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media/image2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9" r:id="rId5"/>
    <p:sldId id="258" r:id="rId6"/>
    <p:sldId id="257" r:id="rId7"/>
    <p:sldId id="312" r:id="rId8"/>
    <p:sldId id="313" r:id="rId9"/>
    <p:sldId id="314" r:id="rId10"/>
    <p:sldId id="315" r:id="rId11"/>
    <p:sldId id="273" r:id="rId12"/>
    <p:sldId id="330" r:id="rId13"/>
    <p:sldId id="260" r:id="rId14"/>
    <p:sldId id="316" r:id="rId15"/>
    <p:sldId id="317" r:id="rId16"/>
    <p:sldId id="318" r:id="rId17"/>
    <p:sldId id="319" r:id="rId18"/>
    <p:sldId id="327" r:id="rId19"/>
    <p:sldId id="323" r:id="rId20"/>
  </p:sldIdLst>
  <p:sldSz cx="9144000" cy="5143500"/>
  <p:notesSz cx="6858000" cy="9144000"/>
  <p:embeddedFontLst>
    <p:embeddedFont>
      <p:font typeface="Caveat"/>
      <p:regular r:id="rId25"/>
    </p:embeddedFont>
    <p:embeddedFont>
      <p:font typeface="Roboto" panose="02000000000000000000"/>
      <p:regular r:id="rId26"/>
    </p:embeddedFont>
    <p:embeddedFont>
      <p:font typeface="PT Sans" panose="020B0503020203020204"/>
      <p:regular r:id="rId27"/>
    </p:embeddedFont>
    <p:embeddedFont>
      <p:font typeface="Calibri" panose="020F050202020403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font" Target="fonts/font7.fntdata"/><Relationship Id="rId30" Type="http://schemas.openxmlformats.org/officeDocument/2006/relationships/font" Target="fonts/font6.fntdata"/><Relationship Id="rId3" Type="http://schemas.openxmlformats.org/officeDocument/2006/relationships/slide" Target="slides/slide1.xml"/><Relationship Id="rId29" Type="http://schemas.openxmlformats.org/officeDocument/2006/relationships/font" Target="fonts/font5.fntdata"/><Relationship Id="rId28" Type="http://schemas.openxmlformats.org/officeDocument/2006/relationships/font" Target="fonts/font4.fntdata"/><Relationship Id="rId27" Type="http://schemas.openxmlformats.org/officeDocument/2006/relationships/font" Target="fonts/font3.fntdata"/><Relationship Id="rId26" Type="http://schemas.openxmlformats.org/officeDocument/2006/relationships/font" Target="fonts/font2.fntdata"/><Relationship Id="rId25" Type="http://schemas.openxmlformats.org/officeDocument/2006/relationships/font" Target="fonts/font1.fntdata"/><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1-06T21:24:12.394" idx="1">
    <p:pos x="4359" y="768"/>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1" name="Shape 301"/>
        <p:cNvGrpSpPr/>
        <p:nvPr/>
      </p:nvGrpSpPr>
      <p:grpSpPr>
        <a:xfrm>
          <a:off x="0" y="0"/>
          <a:ext cx="0" cy="0"/>
          <a:chOff x="0" y="0"/>
          <a:chExt cx="0" cy="0"/>
        </a:xfrm>
      </p:grpSpPr>
      <p:sp>
        <p:nvSpPr>
          <p:cNvPr id="302" name="Google Shape;302;g11fd100d434_1_12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1fd100d434_1_12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28" name="Shape 1428"/>
        <p:cNvGrpSpPr/>
        <p:nvPr/>
      </p:nvGrpSpPr>
      <p:grpSpPr>
        <a:xfrm>
          <a:off x="0" y="0"/>
          <a:ext cx="0" cy="0"/>
          <a:chOff x="0" y="0"/>
          <a:chExt cx="0" cy="0"/>
        </a:xfrm>
      </p:grpSpPr>
      <p:sp>
        <p:nvSpPr>
          <p:cNvPr id="1429" name="Google Shape;1429;geba1a568b6_0_40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eba1a568b6_0_40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28" name="Shape 1428"/>
        <p:cNvGrpSpPr/>
        <p:nvPr/>
      </p:nvGrpSpPr>
      <p:grpSpPr>
        <a:xfrm>
          <a:off x="0" y="0"/>
          <a:ext cx="0" cy="0"/>
          <a:chOff x="0" y="0"/>
          <a:chExt cx="0" cy="0"/>
        </a:xfrm>
      </p:grpSpPr>
      <p:sp>
        <p:nvSpPr>
          <p:cNvPr id="1429" name="Google Shape;1429;geba1a568b6_0_40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eba1a568b6_0_40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28" name="Shape 1428"/>
        <p:cNvGrpSpPr/>
        <p:nvPr/>
      </p:nvGrpSpPr>
      <p:grpSpPr>
        <a:xfrm>
          <a:off x="0" y="0"/>
          <a:ext cx="0" cy="0"/>
          <a:chOff x="0" y="0"/>
          <a:chExt cx="0" cy="0"/>
        </a:xfrm>
      </p:grpSpPr>
      <p:sp>
        <p:nvSpPr>
          <p:cNvPr id="1429" name="Google Shape;1429;geba1a568b6_0_40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eba1a568b6_0_40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28" name="Shape 1428"/>
        <p:cNvGrpSpPr/>
        <p:nvPr/>
      </p:nvGrpSpPr>
      <p:grpSpPr>
        <a:xfrm>
          <a:off x="0" y="0"/>
          <a:ext cx="0" cy="0"/>
          <a:chOff x="0" y="0"/>
          <a:chExt cx="0" cy="0"/>
        </a:xfrm>
      </p:grpSpPr>
      <p:sp>
        <p:nvSpPr>
          <p:cNvPr id="1429" name="Google Shape;1429;geba1a568b6_0_40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eba1a568b6_0_40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28" name="Shape 1428"/>
        <p:cNvGrpSpPr/>
        <p:nvPr/>
      </p:nvGrpSpPr>
      <p:grpSpPr>
        <a:xfrm>
          <a:off x="0" y="0"/>
          <a:ext cx="0" cy="0"/>
          <a:chOff x="0" y="0"/>
          <a:chExt cx="0" cy="0"/>
        </a:xfrm>
      </p:grpSpPr>
      <p:sp>
        <p:nvSpPr>
          <p:cNvPr id="1429" name="Google Shape;1429;geba1a568b6_0_40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eba1a568b6_0_40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508" name="Shape 508"/>
        <p:cNvGrpSpPr/>
        <p:nvPr/>
      </p:nvGrpSpPr>
      <p:grpSpPr>
        <a:xfrm>
          <a:off x="0" y="0"/>
          <a:ext cx="0" cy="0"/>
          <a:chOff x="0" y="0"/>
          <a:chExt cx="0" cy="0"/>
        </a:xfrm>
      </p:grpSpPr>
      <p:sp>
        <p:nvSpPr>
          <p:cNvPr id="509" name="Google Shape;509;geba1a568b6_0_21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eba1a568b6_0_21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481" name="Shape 481"/>
        <p:cNvGrpSpPr/>
        <p:nvPr/>
      </p:nvGrpSpPr>
      <p:grpSpPr>
        <a:xfrm>
          <a:off x="0" y="0"/>
          <a:ext cx="0" cy="0"/>
          <a:chOff x="0" y="0"/>
          <a:chExt cx="0" cy="0"/>
        </a:xfrm>
      </p:grpSpPr>
      <p:sp>
        <p:nvSpPr>
          <p:cNvPr id="482" name="Google Shape;482;geba1a568b6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eba1a568b6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394" name="Shape 394"/>
        <p:cNvGrpSpPr/>
        <p:nvPr/>
      </p:nvGrpSpPr>
      <p:grpSpPr>
        <a:xfrm>
          <a:off x="0" y="0"/>
          <a:ext cx="0" cy="0"/>
          <a:chOff x="0" y="0"/>
          <a:chExt cx="0" cy="0"/>
        </a:xfrm>
      </p:grpSpPr>
      <p:sp>
        <p:nvSpPr>
          <p:cNvPr id="395" name="Google Shape;395;gd431007ba2_0_20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d431007ba2_0_20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863" name="Shape 863"/>
        <p:cNvGrpSpPr/>
        <p:nvPr/>
      </p:nvGrpSpPr>
      <p:grpSpPr>
        <a:xfrm>
          <a:off x="0" y="0"/>
          <a:ext cx="0" cy="0"/>
          <a:chOff x="0" y="0"/>
          <a:chExt cx="0" cy="0"/>
        </a:xfrm>
      </p:grpSpPr>
      <p:sp>
        <p:nvSpPr>
          <p:cNvPr id="864" name="Google Shape;864;geba1a568b6_0_39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eba1a568b6_0_39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394" name="Shape 394"/>
        <p:cNvGrpSpPr/>
        <p:nvPr/>
      </p:nvGrpSpPr>
      <p:grpSpPr>
        <a:xfrm>
          <a:off x="0" y="0"/>
          <a:ext cx="0" cy="0"/>
          <a:chOff x="0" y="0"/>
          <a:chExt cx="0" cy="0"/>
        </a:xfrm>
      </p:grpSpPr>
      <p:sp>
        <p:nvSpPr>
          <p:cNvPr id="395" name="Google Shape;395;gd431007ba2_0_20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d431007ba2_0_20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28" name="Shape 1428"/>
        <p:cNvGrpSpPr/>
        <p:nvPr/>
      </p:nvGrpSpPr>
      <p:grpSpPr>
        <a:xfrm>
          <a:off x="0" y="0"/>
          <a:ext cx="0" cy="0"/>
          <a:chOff x="0" y="0"/>
          <a:chExt cx="0" cy="0"/>
        </a:xfrm>
      </p:grpSpPr>
      <p:sp>
        <p:nvSpPr>
          <p:cNvPr id="1429" name="Google Shape;1429;geba1a568b6_0_40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eba1a568b6_0_40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28" name="Shape 1428"/>
        <p:cNvGrpSpPr/>
        <p:nvPr/>
      </p:nvGrpSpPr>
      <p:grpSpPr>
        <a:xfrm>
          <a:off x="0" y="0"/>
          <a:ext cx="0" cy="0"/>
          <a:chOff x="0" y="0"/>
          <a:chExt cx="0" cy="0"/>
        </a:xfrm>
      </p:grpSpPr>
      <p:sp>
        <p:nvSpPr>
          <p:cNvPr id="1429" name="Google Shape;1429;geba1a568b6_0_40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eba1a568b6_0_40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594" name="Shape 594"/>
        <p:cNvGrpSpPr/>
        <p:nvPr/>
      </p:nvGrpSpPr>
      <p:grpSpPr>
        <a:xfrm>
          <a:off x="0" y="0"/>
          <a:ext cx="0" cy="0"/>
          <a:chOff x="0" y="0"/>
          <a:chExt cx="0" cy="0"/>
        </a:xfrm>
      </p:grpSpPr>
      <p:sp>
        <p:nvSpPr>
          <p:cNvPr id="595" name="Google Shape;595;gee59bd2143_0_19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ee59bd2143_0_19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4" Type="http://schemas.openxmlformats.org/officeDocument/2006/relationships/hyperlink" Target="http://bit.ly/2TtBDfr" TargetMode="External"/><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2170650" y="712313"/>
            <a:ext cx="4802700" cy="3301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96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type="subTitle" idx="1"/>
          </p:nvPr>
        </p:nvSpPr>
        <p:spPr>
          <a:xfrm>
            <a:off x="2547650" y="4117688"/>
            <a:ext cx="4215000" cy="313500"/>
          </a:xfrm>
          <a:prstGeom prst="rect">
            <a:avLst/>
          </a:prstGeom>
          <a:solidFill>
            <a:schemeClr val="accent2"/>
          </a:solidFill>
          <a:ln w="1143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36" name="Shape 36"/>
        <p:cNvGrpSpPr/>
        <p:nvPr/>
      </p:nvGrpSpPr>
      <p:grpSpPr>
        <a:xfrm>
          <a:off x="0" y="0"/>
          <a:ext cx="0" cy="0"/>
          <a:chOff x="0" y="0"/>
          <a:chExt cx="0" cy="0"/>
        </a:xfrm>
      </p:grpSpPr>
      <p:sp>
        <p:nvSpPr>
          <p:cNvPr id="37" name="Google Shape;37;p11"/>
          <p:cNvSpPr txBox="1"/>
          <p:nvPr>
            <p:ph type="title" hasCustomPrompt="1"/>
          </p:nvPr>
        </p:nvSpPr>
        <p:spPr>
          <a:xfrm>
            <a:off x="1284000" y="1387300"/>
            <a:ext cx="6576000" cy="2100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9600"/>
              <a:buNone/>
              <a:defRPr sz="14900">
                <a:solidFill>
                  <a:schemeClr val="lt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39" name="Shape 3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_1">
    <p:spTree>
      <p:nvGrpSpPr>
        <p:cNvPr id="40" name="Shape 40"/>
        <p:cNvGrpSpPr/>
        <p:nvPr/>
      </p:nvGrpSpPr>
      <p:grpSpPr>
        <a:xfrm>
          <a:off x="0" y="0"/>
          <a:ext cx="0" cy="0"/>
          <a:chOff x="0" y="0"/>
          <a:chExt cx="0" cy="0"/>
        </a:xfrm>
      </p:grpSpPr>
      <p:sp>
        <p:nvSpPr>
          <p:cNvPr id="41" name="Google Shape;41;p13"/>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2" name="Google Shape;42;p13"/>
          <p:cNvSpPr txBox="1"/>
          <p:nvPr>
            <p:ph type="subTitle" idx="1"/>
          </p:nvPr>
        </p:nvSpPr>
        <p:spPr>
          <a:xfrm>
            <a:off x="720000" y="23115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43" name="Google Shape;43;p13"/>
          <p:cNvSpPr txBox="1"/>
          <p:nvPr>
            <p:ph type="subTitle" idx="2"/>
          </p:nvPr>
        </p:nvSpPr>
        <p:spPr>
          <a:xfrm>
            <a:off x="3419269" y="23115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44" name="Google Shape;44;p13"/>
          <p:cNvSpPr txBox="1"/>
          <p:nvPr>
            <p:ph type="subTitle" idx="3"/>
          </p:nvPr>
        </p:nvSpPr>
        <p:spPr>
          <a:xfrm>
            <a:off x="720000" y="3894371"/>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45" name="Google Shape;45;p13"/>
          <p:cNvSpPr txBox="1"/>
          <p:nvPr>
            <p:ph type="subTitle" idx="4"/>
          </p:nvPr>
        </p:nvSpPr>
        <p:spPr>
          <a:xfrm>
            <a:off x="3419269" y="3894371"/>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46" name="Google Shape;46;p13"/>
          <p:cNvSpPr txBox="1"/>
          <p:nvPr>
            <p:ph type="subTitle" idx="5"/>
          </p:nvPr>
        </p:nvSpPr>
        <p:spPr>
          <a:xfrm>
            <a:off x="6118545" y="23115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47" name="Google Shape;47;p13"/>
          <p:cNvSpPr txBox="1"/>
          <p:nvPr>
            <p:ph type="subTitle" idx="6"/>
          </p:nvPr>
        </p:nvSpPr>
        <p:spPr>
          <a:xfrm>
            <a:off x="6118545" y="3894371"/>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48" name="Google Shape;48;p13"/>
          <p:cNvSpPr txBox="1"/>
          <p:nvPr>
            <p:ph type="title" idx="7" hasCustomPrompt="1"/>
          </p:nvPr>
        </p:nvSpPr>
        <p:spPr>
          <a:xfrm>
            <a:off x="1597950" y="1420975"/>
            <a:ext cx="549600" cy="447600"/>
          </a:xfrm>
          <a:prstGeom prst="rect">
            <a:avLst/>
          </a:prstGeom>
          <a:solidFill>
            <a:schemeClr val="lt2"/>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300" i="1">
                <a:solidFill>
                  <a:schemeClr val="lt1"/>
                </a:solidFill>
                <a:latin typeface="Roboto" panose="02000000000000000000"/>
                <a:ea typeface="Roboto" panose="02000000000000000000"/>
                <a:cs typeface="Roboto" panose="02000000000000000000"/>
                <a:sym typeface="Roboto" panose="0200000000000000000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9" name="Google Shape;49;p13"/>
          <p:cNvSpPr txBox="1"/>
          <p:nvPr>
            <p:ph type="title" idx="8" hasCustomPrompt="1"/>
          </p:nvPr>
        </p:nvSpPr>
        <p:spPr>
          <a:xfrm>
            <a:off x="1597950" y="3006796"/>
            <a:ext cx="549600" cy="447600"/>
          </a:xfrm>
          <a:prstGeom prst="rect">
            <a:avLst/>
          </a:prstGeom>
          <a:solidFill>
            <a:schemeClr val="lt2"/>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300" i="1">
                <a:solidFill>
                  <a:schemeClr val="lt1"/>
                </a:solidFill>
                <a:latin typeface="Roboto" panose="02000000000000000000"/>
                <a:ea typeface="Roboto" panose="02000000000000000000"/>
                <a:cs typeface="Roboto" panose="02000000000000000000"/>
                <a:sym typeface="Roboto" panose="0200000000000000000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0" name="Google Shape;50;p13"/>
          <p:cNvSpPr txBox="1"/>
          <p:nvPr>
            <p:ph type="title" idx="9" hasCustomPrompt="1"/>
          </p:nvPr>
        </p:nvSpPr>
        <p:spPr>
          <a:xfrm>
            <a:off x="4297669" y="1420983"/>
            <a:ext cx="548700" cy="447600"/>
          </a:xfrm>
          <a:prstGeom prst="rect">
            <a:avLst/>
          </a:prstGeom>
          <a:solidFill>
            <a:schemeClr val="lt2"/>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300" i="1">
                <a:solidFill>
                  <a:schemeClr val="lt1"/>
                </a:solidFill>
                <a:latin typeface="Roboto" panose="02000000000000000000"/>
                <a:ea typeface="Roboto" panose="02000000000000000000"/>
                <a:cs typeface="Roboto" panose="02000000000000000000"/>
                <a:sym typeface="Roboto" panose="0200000000000000000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1" name="Google Shape;51;p13"/>
          <p:cNvSpPr txBox="1"/>
          <p:nvPr>
            <p:ph type="title" idx="13" hasCustomPrompt="1"/>
          </p:nvPr>
        </p:nvSpPr>
        <p:spPr>
          <a:xfrm>
            <a:off x="4297669" y="3006791"/>
            <a:ext cx="548700" cy="447600"/>
          </a:xfrm>
          <a:prstGeom prst="rect">
            <a:avLst/>
          </a:prstGeom>
          <a:solidFill>
            <a:schemeClr val="lt2"/>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300" i="1">
                <a:solidFill>
                  <a:schemeClr val="lt1"/>
                </a:solidFill>
                <a:latin typeface="Roboto" panose="02000000000000000000"/>
                <a:ea typeface="Roboto" panose="02000000000000000000"/>
                <a:cs typeface="Roboto" panose="02000000000000000000"/>
                <a:sym typeface="Roboto" panose="0200000000000000000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2" name="Google Shape;52;p13"/>
          <p:cNvSpPr txBox="1"/>
          <p:nvPr>
            <p:ph type="title" idx="14" hasCustomPrompt="1"/>
          </p:nvPr>
        </p:nvSpPr>
        <p:spPr>
          <a:xfrm>
            <a:off x="6996945" y="1420983"/>
            <a:ext cx="548700" cy="447600"/>
          </a:xfrm>
          <a:prstGeom prst="rect">
            <a:avLst/>
          </a:prstGeom>
          <a:solidFill>
            <a:schemeClr val="lt2"/>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300" i="1">
                <a:solidFill>
                  <a:schemeClr val="lt1"/>
                </a:solidFill>
                <a:latin typeface="Roboto" panose="02000000000000000000"/>
                <a:ea typeface="Roboto" panose="02000000000000000000"/>
                <a:cs typeface="Roboto" panose="02000000000000000000"/>
                <a:sym typeface="Roboto" panose="0200000000000000000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3" name="Google Shape;53;p13"/>
          <p:cNvSpPr txBox="1"/>
          <p:nvPr>
            <p:ph type="title" idx="15" hasCustomPrompt="1"/>
          </p:nvPr>
        </p:nvSpPr>
        <p:spPr>
          <a:xfrm>
            <a:off x="6996945" y="3006791"/>
            <a:ext cx="548700" cy="447600"/>
          </a:xfrm>
          <a:prstGeom prst="rect">
            <a:avLst/>
          </a:prstGeom>
          <a:solidFill>
            <a:schemeClr val="lt2"/>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300" i="1">
                <a:solidFill>
                  <a:schemeClr val="lt1"/>
                </a:solidFill>
                <a:latin typeface="Roboto" panose="02000000000000000000"/>
                <a:ea typeface="Roboto" panose="02000000000000000000"/>
                <a:cs typeface="Roboto" panose="02000000000000000000"/>
                <a:sym typeface="Roboto" panose="0200000000000000000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 name="Google Shape;54;p13"/>
          <p:cNvSpPr txBox="1"/>
          <p:nvPr>
            <p:ph type="subTitle" idx="16"/>
          </p:nvPr>
        </p:nvSpPr>
        <p:spPr>
          <a:xfrm>
            <a:off x="720000" y="1925379"/>
            <a:ext cx="2305500" cy="484800"/>
          </a:xfrm>
          <a:prstGeom prst="rect">
            <a:avLst/>
          </a:prstGeom>
        </p:spPr>
        <p:txBody>
          <a:bodyPr spcFirstLastPara="1" wrap="square" lIns="91425" tIns="91425" rIns="91425" bIns="91425" anchor="b" anchorCtr="0">
            <a:noAutofit/>
          </a:bodyPr>
          <a:lstStyle>
            <a:lvl1pPr marL="0" marR="0" lvl="0" indent="-152400" algn="ctr" rtl="0">
              <a:lnSpc>
                <a:spcPct val="100000"/>
              </a:lnSpc>
              <a:spcBef>
                <a:spcPts val="0"/>
              </a:spcBef>
              <a:spcAft>
                <a:spcPts val="0"/>
              </a:spcAft>
              <a:buClr>
                <a:schemeClr val="accent6"/>
              </a:buClr>
              <a:buSzPts val="2400"/>
              <a:buFont typeface="Caveat"/>
              <a:buNone/>
              <a:defRPr sz="2600" b="1">
                <a:solidFill>
                  <a:schemeClr val="accent6"/>
                </a:solidFill>
                <a:latin typeface="Caveat"/>
                <a:ea typeface="Caveat"/>
                <a:cs typeface="Caveat"/>
                <a:sym typeface="Caveat"/>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1600"/>
              </a:spcBef>
              <a:spcAft>
                <a:spcPts val="160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55" name="Google Shape;55;p13"/>
          <p:cNvSpPr txBox="1"/>
          <p:nvPr>
            <p:ph type="subTitle" idx="17"/>
          </p:nvPr>
        </p:nvSpPr>
        <p:spPr>
          <a:xfrm>
            <a:off x="3419269" y="1925379"/>
            <a:ext cx="2305500" cy="484800"/>
          </a:xfrm>
          <a:prstGeom prst="rect">
            <a:avLst/>
          </a:prstGeom>
        </p:spPr>
        <p:txBody>
          <a:bodyPr spcFirstLastPara="1" wrap="square" lIns="91425" tIns="91425" rIns="91425" bIns="91425" anchor="b" anchorCtr="0">
            <a:noAutofit/>
          </a:bodyPr>
          <a:lstStyle>
            <a:lvl1pPr marL="0" marR="0" lvl="0" indent="-152400" algn="ctr" rtl="0">
              <a:lnSpc>
                <a:spcPct val="100000"/>
              </a:lnSpc>
              <a:spcBef>
                <a:spcPts val="0"/>
              </a:spcBef>
              <a:spcAft>
                <a:spcPts val="0"/>
              </a:spcAft>
              <a:buClr>
                <a:schemeClr val="accent6"/>
              </a:buClr>
              <a:buSzPts val="2400"/>
              <a:buFont typeface="Caveat"/>
              <a:buNone/>
              <a:defRPr sz="2600" b="1">
                <a:solidFill>
                  <a:schemeClr val="accent6"/>
                </a:solidFill>
                <a:latin typeface="Caveat"/>
                <a:ea typeface="Caveat"/>
                <a:cs typeface="Caveat"/>
                <a:sym typeface="Caveat"/>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1600"/>
              </a:spcBef>
              <a:spcAft>
                <a:spcPts val="160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56" name="Google Shape;56;p13"/>
          <p:cNvSpPr txBox="1"/>
          <p:nvPr>
            <p:ph type="subTitle" idx="18"/>
          </p:nvPr>
        </p:nvSpPr>
        <p:spPr>
          <a:xfrm>
            <a:off x="720000" y="3513371"/>
            <a:ext cx="2305500" cy="484800"/>
          </a:xfrm>
          <a:prstGeom prst="rect">
            <a:avLst/>
          </a:prstGeom>
        </p:spPr>
        <p:txBody>
          <a:bodyPr spcFirstLastPara="1" wrap="square" lIns="91425" tIns="91425" rIns="91425" bIns="91425" anchor="b" anchorCtr="0">
            <a:noAutofit/>
          </a:bodyPr>
          <a:lstStyle>
            <a:lvl1pPr marL="0" marR="0" lvl="0" indent="-152400" algn="ctr" rtl="0">
              <a:lnSpc>
                <a:spcPct val="100000"/>
              </a:lnSpc>
              <a:spcBef>
                <a:spcPts val="0"/>
              </a:spcBef>
              <a:spcAft>
                <a:spcPts val="0"/>
              </a:spcAft>
              <a:buClr>
                <a:schemeClr val="accent6"/>
              </a:buClr>
              <a:buSzPts val="2400"/>
              <a:buFont typeface="Caveat"/>
              <a:buNone/>
              <a:defRPr sz="2600" b="1">
                <a:solidFill>
                  <a:schemeClr val="accent6"/>
                </a:solidFill>
                <a:latin typeface="Caveat"/>
                <a:ea typeface="Caveat"/>
                <a:cs typeface="Caveat"/>
                <a:sym typeface="Caveat"/>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1600"/>
              </a:spcBef>
              <a:spcAft>
                <a:spcPts val="160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57" name="Google Shape;57;p13"/>
          <p:cNvSpPr txBox="1"/>
          <p:nvPr>
            <p:ph type="subTitle" idx="19"/>
          </p:nvPr>
        </p:nvSpPr>
        <p:spPr>
          <a:xfrm>
            <a:off x="3419269" y="3513371"/>
            <a:ext cx="2305500" cy="484800"/>
          </a:xfrm>
          <a:prstGeom prst="rect">
            <a:avLst/>
          </a:prstGeom>
        </p:spPr>
        <p:txBody>
          <a:bodyPr spcFirstLastPara="1" wrap="square" lIns="91425" tIns="91425" rIns="91425" bIns="91425" anchor="b" anchorCtr="0">
            <a:noAutofit/>
          </a:bodyPr>
          <a:lstStyle>
            <a:lvl1pPr marL="0" marR="0" lvl="0" indent="-152400" algn="ctr" rtl="0">
              <a:lnSpc>
                <a:spcPct val="100000"/>
              </a:lnSpc>
              <a:spcBef>
                <a:spcPts val="0"/>
              </a:spcBef>
              <a:spcAft>
                <a:spcPts val="0"/>
              </a:spcAft>
              <a:buClr>
                <a:schemeClr val="accent6"/>
              </a:buClr>
              <a:buSzPts val="2400"/>
              <a:buFont typeface="Caveat"/>
              <a:buNone/>
              <a:defRPr sz="2600" b="1">
                <a:solidFill>
                  <a:schemeClr val="accent6"/>
                </a:solidFill>
                <a:latin typeface="Caveat"/>
                <a:ea typeface="Caveat"/>
                <a:cs typeface="Caveat"/>
                <a:sym typeface="Caveat"/>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1600"/>
              </a:spcBef>
              <a:spcAft>
                <a:spcPts val="160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58" name="Google Shape;58;p13"/>
          <p:cNvSpPr txBox="1"/>
          <p:nvPr>
            <p:ph type="subTitle" idx="20"/>
          </p:nvPr>
        </p:nvSpPr>
        <p:spPr>
          <a:xfrm>
            <a:off x="6118545" y="1925379"/>
            <a:ext cx="2305500" cy="484800"/>
          </a:xfrm>
          <a:prstGeom prst="rect">
            <a:avLst/>
          </a:prstGeom>
        </p:spPr>
        <p:txBody>
          <a:bodyPr spcFirstLastPara="1" wrap="square" lIns="91425" tIns="91425" rIns="91425" bIns="91425" anchor="b" anchorCtr="0">
            <a:noAutofit/>
          </a:bodyPr>
          <a:lstStyle>
            <a:lvl1pPr marL="0" marR="0" lvl="0" indent="-152400" algn="ctr" rtl="0">
              <a:lnSpc>
                <a:spcPct val="100000"/>
              </a:lnSpc>
              <a:spcBef>
                <a:spcPts val="0"/>
              </a:spcBef>
              <a:spcAft>
                <a:spcPts val="0"/>
              </a:spcAft>
              <a:buClr>
                <a:schemeClr val="accent6"/>
              </a:buClr>
              <a:buSzPts val="2400"/>
              <a:buFont typeface="Caveat"/>
              <a:buNone/>
              <a:defRPr sz="2600" b="1">
                <a:solidFill>
                  <a:schemeClr val="accent6"/>
                </a:solidFill>
                <a:latin typeface="Caveat"/>
                <a:ea typeface="Caveat"/>
                <a:cs typeface="Caveat"/>
                <a:sym typeface="Caveat"/>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1600"/>
              </a:spcBef>
              <a:spcAft>
                <a:spcPts val="160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59" name="Google Shape;59;p13"/>
          <p:cNvSpPr txBox="1"/>
          <p:nvPr>
            <p:ph type="subTitle" idx="21"/>
          </p:nvPr>
        </p:nvSpPr>
        <p:spPr>
          <a:xfrm>
            <a:off x="6118545" y="3513371"/>
            <a:ext cx="2305500" cy="484800"/>
          </a:xfrm>
          <a:prstGeom prst="rect">
            <a:avLst/>
          </a:prstGeom>
        </p:spPr>
        <p:txBody>
          <a:bodyPr spcFirstLastPara="1" wrap="square" lIns="91425" tIns="91425" rIns="91425" bIns="91425" anchor="b" anchorCtr="0">
            <a:noAutofit/>
          </a:bodyPr>
          <a:lstStyle>
            <a:lvl1pPr marL="0" marR="0" lvl="0" indent="-152400" algn="ctr" rtl="0">
              <a:lnSpc>
                <a:spcPct val="100000"/>
              </a:lnSpc>
              <a:spcBef>
                <a:spcPts val="0"/>
              </a:spcBef>
              <a:spcAft>
                <a:spcPts val="0"/>
              </a:spcAft>
              <a:buClr>
                <a:schemeClr val="accent6"/>
              </a:buClr>
              <a:buSzPts val="2400"/>
              <a:buFont typeface="Caveat"/>
              <a:buNone/>
              <a:defRPr sz="2600" b="1">
                <a:solidFill>
                  <a:schemeClr val="accent6"/>
                </a:solidFill>
                <a:latin typeface="Caveat"/>
                <a:ea typeface="Caveat"/>
                <a:cs typeface="Caveat"/>
                <a:sym typeface="Caveat"/>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1600"/>
              </a:spcBef>
              <a:spcAft>
                <a:spcPts val="160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60" name="Shape 60"/>
        <p:cNvGrpSpPr/>
        <p:nvPr/>
      </p:nvGrpSpPr>
      <p:grpSpPr>
        <a:xfrm>
          <a:off x="0" y="0"/>
          <a:ext cx="0" cy="0"/>
          <a:chOff x="0" y="0"/>
          <a:chExt cx="0" cy="0"/>
        </a:xfrm>
      </p:grpSpPr>
      <p:sp>
        <p:nvSpPr>
          <p:cNvPr id="61" name="Google Shape;61;p14"/>
          <p:cNvSpPr txBox="1"/>
          <p:nvPr>
            <p:ph type="title"/>
          </p:nvPr>
        </p:nvSpPr>
        <p:spPr>
          <a:xfrm>
            <a:off x="2391900" y="3100288"/>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p:txBody>
      </p:sp>
      <p:sp>
        <p:nvSpPr>
          <p:cNvPr id="62" name="Google Shape;62;p14"/>
          <p:cNvSpPr txBox="1"/>
          <p:nvPr>
            <p:ph type="subTitle" idx="1"/>
          </p:nvPr>
        </p:nvSpPr>
        <p:spPr>
          <a:xfrm>
            <a:off x="1226400" y="1511313"/>
            <a:ext cx="6691200" cy="14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8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63" name="Shape 63"/>
        <p:cNvGrpSpPr/>
        <p:nvPr/>
      </p:nvGrpSpPr>
      <p:grpSpPr>
        <a:xfrm>
          <a:off x="0" y="0"/>
          <a:ext cx="0" cy="0"/>
          <a:chOff x="0" y="0"/>
          <a:chExt cx="0" cy="0"/>
        </a:xfrm>
      </p:grpSpPr>
      <p:sp>
        <p:nvSpPr>
          <p:cNvPr id="64" name="Google Shape;64;p15"/>
          <p:cNvSpPr txBox="1"/>
          <p:nvPr>
            <p:ph type="title"/>
          </p:nvPr>
        </p:nvSpPr>
        <p:spPr>
          <a:xfrm>
            <a:off x="1314000" y="1620950"/>
            <a:ext cx="5067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500" b="1">
                <a:solidFill>
                  <a:schemeClr val="accent6"/>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65" name="Google Shape;65;p15"/>
          <p:cNvSpPr txBox="1"/>
          <p:nvPr>
            <p:ph type="title" idx="2" hasCustomPrompt="1"/>
          </p:nvPr>
        </p:nvSpPr>
        <p:spPr>
          <a:xfrm>
            <a:off x="6457800" y="1791321"/>
            <a:ext cx="1372200" cy="1371000"/>
          </a:xfrm>
          <a:prstGeom prst="rect">
            <a:avLst/>
          </a:prstGeom>
          <a:solidFill>
            <a:schemeClr val="lt2"/>
          </a:solidFill>
          <a:ln w="762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5000" i="1">
                <a:solidFill>
                  <a:schemeClr val="lt1"/>
                </a:solidFill>
                <a:latin typeface="Roboto" panose="02000000000000000000"/>
                <a:ea typeface="Roboto" panose="02000000000000000000"/>
                <a:cs typeface="Roboto" panose="02000000000000000000"/>
                <a:sym typeface="Roboto" panose="0200000000000000000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66" name="Google Shape;66;p15"/>
          <p:cNvSpPr txBox="1"/>
          <p:nvPr>
            <p:ph type="subTitle" idx="1"/>
          </p:nvPr>
        </p:nvSpPr>
        <p:spPr>
          <a:xfrm>
            <a:off x="1524300" y="2744050"/>
            <a:ext cx="4647000" cy="417000"/>
          </a:xfrm>
          <a:prstGeom prst="rect">
            <a:avLst/>
          </a:prstGeom>
          <a:solidFill>
            <a:schemeClr val="accent2"/>
          </a:solidFill>
          <a:ln w="762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67" name="Shape 67"/>
        <p:cNvGrpSpPr/>
        <p:nvPr/>
      </p:nvGrpSpPr>
      <p:grpSpPr>
        <a:xfrm>
          <a:off x="0" y="0"/>
          <a:ext cx="0" cy="0"/>
          <a:chOff x="0" y="0"/>
          <a:chExt cx="0" cy="0"/>
        </a:xfrm>
      </p:grpSpPr>
      <p:sp>
        <p:nvSpPr>
          <p:cNvPr id="68" name="Google Shape;68;p16"/>
          <p:cNvSpPr txBox="1"/>
          <p:nvPr>
            <p:ph type="title"/>
          </p:nvPr>
        </p:nvSpPr>
        <p:spPr>
          <a:xfrm>
            <a:off x="2864600" y="1957950"/>
            <a:ext cx="51723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500" b="1">
                <a:solidFill>
                  <a:schemeClr val="accent6"/>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69" name="Google Shape;69;p16"/>
          <p:cNvSpPr txBox="1"/>
          <p:nvPr>
            <p:ph type="title" idx="2" hasCustomPrompt="1"/>
          </p:nvPr>
        </p:nvSpPr>
        <p:spPr>
          <a:xfrm>
            <a:off x="1678313" y="1766550"/>
            <a:ext cx="1152000" cy="1033200"/>
          </a:xfrm>
          <a:prstGeom prst="rect">
            <a:avLst/>
          </a:prstGeom>
          <a:solidFill>
            <a:schemeClr val="lt2"/>
          </a:solidFill>
          <a:ln w="76200" cap="flat" cmpd="sng">
            <a:solidFill>
              <a:schemeClr val="lt2"/>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5000" i="1">
                <a:solidFill>
                  <a:schemeClr val="lt1"/>
                </a:solidFill>
                <a:latin typeface="Roboto" panose="02000000000000000000"/>
                <a:ea typeface="Roboto" panose="02000000000000000000"/>
                <a:cs typeface="Roboto" panose="02000000000000000000"/>
                <a:sym typeface="Roboto" panose="0200000000000000000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70" name="Google Shape;70;p16"/>
          <p:cNvSpPr txBox="1"/>
          <p:nvPr>
            <p:ph type="subTitle" idx="1"/>
          </p:nvPr>
        </p:nvSpPr>
        <p:spPr>
          <a:xfrm>
            <a:off x="1678329" y="2959925"/>
            <a:ext cx="6358500" cy="417000"/>
          </a:xfrm>
          <a:prstGeom prst="rect">
            <a:avLst/>
          </a:prstGeom>
          <a:solidFill>
            <a:schemeClr val="accent2"/>
          </a:solidFill>
          <a:ln w="762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3">
  <p:cSld name="SECTION_HEADER_3">
    <p:spTree>
      <p:nvGrpSpPr>
        <p:cNvPr id="71" name="Shape 71"/>
        <p:cNvGrpSpPr/>
        <p:nvPr/>
      </p:nvGrpSpPr>
      <p:grpSpPr>
        <a:xfrm>
          <a:off x="0" y="0"/>
          <a:ext cx="0" cy="0"/>
          <a:chOff x="0" y="0"/>
          <a:chExt cx="0" cy="0"/>
        </a:xfrm>
      </p:grpSpPr>
      <p:sp>
        <p:nvSpPr>
          <p:cNvPr id="72" name="Google Shape;72;p17"/>
          <p:cNvSpPr txBox="1"/>
          <p:nvPr>
            <p:ph type="title"/>
          </p:nvPr>
        </p:nvSpPr>
        <p:spPr>
          <a:xfrm>
            <a:off x="3276450" y="1682088"/>
            <a:ext cx="38832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500" b="1">
                <a:solidFill>
                  <a:schemeClr val="accent6"/>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73" name="Google Shape;73;p17"/>
          <p:cNvSpPr txBox="1"/>
          <p:nvPr>
            <p:ph type="title" idx="2" hasCustomPrompt="1"/>
          </p:nvPr>
        </p:nvSpPr>
        <p:spPr>
          <a:xfrm>
            <a:off x="1984350" y="1558217"/>
            <a:ext cx="1152000" cy="1033200"/>
          </a:xfrm>
          <a:prstGeom prst="rect">
            <a:avLst/>
          </a:prstGeom>
          <a:solidFill>
            <a:schemeClr val="lt2"/>
          </a:solidFill>
          <a:ln w="76200" cap="flat" cmpd="sng">
            <a:solidFill>
              <a:schemeClr val="lt2"/>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5000" i="1">
                <a:solidFill>
                  <a:schemeClr val="lt1"/>
                </a:solidFill>
                <a:latin typeface="Roboto" panose="02000000000000000000"/>
                <a:ea typeface="Roboto" panose="02000000000000000000"/>
                <a:cs typeface="Roboto" panose="02000000000000000000"/>
                <a:sym typeface="Roboto" panose="0200000000000000000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74" name="Google Shape;74;p17"/>
          <p:cNvSpPr txBox="1"/>
          <p:nvPr>
            <p:ph type="subTitle" idx="1"/>
          </p:nvPr>
        </p:nvSpPr>
        <p:spPr>
          <a:xfrm>
            <a:off x="1984350" y="2869025"/>
            <a:ext cx="5035800" cy="417000"/>
          </a:xfrm>
          <a:prstGeom prst="rect">
            <a:avLst/>
          </a:prstGeom>
          <a:solidFill>
            <a:schemeClr val="accent2"/>
          </a:solidFill>
          <a:ln w="762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4">
  <p:cSld name="SECTION_HEADER_4">
    <p:spTree>
      <p:nvGrpSpPr>
        <p:cNvPr id="75" name="Shape 75"/>
        <p:cNvGrpSpPr/>
        <p:nvPr/>
      </p:nvGrpSpPr>
      <p:grpSpPr>
        <a:xfrm>
          <a:off x="0" y="0"/>
          <a:ext cx="0" cy="0"/>
          <a:chOff x="0" y="0"/>
          <a:chExt cx="0" cy="0"/>
        </a:xfrm>
      </p:grpSpPr>
      <p:sp>
        <p:nvSpPr>
          <p:cNvPr id="76" name="Google Shape;76;p18"/>
          <p:cNvSpPr txBox="1"/>
          <p:nvPr>
            <p:ph type="title"/>
          </p:nvPr>
        </p:nvSpPr>
        <p:spPr>
          <a:xfrm>
            <a:off x="3379488" y="1936975"/>
            <a:ext cx="2544900" cy="762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500" b="1">
                <a:solidFill>
                  <a:schemeClr val="accent6"/>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77" name="Google Shape;77;p18"/>
          <p:cNvSpPr txBox="1"/>
          <p:nvPr>
            <p:ph type="title" idx="2" hasCustomPrompt="1"/>
          </p:nvPr>
        </p:nvSpPr>
        <p:spPr>
          <a:xfrm>
            <a:off x="1926925" y="1858389"/>
            <a:ext cx="1066500" cy="1065600"/>
          </a:xfrm>
          <a:prstGeom prst="rect">
            <a:avLst/>
          </a:prstGeom>
          <a:solidFill>
            <a:schemeClr val="lt2"/>
          </a:solidFill>
          <a:ln w="76200" cap="flat" cmpd="sng">
            <a:solidFill>
              <a:schemeClr val="lt2"/>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5000" i="1">
                <a:solidFill>
                  <a:schemeClr val="lt1"/>
                </a:solidFill>
                <a:latin typeface="Roboto" panose="02000000000000000000"/>
                <a:ea typeface="Roboto" panose="02000000000000000000"/>
                <a:cs typeface="Roboto" panose="02000000000000000000"/>
                <a:sym typeface="Roboto" panose="0200000000000000000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78" name="Google Shape;78;p18"/>
          <p:cNvSpPr txBox="1"/>
          <p:nvPr>
            <p:ph type="subTitle" idx="1"/>
          </p:nvPr>
        </p:nvSpPr>
        <p:spPr>
          <a:xfrm>
            <a:off x="1926925" y="3113494"/>
            <a:ext cx="4015200" cy="417000"/>
          </a:xfrm>
          <a:prstGeom prst="rect">
            <a:avLst/>
          </a:prstGeom>
          <a:solidFill>
            <a:schemeClr val="accent2"/>
          </a:solidFill>
          <a:ln w="762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5">
  <p:cSld name="SECTION_HEADER_5">
    <p:spTree>
      <p:nvGrpSpPr>
        <p:cNvPr id="79" name="Shape 79"/>
        <p:cNvGrpSpPr/>
        <p:nvPr/>
      </p:nvGrpSpPr>
      <p:grpSpPr>
        <a:xfrm>
          <a:off x="0" y="0"/>
          <a:ext cx="0" cy="0"/>
          <a:chOff x="0" y="0"/>
          <a:chExt cx="0" cy="0"/>
        </a:xfrm>
      </p:grpSpPr>
      <p:sp>
        <p:nvSpPr>
          <p:cNvPr id="80" name="Google Shape;80;p19"/>
          <p:cNvSpPr txBox="1"/>
          <p:nvPr>
            <p:ph type="title"/>
          </p:nvPr>
        </p:nvSpPr>
        <p:spPr>
          <a:xfrm>
            <a:off x="1687504" y="1866150"/>
            <a:ext cx="41835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500">
                <a:solidFill>
                  <a:schemeClr val="accent6"/>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81" name="Google Shape;81;p19"/>
          <p:cNvSpPr txBox="1"/>
          <p:nvPr>
            <p:ph type="title" idx="2" hasCustomPrompt="1"/>
          </p:nvPr>
        </p:nvSpPr>
        <p:spPr>
          <a:xfrm>
            <a:off x="6044096" y="1866150"/>
            <a:ext cx="1412400" cy="1411200"/>
          </a:xfrm>
          <a:prstGeom prst="rect">
            <a:avLst/>
          </a:prstGeom>
          <a:solidFill>
            <a:schemeClr val="lt2"/>
          </a:solidFill>
          <a:ln w="762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5000" i="1">
                <a:solidFill>
                  <a:schemeClr val="lt1"/>
                </a:solidFill>
                <a:latin typeface="Roboto" panose="02000000000000000000"/>
                <a:ea typeface="Roboto" panose="02000000000000000000"/>
                <a:cs typeface="Roboto" panose="02000000000000000000"/>
                <a:sym typeface="Roboto" panose="0200000000000000000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82" name="Google Shape;82;p19"/>
          <p:cNvSpPr txBox="1"/>
          <p:nvPr>
            <p:ph type="subTitle" idx="1"/>
          </p:nvPr>
        </p:nvSpPr>
        <p:spPr>
          <a:xfrm>
            <a:off x="1735229" y="2860350"/>
            <a:ext cx="4100400" cy="417000"/>
          </a:xfrm>
          <a:prstGeom prst="rect">
            <a:avLst/>
          </a:prstGeom>
          <a:solidFill>
            <a:schemeClr val="accent2"/>
          </a:solidFill>
          <a:ln w="762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83" name="Shape 83"/>
        <p:cNvGrpSpPr/>
        <p:nvPr/>
      </p:nvGrpSpPr>
      <p:grpSpPr>
        <a:xfrm>
          <a:off x="0" y="0"/>
          <a:ext cx="0" cy="0"/>
          <a:chOff x="0" y="0"/>
          <a:chExt cx="0" cy="0"/>
        </a:xfrm>
      </p:grpSpPr>
      <p:sp>
        <p:nvSpPr>
          <p:cNvPr id="84" name="Google Shape;84;p20"/>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5" name="Google Shape;85;p20"/>
          <p:cNvSpPr txBox="1"/>
          <p:nvPr>
            <p:ph type="subTitle" idx="1"/>
          </p:nvPr>
        </p:nvSpPr>
        <p:spPr>
          <a:xfrm>
            <a:off x="4941883" y="3050245"/>
            <a:ext cx="26388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86" name="Google Shape;86;p20"/>
          <p:cNvSpPr txBox="1"/>
          <p:nvPr>
            <p:ph type="subTitle" idx="2"/>
          </p:nvPr>
        </p:nvSpPr>
        <p:spPr>
          <a:xfrm>
            <a:off x="1563313" y="3050245"/>
            <a:ext cx="26388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87" name="Google Shape;87;p20"/>
          <p:cNvSpPr txBox="1"/>
          <p:nvPr>
            <p:ph type="subTitle" idx="3"/>
          </p:nvPr>
        </p:nvSpPr>
        <p:spPr>
          <a:xfrm>
            <a:off x="4941883" y="2580440"/>
            <a:ext cx="2638800" cy="558900"/>
          </a:xfrm>
          <a:prstGeom prst="rect">
            <a:avLst/>
          </a:prstGeom>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accent6"/>
              </a:buClr>
              <a:buSzPts val="2400"/>
              <a:buFont typeface="Caveat"/>
              <a:buNone/>
              <a:defRPr sz="2600" b="1">
                <a:solidFill>
                  <a:schemeClr val="accent6"/>
                </a:solidFill>
                <a:latin typeface="Caveat"/>
                <a:ea typeface="Caveat"/>
                <a:cs typeface="Caveat"/>
                <a:sym typeface="Caveat"/>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88" name="Google Shape;88;p20"/>
          <p:cNvSpPr txBox="1"/>
          <p:nvPr>
            <p:ph type="subTitle" idx="4"/>
          </p:nvPr>
        </p:nvSpPr>
        <p:spPr>
          <a:xfrm>
            <a:off x="1563313" y="2580440"/>
            <a:ext cx="2638800" cy="558900"/>
          </a:xfrm>
          <a:prstGeom prst="rect">
            <a:avLst/>
          </a:prstGeom>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accent6"/>
              </a:buClr>
              <a:buSzPts val="2400"/>
              <a:buFont typeface="Caveat"/>
              <a:buNone/>
              <a:defRPr sz="2600" b="1">
                <a:solidFill>
                  <a:schemeClr val="accent6"/>
                </a:solidFill>
                <a:latin typeface="Caveat"/>
                <a:ea typeface="Caveat"/>
                <a:cs typeface="Caveat"/>
                <a:sym typeface="Caveat"/>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4048825" y="1837950"/>
            <a:ext cx="29595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500" b="1">
                <a:solidFill>
                  <a:schemeClr val="accent6"/>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 name="Google Shape;13;p3"/>
          <p:cNvSpPr txBox="1"/>
          <p:nvPr>
            <p:ph type="title" idx="2" hasCustomPrompt="1"/>
          </p:nvPr>
        </p:nvSpPr>
        <p:spPr>
          <a:xfrm>
            <a:off x="2462675" y="1742550"/>
            <a:ext cx="1155000" cy="1033200"/>
          </a:xfrm>
          <a:prstGeom prst="rect">
            <a:avLst/>
          </a:prstGeom>
          <a:solidFill>
            <a:schemeClr val="lt2"/>
          </a:solidFill>
          <a:ln w="76200" cap="flat" cmpd="sng">
            <a:solidFill>
              <a:schemeClr val="lt2"/>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5000" i="1">
                <a:solidFill>
                  <a:schemeClr val="lt1"/>
                </a:solidFill>
                <a:latin typeface="Roboto" panose="02000000000000000000"/>
                <a:ea typeface="Roboto" panose="02000000000000000000"/>
                <a:cs typeface="Roboto" panose="02000000000000000000"/>
                <a:sym typeface="Roboto" panose="0200000000000000000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 name="Google Shape;14;p3"/>
          <p:cNvSpPr txBox="1"/>
          <p:nvPr>
            <p:ph type="subTitle" idx="1"/>
          </p:nvPr>
        </p:nvSpPr>
        <p:spPr>
          <a:xfrm>
            <a:off x="2462675" y="2983950"/>
            <a:ext cx="4218600" cy="417000"/>
          </a:xfrm>
          <a:prstGeom prst="rect">
            <a:avLst/>
          </a:prstGeom>
          <a:solidFill>
            <a:schemeClr val="accent2"/>
          </a:solidFill>
          <a:ln w="762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CUSTOM_6_2">
    <p:spTree>
      <p:nvGrpSpPr>
        <p:cNvPr id="89" name="Shape 89"/>
        <p:cNvGrpSpPr/>
        <p:nvPr/>
      </p:nvGrpSpPr>
      <p:grpSpPr>
        <a:xfrm>
          <a:off x="0" y="0"/>
          <a:ext cx="0" cy="0"/>
          <a:chOff x="0" y="0"/>
          <a:chExt cx="0" cy="0"/>
        </a:xfrm>
      </p:grpSpPr>
      <p:sp>
        <p:nvSpPr>
          <p:cNvPr id="90" name="Google Shape;90;p21"/>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1" name="Google Shape;91;p21"/>
          <p:cNvSpPr txBox="1"/>
          <p:nvPr>
            <p:ph type="subTitle" idx="1"/>
          </p:nvPr>
        </p:nvSpPr>
        <p:spPr>
          <a:xfrm>
            <a:off x="937700" y="3038800"/>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92" name="Google Shape;92;p21"/>
          <p:cNvSpPr txBox="1"/>
          <p:nvPr>
            <p:ph type="subTitle" idx="2"/>
          </p:nvPr>
        </p:nvSpPr>
        <p:spPr>
          <a:xfrm>
            <a:off x="3484421" y="3038800"/>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93" name="Google Shape;93;p21"/>
          <p:cNvSpPr txBox="1"/>
          <p:nvPr>
            <p:ph type="subTitle" idx="3"/>
          </p:nvPr>
        </p:nvSpPr>
        <p:spPr>
          <a:xfrm>
            <a:off x="6031149" y="3038800"/>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94" name="Google Shape;94;p21"/>
          <p:cNvSpPr txBox="1"/>
          <p:nvPr>
            <p:ph type="subTitle" idx="4"/>
          </p:nvPr>
        </p:nvSpPr>
        <p:spPr>
          <a:xfrm>
            <a:off x="937700" y="2715800"/>
            <a:ext cx="2175300" cy="430500"/>
          </a:xfrm>
          <a:prstGeom prst="rect">
            <a:avLst/>
          </a:prstGeom>
        </p:spPr>
        <p:txBody>
          <a:bodyPr spcFirstLastPara="1" wrap="square" lIns="91425" tIns="91425" rIns="91425" bIns="91425" anchor="b" anchorCtr="0">
            <a:noAutofit/>
          </a:bodyPr>
          <a:lstStyle>
            <a:lvl1pPr marL="0" marR="0" lvl="0" indent="-152400" algn="ctr" rtl="0">
              <a:lnSpc>
                <a:spcPct val="100000"/>
              </a:lnSpc>
              <a:spcBef>
                <a:spcPts val="0"/>
              </a:spcBef>
              <a:spcAft>
                <a:spcPts val="0"/>
              </a:spcAft>
              <a:buClr>
                <a:schemeClr val="accent6"/>
              </a:buClr>
              <a:buSzPts val="2400"/>
              <a:buFont typeface="Caveat"/>
              <a:buNone/>
              <a:defRPr sz="2600" b="1">
                <a:solidFill>
                  <a:schemeClr val="accent6"/>
                </a:solidFill>
                <a:latin typeface="Caveat"/>
                <a:ea typeface="Caveat"/>
                <a:cs typeface="Caveat"/>
                <a:sym typeface="Caveat"/>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1600"/>
              </a:spcBef>
              <a:spcAft>
                <a:spcPts val="160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95" name="Google Shape;95;p21"/>
          <p:cNvSpPr txBox="1"/>
          <p:nvPr>
            <p:ph type="subTitle" idx="5"/>
          </p:nvPr>
        </p:nvSpPr>
        <p:spPr>
          <a:xfrm>
            <a:off x="3484422" y="2715800"/>
            <a:ext cx="2175300" cy="430500"/>
          </a:xfrm>
          <a:prstGeom prst="rect">
            <a:avLst/>
          </a:prstGeom>
        </p:spPr>
        <p:txBody>
          <a:bodyPr spcFirstLastPara="1" wrap="square" lIns="91425" tIns="91425" rIns="91425" bIns="91425" anchor="b" anchorCtr="0">
            <a:noAutofit/>
          </a:bodyPr>
          <a:lstStyle>
            <a:lvl1pPr marL="0" marR="0" lvl="0" indent="-152400" algn="ctr" rtl="0">
              <a:lnSpc>
                <a:spcPct val="100000"/>
              </a:lnSpc>
              <a:spcBef>
                <a:spcPts val="0"/>
              </a:spcBef>
              <a:spcAft>
                <a:spcPts val="0"/>
              </a:spcAft>
              <a:buClr>
                <a:schemeClr val="accent6"/>
              </a:buClr>
              <a:buSzPts val="2400"/>
              <a:buFont typeface="Caveat"/>
              <a:buNone/>
              <a:defRPr sz="2600" b="1">
                <a:solidFill>
                  <a:schemeClr val="accent6"/>
                </a:solidFill>
                <a:latin typeface="Caveat"/>
                <a:ea typeface="Caveat"/>
                <a:cs typeface="Caveat"/>
                <a:sym typeface="Caveat"/>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1600"/>
              </a:spcBef>
              <a:spcAft>
                <a:spcPts val="160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96" name="Google Shape;96;p21"/>
          <p:cNvSpPr txBox="1"/>
          <p:nvPr>
            <p:ph type="subTitle" idx="6"/>
          </p:nvPr>
        </p:nvSpPr>
        <p:spPr>
          <a:xfrm>
            <a:off x="6031150" y="2715800"/>
            <a:ext cx="2175300" cy="430500"/>
          </a:xfrm>
          <a:prstGeom prst="rect">
            <a:avLst/>
          </a:prstGeom>
        </p:spPr>
        <p:txBody>
          <a:bodyPr spcFirstLastPara="1" wrap="square" lIns="91425" tIns="91425" rIns="91425" bIns="91425" anchor="b" anchorCtr="0">
            <a:noAutofit/>
          </a:bodyPr>
          <a:lstStyle>
            <a:lvl1pPr marL="0" marR="0" lvl="0" indent="-152400" algn="ctr" rtl="0">
              <a:lnSpc>
                <a:spcPct val="100000"/>
              </a:lnSpc>
              <a:spcBef>
                <a:spcPts val="0"/>
              </a:spcBef>
              <a:spcAft>
                <a:spcPts val="0"/>
              </a:spcAft>
              <a:buClr>
                <a:schemeClr val="accent6"/>
              </a:buClr>
              <a:buSzPts val="2400"/>
              <a:buFont typeface="Caveat"/>
              <a:buNone/>
              <a:defRPr sz="2600" b="1">
                <a:solidFill>
                  <a:schemeClr val="accent6"/>
                </a:solidFill>
                <a:latin typeface="Caveat"/>
                <a:ea typeface="Caveat"/>
                <a:cs typeface="Caveat"/>
                <a:sym typeface="Caveat"/>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1600"/>
              </a:spcBef>
              <a:spcAft>
                <a:spcPts val="160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97" name="Shape 97"/>
        <p:cNvGrpSpPr/>
        <p:nvPr/>
      </p:nvGrpSpPr>
      <p:grpSpPr>
        <a:xfrm>
          <a:off x="0" y="0"/>
          <a:ext cx="0" cy="0"/>
          <a:chOff x="0" y="0"/>
          <a:chExt cx="0" cy="0"/>
        </a:xfrm>
      </p:grpSpPr>
      <p:sp>
        <p:nvSpPr>
          <p:cNvPr id="98" name="Google Shape;98;p22"/>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9" name="Google Shape;99;p22"/>
          <p:cNvSpPr txBox="1"/>
          <p:nvPr>
            <p:ph type="subTitle" idx="1"/>
          </p:nvPr>
        </p:nvSpPr>
        <p:spPr>
          <a:xfrm>
            <a:off x="1396148" y="1976175"/>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00" name="Google Shape;100;p22"/>
          <p:cNvSpPr txBox="1"/>
          <p:nvPr>
            <p:ph type="subTitle" idx="2"/>
          </p:nvPr>
        </p:nvSpPr>
        <p:spPr>
          <a:xfrm>
            <a:off x="5769652" y="1976175"/>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01" name="Google Shape;101;p22"/>
          <p:cNvSpPr txBox="1"/>
          <p:nvPr>
            <p:ph type="subTitle" idx="3"/>
          </p:nvPr>
        </p:nvSpPr>
        <p:spPr>
          <a:xfrm>
            <a:off x="1396148" y="3409575"/>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02" name="Google Shape;102;p22"/>
          <p:cNvSpPr txBox="1"/>
          <p:nvPr>
            <p:ph type="subTitle" idx="4"/>
          </p:nvPr>
        </p:nvSpPr>
        <p:spPr>
          <a:xfrm>
            <a:off x="5769652" y="3409575"/>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03" name="Google Shape;103;p22"/>
          <p:cNvSpPr txBox="1"/>
          <p:nvPr>
            <p:ph type="subTitle" idx="5"/>
          </p:nvPr>
        </p:nvSpPr>
        <p:spPr>
          <a:xfrm>
            <a:off x="1396148" y="1669275"/>
            <a:ext cx="1978200" cy="438900"/>
          </a:xfrm>
          <a:prstGeom prst="rect">
            <a:avLst/>
          </a:prstGeom>
        </p:spPr>
        <p:txBody>
          <a:bodyPr spcFirstLastPara="1" wrap="square" lIns="91425" tIns="91425" rIns="91425" bIns="91425" anchor="b" anchorCtr="0">
            <a:noAutofit/>
          </a:bodyPr>
          <a:lstStyle>
            <a:lvl1pPr marL="0" marR="0" lvl="0" indent="-152400" algn="ctr" rtl="0">
              <a:lnSpc>
                <a:spcPct val="100000"/>
              </a:lnSpc>
              <a:spcBef>
                <a:spcPts val="0"/>
              </a:spcBef>
              <a:spcAft>
                <a:spcPts val="0"/>
              </a:spcAft>
              <a:buClr>
                <a:schemeClr val="accent6"/>
              </a:buClr>
              <a:buSzPts val="2400"/>
              <a:buFont typeface="Caveat"/>
              <a:buNone/>
              <a:defRPr sz="2600" b="1">
                <a:solidFill>
                  <a:schemeClr val="accent6"/>
                </a:solidFill>
                <a:latin typeface="Caveat"/>
                <a:ea typeface="Caveat"/>
                <a:cs typeface="Caveat"/>
                <a:sym typeface="Caveat"/>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1600"/>
              </a:spcBef>
              <a:spcAft>
                <a:spcPts val="160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04" name="Google Shape;104;p22"/>
          <p:cNvSpPr txBox="1"/>
          <p:nvPr>
            <p:ph type="subTitle" idx="6"/>
          </p:nvPr>
        </p:nvSpPr>
        <p:spPr>
          <a:xfrm>
            <a:off x="5769650" y="1669275"/>
            <a:ext cx="1978200" cy="438900"/>
          </a:xfrm>
          <a:prstGeom prst="rect">
            <a:avLst/>
          </a:prstGeom>
        </p:spPr>
        <p:txBody>
          <a:bodyPr spcFirstLastPara="1" wrap="square" lIns="91425" tIns="91425" rIns="91425" bIns="91425" anchor="b" anchorCtr="0">
            <a:noAutofit/>
          </a:bodyPr>
          <a:lstStyle>
            <a:lvl1pPr marL="0" marR="0" lvl="0" indent="-152400" algn="ctr" rtl="0">
              <a:lnSpc>
                <a:spcPct val="100000"/>
              </a:lnSpc>
              <a:spcBef>
                <a:spcPts val="0"/>
              </a:spcBef>
              <a:spcAft>
                <a:spcPts val="0"/>
              </a:spcAft>
              <a:buClr>
                <a:schemeClr val="accent6"/>
              </a:buClr>
              <a:buSzPts val="2400"/>
              <a:buFont typeface="Caveat"/>
              <a:buNone/>
              <a:defRPr sz="2600" b="1">
                <a:solidFill>
                  <a:schemeClr val="accent6"/>
                </a:solidFill>
                <a:latin typeface="Caveat"/>
                <a:ea typeface="Caveat"/>
                <a:cs typeface="Caveat"/>
                <a:sym typeface="Caveat"/>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1600"/>
              </a:spcBef>
              <a:spcAft>
                <a:spcPts val="160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05" name="Google Shape;105;p22"/>
          <p:cNvSpPr txBox="1"/>
          <p:nvPr>
            <p:ph type="subTitle" idx="7"/>
          </p:nvPr>
        </p:nvSpPr>
        <p:spPr>
          <a:xfrm>
            <a:off x="1396148" y="3102625"/>
            <a:ext cx="1978200" cy="438900"/>
          </a:xfrm>
          <a:prstGeom prst="rect">
            <a:avLst/>
          </a:prstGeom>
        </p:spPr>
        <p:txBody>
          <a:bodyPr spcFirstLastPara="1" wrap="square" lIns="91425" tIns="91425" rIns="91425" bIns="91425" anchor="b" anchorCtr="0">
            <a:noAutofit/>
          </a:bodyPr>
          <a:lstStyle>
            <a:lvl1pPr marL="0" marR="0" lvl="0" indent="-152400" algn="ctr" rtl="0">
              <a:lnSpc>
                <a:spcPct val="100000"/>
              </a:lnSpc>
              <a:spcBef>
                <a:spcPts val="0"/>
              </a:spcBef>
              <a:spcAft>
                <a:spcPts val="0"/>
              </a:spcAft>
              <a:buClr>
                <a:schemeClr val="accent6"/>
              </a:buClr>
              <a:buSzPts val="2400"/>
              <a:buFont typeface="Caveat"/>
              <a:buNone/>
              <a:defRPr sz="2600" b="1">
                <a:solidFill>
                  <a:schemeClr val="accent6"/>
                </a:solidFill>
                <a:latin typeface="Caveat"/>
                <a:ea typeface="Caveat"/>
                <a:cs typeface="Caveat"/>
                <a:sym typeface="Caveat"/>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1600"/>
              </a:spcBef>
              <a:spcAft>
                <a:spcPts val="160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06" name="Google Shape;106;p22"/>
          <p:cNvSpPr txBox="1"/>
          <p:nvPr>
            <p:ph type="subTitle" idx="8"/>
          </p:nvPr>
        </p:nvSpPr>
        <p:spPr>
          <a:xfrm>
            <a:off x="5769650" y="3102625"/>
            <a:ext cx="1978200" cy="438900"/>
          </a:xfrm>
          <a:prstGeom prst="rect">
            <a:avLst/>
          </a:prstGeom>
        </p:spPr>
        <p:txBody>
          <a:bodyPr spcFirstLastPara="1" wrap="square" lIns="91425" tIns="91425" rIns="91425" bIns="91425" anchor="b" anchorCtr="0">
            <a:noAutofit/>
          </a:bodyPr>
          <a:lstStyle>
            <a:lvl1pPr marL="0" marR="0" lvl="0" indent="-152400" algn="ctr" rtl="0">
              <a:lnSpc>
                <a:spcPct val="100000"/>
              </a:lnSpc>
              <a:spcBef>
                <a:spcPts val="0"/>
              </a:spcBef>
              <a:spcAft>
                <a:spcPts val="0"/>
              </a:spcAft>
              <a:buClr>
                <a:schemeClr val="accent6"/>
              </a:buClr>
              <a:buSzPts val="2400"/>
              <a:buFont typeface="Caveat"/>
              <a:buNone/>
              <a:defRPr sz="2600" b="1">
                <a:solidFill>
                  <a:schemeClr val="accent6"/>
                </a:solidFill>
                <a:latin typeface="Caveat"/>
                <a:ea typeface="Caveat"/>
                <a:cs typeface="Caveat"/>
                <a:sym typeface="Caveat"/>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1600"/>
              </a:spcBef>
              <a:spcAft>
                <a:spcPts val="160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CUSTOM_7_1">
    <p:spTree>
      <p:nvGrpSpPr>
        <p:cNvPr id="107" name="Shape 107"/>
        <p:cNvGrpSpPr/>
        <p:nvPr/>
      </p:nvGrpSpPr>
      <p:grpSpPr>
        <a:xfrm>
          <a:off x="0" y="0"/>
          <a:ext cx="0" cy="0"/>
          <a:chOff x="0" y="0"/>
          <a:chExt cx="0" cy="0"/>
        </a:xfrm>
      </p:grpSpPr>
      <p:sp>
        <p:nvSpPr>
          <p:cNvPr id="108" name="Google Shape;108;p23"/>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9" name="Google Shape;109;p23"/>
          <p:cNvSpPr txBox="1"/>
          <p:nvPr>
            <p:ph type="subTitle" idx="1"/>
          </p:nvPr>
        </p:nvSpPr>
        <p:spPr>
          <a:xfrm>
            <a:off x="1101175" y="18121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0" name="Google Shape;110;p23"/>
          <p:cNvSpPr txBox="1"/>
          <p:nvPr>
            <p:ph type="subTitle" idx="2"/>
          </p:nvPr>
        </p:nvSpPr>
        <p:spPr>
          <a:xfrm>
            <a:off x="3578948" y="18121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1" name="Google Shape;111;p23"/>
          <p:cNvSpPr txBox="1"/>
          <p:nvPr>
            <p:ph type="subTitle" idx="3"/>
          </p:nvPr>
        </p:nvSpPr>
        <p:spPr>
          <a:xfrm>
            <a:off x="1101175" y="30931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2" name="Google Shape;112;p23"/>
          <p:cNvSpPr txBox="1"/>
          <p:nvPr>
            <p:ph type="subTitle" idx="4"/>
          </p:nvPr>
        </p:nvSpPr>
        <p:spPr>
          <a:xfrm>
            <a:off x="3578948" y="30931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3" name="Google Shape;113;p23"/>
          <p:cNvSpPr txBox="1"/>
          <p:nvPr>
            <p:ph type="subTitle" idx="5"/>
          </p:nvPr>
        </p:nvSpPr>
        <p:spPr>
          <a:xfrm>
            <a:off x="6056727" y="18121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4" name="Google Shape;114;p23"/>
          <p:cNvSpPr txBox="1"/>
          <p:nvPr>
            <p:ph type="subTitle" idx="6"/>
          </p:nvPr>
        </p:nvSpPr>
        <p:spPr>
          <a:xfrm>
            <a:off x="6056727" y="30931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5" name="Google Shape;115;p23"/>
          <p:cNvSpPr txBox="1"/>
          <p:nvPr>
            <p:ph type="subTitle" idx="7"/>
          </p:nvPr>
        </p:nvSpPr>
        <p:spPr>
          <a:xfrm>
            <a:off x="1101175" y="1555945"/>
            <a:ext cx="1986000" cy="372300"/>
          </a:xfrm>
          <a:prstGeom prst="rect">
            <a:avLst/>
          </a:prstGeom>
        </p:spPr>
        <p:txBody>
          <a:bodyPr spcFirstLastPara="1" wrap="square" lIns="91425" tIns="91425" rIns="91425" bIns="91425" anchor="b" anchorCtr="0">
            <a:noAutofit/>
          </a:bodyPr>
          <a:lstStyle>
            <a:lvl1pPr marL="0" marR="0" lvl="0" indent="-152400" algn="ctr" rtl="0">
              <a:lnSpc>
                <a:spcPct val="100000"/>
              </a:lnSpc>
              <a:spcBef>
                <a:spcPts val="0"/>
              </a:spcBef>
              <a:spcAft>
                <a:spcPts val="0"/>
              </a:spcAft>
              <a:buClr>
                <a:schemeClr val="accent6"/>
              </a:buClr>
              <a:buSzPts val="2400"/>
              <a:buFont typeface="Caveat"/>
              <a:buNone/>
              <a:defRPr sz="2600" b="1">
                <a:solidFill>
                  <a:schemeClr val="accent6"/>
                </a:solidFill>
                <a:latin typeface="Caveat"/>
                <a:ea typeface="Caveat"/>
                <a:cs typeface="Caveat"/>
                <a:sym typeface="Caveat"/>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1600"/>
              </a:spcBef>
              <a:spcAft>
                <a:spcPts val="160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16" name="Google Shape;116;p23"/>
          <p:cNvSpPr txBox="1"/>
          <p:nvPr>
            <p:ph type="subTitle" idx="8"/>
          </p:nvPr>
        </p:nvSpPr>
        <p:spPr>
          <a:xfrm>
            <a:off x="3578947" y="1555945"/>
            <a:ext cx="1986000" cy="372300"/>
          </a:xfrm>
          <a:prstGeom prst="rect">
            <a:avLst/>
          </a:prstGeom>
        </p:spPr>
        <p:txBody>
          <a:bodyPr spcFirstLastPara="1" wrap="square" lIns="91425" tIns="91425" rIns="91425" bIns="91425" anchor="b" anchorCtr="0">
            <a:noAutofit/>
          </a:bodyPr>
          <a:lstStyle>
            <a:lvl1pPr marL="0" marR="0" lvl="0" indent="-152400" algn="ctr" rtl="0">
              <a:lnSpc>
                <a:spcPct val="100000"/>
              </a:lnSpc>
              <a:spcBef>
                <a:spcPts val="0"/>
              </a:spcBef>
              <a:spcAft>
                <a:spcPts val="0"/>
              </a:spcAft>
              <a:buClr>
                <a:schemeClr val="accent6"/>
              </a:buClr>
              <a:buSzPts val="2400"/>
              <a:buFont typeface="Caveat"/>
              <a:buNone/>
              <a:defRPr sz="2600" b="1">
                <a:solidFill>
                  <a:schemeClr val="accent6"/>
                </a:solidFill>
                <a:latin typeface="Caveat"/>
                <a:ea typeface="Caveat"/>
                <a:cs typeface="Caveat"/>
                <a:sym typeface="Caveat"/>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1600"/>
              </a:spcBef>
              <a:spcAft>
                <a:spcPts val="160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17" name="Google Shape;117;p23"/>
          <p:cNvSpPr txBox="1"/>
          <p:nvPr>
            <p:ph type="subTitle" idx="9"/>
          </p:nvPr>
        </p:nvSpPr>
        <p:spPr>
          <a:xfrm>
            <a:off x="1101175" y="2836945"/>
            <a:ext cx="1986000" cy="372300"/>
          </a:xfrm>
          <a:prstGeom prst="rect">
            <a:avLst/>
          </a:prstGeom>
        </p:spPr>
        <p:txBody>
          <a:bodyPr spcFirstLastPara="1" wrap="square" lIns="91425" tIns="91425" rIns="91425" bIns="91425" anchor="b" anchorCtr="0">
            <a:noAutofit/>
          </a:bodyPr>
          <a:lstStyle>
            <a:lvl1pPr marL="0" marR="0" lvl="0" indent="-152400" algn="ctr" rtl="0">
              <a:lnSpc>
                <a:spcPct val="100000"/>
              </a:lnSpc>
              <a:spcBef>
                <a:spcPts val="0"/>
              </a:spcBef>
              <a:spcAft>
                <a:spcPts val="0"/>
              </a:spcAft>
              <a:buClr>
                <a:schemeClr val="accent6"/>
              </a:buClr>
              <a:buSzPts val="2400"/>
              <a:buFont typeface="Caveat"/>
              <a:buNone/>
              <a:defRPr sz="2600" b="1">
                <a:solidFill>
                  <a:schemeClr val="accent6"/>
                </a:solidFill>
                <a:latin typeface="Caveat"/>
                <a:ea typeface="Caveat"/>
                <a:cs typeface="Caveat"/>
                <a:sym typeface="Caveat"/>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1600"/>
              </a:spcBef>
              <a:spcAft>
                <a:spcPts val="160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18" name="Google Shape;118;p23"/>
          <p:cNvSpPr txBox="1"/>
          <p:nvPr>
            <p:ph type="subTitle" idx="13"/>
          </p:nvPr>
        </p:nvSpPr>
        <p:spPr>
          <a:xfrm>
            <a:off x="3578947" y="2836945"/>
            <a:ext cx="1986000" cy="372300"/>
          </a:xfrm>
          <a:prstGeom prst="rect">
            <a:avLst/>
          </a:prstGeom>
        </p:spPr>
        <p:txBody>
          <a:bodyPr spcFirstLastPara="1" wrap="square" lIns="91425" tIns="91425" rIns="91425" bIns="91425" anchor="b" anchorCtr="0">
            <a:noAutofit/>
          </a:bodyPr>
          <a:lstStyle>
            <a:lvl1pPr marL="0" marR="0" lvl="0" indent="-152400" algn="ctr" rtl="0">
              <a:lnSpc>
                <a:spcPct val="100000"/>
              </a:lnSpc>
              <a:spcBef>
                <a:spcPts val="0"/>
              </a:spcBef>
              <a:spcAft>
                <a:spcPts val="0"/>
              </a:spcAft>
              <a:buClr>
                <a:schemeClr val="accent6"/>
              </a:buClr>
              <a:buSzPts val="2400"/>
              <a:buFont typeface="Caveat"/>
              <a:buNone/>
              <a:defRPr sz="2600" b="1">
                <a:solidFill>
                  <a:schemeClr val="accent6"/>
                </a:solidFill>
                <a:latin typeface="Caveat"/>
                <a:ea typeface="Caveat"/>
                <a:cs typeface="Caveat"/>
                <a:sym typeface="Caveat"/>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1600"/>
              </a:spcBef>
              <a:spcAft>
                <a:spcPts val="160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19" name="Google Shape;119;p23"/>
          <p:cNvSpPr txBox="1"/>
          <p:nvPr>
            <p:ph type="subTitle" idx="14"/>
          </p:nvPr>
        </p:nvSpPr>
        <p:spPr>
          <a:xfrm>
            <a:off x="6056725" y="1555945"/>
            <a:ext cx="1986000" cy="372300"/>
          </a:xfrm>
          <a:prstGeom prst="rect">
            <a:avLst/>
          </a:prstGeom>
        </p:spPr>
        <p:txBody>
          <a:bodyPr spcFirstLastPara="1" wrap="square" lIns="91425" tIns="91425" rIns="91425" bIns="91425" anchor="b" anchorCtr="0">
            <a:noAutofit/>
          </a:bodyPr>
          <a:lstStyle>
            <a:lvl1pPr marL="0" marR="0" lvl="0" indent="-152400" algn="ctr" rtl="0">
              <a:lnSpc>
                <a:spcPct val="100000"/>
              </a:lnSpc>
              <a:spcBef>
                <a:spcPts val="0"/>
              </a:spcBef>
              <a:spcAft>
                <a:spcPts val="0"/>
              </a:spcAft>
              <a:buClr>
                <a:schemeClr val="accent6"/>
              </a:buClr>
              <a:buSzPts val="2400"/>
              <a:buFont typeface="Caveat"/>
              <a:buNone/>
              <a:defRPr sz="2600" b="1">
                <a:solidFill>
                  <a:schemeClr val="accent6"/>
                </a:solidFill>
                <a:latin typeface="Caveat"/>
                <a:ea typeface="Caveat"/>
                <a:cs typeface="Caveat"/>
                <a:sym typeface="Caveat"/>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1600"/>
              </a:spcBef>
              <a:spcAft>
                <a:spcPts val="160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20" name="Google Shape;120;p23"/>
          <p:cNvSpPr txBox="1"/>
          <p:nvPr>
            <p:ph type="subTitle" idx="15"/>
          </p:nvPr>
        </p:nvSpPr>
        <p:spPr>
          <a:xfrm>
            <a:off x="6056725" y="2836945"/>
            <a:ext cx="1986000" cy="372300"/>
          </a:xfrm>
          <a:prstGeom prst="rect">
            <a:avLst/>
          </a:prstGeom>
        </p:spPr>
        <p:txBody>
          <a:bodyPr spcFirstLastPara="1" wrap="square" lIns="91425" tIns="91425" rIns="91425" bIns="91425" anchor="b" anchorCtr="0">
            <a:noAutofit/>
          </a:bodyPr>
          <a:lstStyle>
            <a:lvl1pPr marL="0" marR="0" lvl="0" indent="-152400" algn="ctr" rtl="0">
              <a:lnSpc>
                <a:spcPct val="100000"/>
              </a:lnSpc>
              <a:spcBef>
                <a:spcPts val="0"/>
              </a:spcBef>
              <a:spcAft>
                <a:spcPts val="0"/>
              </a:spcAft>
              <a:buClr>
                <a:schemeClr val="accent6"/>
              </a:buClr>
              <a:buSzPts val="2400"/>
              <a:buFont typeface="Caveat"/>
              <a:buNone/>
              <a:defRPr sz="2600" b="1">
                <a:solidFill>
                  <a:schemeClr val="accent6"/>
                </a:solidFill>
                <a:latin typeface="Caveat"/>
                <a:ea typeface="Caveat"/>
                <a:cs typeface="Caveat"/>
                <a:sym typeface="Caveat"/>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1600"/>
              </a:spcBef>
              <a:spcAft>
                <a:spcPts val="160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21" name="Shape 121"/>
        <p:cNvGrpSpPr/>
        <p:nvPr/>
      </p:nvGrpSpPr>
      <p:grpSpPr>
        <a:xfrm>
          <a:off x="0" y="0"/>
          <a:ext cx="0" cy="0"/>
          <a:chOff x="0" y="0"/>
          <a:chExt cx="0" cy="0"/>
        </a:xfrm>
      </p:grpSpPr>
      <p:sp>
        <p:nvSpPr>
          <p:cNvPr id="122" name="Google Shape;122;p24"/>
          <p:cNvSpPr txBox="1"/>
          <p:nvPr>
            <p:ph type="title" hasCustomPrompt="1"/>
          </p:nvPr>
        </p:nvSpPr>
        <p:spPr>
          <a:xfrm>
            <a:off x="2068520" y="464981"/>
            <a:ext cx="31668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3" name="Google Shape;123;p24"/>
          <p:cNvSpPr txBox="1"/>
          <p:nvPr>
            <p:ph type="subTitle" idx="1"/>
          </p:nvPr>
        </p:nvSpPr>
        <p:spPr>
          <a:xfrm>
            <a:off x="2511170" y="1286725"/>
            <a:ext cx="2281500" cy="419400"/>
          </a:xfrm>
          <a:prstGeom prst="rect">
            <a:avLst/>
          </a:prstGeom>
          <a:solidFill>
            <a:schemeClr val="accent2"/>
          </a:solid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1700">
                <a:solidFill>
                  <a:schemeClr val="lt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p:txBody>
      </p:sp>
      <p:sp>
        <p:nvSpPr>
          <p:cNvPr id="124" name="Google Shape;124;p24"/>
          <p:cNvSpPr txBox="1"/>
          <p:nvPr>
            <p:ph type="title" idx="2" hasCustomPrompt="1"/>
          </p:nvPr>
        </p:nvSpPr>
        <p:spPr>
          <a:xfrm>
            <a:off x="2912400" y="1901472"/>
            <a:ext cx="31668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5" name="Google Shape;125;p24"/>
          <p:cNvSpPr txBox="1"/>
          <p:nvPr>
            <p:ph type="subTitle" idx="3"/>
          </p:nvPr>
        </p:nvSpPr>
        <p:spPr>
          <a:xfrm>
            <a:off x="3355050" y="2728025"/>
            <a:ext cx="2281500" cy="419400"/>
          </a:xfrm>
          <a:prstGeom prst="rect">
            <a:avLst/>
          </a:prstGeom>
          <a:solidFill>
            <a:schemeClr val="accent2"/>
          </a:solid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1700">
                <a:solidFill>
                  <a:schemeClr val="lt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p:txBody>
      </p:sp>
      <p:sp>
        <p:nvSpPr>
          <p:cNvPr id="126" name="Google Shape;126;p24"/>
          <p:cNvSpPr txBox="1"/>
          <p:nvPr>
            <p:ph type="title" idx="4" hasCustomPrompt="1"/>
          </p:nvPr>
        </p:nvSpPr>
        <p:spPr>
          <a:xfrm>
            <a:off x="3750600" y="3347590"/>
            <a:ext cx="31668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7" name="Google Shape;127;p24"/>
          <p:cNvSpPr txBox="1"/>
          <p:nvPr>
            <p:ph type="subTitle" idx="5"/>
          </p:nvPr>
        </p:nvSpPr>
        <p:spPr>
          <a:xfrm>
            <a:off x="4193250" y="4169321"/>
            <a:ext cx="2281500" cy="419400"/>
          </a:xfrm>
          <a:prstGeom prst="rect">
            <a:avLst/>
          </a:prstGeom>
          <a:solidFill>
            <a:schemeClr val="accent2"/>
          </a:solid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1700">
                <a:solidFill>
                  <a:schemeClr val="lt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1">
  <p:cSld name="CUSTOM_6_1">
    <p:spTree>
      <p:nvGrpSpPr>
        <p:cNvPr id="128" name="Shape 128"/>
        <p:cNvGrpSpPr/>
        <p:nvPr/>
      </p:nvGrpSpPr>
      <p:grpSpPr>
        <a:xfrm>
          <a:off x="0" y="0"/>
          <a:ext cx="0" cy="0"/>
          <a:chOff x="0" y="0"/>
          <a:chExt cx="0" cy="0"/>
        </a:xfrm>
      </p:grpSpPr>
      <p:sp>
        <p:nvSpPr>
          <p:cNvPr id="129" name="Google Shape;129;p25"/>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0" name="Google Shape;130;p25"/>
          <p:cNvSpPr txBox="1"/>
          <p:nvPr>
            <p:ph type="subTitle" idx="1"/>
          </p:nvPr>
        </p:nvSpPr>
        <p:spPr>
          <a:xfrm>
            <a:off x="937700" y="3865525"/>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31" name="Google Shape;131;p25"/>
          <p:cNvSpPr txBox="1"/>
          <p:nvPr>
            <p:ph type="subTitle" idx="2"/>
          </p:nvPr>
        </p:nvSpPr>
        <p:spPr>
          <a:xfrm>
            <a:off x="3484421" y="3865525"/>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32" name="Google Shape;132;p25"/>
          <p:cNvSpPr txBox="1"/>
          <p:nvPr>
            <p:ph type="subTitle" idx="3"/>
          </p:nvPr>
        </p:nvSpPr>
        <p:spPr>
          <a:xfrm>
            <a:off x="6031149" y="3865525"/>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33" name="Google Shape;133;p25"/>
          <p:cNvSpPr txBox="1"/>
          <p:nvPr>
            <p:ph type="title" idx="4" hasCustomPrompt="1"/>
          </p:nvPr>
        </p:nvSpPr>
        <p:spPr>
          <a:xfrm>
            <a:off x="1639100" y="2822175"/>
            <a:ext cx="772500" cy="572700"/>
          </a:xfrm>
          <a:prstGeom prst="rect">
            <a:avLst/>
          </a:prstGeom>
          <a:solidFill>
            <a:schemeClr val="lt2"/>
          </a:solidFill>
          <a:ln w="762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2300" i="1">
                <a:solidFill>
                  <a:schemeClr val="lt1"/>
                </a:solidFill>
                <a:latin typeface="Roboto" panose="02000000000000000000"/>
                <a:ea typeface="Roboto" panose="02000000000000000000"/>
                <a:cs typeface="Roboto" panose="02000000000000000000"/>
                <a:sym typeface="Roboto" panose="0200000000000000000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34" name="Google Shape;134;p25"/>
          <p:cNvSpPr txBox="1"/>
          <p:nvPr>
            <p:ph type="title" idx="5" hasCustomPrompt="1"/>
          </p:nvPr>
        </p:nvSpPr>
        <p:spPr>
          <a:xfrm>
            <a:off x="4185821" y="2800350"/>
            <a:ext cx="772500" cy="572700"/>
          </a:xfrm>
          <a:prstGeom prst="rect">
            <a:avLst/>
          </a:prstGeom>
          <a:solidFill>
            <a:schemeClr val="lt2"/>
          </a:solidFill>
          <a:ln w="762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2300" i="1">
                <a:solidFill>
                  <a:schemeClr val="lt1"/>
                </a:solidFill>
                <a:latin typeface="Roboto" panose="02000000000000000000"/>
                <a:ea typeface="Roboto" panose="02000000000000000000"/>
                <a:cs typeface="Roboto" panose="02000000000000000000"/>
                <a:sym typeface="Roboto" panose="0200000000000000000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35" name="Google Shape;135;p25"/>
          <p:cNvSpPr txBox="1"/>
          <p:nvPr>
            <p:ph type="title" idx="6" hasCustomPrompt="1"/>
          </p:nvPr>
        </p:nvSpPr>
        <p:spPr>
          <a:xfrm>
            <a:off x="6732549" y="2822175"/>
            <a:ext cx="772500" cy="572700"/>
          </a:xfrm>
          <a:prstGeom prst="rect">
            <a:avLst/>
          </a:prstGeom>
          <a:solidFill>
            <a:schemeClr val="lt2"/>
          </a:solidFill>
          <a:ln w="762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2300" i="1">
                <a:solidFill>
                  <a:schemeClr val="lt1"/>
                </a:solidFill>
                <a:latin typeface="Roboto" panose="02000000000000000000"/>
                <a:ea typeface="Roboto" panose="02000000000000000000"/>
                <a:cs typeface="Roboto" panose="02000000000000000000"/>
                <a:sym typeface="Roboto" panose="0200000000000000000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36" name="Google Shape;136;p25"/>
          <p:cNvSpPr txBox="1"/>
          <p:nvPr>
            <p:ph type="subTitle" idx="7"/>
          </p:nvPr>
        </p:nvSpPr>
        <p:spPr>
          <a:xfrm>
            <a:off x="937700" y="3625050"/>
            <a:ext cx="2175300" cy="399300"/>
          </a:xfrm>
          <a:prstGeom prst="rect">
            <a:avLst/>
          </a:prstGeom>
        </p:spPr>
        <p:txBody>
          <a:bodyPr spcFirstLastPara="1" wrap="square" lIns="91425" tIns="91425" rIns="91425" bIns="91425" anchor="b" anchorCtr="0">
            <a:noAutofit/>
          </a:bodyPr>
          <a:lstStyle>
            <a:lvl1pPr marL="0" marR="0" lvl="0" indent="-152400" algn="ctr" rtl="0">
              <a:lnSpc>
                <a:spcPct val="100000"/>
              </a:lnSpc>
              <a:spcBef>
                <a:spcPts val="0"/>
              </a:spcBef>
              <a:spcAft>
                <a:spcPts val="0"/>
              </a:spcAft>
              <a:buClr>
                <a:schemeClr val="accent6"/>
              </a:buClr>
              <a:buSzPts val="2400"/>
              <a:buFont typeface="Caveat"/>
              <a:buNone/>
              <a:defRPr sz="2600" b="1">
                <a:solidFill>
                  <a:schemeClr val="accent6"/>
                </a:solidFill>
                <a:latin typeface="Caveat"/>
                <a:ea typeface="Caveat"/>
                <a:cs typeface="Caveat"/>
                <a:sym typeface="Caveat"/>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1600"/>
              </a:spcBef>
              <a:spcAft>
                <a:spcPts val="160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37" name="Google Shape;137;p25"/>
          <p:cNvSpPr txBox="1"/>
          <p:nvPr>
            <p:ph type="subTitle" idx="8"/>
          </p:nvPr>
        </p:nvSpPr>
        <p:spPr>
          <a:xfrm>
            <a:off x="3484421" y="3625050"/>
            <a:ext cx="2175300" cy="399300"/>
          </a:xfrm>
          <a:prstGeom prst="rect">
            <a:avLst/>
          </a:prstGeom>
        </p:spPr>
        <p:txBody>
          <a:bodyPr spcFirstLastPara="1" wrap="square" lIns="91425" tIns="91425" rIns="91425" bIns="91425" anchor="b" anchorCtr="0">
            <a:noAutofit/>
          </a:bodyPr>
          <a:lstStyle>
            <a:lvl1pPr marL="0" marR="0" lvl="0" indent="-152400" algn="ctr" rtl="0">
              <a:lnSpc>
                <a:spcPct val="100000"/>
              </a:lnSpc>
              <a:spcBef>
                <a:spcPts val="0"/>
              </a:spcBef>
              <a:spcAft>
                <a:spcPts val="0"/>
              </a:spcAft>
              <a:buClr>
                <a:schemeClr val="accent6"/>
              </a:buClr>
              <a:buSzPts val="2400"/>
              <a:buFont typeface="Caveat"/>
              <a:buNone/>
              <a:defRPr sz="2600" b="1">
                <a:solidFill>
                  <a:schemeClr val="accent6"/>
                </a:solidFill>
                <a:latin typeface="Caveat"/>
                <a:ea typeface="Caveat"/>
                <a:cs typeface="Caveat"/>
                <a:sym typeface="Caveat"/>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1600"/>
              </a:spcBef>
              <a:spcAft>
                <a:spcPts val="160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38" name="Google Shape;138;p25"/>
          <p:cNvSpPr txBox="1"/>
          <p:nvPr>
            <p:ph type="subTitle" idx="9"/>
          </p:nvPr>
        </p:nvSpPr>
        <p:spPr>
          <a:xfrm>
            <a:off x="6031149" y="3625050"/>
            <a:ext cx="2175300" cy="399300"/>
          </a:xfrm>
          <a:prstGeom prst="rect">
            <a:avLst/>
          </a:prstGeom>
        </p:spPr>
        <p:txBody>
          <a:bodyPr spcFirstLastPara="1" wrap="square" lIns="91425" tIns="91425" rIns="91425" bIns="91425" anchor="b" anchorCtr="0">
            <a:noAutofit/>
          </a:bodyPr>
          <a:lstStyle>
            <a:lvl1pPr marL="0" marR="0" lvl="0" indent="-152400" algn="ctr" rtl="0">
              <a:lnSpc>
                <a:spcPct val="100000"/>
              </a:lnSpc>
              <a:spcBef>
                <a:spcPts val="0"/>
              </a:spcBef>
              <a:spcAft>
                <a:spcPts val="0"/>
              </a:spcAft>
              <a:buClr>
                <a:schemeClr val="accent6"/>
              </a:buClr>
              <a:buSzPts val="2400"/>
              <a:buFont typeface="Caveat"/>
              <a:buNone/>
              <a:defRPr sz="2600" b="1">
                <a:solidFill>
                  <a:schemeClr val="accent6"/>
                </a:solidFill>
                <a:latin typeface="Caveat"/>
                <a:ea typeface="Caveat"/>
                <a:cs typeface="Caveat"/>
                <a:sym typeface="Caveat"/>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160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1600"/>
              </a:spcBef>
              <a:spcAft>
                <a:spcPts val="160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39" name="Shape 139"/>
        <p:cNvGrpSpPr/>
        <p:nvPr/>
      </p:nvGrpSpPr>
      <p:grpSpPr>
        <a:xfrm>
          <a:off x="0" y="0"/>
          <a:ext cx="0" cy="0"/>
          <a:chOff x="0" y="0"/>
          <a:chExt cx="0" cy="0"/>
        </a:xfrm>
      </p:grpSpPr>
      <p:sp>
        <p:nvSpPr>
          <p:cNvPr id="140" name="Google Shape;140;p26"/>
          <p:cNvSpPr txBox="1"/>
          <p:nvPr>
            <p:ph type="title"/>
          </p:nvPr>
        </p:nvSpPr>
        <p:spPr>
          <a:xfrm>
            <a:off x="2347950" y="339850"/>
            <a:ext cx="4448100" cy="8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76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1" name="Google Shape;141;p26"/>
          <p:cNvSpPr txBox="1"/>
          <p:nvPr>
            <p:ph type="subTitle" idx="1"/>
          </p:nvPr>
        </p:nvSpPr>
        <p:spPr>
          <a:xfrm>
            <a:off x="2347900" y="1426355"/>
            <a:ext cx="4448100" cy="109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42" name="Google Shape;142;p26"/>
          <p:cNvSpPr txBox="1"/>
          <p:nvPr/>
        </p:nvSpPr>
        <p:spPr>
          <a:xfrm>
            <a:off x="2099100" y="4069150"/>
            <a:ext cx="49458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GB" sz="1200" b="1">
                <a:solidFill>
                  <a:schemeClr val="dk2"/>
                </a:solidFill>
                <a:latin typeface="Roboto" panose="02000000000000000000"/>
                <a:ea typeface="Roboto" panose="02000000000000000000"/>
                <a:cs typeface="Roboto" panose="02000000000000000000"/>
                <a:sym typeface="Roboto" panose="02000000000000000000"/>
              </a:rPr>
              <a:t>CREDITS:</a:t>
            </a:r>
            <a:r>
              <a:rPr lang="en-GB" sz="1200">
                <a:solidFill>
                  <a:schemeClr val="dk2"/>
                </a:solidFill>
                <a:latin typeface="Roboto" panose="02000000000000000000"/>
                <a:ea typeface="Roboto" panose="02000000000000000000"/>
                <a:cs typeface="Roboto" panose="02000000000000000000"/>
                <a:sym typeface="Roboto" panose="02000000000000000000"/>
              </a:rPr>
              <a:t> This presentation template was created by </a:t>
            </a:r>
            <a:r>
              <a:rPr lang="en-GB" sz="1200" b="1" u="sng">
                <a:solidFill>
                  <a:schemeClr val="dk2"/>
                </a:solidFill>
                <a:latin typeface="Roboto" panose="02000000000000000000"/>
                <a:ea typeface="Roboto" panose="02000000000000000000"/>
                <a:cs typeface="Roboto" panose="02000000000000000000"/>
                <a:sym typeface="Roboto" panose="02000000000000000000"/>
                <a:hlinkClick r:id="rId2"/>
              </a:rPr>
              <a:t>Slidesgo</a:t>
            </a:r>
            <a:r>
              <a:rPr lang="en-GB" sz="1200">
                <a:solidFill>
                  <a:schemeClr val="dk2"/>
                </a:solidFill>
                <a:latin typeface="Roboto" panose="02000000000000000000"/>
                <a:ea typeface="Roboto" panose="02000000000000000000"/>
                <a:cs typeface="Roboto" panose="02000000000000000000"/>
                <a:sym typeface="Roboto" panose="02000000000000000000"/>
              </a:rPr>
              <a:t>, and includes icons by </a:t>
            </a:r>
            <a:r>
              <a:rPr lang="en-GB" sz="1200" b="1" u="sng">
                <a:solidFill>
                  <a:schemeClr val="dk2"/>
                </a:solidFill>
                <a:latin typeface="Roboto" panose="02000000000000000000"/>
                <a:ea typeface="Roboto" panose="02000000000000000000"/>
                <a:cs typeface="Roboto" panose="02000000000000000000"/>
                <a:sym typeface="Roboto" panose="02000000000000000000"/>
                <a:hlinkClick r:id="rId3"/>
              </a:rPr>
              <a:t>Flaticon</a:t>
            </a:r>
            <a:r>
              <a:rPr lang="en-GB" sz="1200">
                <a:solidFill>
                  <a:schemeClr val="dk2"/>
                </a:solidFill>
                <a:latin typeface="Roboto" panose="02000000000000000000"/>
                <a:ea typeface="Roboto" panose="02000000000000000000"/>
                <a:cs typeface="Roboto" panose="02000000000000000000"/>
                <a:sym typeface="Roboto" panose="02000000000000000000"/>
              </a:rPr>
              <a:t>, and infographics &amp; images by </a:t>
            </a:r>
            <a:r>
              <a:rPr lang="en-GB" sz="1200" b="1" u="sng">
                <a:solidFill>
                  <a:schemeClr val="dk2"/>
                </a:solidFill>
                <a:latin typeface="Roboto" panose="02000000000000000000"/>
                <a:ea typeface="Roboto" panose="02000000000000000000"/>
                <a:cs typeface="Roboto" panose="02000000000000000000"/>
                <a:sym typeface="Roboto" panose="02000000000000000000"/>
                <a:hlinkClick r:id="rId4"/>
              </a:rPr>
              <a:t>Freepik</a:t>
            </a:r>
            <a:r>
              <a:rPr lang="en-GB" sz="1200" u="sng">
                <a:solidFill>
                  <a:schemeClr val="dk2"/>
                </a:solidFill>
                <a:latin typeface="Roboto" panose="02000000000000000000"/>
                <a:ea typeface="Roboto" panose="02000000000000000000"/>
                <a:cs typeface="Roboto" panose="02000000000000000000"/>
                <a:sym typeface="Roboto" panose="02000000000000000000"/>
              </a:rPr>
              <a:t> </a:t>
            </a:r>
            <a:endParaRPr sz="1200" b="1" u="sng">
              <a:solidFill>
                <a:schemeClr val="dk2"/>
              </a:solidFill>
              <a:latin typeface="Roboto" panose="02000000000000000000"/>
              <a:ea typeface="Roboto" panose="02000000000000000000"/>
              <a:cs typeface="Roboto" panose="02000000000000000000"/>
              <a:sym typeface="Roboto" panose="0200000000000000000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43" name="Shape 143"/>
        <p:cNvGrpSpPr/>
        <p:nvPr/>
      </p:nvGrpSpPr>
      <p:grpSpPr>
        <a:xfrm>
          <a:off x="0" y="0"/>
          <a:ext cx="0" cy="0"/>
          <a:chOff x="0" y="0"/>
          <a:chExt cx="0" cy="0"/>
        </a:xfrm>
      </p:grpSpPr>
      <p:sp>
        <p:nvSpPr>
          <p:cNvPr id="144" name="Google Shape;144;p27"/>
          <p:cNvSpPr/>
          <p:nvPr/>
        </p:nvSpPr>
        <p:spPr>
          <a:xfrm>
            <a:off x="7643453" y="-402580"/>
            <a:ext cx="2839357" cy="2826901"/>
          </a:xfrm>
          <a:custGeom>
            <a:avLst/>
            <a:gdLst/>
            <a:ahLst/>
            <a:cxnLst/>
            <a:rect l="l" t="t" r="r" b="b"/>
            <a:pathLst>
              <a:path w="96421" h="95998" extrusionOk="0">
                <a:moveTo>
                  <a:pt x="54487" y="1"/>
                </a:moveTo>
                <a:cubicBezTo>
                  <a:pt x="45235" y="1"/>
                  <a:pt x="34201" y="5017"/>
                  <a:pt x="21959" y="17273"/>
                </a:cubicBezTo>
                <a:cubicBezTo>
                  <a:pt x="10911" y="25170"/>
                  <a:pt x="0" y="42538"/>
                  <a:pt x="11845" y="54033"/>
                </a:cubicBezTo>
                <a:cubicBezTo>
                  <a:pt x="15929" y="57611"/>
                  <a:pt x="21764" y="58448"/>
                  <a:pt x="26315" y="61462"/>
                </a:cubicBezTo>
                <a:cubicBezTo>
                  <a:pt x="40649" y="71537"/>
                  <a:pt x="29174" y="83362"/>
                  <a:pt x="35651" y="92503"/>
                </a:cubicBezTo>
                <a:cubicBezTo>
                  <a:pt x="38572" y="94975"/>
                  <a:pt x="41882" y="95998"/>
                  <a:pt x="45275" y="95998"/>
                </a:cubicBezTo>
                <a:cubicBezTo>
                  <a:pt x="53043" y="95998"/>
                  <a:pt x="61250" y="90639"/>
                  <a:pt x="66245" y="85035"/>
                </a:cubicBezTo>
                <a:cubicBezTo>
                  <a:pt x="96421" y="55967"/>
                  <a:pt x="85391" y="1"/>
                  <a:pt x="54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5" name="Google Shape;145;p27"/>
          <p:cNvGrpSpPr/>
          <p:nvPr/>
        </p:nvGrpSpPr>
        <p:grpSpPr>
          <a:xfrm>
            <a:off x="7579232" y="5066"/>
            <a:ext cx="1094706" cy="1488360"/>
            <a:chOff x="-10405100" y="4420213"/>
            <a:chExt cx="1062925" cy="1445150"/>
          </a:xfrm>
        </p:grpSpPr>
        <p:sp>
          <p:nvSpPr>
            <p:cNvPr id="146" name="Google Shape;146;p27"/>
            <p:cNvSpPr/>
            <p:nvPr/>
          </p:nvSpPr>
          <p:spPr>
            <a:xfrm>
              <a:off x="-10305900" y="5618013"/>
              <a:ext cx="76850" cy="73925"/>
            </a:xfrm>
            <a:custGeom>
              <a:avLst/>
              <a:gdLst/>
              <a:ahLst/>
              <a:cxnLst/>
              <a:rect l="l" t="t" r="r" b="b"/>
              <a:pathLst>
                <a:path w="3074" h="2957" extrusionOk="0">
                  <a:moveTo>
                    <a:pt x="1439" y="0"/>
                  </a:moveTo>
                  <a:cubicBezTo>
                    <a:pt x="1148" y="20"/>
                    <a:pt x="817" y="117"/>
                    <a:pt x="603" y="292"/>
                  </a:cubicBezTo>
                  <a:cubicBezTo>
                    <a:pt x="408" y="428"/>
                    <a:pt x="311" y="545"/>
                    <a:pt x="175" y="759"/>
                  </a:cubicBezTo>
                  <a:cubicBezTo>
                    <a:pt x="136" y="817"/>
                    <a:pt x="117" y="876"/>
                    <a:pt x="97" y="953"/>
                  </a:cubicBezTo>
                  <a:cubicBezTo>
                    <a:pt x="58" y="1031"/>
                    <a:pt x="39" y="1089"/>
                    <a:pt x="39" y="1167"/>
                  </a:cubicBezTo>
                  <a:cubicBezTo>
                    <a:pt x="0" y="1401"/>
                    <a:pt x="0" y="1615"/>
                    <a:pt x="78" y="1829"/>
                  </a:cubicBezTo>
                  <a:cubicBezTo>
                    <a:pt x="136" y="2023"/>
                    <a:pt x="233" y="2159"/>
                    <a:pt x="370" y="2315"/>
                  </a:cubicBezTo>
                  <a:cubicBezTo>
                    <a:pt x="486" y="2451"/>
                    <a:pt x="622" y="2587"/>
                    <a:pt x="797" y="2645"/>
                  </a:cubicBezTo>
                  <a:cubicBezTo>
                    <a:pt x="817" y="2665"/>
                    <a:pt x="856" y="2684"/>
                    <a:pt x="875" y="2684"/>
                  </a:cubicBezTo>
                  <a:cubicBezTo>
                    <a:pt x="914" y="2723"/>
                    <a:pt x="953" y="2743"/>
                    <a:pt x="992" y="2782"/>
                  </a:cubicBezTo>
                  <a:cubicBezTo>
                    <a:pt x="1109" y="2840"/>
                    <a:pt x="1245" y="2898"/>
                    <a:pt x="1381" y="2918"/>
                  </a:cubicBezTo>
                  <a:cubicBezTo>
                    <a:pt x="1478" y="2937"/>
                    <a:pt x="1595" y="2957"/>
                    <a:pt x="1692" y="2957"/>
                  </a:cubicBezTo>
                  <a:cubicBezTo>
                    <a:pt x="1731" y="2957"/>
                    <a:pt x="1770" y="2957"/>
                    <a:pt x="1809" y="2937"/>
                  </a:cubicBezTo>
                  <a:cubicBezTo>
                    <a:pt x="1906" y="2937"/>
                    <a:pt x="2023" y="2918"/>
                    <a:pt x="2120" y="2879"/>
                  </a:cubicBezTo>
                  <a:cubicBezTo>
                    <a:pt x="2217" y="2859"/>
                    <a:pt x="2315" y="2801"/>
                    <a:pt x="2392" y="2762"/>
                  </a:cubicBezTo>
                  <a:cubicBezTo>
                    <a:pt x="2528" y="2704"/>
                    <a:pt x="2626" y="2607"/>
                    <a:pt x="2723" y="2509"/>
                  </a:cubicBezTo>
                  <a:cubicBezTo>
                    <a:pt x="2879" y="2354"/>
                    <a:pt x="2956" y="2159"/>
                    <a:pt x="3015" y="1965"/>
                  </a:cubicBezTo>
                  <a:cubicBezTo>
                    <a:pt x="3034" y="1926"/>
                    <a:pt x="3054" y="1887"/>
                    <a:pt x="3054" y="1848"/>
                  </a:cubicBezTo>
                  <a:cubicBezTo>
                    <a:pt x="3073" y="1731"/>
                    <a:pt x="3073" y="1615"/>
                    <a:pt x="3073" y="1517"/>
                  </a:cubicBezTo>
                  <a:cubicBezTo>
                    <a:pt x="3073" y="1362"/>
                    <a:pt x="3034" y="1206"/>
                    <a:pt x="2995" y="1051"/>
                  </a:cubicBezTo>
                  <a:cubicBezTo>
                    <a:pt x="2937" y="914"/>
                    <a:pt x="2859" y="778"/>
                    <a:pt x="2781" y="662"/>
                  </a:cubicBezTo>
                  <a:cubicBezTo>
                    <a:pt x="2704" y="584"/>
                    <a:pt x="2645" y="487"/>
                    <a:pt x="2567" y="428"/>
                  </a:cubicBezTo>
                  <a:cubicBezTo>
                    <a:pt x="2490" y="350"/>
                    <a:pt x="2392" y="292"/>
                    <a:pt x="2315" y="234"/>
                  </a:cubicBezTo>
                  <a:cubicBezTo>
                    <a:pt x="2178" y="136"/>
                    <a:pt x="2042" y="78"/>
                    <a:pt x="1887" y="39"/>
                  </a:cubicBezTo>
                  <a:cubicBezTo>
                    <a:pt x="1848" y="39"/>
                    <a:pt x="1809" y="39"/>
                    <a:pt x="1770" y="20"/>
                  </a:cubicBezTo>
                  <a:cubicBezTo>
                    <a:pt x="1673" y="20"/>
                    <a:pt x="1556" y="0"/>
                    <a:pt x="1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27"/>
            <p:cNvSpPr/>
            <p:nvPr/>
          </p:nvSpPr>
          <p:spPr>
            <a:xfrm>
              <a:off x="-10223750" y="5487688"/>
              <a:ext cx="67625" cy="67800"/>
            </a:xfrm>
            <a:custGeom>
              <a:avLst/>
              <a:gdLst/>
              <a:ahLst/>
              <a:cxnLst/>
              <a:rect l="l" t="t" r="r" b="b"/>
              <a:pathLst>
                <a:path w="2705" h="2712" extrusionOk="0">
                  <a:moveTo>
                    <a:pt x="1246" y="1"/>
                  </a:moveTo>
                  <a:cubicBezTo>
                    <a:pt x="1168" y="20"/>
                    <a:pt x="1071" y="20"/>
                    <a:pt x="973" y="59"/>
                  </a:cubicBezTo>
                  <a:cubicBezTo>
                    <a:pt x="857" y="79"/>
                    <a:pt x="760" y="137"/>
                    <a:pt x="662" y="195"/>
                  </a:cubicBezTo>
                  <a:cubicBezTo>
                    <a:pt x="623" y="215"/>
                    <a:pt x="604" y="215"/>
                    <a:pt x="584" y="234"/>
                  </a:cubicBezTo>
                  <a:cubicBezTo>
                    <a:pt x="526" y="293"/>
                    <a:pt x="448" y="351"/>
                    <a:pt x="371" y="429"/>
                  </a:cubicBezTo>
                  <a:cubicBezTo>
                    <a:pt x="293" y="507"/>
                    <a:pt x="234" y="604"/>
                    <a:pt x="176" y="720"/>
                  </a:cubicBezTo>
                  <a:cubicBezTo>
                    <a:pt x="137" y="798"/>
                    <a:pt x="98" y="896"/>
                    <a:pt x="79" y="973"/>
                  </a:cubicBezTo>
                  <a:cubicBezTo>
                    <a:pt x="59" y="1012"/>
                    <a:pt x="59" y="1032"/>
                    <a:pt x="59" y="1071"/>
                  </a:cubicBezTo>
                  <a:cubicBezTo>
                    <a:pt x="1" y="1323"/>
                    <a:pt x="20" y="1615"/>
                    <a:pt x="98" y="1868"/>
                  </a:cubicBezTo>
                  <a:cubicBezTo>
                    <a:pt x="157" y="1985"/>
                    <a:pt x="215" y="2101"/>
                    <a:pt x="273" y="2218"/>
                  </a:cubicBezTo>
                  <a:cubicBezTo>
                    <a:pt x="332" y="2296"/>
                    <a:pt x="409" y="2374"/>
                    <a:pt x="468" y="2432"/>
                  </a:cubicBezTo>
                  <a:cubicBezTo>
                    <a:pt x="487" y="2471"/>
                    <a:pt x="526" y="2490"/>
                    <a:pt x="546" y="2510"/>
                  </a:cubicBezTo>
                  <a:cubicBezTo>
                    <a:pt x="623" y="2588"/>
                    <a:pt x="721" y="2627"/>
                    <a:pt x="818" y="2665"/>
                  </a:cubicBezTo>
                  <a:cubicBezTo>
                    <a:pt x="889" y="2694"/>
                    <a:pt x="960" y="2712"/>
                    <a:pt x="1039" y="2712"/>
                  </a:cubicBezTo>
                  <a:cubicBezTo>
                    <a:pt x="1068" y="2712"/>
                    <a:pt x="1098" y="2710"/>
                    <a:pt x="1129" y="2704"/>
                  </a:cubicBezTo>
                  <a:cubicBezTo>
                    <a:pt x="1226" y="2704"/>
                    <a:pt x="1324" y="2685"/>
                    <a:pt x="1421" y="2627"/>
                  </a:cubicBezTo>
                  <a:cubicBezTo>
                    <a:pt x="1479" y="2607"/>
                    <a:pt x="1537" y="2568"/>
                    <a:pt x="1596" y="2529"/>
                  </a:cubicBezTo>
                  <a:cubicBezTo>
                    <a:pt x="1654" y="2510"/>
                    <a:pt x="1713" y="2510"/>
                    <a:pt x="1790" y="2490"/>
                  </a:cubicBezTo>
                  <a:cubicBezTo>
                    <a:pt x="1868" y="2471"/>
                    <a:pt x="1965" y="2413"/>
                    <a:pt x="2043" y="2374"/>
                  </a:cubicBezTo>
                  <a:cubicBezTo>
                    <a:pt x="2063" y="2354"/>
                    <a:pt x="2082" y="2354"/>
                    <a:pt x="2102" y="2335"/>
                  </a:cubicBezTo>
                  <a:cubicBezTo>
                    <a:pt x="2179" y="2276"/>
                    <a:pt x="2257" y="2218"/>
                    <a:pt x="2315" y="2160"/>
                  </a:cubicBezTo>
                  <a:cubicBezTo>
                    <a:pt x="2413" y="2063"/>
                    <a:pt x="2471" y="1965"/>
                    <a:pt x="2529" y="1868"/>
                  </a:cubicBezTo>
                  <a:cubicBezTo>
                    <a:pt x="2549" y="1829"/>
                    <a:pt x="2568" y="1810"/>
                    <a:pt x="2568" y="1790"/>
                  </a:cubicBezTo>
                  <a:cubicBezTo>
                    <a:pt x="2607" y="1693"/>
                    <a:pt x="2646" y="1615"/>
                    <a:pt x="2666" y="1518"/>
                  </a:cubicBezTo>
                  <a:cubicBezTo>
                    <a:pt x="2685" y="1460"/>
                    <a:pt x="2685" y="1401"/>
                    <a:pt x="2685" y="1343"/>
                  </a:cubicBezTo>
                  <a:cubicBezTo>
                    <a:pt x="2685" y="1285"/>
                    <a:pt x="2704" y="1207"/>
                    <a:pt x="2704" y="1148"/>
                  </a:cubicBezTo>
                  <a:cubicBezTo>
                    <a:pt x="2685" y="1051"/>
                    <a:pt x="2666" y="973"/>
                    <a:pt x="2646" y="876"/>
                  </a:cubicBezTo>
                  <a:cubicBezTo>
                    <a:pt x="2627" y="779"/>
                    <a:pt x="2568" y="701"/>
                    <a:pt x="2529" y="623"/>
                  </a:cubicBezTo>
                  <a:cubicBezTo>
                    <a:pt x="2471" y="526"/>
                    <a:pt x="2393" y="429"/>
                    <a:pt x="2296" y="351"/>
                  </a:cubicBezTo>
                  <a:cubicBezTo>
                    <a:pt x="2218" y="273"/>
                    <a:pt x="2121" y="195"/>
                    <a:pt x="2024" y="156"/>
                  </a:cubicBezTo>
                  <a:cubicBezTo>
                    <a:pt x="1965" y="118"/>
                    <a:pt x="1907" y="98"/>
                    <a:pt x="1868" y="79"/>
                  </a:cubicBezTo>
                  <a:cubicBezTo>
                    <a:pt x="1810" y="59"/>
                    <a:pt x="1751" y="40"/>
                    <a:pt x="1693" y="20"/>
                  </a:cubicBezTo>
                  <a:lnTo>
                    <a:pt x="1615" y="20"/>
                  </a:lnTo>
                  <a:cubicBezTo>
                    <a:pt x="1518" y="1"/>
                    <a:pt x="1421" y="1"/>
                    <a:pt x="13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27"/>
            <p:cNvSpPr/>
            <p:nvPr/>
          </p:nvSpPr>
          <p:spPr>
            <a:xfrm>
              <a:off x="-10405100" y="5417213"/>
              <a:ext cx="71975" cy="59875"/>
            </a:xfrm>
            <a:custGeom>
              <a:avLst/>
              <a:gdLst/>
              <a:ahLst/>
              <a:cxnLst/>
              <a:rect l="l" t="t" r="r" b="b"/>
              <a:pathLst>
                <a:path w="2879" h="2395" extrusionOk="0">
                  <a:moveTo>
                    <a:pt x="1486" y="0"/>
                  </a:moveTo>
                  <a:cubicBezTo>
                    <a:pt x="1322" y="0"/>
                    <a:pt x="1158" y="31"/>
                    <a:pt x="1012" y="97"/>
                  </a:cubicBezTo>
                  <a:cubicBezTo>
                    <a:pt x="778" y="194"/>
                    <a:pt x="584" y="311"/>
                    <a:pt x="409" y="525"/>
                  </a:cubicBezTo>
                  <a:cubicBezTo>
                    <a:pt x="253" y="719"/>
                    <a:pt x="156" y="914"/>
                    <a:pt x="78" y="1167"/>
                  </a:cubicBezTo>
                  <a:cubicBezTo>
                    <a:pt x="0" y="1439"/>
                    <a:pt x="117" y="1770"/>
                    <a:pt x="331" y="1945"/>
                  </a:cubicBezTo>
                  <a:cubicBezTo>
                    <a:pt x="428" y="2022"/>
                    <a:pt x="526" y="2120"/>
                    <a:pt x="642" y="2197"/>
                  </a:cubicBezTo>
                  <a:cubicBezTo>
                    <a:pt x="782" y="2320"/>
                    <a:pt x="953" y="2395"/>
                    <a:pt x="1141" y="2395"/>
                  </a:cubicBezTo>
                  <a:cubicBezTo>
                    <a:pt x="1163" y="2395"/>
                    <a:pt x="1184" y="2394"/>
                    <a:pt x="1206" y="2392"/>
                  </a:cubicBezTo>
                  <a:cubicBezTo>
                    <a:pt x="1303" y="2392"/>
                    <a:pt x="1381" y="2373"/>
                    <a:pt x="1479" y="2334"/>
                  </a:cubicBezTo>
                  <a:cubicBezTo>
                    <a:pt x="1537" y="2334"/>
                    <a:pt x="1595" y="2353"/>
                    <a:pt x="1654" y="2353"/>
                  </a:cubicBezTo>
                  <a:cubicBezTo>
                    <a:pt x="2062" y="2334"/>
                    <a:pt x="2470" y="2100"/>
                    <a:pt x="2645" y="1731"/>
                  </a:cubicBezTo>
                  <a:cubicBezTo>
                    <a:pt x="2879" y="1264"/>
                    <a:pt x="2723" y="661"/>
                    <a:pt x="2334" y="330"/>
                  </a:cubicBezTo>
                  <a:cubicBezTo>
                    <a:pt x="2159" y="175"/>
                    <a:pt x="1926" y="58"/>
                    <a:pt x="1712" y="19"/>
                  </a:cubicBezTo>
                  <a:cubicBezTo>
                    <a:pt x="1638" y="7"/>
                    <a:pt x="1562" y="0"/>
                    <a:pt x="1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27"/>
            <p:cNvSpPr/>
            <p:nvPr/>
          </p:nvSpPr>
          <p:spPr>
            <a:xfrm>
              <a:off x="-10317375" y="5515013"/>
              <a:ext cx="41175" cy="38375"/>
            </a:xfrm>
            <a:custGeom>
              <a:avLst/>
              <a:gdLst/>
              <a:ahLst/>
              <a:cxnLst/>
              <a:rect l="l" t="t" r="r" b="b"/>
              <a:pathLst>
                <a:path w="1647" h="1535" extrusionOk="0">
                  <a:moveTo>
                    <a:pt x="830" y="1"/>
                  </a:moveTo>
                  <a:cubicBezTo>
                    <a:pt x="416" y="1"/>
                    <a:pt x="1" y="279"/>
                    <a:pt x="31" y="814"/>
                  </a:cubicBezTo>
                  <a:cubicBezTo>
                    <a:pt x="50" y="1300"/>
                    <a:pt x="428" y="1535"/>
                    <a:pt x="812" y="1535"/>
                  </a:cubicBezTo>
                  <a:cubicBezTo>
                    <a:pt x="1226" y="1535"/>
                    <a:pt x="1646" y="1261"/>
                    <a:pt x="1626" y="736"/>
                  </a:cubicBezTo>
                  <a:cubicBezTo>
                    <a:pt x="1598" y="240"/>
                    <a:pt x="1214" y="1"/>
                    <a:pt x="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27"/>
            <p:cNvSpPr/>
            <p:nvPr/>
          </p:nvSpPr>
          <p:spPr>
            <a:xfrm>
              <a:off x="-10142525" y="5681988"/>
              <a:ext cx="58350" cy="67650"/>
            </a:xfrm>
            <a:custGeom>
              <a:avLst/>
              <a:gdLst/>
              <a:ahLst/>
              <a:cxnLst/>
              <a:rect l="l" t="t" r="r" b="b"/>
              <a:pathLst>
                <a:path w="2334" h="2706" extrusionOk="0">
                  <a:moveTo>
                    <a:pt x="1182" y="1"/>
                  </a:moveTo>
                  <a:cubicBezTo>
                    <a:pt x="1091" y="1"/>
                    <a:pt x="1002" y="15"/>
                    <a:pt x="895" y="48"/>
                  </a:cubicBezTo>
                  <a:cubicBezTo>
                    <a:pt x="700" y="86"/>
                    <a:pt x="545" y="223"/>
                    <a:pt x="389" y="359"/>
                  </a:cubicBezTo>
                  <a:cubicBezTo>
                    <a:pt x="311" y="436"/>
                    <a:pt x="253" y="534"/>
                    <a:pt x="214" y="612"/>
                  </a:cubicBezTo>
                  <a:cubicBezTo>
                    <a:pt x="175" y="689"/>
                    <a:pt x="136" y="767"/>
                    <a:pt x="117" y="845"/>
                  </a:cubicBezTo>
                  <a:cubicBezTo>
                    <a:pt x="117" y="864"/>
                    <a:pt x="97" y="884"/>
                    <a:pt x="97" y="903"/>
                  </a:cubicBezTo>
                  <a:cubicBezTo>
                    <a:pt x="78" y="1078"/>
                    <a:pt x="78" y="1253"/>
                    <a:pt x="136" y="1428"/>
                  </a:cubicBezTo>
                  <a:cubicBezTo>
                    <a:pt x="136" y="1448"/>
                    <a:pt x="136" y="1448"/>
                    <a:pt x="156" y="1467"/>
                  </a:cubicBezTo>
                  <a:cubicBezTo>
                    <a:pt x="136" y="1506"/>
                    <a:pt x="117" y="1526"/>
                    <a:pt x="97" y="1545"/>
                  </a:cubicBezTo>
                  <a:cubicBezTo>
                    <a:pt x="39" y="1642"/>
                    <a:pt x="19" y="1740"/>
                    <a:pt x="19" y="1856"/>
                  </a:cubicBezTo>
                  <a:cubicBezTo>
                    <a:pt x="0" y="1954"/>
                    <a:pt x="19" y="2070"/>
                    <a:pt x="58" y="2167"/>
                  </a:cubicBezTo>
                  <a:cubicBezTo>
                    <a:pt x="117" y="2362"/>
                    <a:pt x="253" y="2537"/>
                    <a:pt x="447" y="2615"/>
                  </a:cubicBezTo>
                  <a:cubicBezTo>
                    <a:pt x="569" y="2676"/>
                    <a:pt x="690" y="2706"/>
                    <a:pt x="817" y="2706"/>
                  </a:cubicBezTo>
                  <a:cubicBezTo>
                    <a:pt x="893" y="2706"/>
                    <a:pt x="970" y="2695"/>
                    <a:pt x="1050" y="2673"/>
                  </a:cubicBezTo>
                  <a:cubicBezTo>
                    <a:pt x="1225" y="2615"/>
                    <a:pt x="1361" y="2556"/>
                    <a:pt x="1517" y="2479"/>
                  </a:cubicBezTo>
                  <a:cubicBezTo>
                    <a:pt x="1673" y="2401"/>
                    <a:pt x="1809" y="2284"/>
                    <a:pt x="1926" y="2167"/>
                  </a:cubicBezTo>
                  <a:cubicBezTo>
                    <a:pt x="1964" y="2148"/>
                    <a:pt x="1984" y="2109"/>
                    <a:pt x="2023" y="2070"/>
                  </a:cubicBezTo>
                  <a:cubicBezTo>
                    <a:pt x="2081" y="1973"/>
                    <a:pt x="2159" y="1895"/>
                    <a:pt x="2198" y="1798"/>
                  </a:cubicBezTo>
                  <a:cubicBezTo>
                    <a:pt x="2295" y="1584"/>
                    <a:pt x="2334" y="1390"/>
                    <a:pt x="2315" y="1176"/>
                  </a:cubicBezTo>
                  <a:cubicBezTo>
                    <a:pt x="2315" y="942"/>
                    <a:pt x="2256" y="748"/>
                    <a:pt x="2139" y="553"/>
                  </a:cubicBezTo>
                  <a:cubicBezTo>
                    <a:pt x="2101" y="456"/>
                    <a:pt x="2023" y="398"/>
                    <a:pt x="1964" y="320"/>
                  </a:cubicBezTo>
                  <a:cubicBezTo>
                    <a:pt x="1887" y="242"/>
                    <a:pt x="1789" y="184"/>
                    <a:pt x="1712" y="125"/>
                  </a:cubicBezTo>
                  <a:cubicBezTo>
                    <a:pt x="1653" y="106"/>
                    <a:pt x="1614" y="86"/>
                    <a:pt x="1556" y="67"/>
                  </a:cubicBezTo>
                  <a:cubicBezTo>
                    <a:pt x="1517" y="48"/>
                    <a:pt x="1459" y="28"/>
                    <a:pt x="1420" y="28"/>
                  </a:cubicBezTo>
                  <a:cubicBezTo>
                    <a:pt x="1332" y="11"/>
                    <a:pt x="1257" y="1"/>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51;p27"/>
            <p:cNvSpPr/>
            <p:nvPr/>
          </p:nvSpPr>
          <p:spPr>
            <a:xfrm>
              <a:off x="-10087100" y="5597088"/>
              <a:ext cx="48650" cy="42575"/>
            </a:xfrm>
            <a:custGeom>
              <a:avLst/>
              <a:gdLst/>
              <a:ahLst/>
              <a:cxnLst/>
              <a:rect l="l" t="t" r="r" b="b"/>
              <a:pathLst>
                <a:path w="1946" h="1703" extrusionOk="0">
                  <a:moveTo>
                    <a:pt x="856" y="1"/>
                  </a:moveTo>
                  <a:cubicBezTo>
                    <a:pt x="778" y="1"/>
                    <a:pt x="681" y="20"/>
                    <a:pt x="603" y="40"/>
                  </a:cubicBezTo>
                  <a:cubicBezTo>
                    <a:pt x="525" y="79"/>
                    <a:pt x="448" y="118"/>
                    <a:pt x="370" y="157"/>
                  </a:cubicBezTo>
                  <a:cubicBezTo>
                    <a:pt x="292" y="215"/>
                    <a:pt x="214" y="293"/>
                    <a:pt x="156" y="371"/>
                  </a:cubicBezTo>
                  <a:cubicBezTo>
                    <a:pt x="98" y="448"/>
                    <a:pt x="59" y="546"/>
                    <a:pt x="39" y="643"/>
                  </a:cubicBezTo>
                  <a:cubicBezTo>
                    <a:pt x="0" y="760"/>
                    <a:pt x="0" y="857"/>
                    <a:pt x="39" y="973"/>
                  </a:cubicBezTo>
                  <a:cubicBezTo>
                    <a:pt x="39" y="1071"/>
                    <a:pt x="78" y="1168"/>
                    <a:pt x="136" y="1265"/>
                  </a:cubicBezTo>
                  <a:lnTo>
                    <a:pt x="273" y="1421"/>
                  </a:lnTo>
                  <a:cubicBezTo>
                    <a:pt x="389" y="1499"/>
                    <a:pt x="506" y="1576"/>
                    <a:pt x="642" y="1596"/>
                  </a:cubicBezTo>
                  <a:cubicBezTo>
                    <a:pt x="700" y="1596"/>
                    <a:pt x="739" y="1615"/>
                    <a:pt x="798" y="1615"/>
                  </a:cubicBezTo>
                  <a:cubicBezTo>
                    <a:pt x="856" y="1635"/>
                    <a:pt x="914" y="1674"/>
                    <a:pt x="973" y="1674"/>
                  </a:cubicBezTo>
                  <a:cubicBezTo>
                    <a:pt x="1031" y="1693"/>
                    <a:pt x="1085" y="1703"/>
                    <a:pt x="1138" y="1703"/>
                  </a:cubicBezTo>
                  <a:cubicBezTo>
                    <a:pt x="1192" y="1703"/>
                    <a:pt x="1245" y="1693"/>
                    <a:pt x="1303" y="1674"/>
                  </a:cubicBezTo>
                  <a:cubicBezTo>
                    <a:pt x="1401" y="1674"/>
                    <a:pt x="1498" y="1635"/>
                    <a:pt x="1595" y="1576"/>
                  </a:cubicBezTo>
                  <a:cubicBezTo>
                    <a:pt x="1634" y="1518"/>
                    <a:pt x="1692" y="1479"/>
                    <a:pt x="1751" y="1440"/>
                  </a:cubicBezTo>
                  <a:cubicBezTo>
                    <a:pt x="1829" y="1324"/>
                    <a:pt x="1906" y="1207"/>
                    <a:pt x="1926" y="1071"/>
                  </a:cubicBezTo>
                  <a:cubicBezTo>
                    <a:pt x="1945" y="1012"/>
                    <a:pt x="1945" y="935"/>
                    <a:pt x="1945" y="857"/>
                  </a:cubicBezTo>
                  <a:cubicBezTo>
                    <a:pt x="1945" y="721"/>
                    <a:pt x="1906" y="584"/>
                    <a:pt x="1829" y="468"/>
                  </a:cubicBezTo>
                  <a:cubicBezTo>
                    <a:pt x="1809" y="468"/>
                    <a:pt x="1809" y="448"/>
                    <a:pt x="1809" y="448"/>
                  </a:cubicBezTo>
                  <a:cubicBezTo>
                    <a:pt x="1751" y="390"/>
                    <a:pt x="1712" y="332"/>
                    <a:pt x="1673" y="293"/>
                  </a:cubicBezTo>
                  <a:cubicBezTo>
                    <a:pt x="1653" y="273"/>
                    <a:pt x="1653" y="273"/>
                    <a:pt x="1653" y="273"/>
                  </a:cubicBezTo>
                  <a:cubicBezTo>
                    <a:pt x="1653" y="273"/>
                    <a:pt x="1653" y="273"/>
                    <a:pt x="1634" y="254"/>
                  </a:cubicBezTo>
                  <a:cubicBezTo>
                    <a:pt x="1576" y="215"/>
                    <a:pt x="1517" y="157"/>
                    <a:pt x="1459" y="137"/>
                  </a:cubicBezTo>
                  <a:cubicBezTo>
                    <a:pt x="1440" y="118"/>
                    <a:pt x="1420" y="118"/>
                    <a:pt x="1401" y="98"/>
                  </a:cubicBezTo>
                  <a:cubicBezTo>
                    <a:pt x="1323" y="79"/>
                    <a:pt x="1245" y="40"/>
                    <a:pt x="1167" y="20"/>
                  </a:cubicBezTo>
                  <a:cubicBezTo>
                    <a:pt x="1089" y="1"/>
                    <a:pt x="992" y="1"/>
                    <a:pt x="9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152;p27"/>
            <p:cNvSpPr/>
            <p:nvPr/>
          </p:nvSpPr>
          <p:spPr>
            <a:xfrm>
              <a:off x="-10258250" y="5739438"/>
              <a:ext cx="48650" cy="40150"/>
            </a:xfrm>
            <a:custGeom>
              <a:avLst/>
              <a:gdLst/>
              <a:ahLst/>
              <a:cxnLst/>
              <a:rect l="l" t="t" r="r" b="b"/>
              <a:pathLst>
                <a:path w="1946" h="1606" extrusionOk="0">
                  <a:moveTo>
                    <a:pt x="1170" y="1"/>
                  </a:moveTo>
                  <a:cubicBezTo>
                    <a:pt x="1144" y="1"/>
                    <a:pt x="1117" y="2"/>
                    <a:pt x="1089" y="6"/>
                  </a:cubicBezTo>
                  <a:lnTo>
                    <a:pt x="759" y="25"/>
                  </a:lnTo>
                  <a:cubicBezTo>
                    <a:pt x="661" y="25"/>
                    <a:pt x="545" y="45"/>
                    <a:pt x="467" y="103"/>
                  </a:cubicBezTo>
                  <a:cubicBezTo>
                    <a:pt x="370" y="142"/>
                    <a:pt x="292" y="200"/>
                    <a:pt x="214" y="278"/>
                  </a:cubicBezTo>
                  <a:cubicBezTo>
                    <a:pt x="136" y="356"/>
                    <a:pt x="97" y="434"/>
                    <a:pt x="58" y="550"/>
                  </a:cubicBezTo>
                  <a:cubicBezTo>
                    <a:pt x="20" y="647"/>
                    <a:pt x="0" y="745"/>
                    <a:pt x="0" y="842"/>
                  </a:cubicBezTo>
                  <a:cubicBezTo>
                    <a:pt x="20" y="920"/>
                    <a:pt x="39" y="998"/>
                    <a:pt x="39" y="1056"/>
                  </a:cubicBezTo>
                  <a:cubicBezTo>
                    <a:pt x="97" y="1192"/>
                    <a:pt x="175" y="1309"/>
                    <a:pt x="272" y="1406"/>
                  </a:cubicBezTo>
                  <a:cubicBezTo>
                    <a:pt x="331" y="1445"/>
                    <a:pt x="389" y="1484"/>
                    <a:pt x="428" y="1523"/>
                  </a:cubicBezTo>
                  <a:cubicBezTo>
                    <a:pt x="540" y="1571"/>
                    <a:pt x="652" y="1606"/>
                    <a:pt x="764" y="1606"/>
                  </a:cubicBezTo>
                  <a:cubicBezTo>
                    <a:pt x="788" y="1606"/>
                    <a:pt x="812" y="1604"/>
                    <a:pt x="836" y="1600"/>
                  </a:cubicBezTo>
                  <a:lnTo>
                    <a:pt x="1186" y="1581"/>
                  </a:lnTo>
                  <a:cubicBezTo>
                    <a:pt x="1284" y="1581"/>
                    <a:pt x="1381" y="1562"/>
                    <a:pt x="1478" y="1503"/>
                  </a:cubicBezTo>
                  <a:cubicBezTo>
                    <a:pt x="1575" y="1464"/>
                    <a:pt x="1653" y="1406"/>
                    <a:pt x="1731" y="1328"/>
                  </a:cubicBezTo>
                  <a:cubicBezTo>
                    <a:pt x="1809" y="1250"/>
                    <a:pt x="1848" y="1173"/>
                    <a:pt x="1887" y="1056"/>
                  </a:cubicBezTo>
                  <a:cubicBezTo>
                    <a:pt x="1926" y="959"/>
                    <a:pt x="1945" y="861"/>
                    <a:pt x="1926" y="764"/>
                  </a:cubicBezTo>
                  <a:cubicBezTo>
                    <a:pt x="1926" y="686"/>
                    <a:pt x="1906" y="609"/>
                    <a:pt x="1887" y="550"/>
                  </a:cubicBezTo>
                  <a:cubicBezTo>
                    <a:pt x="1848" y="414"/>
                    <a:pt x="1770" y="297"/>
                    <a:pt x="1673" y="200"/>
                  </a:cubicBezTo>
                  <a:cubicBezTo>
                    <a:pt x="1614" y="161"/>
                    <a:pt x="1556" y="122"/>
                    <a:pt x="1498" y="83"/>
                  </a:cubicBezTo>
                  <a:cubicBezTo>
                    <a:pt x="1402" y="35"/>
                    <a:pt x="1292" y="1"/>
                    <a:pt x="1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153;p27"/>
            <p:cNvSpPr/>
            <p:nvPr/>
          </p:nvSpPr>
          <p:spPr>
            <a:xfrm>
              <a:off x="-10084200" y="5803738"/>
              <a:ext cx="75900" cy="61625"/>
            </a:xfrm>
            <a:custGeom>
              <a:avLst/>
              <a:gdLst/>
              <a:ahLst/>
              <a:cxnLst/>
              <a:rect l="l" t="t" r="r" b="b"/>
              <a:pathLst>
                <a:path w="3036" h="2465" extrusionOk="0">
                  <a:moveTo>
                    <a:pt x="1849" y="1"/>
                  </a:moveTo>
                  <a:cubicBezTo>
                    <a:pt x="1713" y="1"/>
                    <a:pt x="1576" y="40"/>
                    <a:pt x="1440" y="59"/>
                  </a:cubicBezTo>
                  <a:cubicBezTo>
                    <a:pt x="1265" y="118"/>
                    <a:pt x="1110" y="195"/>
                    <a:pt x="935" y="273"/>
                  </a:cubicBezTo>
                  <a:cubicBezTo>
                    <a:pt x="584" y="468"/>
                    <a:pt x="312" y="779"/>
                    <a:pt x="98" y="1110"/>
                  </a:cubicBezTo>
                  <a:cubicBezTo>
                    <a:pt x="40" y="1207"/>
                    <a:pt x="20" y="1304"/>
                    <a:pt x="20" y="1421"/>
                  </a:cubicBezTo>
                  <a:cubicBezTo>
                    <a:pt x="1" y="1518"/>
                    <a:pt x="20" y="1635"/>
                    <a:pt x="59" y="1732"/>
                  </a:cubicBezTo>
                  <a:cubicBezTo>
                    <a:pt x="118" y="1926"/>
                    <a:pt x="254" y="2082"/>
                    <a:pt x="448" y="2199"/>
                  </a:cubicBezTo>
                  <a:cubicBezTo>
                    <a:pt x="546" y="2257"/>
                    <a:pt x="662" y="2315"/>
                    <a:pt x="779" y="2374"/>
                  </a:cubicBezTo>
                  <a:cubicBezTo>
                    <a:pt x="876" y="2435"/>
                    <a:pt x="1004" y="2465"/>
                    <a:pt x="1133" y="2465"/>
                  </a:cubicBezTo>
                  <a:cubicBezTo>
                    <a:pt x="1211" y="2465"/>
                    <a:pt x="1289" y="2454"/>
                    <a:pt x="1362" y="2432"/>
                  </a:cubicBezTo>
                  <a:cubicBezTo>
                    <a:pt x="1440" y="2432"/>
                    <a:pt x="1518" y="2452"/>
                    <a:pt x="1596" y="2452"/>
                  </a:cubicBezTo>
                  <a:cubicBezTo>
                    <a:pt x="1674" y="2452"/>
                    <a:pt x="1732" y="2432"/>
                    <a:pt x="1810" y="2432"/>
                  </a:cubicBezTo>
                  <a:cubicBezTo>
                    <a:pt x="1926" y="2413"/>
                    <a:pt x="2063" y="2393"/>
                    <a:pt x="2179" y="2335"/>
                  </a:cubicBezTo>
                  <a:cubicBezTo>
                    <a:pt x="2393" y="2257"/>
                    <a:pt x="2588" y="2140"/>
                    <a:pt x="2724" y="1946"/>
                  </a:cubicBezTo>
                  <a:cubicBezTo>
                    <a:pt x="2860" y="1771"/>
                    <a:pt x="2977" y="1576"/>
                    <a:pt x="3016" y="1362"/>
                  </a:cubicBezTo>
                  <a:cubicBezTo>
                    <a:pt x="3035" y="1246"/>
                    <a:pt x="3035" y="1129"/>
                    <a:pt x="3035" y="1032"/>
                  </a:cubicBezTo>
                  <a:cubicBezTo>
                    <a:pt x="3016" y="837"/>
                    <a:pt x="2957" y="701"/>
                    <a:pt x="2879" y="526"/>
                  </a:cubicBezTo>
                  <a:cubicBezTo>
                    <a:pt x="2821" y="448"/>
                    <a:pt x="2743" y="351"/>
                    <a:pt x="2685" y="293"/>
                  </a:cubicBezTo>
                  <a:cubicBezTo>
                    <a:pt x="2549" y="157"/>
                    <a:pt x="2393" y="98"/>
                    <a:pt x="2199" y="40"/>
                  </a:cubicBezTo>
                  <a:cubicBezTo>
                    <a:pt x="2179" y="20"/>
                    <a:pt x="2140" y="20"/>
                    <a:pt x="2121" y="20"/>
                  </a:cubicBezTo>
                  <a:cubicBezTo>
                    <a:pt x="2024" y="1"/>
                    <a:pt x="1926" y="1"/>
                    <a:pt x="1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54;p27"/>
            <p:cNvSpPr/>
            <p:nvPr/>
          </p:nvSpPr>
          <p:spPr>
            <a:xfrm>
              <a:off x="-9999100" y="5687538"/>
              <a:ext cx="44750" cy="47000"/>
            </a:xfrm>
            <a:custGeom>
              <a:avLst/>
              <a:gdLst/>
              <a:ahLst/>
              <a:cxnLst/>
              <a:rect l="l" t="t" r="r" b="b"/>
              <a:pathLst>
                <a:path w="1790" h="1880" extrusionOk="0">
                  <a:moveTo>
                    <a:pt x="817" y="1"/>
                  </a:moveTo>
                  <a:cubicBezTo>
                    <a:pt x="642" y="1"/>
                    <a:pt x="526" y="59"/>
                    <a:pt x="370" y="137"/>
                  </a:cubicBezTo>
                  <a:cubicBezTo>
                    <a:pt x="292" y="195"/>
                    <a:pt x="215" y="273"/>
                    <a:pt x="156" y="370"/>
                  </a:cubicBezTo>
                  <a:cubicBezTo>
                    <a:pt x="98" y="448"/>
                    <a:pt x="59" y="526"/>
                    <a:pt x="39" y="642"/>
                  </a:cubicBezTo>
                  <a:cubicBezTo>
                    <a:pt x="1" y="740"/>
                    <a:pt x="1" y="856"/>
                    <a:pt x="39" y="954"/>
                  </a:cubicBezTo>
                  <a:cubicBezTo>
                    <a:pt x="39" y="1070"/>
                    <a:pt x="78" y="1168"/>
                    <a:pt x="156" y="1245"/>
                  </a:cubicBezTo>
                  <a:cubicBezTo>
                    <a:pt x="156" y="1284"/>
                    <a:pt x="156" y="1304"/>
                    <a:pt x="176" y="1323"/>
                  </a:cubicBezTo>
                  <a:cubicBezTo>
                    <a:pt x="195" y="1401"/>
                    <a:pt x="234" y="1459"/>
                    <a:pt x="253" y="1518"/>
                  </a:cubicBezTo>
                  <a:cubicBezTo>
                    <a:pt x="331" y="1634"/>
                    <a:pt x="428" y="1732"/>
                    <a:pt x="565" y="1790"/>
                  </a:cubicBezTo>
                  <a:cubicBezTo>
                    <a:pt x="623" y="1809"/>
                    <a:pt x="681" y="1829"/>
                    <a:pt x="759" y="1868"/>
                  </a:cubicBezTo>
                  <a:cubicBezTo>
                    <a:pt x="809" y="1875"/>
                    <a:pt x="859" y="1879"/>
                    <a:pt x="909" y="1879"/>
                  </a:cubicBezTo>
                  <a:cubicBezTo>
                    <a:pt x="995" y="1879"/>
                    <a:pt x="1081" y="1866"/>
                    <a:pt x="1168" y="1829"/>
                  </a:cubicBezTo>
                  <a:cubicBezTo>
                    <a:pt x="1245" y="1809"/>
                    <a:pt x="1382" y="1732"/>
                    <a:pt x="1382" y="1732"/>
                  </a:cubicBezTo>
                  <a:lnTo>
                    <a:pt x="1401" y="1732"/>
                  </a:lnTo>
                  <a:cubicBezTo>
                    <a:pt x="1537" y="1634"/>
                    <a:pt x="1615" y="1557"/>
                    <a:pt x="1693" y="1401"/>
                  </a:cubicBezTo>
                  <a:cubicBezTo>
                    <a:pt x="1732" y="1323"/>
                    <a:pt x="1751" y="1265"/>
                    <a:pt x="1770" y="1187"/>
                  </a:cubicBezTo>
                  <a:cubicBezTo>
                    <a:pt x="1770" y="1187"/>
                    <a:pt x="1770" y="1168"/>
                    <a:pt x="1770" y="1168"/>
                  </a:cubicBezTo>
                  <a:cubicBezTo>
                    <a:pt x="1790" y="1090"/>
                    <a:pt x="1790" y="1012"/>
                    <a:pt x="1790" y="934"/>
                  </a:cubicBezTo>
                  <a:cubicBezTo>
                    <a:pt x="1790" y="915"/>
                    <a:pt x="1790" y="915"/>
                    <a:pt x="1790" y="915"/>
                  </a:cubicBezTo>
                  <a:cubicBezTo>
                    <a:pt x="1770" y="837"/>
                    <a:pt x="1770" y="759"/>
                    <a:pt x="1751" y="681"/>
                  </a:cubicBezTo>
                  <a:cubicBezTo>
                    <a:pt x="1751" y="662"/>
                    <a:pt x="1751" y="662"/>
                    <a:pt x="1732" y="662"/>
                  </a:cubicBezTo>
                  <a:cubicBezTo>
                    <a:pt x="1712" y="584"/>
                    <a:pt x="1673" y="506"/>
                    <a:pt x="1634" y="448"/>
                  </a:cubicBezTo>
                  <a:cubicBezTo>
                    <a:pt x="1634" y="448"/>
                    <a:pt x="1634" y="428"/>
                    <a:pt x="1634" y="428"/>
                  </a:cubicBezTo>
                  <a:cubicBezTo>
                    <a:pt x="1634" y="428"/>
                    <a:pt x="1615" y="409"/>
                    <a:pt x="1615" y="409"/>
                  </a:cubicBezTo>
                  <a:cubicBezTo>
                    <a:pt x="1576" y="370"/>
                    <a:pt x="1518" y="292"/>
                    <a:pt x="1479" y="253"/>
                  </a:cubicBezTo>
                  <a:cubicBezTo>
                    <a:pt x="1479" y="253"/>
                    <a:pt x="1479" y="234"/>
                    <a:pt x="1479" y="234"/>
                  </a:cubicBezTo>
                  <a:cubicBezTo>
                    <a:pt x="1420" y="195"/>
                    <a:pt x="1284" y="117"/>
                    <a:pt x="1284" y="117"/>
                  </a:cubicBezTo>
                  <a:cubicBezTo>
                    <a:pt x="1284" y="98"/>
                    <a:pt x="1284" y="98"/>
                    <a:pt x="1265" y="98"/>
                  </a:cubicBezTo>
                  <a:cubicBezTo>
                    <a:pt x="1226" y="78"/>
                    <a:pt x="1206" y="78"/>
                    <a:pt x="1168" y="59"/>
                  </a:cubicBezTo>
                  <a:cubicBezTo>
                    <a:pt x="1129" y="39"/>
                    <a:pt x="1090" y="39"/>
                    <a:pt x="1070" y="20"/>
                  </a:cubicBezTo>
                  <a:lnTo>
                    <a:pt x="1051" y="20"/>
                  </a:lnTo>
                  <a:cubicBezTo>
                    <a:pt x="973" y="1"/>
                    <a:pt x="895" y="1"/>
                    <a:pt x="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155;p27"/>
            <p:cNvSpPr/>
            <p:nvPr/>
          </p:nvSpPr>
          <p:spPr>
            <a:xfrm>
              <a:off x="-9909625" y="5789638"/>
              <a:ext cx="45725" cy="48175"/>
            </a:xfrm>
            <a:custGeom>
              <a:avLst/>
              <a:gdLst/>
              <a:ahLst/>
              <a:cxnLst/>
              <a:rect l="l" t="t" r="r" b="b"/>
              <a:pathLst>
                <a:path w="1829" h="1927" extrusionOk="0">
                  <a:moveTo>
                    <a:pt x="856" y="1"/>
                  </a:moveTo>
                  <a:cubicBezTo>
                    <a:pt x="778" y="20"/>
                    <a:pt x="700" y="20"/>
                    <a:pt x="623" y="40"/>
                  </a:cubicBezTo>
                  <a:cubicBezTo>
                    <a:pt x="603" y="40"/>
                    <a:pt x="603" y="59"/>
                    <a:pt x="603" y="59"/>
                  </a:cubicBezTo>
                  <a:cubicBezTo>
                    <a:pt x="603" y="59"/>
                    <a:pt x="448" y="118"/>
                    <a:pt x="389" y="157"/>
                  </a:cubicBezTo>
                  <a:cubicBezTo>
                    <a:pt x="370" y="176"/>
                    <a:pt x="253" y="273"/>
                    <a:pt x="234" y="293"/>
                  </a:cubicBezTo>
                  <a:cubicBezTo>
                    <a:pt x="214" y="293"/>
                    <a:pt x="214" y="312"/>
                    <a:pt x="214" y="312"/>
                  </a:cubicBezTo>
                  <a:cubicBezTo>
                    <a:pt x="98" y="468"/>
                    <a:pt x="78" y="487"/>
                    <a:pt x="20" y="682"/>
                  </a:cubicBezTo>
                  <a:cubicBezTo>
                    <a:pt x="0" y="759"/>
                    <a:pt x="0" y="857"/>
                    <a:pt x="0" y="934"/>
                  </a:cubicBezTo>
                  <a:cubicBezTo>
                    <a:pt x="0" y="954"/>
                    <a:pt x="0" y="993"/>
                    <a:pt x="20" y="1032"/>
                  </a:cubicBezTo>
                  <a:cubicBezTo>
                    <a:pt x="0" y="1071"/>
                    <a:pt x="0" y="1110"/>
                    <a:pt x="0" y="1168"/>
                  </a:cubicBezTo>
                  <a:cubicBezTo>
                    <a:pt x="0" y="1265"/>
                    <a:pt x="39" y="1382"/>
                    <a:pt x="98" y="1460"/>
                  </a:cubicBezTo>
                  <a:cubicBezTo>
                    <a:pt x="136" y="1557"/>
                    <a:pt x="195" y="1654"/>
                    <a:pt x="273" y="1712"/>
                  </a:cubicBezTo>
                  <a:cubicBezTo>
                    <a:pt x="331" y="1751"/>
                    <a:pt x="389" y="1790"/>
                    <a:pt x="428" y="1829"/>
                  </a:cubicBezTo>
                  <a:cubicBezTo>
                    <a:pt x="564" y="1888"/>
                    <a:pt x="700" y="1926"/>
                    <a:pt x="837" y="1926"/>
                  </a:cubicBezTo>
                  <a:cubicBezTo>
                    <a:pt x="914" y="1907"/>
                    <a:pt x="992" y="1888"/>
                    <a:pt x="1051" y="1888"/>
                  </a:cubicBezTo>
                  <a:cubicBezTo>
                    <a:pt x="1187" y="1829"/>
                    <a:pt x="1303" y="1751"/>
                    <a:pt x="1401" y="1654"/>
                  </a:cubicBezTo>
                  <a:lnTo>
                    <a:pt x="1537" y="1499"/>
                  </a:lnTo>
                  <a:cubicBezTo>
                    <a:pt x="1556" y="1479"/>
                    <a:pt x="1576" y="1460"/>
                    <a:pt x="1576" y="1460"/>
                  </a:cubicBezTo>
                  <a:cubicBezTo>
                    <a:pt x="1595" y="1440"/>
                    <a:pt x="1595" y="1440"/>
                    <a:pt x="1595" y="1440"/>
                  </a:cubicBezTo>
                  <a:cubicBezTo>
                    <a:pt x="1692" y="1323"/>
                    <a:pt x="1770" y="1207"/>
                    <a:pt x="1809" y="1051"/>
                  </a:cubicBezTo>
                  <a:cubicBezTo>
                    <a:pt x="1829" y="896"/>
                    <a:pt x="1829" y="759"/>
                    <a:pt x="1770" y="623"/>
                  </a:cubicBezTo>
                  <a:cubicBezTo>
                    <a:pt x="1751" y="546"/>
                    <a:pt x="1712" y="468"/>
                    <a:pt x="1673" y="409"/>
                  </a:cubicBezTo>
                  <a:cubicBezTo>
                    <a:pt x="1595" y="273"/>
                    <a:pt x="1478" y="195"/>
                    <a:pt x="1342" y="118"/>
                  </a:cubicBezTo>
                  <a:cubicBezTo>
                    <a:pt x="1323" y="98"/>
                    <a:pt x="1245" y="79"/>
                    <a:pt x="1226" y="59"/>
                  </a:cubicBezTo>
                  <a:cubicBezTo>
                    <a:pt x="1206" y="59"/>
                    <a:pt x="1148" y="40"/>
                    <a:pt x="1109" y="20"/>
                  </a:cubicBezTo>
                  <a:cubicBezTo>
                    <a:pt x="1031" y="1"/>
                    <a:pt x="953" y="1"/>
                    <a:pt x="8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27"/>
            <p:cNvSpPr/>
            <p:nvPr/>
          </p:nvSpPr>
          <p:spPr>
            <a:xfrm>
              <a:off x="-9796350" y="5713788"/>
              <a:ext cx="50600" cy="56425"/>
            </a:xfrm>
            <a:custGeom>
              <a:avLst/>
              <a:gdLst/>
              <a:ahLst/>
              <a:cxnLst/>
              <a:rect l="l" t="t" r="r" b="b"/>
              <a:pathLst>
                <a:path w="2024" h="2257" extrusionOk="0">
                  <a:moveTo>
                    <a:pt x="1090" y="1"/>
                  </a:moveTo>
                  <a:cubicBezTo>
                    <a:pt x="993" y="1"/>
                    <a:pt x="896" y="20"/>
                    <a:pt x="798" y="59"/>
                  </a:cubicBezTo>
                  <a:cubicBezTo>
                    <a:pt x="721" y="79"/>
                    <a:pt x="643" y="118"/>
                    <a:pt x="584" y="156"/>
                  </a:cubicBezTo>
                  <a:cubicBezTo>
                    <a:pt x="565" y="176"/>
                    <a:pt x="546" y="176"/>
                    <a:pt x="526" y="176"/>
                  </a:cubicBezTo>
                  <a:cubicBezTo>
                    <a:pt x="448" y="234"/>
                    <a:pt x="371" y="312"/>
                    <a:pt x="312" y="370"/>
                  </a:cubicBezTo>
                  <a:cubicBezTo>
                    <a:pt x="234" y="448"/>
                    <a:pt x="195" y="545"/>
                    <a:pt x="157" y="643"/>
                  </a:cubicBezTo>
                  <a:cubicBezTo>
                    <a:pt x="118" y="740"/>
                    <a:pt x="98" y="837"/>
                    <a:pt x="98" y="954"/>
                  </a:cubicBezTo>
                  <a:cubicBezTo>
                    <a:pt x="98" y="993"/>
                    <a:pt x="118" y="1032"/>
                    <a:pt x="118" y="1071"/>
                  </a:cubicBezTo>
                  <a:cubicBezTo>
                    <a:pt x="79" y="1129"/>
                    <a:pt x="40" y="1207"/>
                    <a:pt x="40" y="1284"/>
                  </a:cubicBezTo>
                  <a:cubicBezTo>
                    <a:pt x="1" y="1401"/>
                    <a:pt x="1" y="1498"/>
                    <a:pt x="40" y="1615"/>
                  </a:cubicBezTo>
                  <a:cubicBezTo>
                    <a:pt x="40" y="1712"/>
                    <a:pt x="79" y="1810"/>
                    <a:pt x="137" y="1907"/>
                  </a:cubicBezTo>
                  <a:cubicBezTo>
                    <a:pt x="176" y="1946"/>
                    <a:pt x="234" y="2004"/>
                    <a:pt x="273" y="2062"/>
                  </a:cubicBezTo>
                  <a:cubicBezTo>
                    <a:pt x="371" y="2140"/>
                    <a:pt x="507" y="2218"/>
                    <a:pt x="643" y="2237"/>
                  </a:cubicBezTo>
                  <a:cubicBezTo>
                    <a:pt x="701" y="2237"/>
                    <a:pt x="779" y="2257"/>
                    <a:pt x="857" y="2257"/>
                  </a:cubicBezTo>
                  <a:cubicBezTo>
                    <a:pt x="993" y="2257"/>
                    <a:pt x="1129" y="2218"/>
                    <a:pt x="1246" y="2140"/>
                  </a:cubicBezTo>
                  <a:cubicBezTo>
                    <a:pt x="1343" y="2043"/>
                    <a:pt x="1460" y="1965"/>
                    <a:pt x="1537" y="1868"/>
                  </a:cubicBezTo>
                  <a:cubicBezTo>
                    <a:pt x="1557" y="1829"/>
                    <a:pt x="1596" y="1810"/>
                    <a:pt x="1615" y="1790"/>
                  </a:cubicBezTo>
                  <a:cubicBezTo>
                    <a:pt x="1674" y="1712"/>
                    <a:pt x="1732" y="1615"/>
                    <a:pt x="1771" y="1537"/>
                  </a:cubicBezTo>
                  <a:cubicBezTo>
                    <a:pt x="1810" y="1479"/>
                    <a:pt x="1849" y="1421"/>
                    <a:pt x="1868" y="1362"/>
                  </a:cubicBezTo>
                  <a:cubicBezTo>
                    <a:pt x="1926" y="1226"/>
                    <a:pt x="1965" y="1090"/>
                    <a:pt x="2004" y="973"/>
                  </a:cubicBezTo>
                  <a:cubicBezTo>
                    <a:pt x="2024" y="857"/>
                    <a:pt x="2024" y="759"/>
                    <a:pt x="2004" y="643"/>
                  </a:cubicBezTo>
                  <a:cubicBezTo>
                    <a:pt x="1985" y="545"/>
                    <a:pt x="1946" y="448"/>
                    <a:pt x="1888" y="351"/>
                  </a:cubicBezTo>
                  <a:cubicBezTo>
                    <a:pt x="1849" y="312"/>
                    <a:pt x="1790" y="254"/>
                    <a:pt x="1751" y="195"/>
                  </a:cubicBezTo>
                  <a:cubicBezTo>
                    <a:pt x="1654" y="118"/>
                    <a:pt x="1537" y="40"/>
                    <a:pt x="1401" y="20"/>
                  </a:cubicBezTo>
                  <a:cubicBezTo>
                    <a:pt x="1304" y="1"/>
                    <a:pt x="1226" y="1"/>
                    <a:pt x="1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57;p27"/>
            <p:cNvSpPr/>
            <p:nvPr/>
          </p:nvSpPr>
          <p:spPr>
            <a:xfrm>
              <a:off x="-9910125" y="5562588"/>
              <a:ext cx="53025" cy="51075"/>
            </a:xfrm>
            <a:custGeom>
              <a:avLst/>
              <a:gdLst/>
              <a:ahLst/>
              <a:cxnLst/>
              <a:rect l="l" t="t" r="r" b="b"/>
              <a:pathLst>
                <a:path w="2121" h="2043" extrusionOk="0">
                  <a:moveTo>
                    <a:pt x="993" y="0"/>
                  </a:moveTo>
                  <a:cubicBezTo>
                    <a:pt x="915" y="20"/>
                    <a:pt x="837" y="39"/>
                    <a:pt x="740" y="58"/>
                  </a:cubicBezTo>
                  <a:cubicBezTo>
                    <a:pt x="662" y="78"/>
                    <a:pt x="584" y="136"/>
                    <a:pt x="507" y="175"/>
                  </a:cubicBezTo>
                  <a:cubicBezTo>
                    <a:pt x="507" y="175"/>
                    <a:pt x="487" y="195"/>
                    <a:pt x="468" y="195"/>
                  </a:cubicBezTo>
                  <a:cubicBezTo>
                    <a:pt x="409" y="253"/>
                    <a:pt x="331" y="311"/>
                    <a:pt x="273" y="370"/>
                  </a:cubicBezTo>
                  <a:cubicBezTo>
                    <a:pt x="215" y="428"/>
                    <a:pt x="156" y="506"/>
                    <a:pt x="118" y="584"/>
                  </a:cubicBezTo>
                  <a:cubicBezTo>
                    <a:pt x="40" y="759"/>
                    <a:pt x="20" y="914"/>
                    <a:pt x="1" y="1089"/>
                  </a:cubicBezTo>
                  <a:cubicBezTo>
                    <a:pt x="1" y="1206"/>
                    <a:pt x="40" y="1303"/>
                    <a:pt x="98" y="1400"/>
                  </a:cubicBezTo>
                  <a:cubicBezTo>
                    <a:pt x="137" y="1498"/>
                    <a:pt x="195" y="1575"/>
                    <a:pt x="273" y="1653"/>
                  </a:cubicBezTo>
                  <a:cubicBezTo>
                    <a:pt x="351" y="1731"/>
                    <a:pt x="429" y="1770"/>
                    <a:pt x="526" y="1809"/>
                  </a:cubicBezTo>
                  <a:cubicBezTo>
                    <a:pt x="604" y="1828"/>
                    <a:pt x="662" y="1848"/>
                    <a:pt x="740" y="1848"/>
                  </a:cubicBezTo>
                  <a:cubicBezTo>
                    <a:pt x="779" y="1887"/>
                    <a:pt x="837" y="1926"/>
                    <a:pt x="876" y="1945"/>
                  </a:cubicBezTo>
                  <a:cubicBezTo>
                    <a:pt x="1012" y="2023"/>
                    <a:pt x="1148" y="2042"/>
                    <a:pt x="1284" y="2042"/>
                  </a:cubicBezTo>
                  <a:cubicBezTo>
                    <a:pt x="1362" y="2023"/>
                    <a:pt x="1421" y="2023"/>
                    <a:pt x="1498" y="2003"/>
                  </a:cubicBezTo>
                  <a:cubicBezTo>
                    <a:pt x="1635" y="1964"/>
                    <a:pt x="1751" y="1887"/>
                    <a:pt x="1829" y="1770"/>
                  </a:cubicBezTo>
                  <a:cubicBezTo>
                    <a:pt x="1849" y="1770"/>
                    <a:pt x="1849" y="1770"/>
                    <a:pt x="1849" y="1751"/>
                  </a:cubicBezTo>
                  <a:lnTo>
                    <a:pt x="1868" y="1751"/>
                  </a:lnTo>
                  <a:cubicBezTo>
                    <a:pt x="1907" y="1692"/>
                    <a:pt x="1946" y="1634"/>
                    <a:pt x="1985" y="1575"/>
                  </a:cubicBezTo>
                  <a:cubicBezTo>
                    <a:pt x="1985" y="1556"/>
                    <a:pt x="2004" y="1537"/>
                    <a:pt x="2004" y="1537"/>
                  </a:cubicBezTo>
                  <a:cubicBezTo>
                    <a:pt x="2024" y="1459"/>
                    <a:pt x="2062" y="1381"/>
                    <a:pt x="2082" y="1323"/>
                  </a:cubicBezTo>
                  <a:cubicBezTo>
                    <a:pt x="2082" y="1303"/>
                    <a:pt x="2082" y="1303"/>
                    <a:pt x="2082" y="1284"/>
                  </a:cubicBezTo>
                  <a:cubicBezTo>
                    <a:pt x="2101" y="1206"/>
                    <a:pt x="2101" y="1128"/>
                    <a:pt x="2121" y="1031"/>
                  </a:cubicBezTo>
                  <a:cubicBezTo>
                    <a:pt x="2121" y="1011"/>
                    <a:pt x="2101" y="992"/>
                    <a:pt x="2101" y="973"/>
                  </a:cubicBezTo>
                  <a:cubicBezTo>
                    <a:pt x="2101" y="914"/>
                    <a:pt x="2082" y="817"/>
                    <a:pt x="2062" y="759"/>
                  </a:cubicBezTo>
                  <a:cubicBezTo>
                    <a:pt x="2062" y="739"/>
                    <a:pt x="2062" y="739"/>
                    <a:pt x="2062" y="720"/>
                  </a:cubicBezTo>
                  <a:cubicBezTo>
                    <a:pt x="2024" y="642"/>
                    <a:pt x="1985" y="564"/>
                    <a:pt x="1946" y="506"/>
                  </a:cubicBezTo>
                  <a:cubicBezTo>
                    <a:pt x="1946" y="486"/>
                    <a:pt x="1926" y="467"/>
                    <a:pt x="1926" y="447"/>
                  </a:cubicBezTo>
                  <a:cubicBezTo>
                    <a:pt x="1868" y="389"/>
                    <a:pt x="1829" y="331"/>
                    <a:pt x="1771" y="272"/>
                  </a:cubicBezTo>
                  <a:lnTo>
                    <a:pt x="1751" y="272"/>
                  </a:lnTo>
                  <a:cubicBezTo>
                    <a:pt x="1751" y="253"/>
                    <a:pt x="1751" y="253"/>
                    <a:pt x="1732" y="253"/>
                  </a:cubicBezTo>
                  <a:cubicBezTo>
                    <a:pt x="1693" y="214"/>
                    <a:pt x="1615" y="156"/>
                    <a:pt x="1576" y="136"/>
                  </a:cubicBezTo>
                  <a:cubicBezTo>
                    <a:pt x="1557" y="136"/>
                    <a:pt x="1557" y="117"/>
                    <a:pt x="1557" y="117"/>
                  </a:cubicBezTo>
                  <a:cubicBezTo>
                    <a:pt x="1382" y="20"/>
                    <a:pt x="1246" y="20"/>
                    <a:pt x="1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158;p27"/>
            <p:cNvSpPr/>
            <p:nvPr/>
          </p:nvSpPr>
          <p:spPr>
            <a:xfrm>
              <a:off x="-10091000" y="5405038"/>
              <a:ext cx="48175" cy="50625"/>
            </a:xfrm>
            <a:custGeom>
              <a:avLst/>
              <a:gdLst/>
              <a:ahLst/>
              <a:cxnLst/>
              <a:rect l="l" t="t" r="r" b="b"/>
              <a:pathLst>
                <a:path w="1927" h="2025" extrusionOk="0">
                  <a:moveTo>
                    <a:pt x="1051" y="0"/>
                  </a:moveTo>
                  <a:cubicBezTo>
                    <a:pt x="954" y="20"/>
                    <a:pt x="856" y="20"/>
                    <a:pt x="759" y="20"/>
                  </a:cubicBezTo>
                  <a:cubicBezTo>
                    <a:pt x="642" y="20"/>
                    <a:pt x="545" y="39"/>
                    <a:pt x="448" y="98"/>
                  </a:cubicBezTo>
                  <a:cubicBezTo>
                    <a:pt x="370" y="137"/>
                    <a:pt x="273" y="195"/>
                    <a:pt x="215" y="273"/>
                  </a:cubicBezTo>
                  <a:cubicBezTo>
                    <a:pt x="137" y="351"/>
                    <a:pt x="78" y="448"/>
                    <a:pt x="59" y="545"/>
                  </a:cubicBezTo>
                  <a:cubicBezTo>
                    <a:pt x="20" y="642"/>
                    <a:pt x="1" y="740"/>
                    <a:pt x="1" y="856"/>
                  </a:cubicBezTo>
                  <a:cubicBezTo>
                    <a:pt x="20" y="915"/>
                    <a:pt x="40" y="992"/>
                    <a:pt x="40" y="1070"/>
                  </a:cubicBezTo>
                  <a:cubicBezTo>
                    <a:pt x="59" y="1129"/>
                    <a:pt x="98" y="1187"/>
                    <a:pt x="137" y="1245"/>
                  </a:cubicBezTo>
                  <a:cubicBezTo>
                    <a:pt x="137" y="1323"/>
                    <a:pt x="137" y="1401"/>
                    <a:pt x="176" y="1479"/>
                  </a:cubicBezTo>
                  <a:cubicBezTo>
                    <a:pt x="195" y="1537"/>
                    <a:pt x="234" y="1595"/>
                    <a:pt x="254" y="1673"/>
                  </a:cubicBezTo>
                  <a:cubicBezTo>
                    <a:pt x="331" y="1790"/>
                    <a:pt x="429" y="1868"/>
                    <a:pt x="565" y="1945"/>
                  </a:cubicBezTo>
                  <a:cubicBezTo>
                    <a:pt x="623" y="1965"/>
                    <a:pt x="681" y="1984"/>
                    <a:pt x="759" y="2004"/>
                  </a:cubicBezTo>
                  <a:cubicBezTo>
                    <a:pt x="811" y="2019"/>
                    <a:pt x="863" y="2025"/>
                    <a:pt x="915" y="2025"/>
                  </a:cubicBezTo>
                  <a:cubicBezTo>
                    <a:pt x="999" y="2025"/>
                    <a:pt x="1083" y="2008"/>
                    <a:pt x="1168" y="1984"/>
                  </a:cubicBezTo>
                  <a:cubicBezTo>
                    <a:pt x="1362" y="1926"/>
                    <a:pt x="1498" y="1829"/>
                    <a:pt x="1615" y="1693"/>
                  </a:cubicBezTo>
                  <a:cubicBezTo>
                    <a:pt x="1693" y="1634"/>
                    <a:pt x="1732" y="1556"/>
                    <a:pt x="1771" y="1479"/>
                  </a:cubicBezTo>
                  <a:cubicBezTo>
                    <a:pt x="1790" y="1459"/>
                    <a:pt x="1809" y="1440"/>
                    <a:pt x="1809" y="1420"/>
                  </a:cubicBezTo>
                  <a:cubicBezTo>
                    <a:pt x="1848" y="1342"/>
                    <a:pt x="1887" y="1245"/>
                    <a:pt x="1907" y="1167"/>
                  </a:cubicBezTo>
                  <a:cubicBezTo>
                    <a:pt x="1907" y="1129"/>
                    <a:pt x="1907" y="1070"/>
                    <a:pt x="1907" y="1031"/>
                  </a:cubicBezTo>
                  <a:cubicBezTo>
                    <a:pt x="1907" y="992"/>
                    <a:pt x="1926" y="934"/>
                    <a:pt x="1926" y="895"/>
                  </a:cubicBezTo>
                  <a:cubicBezTo>
                    <a:pt x="1926" y="876"/>
                    <a:pt x="1926" y="876"/>
                    <a:pt x="1926" y="856"/>
                  </a:cubicBezTo>
                  <a:cubicBezTo>
                    <a:pt x="1907" y="817"/>
                    <a:pt x="1907" y="778"/>
                    <a:pt x="1907" y="740"/>
                  </a:cubicBezTo>
                  <a:cubicBezTo>
                    <a:pt x="1887" y="701"/>
                    <a:pt x="1887" y="662"/>
                    <a:pt x="1868" y="623"/>
                  </a:cubicBezTo>
                  <a:cubicBezTo>
                    <a:pt x="1868" y="603"/>
                    <a:pt x="1868" y="584"/>
                    <a:pt x="1868" y="584"/>
                  </a:cubicBezTo>
                  <a:cubicBezTo>
                    <a:pt x="1848" y="506"/>
                    <a:pt x="1790" y="428"/>
                    <a:pt x="1771" y="370"/>
                  </a:cubicBezTo>
                  <a:cubicBezTo>
                    <a:pt x="1693" y="253"/>
                    <a:pt x="1596" y="156"/>
                    <a:pt x="1459" y="98"/>
                  </a:cubicBezTo>
                  <a:cubicBezTo>
                    <a:pt x="1343" y="39"/>
                    <a:pt x="1207" y="0"/>
                    <a:pt x="1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159;p27"/>
            <p:cNvSpPr/>
            <p:nvPr/>
          </p:nvSpPr>
          <p:spPr>
            <a:xfrm>
              <a:off x="-10234925" y="5373438"/>
              <a:ext cx="43300" cy="40025"/>
            </a:xfrm>
            <a:custGeom>
              <a:avLst/>
              <a:gdLst/>
              <a:ahLst/>
              <a:cxnLst/>
              <a:rect l="l" t="t" r="r" b="b"/>
              <a:pathLst>
                <a:path w="1732" h="1601" extrusionOk="0">
                  <a:moveTo>
                    <a:pt x="779" y="0"/>
                  </a:moveTo>
                  <a:cubicBezTo>
                    <a:pt x="662" y="20"/>
                    <a:pt x="565" y="39"/>
                    <a:pt x="467" y="98"/>
                  </a:cubicBezTo>
                  <a:cubicBezTo>
                    <a:pt x="370" y="136"/>
                    <a:pt x="292" y="195"/>
                    <a:pt x="215" y="273"/>
                  </a:cubicBezTo>
                  <a:cubicBezTo>
                    <a:pt x="137" y="350"/>
                    <a:pt x="98" y="428"/>
                    <a:pt x="59" y="525"/>
                  </a:cubicBezTo>
                  <a:cubicBezTo>
                    <a:pt x="20" y="623"/>
                    <a:pt x="1" y="739"/>
                    <a:pt x="20" y="837"/>
                  </a:cubicBezTo>
                  <a:cubicBezTo>
                    <a:pt x="20" y="914"/>
                    <a:pt x="40" y="992"/>
                    <a:pt x="59" y="1051"/>
                  </a:cubicBezTo>
                  <a:cubicBezTo>
                    <a:pt x="98" y="1187"/>
                    <a:pt x="176" y="1303"/>
                    <a:pt x="273" y="1401"/>
                  </a:cubicBezTo>
                  <a:cubicBezTo>
                    <a:pt x="331" y="1440"/>
                    <a:pt x="390" y="1478"/>
                    <a:pt x="448" y="1517"/>
                  </a:cubicBezTo>
                  <a:cubicBezTo>
                    <a:pt x="544" y="1565"/>
                    <a:pt x="653" y="1600"/>
                    <a:pt x="776" y="1600"/>
                  </a:cubicBezTo>
                  <a:cubicBezTo>
                    <a:pt x="802" y="1600"/>
                    <a:pt x="829" y="1599"/>
                    <a:pt x="856" y="1595"/>
                  </a:cubicBezTo>
                  <a:lnTo>
                    <a:pt x="954" y="1595"/>
                  </a:lnTo>
                  <a:cubicBezTo>
                    <a:pt x="1070" y="1595"/>
                    <a:pt x="1168" y="1556"/>
                    <a:pt x="1265" y="1517"/>
                  </a:cubicBezTo>
                  <a:cubicBezTo>
                    <a:pt x="1362" y="1478"/>
                    <a:pt x="1440" y="1420"/>
                    <a:pt x="1518" y="1323"/>
                  </a:cubicBezTo>
                  <a:cubicBezTo>
                    <a:pt x="1576" y="1264"/>
                    <a:pt x="1634" y="1167"/>
                    <a:pt x="1654" y="1070"/>
                  </a:cubicBezTo>
                  <a:cubicBezTo>
                    <a:pt x="1712" y="973"/>
                    <a:pt x="1732" y="875"/>
                    <a:pt x="1712" y="759"/>
                  </a:cubicBezTo>
                  <a:cubicBezTo>
                    <a:pt x="1712" y="681"/>
                    <a:pt x="1693" y="623"/>
                    <a:pt x="1673" y="545"/>
                  </a:cubicBezTo>
                  <a:cubicBezTo>
                    <a:pt x="1634" y="409"/>
                    <a:pt x="1557" y="311"/>
                    <a:pt x="1459" y="214"/>
                  </a:cubicBezTo>
                  <a:cubicBezTo>
                    <a:pt x="1401" y="175"/>
                    <a:pt x="1343" y="136"/>
                    <a:pt x="1284" y="98"/>
                  </a:cubicBezTo>
                  <a:cubicBezTo>
                    <a:pt x="1168" y="20"/>
                    <a:pt x="1031" y="0"/>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60;p27"/>
            <p:cNvSpPr/>
            <p:nvPr/>
          </p:nvSpPr>
          <p:spPr>
            <a:xfrm>
              <a:off x="-10395875" y="5249738"/>
              <a:ext cx="61775" cy="60500"/>
            </a:xfrm>
            <a:custGeom>
              <a:avLst/>
              <a:gdLst/>
              <a:ahLst/>
              <a:cxnLst/>
              <a:rect l="l" t="t" r="r" b="b"/>
              <a:pathLst>
                <a:path w="2471" h="2420" extrusionOk="0">
                  <a:moveTo>
                    <a:pt x="1400" y="0"/>
                  </a:moveTo>
                  <a:cubicBezTo>
                    <a:pt x="1363" y="0"/>
                    <a:pt x="1324" y="2"/>
                    <a:pt x="1285" y="8"/>
                  </a:cubicBezTo>
                  <a:lnTo>
                    <a:pt x="1226" y="8"/>
                  </a:lnTo>
                  <a:cubicBezTo>
                    <a:pt x="1129" y="28"/>
                    <a:pt x="1032" y="47"/>
                    <a:pt x="934" y="66"/>
                  </a:cubicBezTo>
                  <a:cubicBezTo>
                    <a:pt x="837" y="105"/>
                    <a:pt x="721" y="164"/>
                    <a:pt x="623" y="203"/>
                  </a:cubicBezTo>
                  <a:cubicBezTo>
                    <a:pt x="526" y="261"/>
                    <a:pt x="429" y="339"/>
                    <a:pt x="351" y="417"/>
                  </a:cubicBezTo>
                  <a:cubicBezTo>
                    <a:pt x="273" y="494"/>
                    <a:pt x="215" y="592"/>
                    <a:pt x="157" y="689"/>
                  </a:cubicBezTo>
                  <a:cubicBezTo>
                    <a:pt x="137" y="708"/>
                    <a:pt x="137" y="728"/>
                    <a:pt x="118" y="747"/>
                  </a:cubicBezTo>
                  <a:cubicBezTo>
                    <a:pt x="98" y="825"/>
                    <a:pt x="59" y="922"/>
                    <a:pt x="40" y="1020"/>
                  </a:cubicBezTo>
                  <a:cubicBezTo>
                    <a:pt x="1" y="1214"/>
                    <a:pt x="20" y="1350"/>
                    <a:pt x="59" y="1545"/>
                  </a:cubicBezTo>
                  <a:cubicBezTo>
                    <a:pt x="79" y="1661"/>
                    <a:pt x="137" y="1759"/>
                    <a:pt x="195" y="1836"/>
                  </a:cubicBezTo>
                  <a:cubicBezTo>
                    <a:pt x="215" y="1856"/>
                    <a:pt x="215" y="1875"/>
                    <a:pt x="234" y="1895"/>
                  </a:cubicBezTo>
                  <a:cubicBezTo>
                    <a:pt x="293" y="1973"/>
                    <a:pt x="351" y="2031"/>
                    <a:pt x="409" y="2089"/>
                  </a:cubicBezTo>
                  <a:cubicBezTo>
                    <a:pt x="468" y="2167"/>
                    <a:pt x="545" y="2206"/>
                    <a:pt x="623" y="2245"/>
                  </a:cubicBezTo>
                  <a:cubicBezTo>
                    <a:pt x="643" y="2264"/>
                    <a:pt x="662" y="2284"/>
                    <a:pt x="682" y="2284"/>
                  </a:cubicBezTo>
                  <a:cubicBezTo>
                    <a:pt x="701" y="2303"/>
                    <a:pt x="721" y="2303"/>
                    <a:pt x="721" y="2303"/>
                  </a:cubicBezTo>
                  <a:cubicBezTo>
                    <a:pt x="798" y="2342"/>
                    <a:pt x="876" y="2362"/>
                    <a:pt x="934" y="2381"/>
                  </a:cubicBezTo>
                  <a:cubicBezTo>
                    <a:pt x="973" y="2400"/>
                    <a:pt x="993" y="2400"/>
                    <a:pt x="1012" y="2400"/>
                  </a:cubicBezTo>
                  <a:cubicBezTo>
                    <a:pt x="1071" y="2400"/>
                    <a:pt x="1187" y="2420"/>
                    <a:pt x="1285" y="2420"/>
                  </a:cubicBezTo>
                  <a:cubicBezTo>
                    <a:pt x="1362" y="2400"/>
                    <a:pt x="1440" y="2400"/>
                    <a:pt x="1518" y="2381"/>
                  </a:cubicBezTo>
                  <a:cubicBezTo>
                    <a:pt x="1518" y="2362"/>
                    <a:pt x="1537" y="2362"/>
                    <a:pt x="1537" y="2362"/>
                  </a:cubicBezTo>
                  <a:cubicBezTo>
                    <a:pt x="1635" y="2323"/>
                    <a:pt x="1712" y="2303"/>
                    <a:pt x="1790" y="2245"/>
                  </a:cubicBezTo>
                  <a:cubicBezTo>
                    <a:pt x="1849" y="2206"/>
                    <a:pt x="1907" y="2148"/>
                    <a:pt x="1965" y="2089"/>
                  </a:cubicBezTo>
                  <a:cubicBezTo>
                    <a:pt x="1965" y="2089"/>
                    <a:pt x="1985" y="2070"/>
                    <a:pt x="1985" y="2070"/>
                  </a:cubicBezTo>
                  <a:cubicBezTo>
                    <a:pt x="2004" y="2031"/>
                    <a:pt x="2024" y="2011"/>
                    <a:pt x="2043" y="1992"/>
                  </a:cubicBezTo>
                  <a:cubicBezTo>
                    <a:pt x="2063" y="1973"/>
                    <a:pt x="2101" y="1953"/>
                    <a:pt x="2121" y="1934"/>
                  </a:cubicBezTo>
                  <a:cubicBezTo>
                    <a:pt x="2140" y="1914"/>
                    <a:pt x="2160" y="1895"/>
                    <a:pt x="2160" y="1856"/>
                  </a:cubicBezTo>
                  <a:cubicBezTo>
                    <a:pt x="2238" y="1778"/>
                    <a:pt x="2315" y="1681"/>
                    <a:pt x="2354" y="1584"/>
                  </a:cubicBezTo>
                  <a:cubicBezTo>
                    <a:pt x="2374" y="1506"/>
                    <a:pt x="2413" y="1408"/>
                    <a:pt x="2432" y="1311"/>
                  </a:cubicBezTo>
                  <a:cubicBezTo>
                    <a:pt x="2452" y="1253"/>
                    <a:pt x="2452" y="1195"/>
                    <a:pt x="2452" y="1136"/>
                  </a:cubicBezTo>
                  <a:cubicBezTo>
                    <a:pt x="2471" y="1078"/>
                    <a:pt x="2471" y="1020"/>
                    <a:pt x="2471" y="961"/>
                  </a:cubicBezTo>
                  <a:cubicBezTo>
                    <a:pt x="2471" y="961"/>
                    <a:pt x="2471" y="942"/>
                    <a:pt x="2471" y="942"/>
                  </a:cubicBezTo>
                  <a:cubicBezTo>
                    <a:pt x="2452" y="844"/>
                    <a:pt x="2432" y="767"/>
                    <a:pt x="2413" y="689"/>
                  </a:cubicBezTo>
                  <a:cubicBezTo>
                    <a:pt x="2413" y="669"/>
                    <a:pt x="2413" y="650"/>
                    <a:pt x="2393" y="631"/>
                  </a:cubicBezTo>
                  <a:cubicBezTo>
                    <a:pt x="2374" y="553"/>
                    <a:pt x="2335" y="475"/>
                    <a:pt x="2296" y="417"/>
                  </a:cubicBezTo>
                  <a:cubicBezTo>
                    <a:pt x="2296" y="417"/>
                    <a:pt x="2296" y="397"/>
                    <a:pt x="2296" y="397"/>
                  </a:cubicBezTo>
                  <a:cubicBezTo>
                    <a:pt x="2238" y="339"/>
                    <a:pt x="2199" y="300"/>
                    <a:pt x="2160" y="242"/>
                  </a:cubicBezTo>
                  <a:cubicBezTo>
                    <a:pt x="2101" y="203"/>
                    <a:pt x="2043" y="164"/>
                    <a:pt x="1985" y="125"/>
                  </a:cubicBezTo>
                  <a:cubicBezTo>
                    <a:pt x="1907" y="66"/>
                    <a:pt x="1771" y="28"/>
                    <a:pt x="1654" y="28"/>
                  </a:cubicBezTo>
                  <a:cubicBezTo>
                    <a:pt x="1572" y="14"/>
                    <a:pt x="1489" y="0"/>
                    <a:pt x="14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27"/>
            <p:cNvSpPr/>
            <p:nvPr/>
          </p:nvSpPr>
          <p:spPr>
            <a:xfrm>
              <a:off x="-10225200" y="5250288"/>
              <a:ext cx="47200" cy="50900"/>
            </a:xfrm>
            <a:custGeom>
              <a:avLst/>
              <a:gdLst/>
              <a:ahLst/>
              <a:cxnLst/>
              <a:rect l="l" t="t" r="r" b="b"/>
              <a:pathLst>
                <a:path w="1888" h="2036" extrusionOk="0">
                  <a:moveTo>
                    <a:pt x="1065" y="1"/>
                  </a:moveTo>
                  <a:cubicBezTo>
                    <a:pt x="1041" y="1"/>
                    <a:pt x="1017" y="2"/>
                    <a:pt x="993" y="6"/>
                  </a:cubicBezTo>
                  <a:lnTo>
                    <a:pt x="954" y="6"/>
                  </a:lnTo>
                  <a:cubicBezTo>
                    <a:pt x="895" y="6"/>
                    <a:pt x="779" y="25"/>
                    <a:pt x="740" y="44"/>
                  </a:cubicBezTo>
                  <a:lnTo>
                    <a:pt x="720" y="44"/>
                  </a:lnTo>
                  <a:cubicBezTo>
                    <a:pt x="701" y="44"/>
                    <a:pt x="701" y="44"/>
                    <a:pt x="681" y="64"/>
                  </a:cubicBezTo>
                  <a:cubicBezTo>
                    <a:pt x="623" y="83"/>
                    <a:pt x="545" y="122"/>
                    <a:pt x="487" y="161"/>
                  </a:cubicBezTo>
                  <a:cubicBezTo>
                    <a:pt x="467" y="161"/>
                    <a:pt x="467" y="161"/>
                    <a:pt x="448" y="181"/>
                  </a:cubicBezTo>
                  <a:cubicBezTo>
                    <a:pt x="409" y="220"/>
                    <a:pt x="351" y="278"/>
                    <a:pt x="292" y="317"/>
                  </a:cubicBezTo>
                  <a:cubicBezTo>
                    <a:pt x="292" y="317"/>
                    <a:pt x="292" y="317"/>
                    <a:pt x="273" y="336"/>
                  </a:cubicBezTo>
                  <a:cubicBezTo>
                    <a:pt x="273" y="336"/>
                    <a:pt x="273" y="336"/>
                    <a:pt x="253" y="356"/>
                  </a:cubicBezTo>
                  <a:cubicBezTo>
                    <a:pt x="234" y="375"/>
                    <a:pt x="215" y="414"/>
                    <a:pt x="195" y="453"/>
                  </a:cubicBezTo>
                  <a:cubicBezTo>
                    <a:pt x="176" y="472"/>
                    <a:pt x="156" y="511"/>
                    <a:pt x="137" y="531"/>
                  </a:cubicBezTo>
                  <a:cubicBezTo>
                    <a:pt x="117" y="550"/>
                    <a:pt x="117" y="570"/>
                    <a:pt x="98" y="589"/>
                  </a:cubicBezTo>
                  <a:cubicBezTo>
                    <a:pt x="78" y="667"/>
                    <a:pt x="59" y="725"/>
                    <a:pt x="20" y="803"/>
                  </a:cubicBezTo>
                  <a:cubicBezTo>
                    <a:pt x="20" y="803"/>
                    <a:pt x="20" y="803"/>
                    <a:pt x="20" y="822"/>
                  </a:cubicBezTo>
                  <a:cubicBezTo>
                    <a:pt x="20" y="822"/>
                    <a:pt x="20" y="842"/>
                    <a:pt x="20" y="842"/>
                  </a:cubicBezTo>
                  <a:cubicBezTo>
                    <a:pt x="20" y="842"/>
                    <a:pt x="20" y="861"/>
                    <a:pt x="20" y="861"/>
                  </a:cubicBezTo>
                  <a:cubicBezTo>
                    <a:pt x="1" y="939"/>
                    <a:pt x="1" y="1017"/>
                    <a:pt x="1" y="1075"/>
                  </a:cubicBezTo>
                  <a:cubicBezTo>
                    <a:pt x="1" y="1095"/>
                    <a:pt x="1" y="1114"/>
                    <a:pt x="1" y="1114"/>
                  </a:cubicBezTo>
                  <a:cubicBezTo>
                    <a:pt x="1" y="1134"/>
                    <a:pt x="1" y="1134"/>
                    <a:pt x="1" y="1153"/>
                  </a:cubicBezTo>
                  <a:cubicBezTo>
                    <a:pt x="1" y="1211"/>
                    <a:pt x="20" y="1289"/>
                    <a:pt x="40" y="1367"/>
                  </a:cubicBezTo>
                  <a:cubicBezTo>
                    <a:pt x="40" y="1367"/>
                    <a:pt x="40" y="1386"/>
                    <a:pt x="40" y="1386"/>
                  </a:cubicBezTo>
                  <a:cubicBezTo>
                    <a:pt x="40" y="1386"/>
                    <a:pt x="59" y="1406"/>
                    <a:pt x="59" y="1406"/>
                  </a:cubicBezTo>
                  <a:cubicBezTo>
                    <a:pt x="78" y="1484"/>
                    <a:pt x="117" y="1542"/>
                    <a:pt x="156" y="1620"/>
                  </a:cubicBezTo>
                  <a:cubicBezTo>
                    <a:pt x="156" y="1639"/>
                    <a:pt x="176" y="1639"/>
                    <a:pt x="176" y="1639"/>
                  </a:cubicBezTo>
                  <a:cubicBezTo>
                    <a:pt x="195" y="1659"/>
                    <a:pt x="234" y="1698"/>
                    <a:pt x="234" y="1717"/>
                  </a:cubicBezTo>
                  <a:cubicBezTo>
                    <a:pt x="253" y="1737"/>
                    <a:pt x="292" y="1775"/>
                    <a:pt x="312" y="1814"/>
                  </a:cubicBezTo>
                  <a:cubicBezTo>
                    <a:pt x="312" y="1814"/>
                    <a:pt x="331" y="1814"/>
                    <a:pt x="331" y="1834"/>
                  </a:cubicBezTo>
                  <a:cubicBezTo>
                    <a:pt x="409" y="1912"/>
                    <a:pt x="506" y="1951"/>
                    <a:pt x="604" y="1989"/>
                  </a:cubicBezTo>
                  <a:cubicBezTo>
                    <a:pt x="675" y="2018"/>
                    <a:pt x="746" y="2036"/>
                    <a:pt x="825" y="2036"/>
                  </a:cubicBezTo>
                  <a:cubicBezTo>
                    <a:pt x="854" y="2036"/>
                    <a:pt x="883" y="2034"/>
                    <a:pt x="915" y="2028"/>
                  </a:cubicBezTo>
                  <a:cubicBezTo>
                    <a:pt x="1031" y="2028"/>
                    <a:pt x="1129" y="2009"/>
                    <a:pt x="1207" y="1951"/>
                  </a:cubicBezTo>
                  <a:cubicBezTo>
                    <a:pt x="1265" y="1931"/>
                    <a:pt x="1323" y="1892"/>
                    <a:pt x="1362" y="1873"/>
                  </a:cubicBezTo>
                  <a:cubicBezTo>
                    <a:pt x="1420" y="1853"/>
                    <a:pt x="1459" y="1814"/>
                    <a:pt x="1518" y="1795"/>
                  </a:cubicBezTo>
                  <a:cubicBezTo>
                    <a:pt x="1557" y="1756"/>
                    <a:pt x="1615" y="1698"/>
                    <a:pt x="1673" y="1659"/>
                  </a:cubicBezTo>
                  <a:cubicBezTo>
                    <a:pt x="1771" y="1562"/>
                    <a:pt x="1829" y="1445"/>
                    <a:pt x="1848" y="1309"/>
                  </a:cubicBezTo>
                  <a:cubicBezTo>
                    <a:pt x="1868" y="1211"/>
                    <a:pt x="1868" y="1134"/>
                    <a:pt x="1887" y="1056"/>
                  </a:cubicBezTo>
                  <a:cubicBezTo>
                    <a:pt x="1887" y="1036"/>
                    <a:pt x="1887" y="1017"/>
                    <a:pt x="1887" y="998"/>
                  </a:cubicBezTo>
                  <a:cubicBezTo>
                    <a:pt x="1887" y="978"/>
                    <a:pt x="1868" y="939"/>
                    <a:pt x="1868" y="920"/>
                  </a:cubicBezTo>
                  <a:cubicBezTo>
                    <a:pt x="1848" y="822"/>
                    <a:pt x="1848" y="706"/>
                    <a:pt x="1809" y="628"/>
                  </a:cubicBezTo>
                  <a:cubicBezTo>
                    <a:pt x="1809" y="609"/>
                    <a:pt x="1809" y="589"/>
                    <a:pt x="1790" y="589"/>
                  </a:cubicBezTo>
                  <a:cubicBezTo>
                    <a:pt x="1771" y="511"/>
                    <a:pt x="1732" y="433"/>
                    <a:pt x="1693" y="356"/>
                  </a:cubicBezTo>
                  <a:cubicBezTo>
                    <a:pt x="1615" y="239"/>
                    <a:pt x="1518" y="161"/>
                    <a:pt x="1382" y="83"/>
                  </a:cubicBezTo>
                  <a:cubicBezTo>
                    <a:pt x="1286" y="35"/>
                    <a:pt x="1176" y="1"/>
                    <a:pt x="10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62;p27"/>
            <p:cNvSpPr/>
            <p:nvPr/>
          </p:nvSpPr>
          <p:spPr>
            <a:xfrm>
              <a:off x="-9923250" y="5343938"/>
              <a:ext cx="47675" cy="51225"/>
            </a:xfrm>
            <a:custGeom>
              <a:avLst/>
              <a:gdLst/>
              <a:ahLst/>
              <a:cxnLst/>
              <a:rect l="l" t="t" r="r" b="b"/>
              <a:pathLst>
                <a:path w="1907" h="2049" extrusionOk="0">
                  <a:moveTo>
                    <a:pt x="1100" y="1"/>
                  </a:moveTo>
                  <a:cubicBezTo>
                    <a:pt x="1016" y="1"/>
                    <a:pt x="936" y="10"/>
                    <a:pt x="856" y="33"/>
                  </a:cubicBezTo>
                  <a:cubicBezTo>
                    <a:pt x="798" y="72"/>
                    <a:pt x="740" y="91"/>
                    <a:pt x="662" y="130"/>
                  </a:cubicBezTo>
                  <a:cubicBezTo>
                    <a:pt x="565" y="208"/>
                    <a:pt x="467" y="305"/>
                    <a:pt x="409" y="422"/>
                  </a:cubicBezTo>
                  <a:cubicBezTo>
                    <a:pt x="292" y="577"/>
                    <a:pt x="195" y="733"/>
                    <a:pt x="98" y="889"/>
                  </a:cubicBezTo>
                  <a:cubicBezTo>
                    <a:pt x="40" y="986"/>
                    <a:pt x="20" y="1083"/>
                    <a:pt x="20" y="1180"/>
                  </a:cubicBezTo>
                  <a:cubicBezTo>
                    <a:pt x="1" y="1297"/>
                    <a:pt x="1" y="1394"/>
                    <a:pt x="40" y="1511"/>
                  </a:cubicBezTo>
                  <a:cubicBezTo>
                    <a:pt x="78" y="1608"/>
                    <a:pt x="117" y="1705"/>
                    <a:pt x="195" y="1764"/>
                  </a:cubicBezTo>
                  <a:cubicBezTo>
                    <a:pt x="254" y="1861"/>
                    <a:pt x="331" y="1919"/>
                    <a:pt x="429" y="1958"/>
                  </a:cubicBezTo>
                  <a:cubicBezTo>
                    <a:pt x="487" y="1978"/>
                    <a:pt x="565" y="2017"/>
                    <a:pt x="623" y="2036"/>
                  </a:cubicBezTo>
                  <a:cubicBezTo>
                    <a:pt x="679" y="2044"/>
                    <a:pt x="739" y="2049"/>
                    <a:pt x="800" y="2049"/>
                  </a:cubicBezTo>
                  <a:cubicBezTo>
                    <a:pt x="885" y="2049"/>
                    <a:pt x="971" y="2039"/>
                    <a:pt x="1051" y="2017"/>
                  </a:cubicBezTo>
                  <a:cubicBezTo>
                    <a:pt x="1109" y="1978"/>
                    <a:pt x="1168" y="1958"/>
                    <a:pt x="1226" y="1919"/>
                  </a:cubicBezTo>
                  <a:cubicBezTo>
                    <a:pt x="1343" y="1842"/>
                    <a:pt x="1440" y="1744"/>
                    <a:pt x="1498" y="1628"/>
                  </a:cubicBezTo>
                  <a:cubicBezTo>
                    <a:pt x="1615" y="1472"/>
                    <a:pt x="1712" y="1316"/>
                    <a:pt x="1809" y="1161"/>
                  </a:cubicBezTo>
                  <a:cubicBezTo>
                    <a:pt x="1868" y="1064"/>
                    <a:pt x="1887" y="966"/>
                    <a:pt x="1887" y="869"/>
                  </a:cubicBezTo>
                  <a:cubicBezTo>
                    <a:pt x="1907" y="752"/>
                    <a:pt x="1907" y="655"/>
                    <a:pt x="1868" y="538"/>
                  </a:cubicBezTo>
                  <a:cubicBezTo>
                    <a:pt x="1829" y="441"/>
                    <a:pt x="1790" y="344"/>
                    <a:pt x="1712" y="286"/>
                  </a:cubicBezTo>
                  <a:cubicBezTo>
                    <a:pt x="1654" y="188"/>
                    <a:pt x="1576" y="130"/>
                    <a:pt x="1479" y="91"/>
                  </a:cubicBezTo>
                  <a:cubicBezTo>
                    <a:pt x="1401" y="72"/>
                    <a:pt x="1343" y="33"/>
                    <a:pt x="1284" y="13"/>
                  </a:cubicBezTo>
                  <a:cubicBezTo>
                    <a:pt x="1220" y="5"/>
                    <a:pt x="1159" y="1"/>
                    <a:pt x="1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27"/>
            <p:cNvSpPr/>
            <p:nvPr/>
          </p:nvSpPr>
          <p:spPr>
            <a:xfrm>
              <a:off x="-9969425" y="5499363"/>
              <a:ext cx="43275" cy="40025"/>
            </a:xfrm>
            <a:custGeom>
              <a:avLst/>
              <a:gdLst/>
              <a:ahLst/>
              <a:cxnLst/>
              <a:rect l="l" t="t" r="r" b="b"/>
              <a:pathLst>
                <a:path w="1731" h="1601" extrusionOk="0">
                  <a:moveTo>
                    <a:pt x="875" y="1"/>
                  </a:moveTo>
                  <a:lnTo>
                    <a:pt x="759" y="20"/>
                  </a:lnTo>
                  <a:cubicBezTo>
                    <a:pt x="661" y="20"/>
                    <a:pt x="564" y="40"/>
                    <a:pt x="467" y="98"/>
                  </a:cubicBezTo>
                  <a:cubicBezTo>
                    <a:pt x="370" y="137"/>
                    <a:pt x="292" y="195"/>
                    <a:pt x="214" y="273"/>
                  </a:cubicBezTo>
                  <a:cubicBezTo>
                    <a:pt x="136" y="351"/>
                    <a:pt x="97" y="429"/>
                    <a:pt x="58" y="545"/>
                  </a:cubicBezTo>
                  <a:cubicBezTo>
                    <a:pt x="19" y="642"/>
                    <a:pt x="0" y="740"/>
                    <a:pt x="19" y="856"/>
                  </a:cubicBezTo>
                  <a:cubicBezTo>
                    <a:pt x="19" y="915"/>
                    <a:pt x="39" y="993"/>
                    <a:pt x="58" y="1051"/>
                  </a:cubicBezTo>
                  <a:cubicBezTo>
                    <a:pt x="97" y="1187"/>
                    <a:pt x="175" y="1304"/>
                    <a:pt x="272" y="1401"/>
                  </a:cubicBezTo>
                  <a:cubicBezTo>
                    <a:pt x="331" y="1440"/>
                    <a:pt x="389" y="1479"/>
                    <a:pt x="447" y="1518"/>
                  </a:cubicBezTo>
                  <a:cubicBezTo>
                    <a:pt x="543" y="1566"/>
                    <a:pt x="653" y="1601"/>
                    <a:pt x="775" y="1601"/>
                  </a:cubicBezTo>
                  <a:cubicBezTo>
                    <a:pt x="801" y="1601"/>
                    <a:pt x="828" y="1599"/>
                    <a:pt x="856" y="1596"/>
                  </a:cubicBezTo>
                  <a:lnTo>
                    <a:pt x="953" y="1596"/>
                  </a:lnTo>
                  <a:cubicBezTo>
                    <a:pt x="1070" y="1596"/>
                    <a:pt x="1167" y="1576"/>
                    <a:pt x="1264" y="1518"/>
                  </a:cubicBezTo>
                  <a:cubicBezTo>
                    <a:pt x="1361" y="1479"/>
                    <a:pt x="1439" y="1420"/>
                    <a:pt x="1517" y="1343"/>
                  </a:cubicBezTo>
                  <a:cubicBezTo>
                    <a:pt x="1575" y="1265"/>
                    <a:pt x="1634" y="1168"/>
                    <a:pt x="1653" y="1070"/>
                  </a:cubicBezTo>
                  <a:cubicBezTo>
                    <a:pt x="1712" y="973"/>
                    <a:pt x="1731" y="876"/>
                    <a:pt x="1712" y="759"/>
                  </a:cubicBezTo>
                  <a:cubicBezTo>
                    <a:pt x="1692" y="701"/>
                    <a:pt x="1692" y="623"/>
                    <a:pt x="1673" y="545"/>
                  </a:cubicBezTo>
                  <a:cubicBezTo>
                    <a:pt x="1634" y="429"/>
                    <a:pt x="1556" y="312"/>
                    <a:pt x="1459" y="215"/>
                  </a:cubicBezTo>
                  <a:cubicBezTo>
                    <a:pt x="1400" y="176"/>
                    <a:pt x="1342" y="137"/>
                    <a:pt x="1284" y="98"/>
                  </a:cubicBezTo>
                  <a:cubicBezTo>
                    <a:pt x="1167" y="20"/>
                    <a:pt x="1031" y="1"/>
                    <a:pt x="8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4;p27"/>
            <p:cNvSpPr/>
            <p:nvPr/>
          </p:nvSpPr>
          <p:spPr>
            <a:xfrm>
              <a:off x="-9679650" y="5607163"/>
              <a:ext cx="56425" cy="54325"/>
            </a:xfrm>
            <a:custGeom>
              <a:avLst/>
              <a:gdLst/>
              <a:ahLst/>
              <a:cxnLst/>
              <a:rect l="l" t="t" r="r" b="b"/>
              <a:pathLst>
                <a:path w="2257" h="2173" extrusionOk="0">
                  <a:moveTo>
                    <a:pt x="1367" y="0"/>
                  </a:moveTo>
                  <a:cubicBezTo>
                    <a:pt x="1240" y="0"/>
                    <a:pt x="1110" y="19"/>
                    <a:pt x="973" y="65"/>
                  </a:cubicBezTo>
                  <a:cubicBezTo>
                    <a:pt x="876" y="84"/>
                    <a:pt x="779" y="143"/>
                    <a:pt x="682" y="201"/>
                  </a:cubicBezTo>
                  <a:cubicBezTo>
                    <a:pt x="584" y="259"/>
                    <a:pt x="507" y="337"/>
                    <a:pt x="429" y="395"/>
                  </a:cubicBezTo>
                  <a:cubicBezTo>
                    <a:pt x="390" y="434"/>
                    <a:pt x="370" y="473"/>
                    <a:pt x="331" y="493"/>
                  </a:cubicBezTo>
                  <a:cubicBezTo>
                    <a:pt x="273" y="590"/>
                    <a:pt x="195" y="668"/>
                    <a:pt x="156" y="765"/>
                  </a:cubicBezTo>
                  <a:cubicBezTo>
                    <a:pt x="59" y="979"/>
                    <a:pt x="1" y="1193"/>
                    <a:pt x="20" y="1407"/>
                  </a:cubicBezTo>
                  <a:cubicBezTo>
                    <a:pt x="20" y="1523"/>
                    <a:pt x="40" y="1621"/>
                    <a:pt x="98" y="1718"/>
                  </a:cubicBezTo>
                  <a:cubicBezTo>
                    <a:pt x="137" y="1815"/>
                    <a:pt x="195" y="1893"/>
                    <a:pt x="273" y="1971"/>
                  </a:cubicBezTo>
                  <a:cubicBezTo>
                    <a:pt x="351" y="2049"/>
                    <a:pt x="448" y="2087"/>
                    <a:pt x="545" y="2126"/>
                  </a:cubicBezTo>
                  <a:cubicBezTo>
                    <a:pt x="617" y="2155"/>
                    <a:pt x="688" y="2173"/>
                    <a:pt x="767" y="2173"/>
                  </a:cubicBezTo>
                  <a:cubicBezTo>
                    <a:pt x="795" y="2173"/>
                    <a:pt x="825" y="2171"/>
                    <a:pt x="857" y="2165"/>
                  </a:cubicBezTo>
                  <a:cubicBezTo>
                    <a:pt x="915" y="2165"/>
                    <a:pt x="993" y="2146"/>
                    <a:pt x="1071" y="2126"/>
                  </a:cubicBezTo>
                  <a:cubicBezTo>
                    <a:pt x="1148" y="2107"/>
                    <a:pt x="1226" y="2049"/>
                    <a:pt x="1304" y="2010"/>
                  </a:cubicBezTo>
                  <a:cubicBezTo>
                    <a:pt x="1323" y="1990"/>
                    <a:pt x="1343" y="1990"/>
                    <a:pt x="1382" y="1990"/>
                  </a:cubicBezTo>
                  <a:cubicBezTo>
                    <a:pt x="1401" y="1971"/>
                    <a:pt x="1440" y="1971"/>
                    <a:pt x="1460" y="1951"/>
                  </a:cubicBezTo>
                  <a:cubicBezTo>
                    <a:pt x="1537" y="1912"/>
                    <a:pt x="1635" y="1874"/>
                    <a:pt x="1712" y="1815"/>
                  </a:cubicBezTo>
                  <a:cubicBezTo>
                    <a:pt x="1790" y="1776"/>
                    <a:pt x="1849" y="1718"/>
                    <a:pt x="1907" y="1660"/>
                  </a:cubicBezTo>
                  <a:cubicBezTo>
                    <a:pt x="1907" y="1660"/>
                    <a:pt x="1926" y="1640"/>
                    <a:pt x="1926" y="1640"/>
                  </a:cubicBezTo>
                  <a:cubicBezTo>
                    <a:pt x="2004" y="1562"/>
                    <a:pt x="2043" y="1485"/>
                    <a:pt x="2101" y="1407"/>
                  </a:cubicBezTo>
                  <a:cubicBezTo>
                    <a:pt x="2121" y="1387"/>
                    <a:pt x="2140" y="1348"/>
                    <a:pt x="2140" y="1329"/>
                  </a:cubicBezTo>
                  <a:cubicBezTo>
                    <a:pt x="2179" y="1251"/>
                    <a:pt x="2199" y="1173"/>
                    <a:pt x="2218" y="1096"/>
                  </a:cubicBezTo>
                  <a:cubicBezTo>
                    <a:pt x="2238" y="1096"/>
                    <a:pt x="2238" y="1076"/>
                    <a:pt x="2238" y="1057"/>
                  </a:cubicBezTo>
                  <a:cubicBezTo>
                    <a:pt x="2238" y="1037"/>
                    <a:pt x="2238" y="1018"/>
                    <a:pt x="2238" y="1018"/>
                  </a:cubicBezTo>
                  <a:cubicBezTo>
                    <a:pt x="2257" y="921"/>
                    <a:pt x="2257" y="843"/>
                    <a:pt x="2257" y="765"/>
                  </a:cubicBezTo>
                  <a:cubicBezTo>
                    <a:pt x="2257" y="687"/>
                    <a:pt x="2238" y="609"/>
                    <a:pt x="2218" y="551"/>
                  </a:cubicBezTo>
                  <a:cubicBezTo>
                    <a:pt x="2199" y="454"/>
                    <a:pt x="2140" y="357"/>
                    <a:pt x="2062" y="279"/>
                  </a:cubicBezTo>
                  <a:cubicBezTo>
                    <a:pt x="2024" y="220"/>
                    <a:pt x="1985" y="181"/>
                    <a:pt x="1926" y="143"/>
                  </a:cubicBezTo>
                  <a:cubicBezTo>
                    <a:pt x="1849" y="84"/>
                    <a:pt x="1751" y="45"/>
                    <a:pt x="1635" y="26"/>
                  </a:cubicBezTo>
                  <a:cubicBezTo>
                    <a:pt x="1546" y="10"/>
                    <a:pt x="1457" y="0"/>
                    <a:pt x="1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5;p27"/>
            <p:cNvSpPr/>
            <p:nvPr/>
          </p:nvSpPr>
          <p:spPr>
            <a:xfrm>
              <a:off x="-9839625" y="5635163"/>
              <a:ext cx="54000" cy="56300"/>
            </a:xfrm>
            <a:custGeom>
              <a:avLst/>
              <a:gdLst/>
              <a:ahLst/>
              <a:cxnLst/>
              <a:rect l="l" t="t" r="r" b="b"/>
              <a:pathLst>
                <a:path w="2160" h="2252" extrusionOk="0">
                  <a:moveTo>
                    <a:pt x="1330" y="1"/>
                  </a:moveTo>
                  <a:cubicBezTo>
                    <a:pt x="1249" y="1"/>
                    <a:pt x="1168" y="12"/>
                    <a:pt x="1090" y="34"/>
                  </a:cubicBezTo>
                  <a:cubicBezTo>
                    <a:pt x="1071" y="53"/>
                    <a:pt x="1051" y="53"/>
                    <a:pt x="1032" y="73"/>
                  </a:cubicBezTo>
                  <a:cubicBezTo>
                    <a:pt x="935" y="112"/>
                    <a:pt x="857" y="151"/>
                    <a:pt x="760" y="190"/>
                  </a:cubicBezTo>
                  <a:cubicBezTo>
                    <a:pt x="740" y="209"/>
                    <a:pt x="721" y="228"/>
                    <a:pt x="701" y="248"/>
                  </a:cubicBezTo>
                  <a:cubicBezTo>
                    <a:pt x="623" y="306"/>
                    <a:pt x="546" y="365"/>
                    <a:pt x="487" y="423"/>
                  </a:cubicBezTo>
                  <a:cubicBezTo>
                    <a:pt x="409" y="520"/>
                    <a:pt x="332" y="617"/>
                    <a:pt x="273" y="715"/>
                  </a:cubicBezTo>
                  <a:cubicBezTo>
                    <a:pt x="234" y="812"/>
                    <a:pt x="195" y="909"/>
                    <a:pt x="157" y="1006"/>
                  </a:cubicBezTo>
                  <a:cubicBezTo>
                    <a:pt x="98" y="1084"/>
                    <a:pt x="59" y="1181"/>
                    <a:pt x="40" y="1279"/>
                  </a:cubicBezTo>
                  <a:cubicBezTo>
                    <a:pt x="1" y="1376"/>
                    <a:pt x="1" y="1493"/>
                    <a:pt x="40" y="1590"/>
                  </a:cubicBezTo>
                  <a:cubicBezTo>
                    <a:pt x="40" y="1707"/>
                    <a:pt x="79" y="1804"/>
                    <a:pt x="157" y="1882"/>
                  </a:cubicBezTo>
                  <a:lnTo>
                    <a:pt x="273" y="2037"/>
                  </a:lnTo>
                  <a:cubicBezTo>
                    <a:pt x="390" y="2134"/>
                    <a:pt x="507" y="2193"/>
                    <a:pt x="643" y="2232"/>
                  </a:cubicBezTo>
                  <a:cubicBezTo>
                    <a:pt x="721" y="2232"/>
                    <a:pt x="779" y="2232"/>
                    <a:pt x="857" y="2251"/>
                  </a:cubicBezTo>
                  <a:cubicBezTo>
                    <a:pt x="993" y="2232"/>
                    <a:pt x="1129" y="2193"/>
                    <a:pt x="1246" y="2115"/>
                  </a:cubicBezTo>
                  <a:cubicBezTo>
                    <a:pt x="1324" y="2076"/>
                    <a:pt x="1382" y="2037"/>
                    <a:pt x="1440" y="1998"/>
                  </a:cubicBezTo>
                  <a:cubicBezTo>
                    <a:pt x="1537" y="1901"/>
                    <a:pt x="1654" y="1823"/>
                    <a:pt x="1751" y="1707"/>
                  </a:cubicBezTo>
                  <a:cubicBezTo>
                    <a:pt x="1810" y="1629"/>
                    <a:pt x="1868" y="1551"/>
                    <a:pt x="1926" y="1454"/>
                  </a:cubicBezTo>
                  <a:cubicBezTo>
                    <a:pt x="1946" y="1434"/>
                    <a:pt x="1965" y="1395"/>
                    <a:pt x="1985" y="1356"/>
                  </a:cubicBezTo>
                  <a:cubicBezTo>
                    <a:pt x="2043" y="1240"/>
                    <a:pt x="2082" y="1104"/>
                    <a:pt x="2121" y="967"/>
                  </a:cubicBezTo>
                  <a:cubicBezTo>
                    <a:pt x="2160" y="831"/>
                    <a:pt x="2160" y="676"/>
                    <a:pt x="2102" y="540"/>
                  </a:cubicBezTo>
                  <a:cubicBezTo>
                    <a:pt x="2063" y="403"/>
                    <a:pt x="1985" y="287"/>
                    <a:pt x="1888" y="209"/>
                  </a:cubicBezTo>
                  <a:cubicBezTo>
                    <a:pt x="1735" y="70"/>
                    <a:pt x="1532" y="1"/>
                    <a:pt x="13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27"/>
            <p:cNvSpPr/>
            <p:nvPr/>
          </p:nvSpPr>
          <p:spPr>
            <a:xfrm>
              <a:off x="-9974775" y="5616913"/>
              <a:ext cx="43300" cy="40025"/>
            </a:xfrm>
            <a:custGeom>
              <a:avLst/>
              <a:gdLst/>
              <a:ahLst/>
              <a:cxnLst/>
              <a:rect l="l" t="t" r="r" b="b"/>
              <a:pathLst>
                <a:path w="1732" h="1601" extrusionOk="0">
                  <a:moveTo>
                    <a:pt x="956" y="0"/>
                  </a:moveTo>
                  <a:cubicBezTo>
                    <a:pt x="930" y="0"/>
                    <a:pt x="903" y="2"/>
                    <a:pt x="875" y="5"/>
                  </a:cubicBezTo>
                  <a:lnTo>
                    <a:pt x="778" y="5"/>
                  </a:lnTo>
                  <a:cubicBezTo>
                    <a:pt x="661" y="5"/>
                    <a:pt x="564" y="25"/>
                    <a:pt x="467" y="83"/>
                  </a:cubicBezTo>
                  <a:cubicBezTo>
                    <a:pt x="370" y="122"/>
                    <a:pt x="292" y="180"/>
                    <a:pt x="214" y="258"/>
                  </a:cubicBezTo>
                  <a:cubicBezTo>
                    <a:pt x="136" y="336"/>
                    <a:pt x="97" y="433"/>
                    <a:pt x="58" y="531"/>
                  </a:cubicBezTo>
                  <a:cubicBezTo>
                    <a:pt x="20" y="628"/>
                    <a:pt x="0" y="725"/>
                    <a:pt x="20" y="842"/>
                  </a:cubicBezTo>
                  <a:lnTo>
                    <a:pt x="58" y="1056"/>
                  </a:lnTo>
                  <a:cubicBezTo>
                    <a:pt x="97" y="1172"/>
                    <a:pt x="175" y="1289"/>
                    <a:pt x="272" y="1386"/>
                  </a:cubicBezTo>
                  <a:lnTo>
                    <a:pt x="447" y="1503"/>
                  </a:lnTo>
                  <a:cubicBezTo>
                    <a:pt x="564" y="1561"/>
                    <a:pt x="700" y="1600"/>
                    <a:pt x="856" y="1600"/>
                  </a:cubicBezTo>
                  <a:lnTo>
                    <a:pt x="953" y="1581"/>
                  </a:lnTo>
                  <a:cubicBezTo>
                    <a:pt x="1070" y="1581"/>
                    <a:pt x="1167" y="1561"/>
                    <a:pt x="1264" y="1503"/>
                  </a:cubicBezTo>
                  <a:cubicBezTo>
                    <a:pt x="1362" y="1464"/>
                    <a:pt x="1439" y="1406"/>
                    <a:pt x="1517" y="1328"/>
                  </a:cubicBezTo>
                  <a:cubicBezTo>
                    <a:pt x="1595" y="1250"/>
                    <a:pt x="1634" y="1153"/>
                    <a:pt x="1673" y="1056"/>
                  </a:cubicBezTo>
                  <a:cubicBezTo>
                    <a:pt x="1712" y="958"/>
                    <a:pt x="1731" y="861"/>
                    <a:pt x="1712" y="744"/>
                  </a:cubicBezTo>
                  <a:cubicBezTo>
                    <a:pt x="1712" y="686"/>
                    <a:pt x="1692" y="608"/>
                    <a:pt x="1673" y="550"/>
                  </a:cubicBezTo>
                  <a:cubicBezTo>
                    <a:pt x="1634" y="414"/>
                    <a:pt x="1556" y="297"/>
                    <a:pt x="1459" y="200"/>
                  </a:cubicBezTo>
                  <a:cubicBezTo>
                    <a:pt x="1400" y="161"/>
                    <a:pt x="1342" y="122"/>
                    <a:pt x="1284" y="83"/>
                  </a:cubicBezTo>
                  <a:cubicBezTo>
                    <a:pt x="1188" y="35"/>
                    <a:pt x="1078" y="0"/>
                    <a:pt x="9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167;p27"/>
            <p:cNvSpPr/>
            <p:nvPr/>
          </p:nvSpPr>
          <p:spPr>
            <a:xfrm>
              <a:off x="-10048200" y="5325088"/>
              <a:ext cx="55925" cy="47575"/>
            </a:xfrm>
            <a:custGeom>
              <a:avLst/>
              <a:gdLst/>
              <a:ahLst/>
              <a:cxnLst/>
              <a:rect l="l" t="t" r="r" b="b"/>
              <a:pathLst>
                <a:path w="2237" h="1903" extrusionOk="0">
                  <a:moveTo>
                    <a:pt x="1036" y="0"/>
                  </a:moveTo>
                  <a:cubicBezTo>
                    <a:pt x="1001" y="0"/>
                    <a:pt x="966" y="2"/>
                    <a:pt x="934" y="9"/>
                  </a:cubicBezTo>
                  <a:cubicBezTo>
                    <a:pt x="875" y="9"/>
                    <a:pt x="759" y="28"/>
                    <a:pt x="681" y="48"/>
                  </a:cubicBezTo>
                  <a:cubicBezTo>
                    <a:pt x="603" y="87"/>
                    <a:pt x="525" y="125"/>
                    <a:pt x="448" y="164"/>
                  </a:cubicBezTo>
                  <a:cubicBezTo>
                    <a:pt x="428" y="164"/>
                    <a:pt x="409" y="184"/>
                    <a:pt x="409" y="184"/>
                  </a:cubicBezTo>
                  <a:cubicBezTo>
                    <a:pt x="331" y="242"/>
                    <a:pt x="273" y="301"/>
                    <a:pt x="214" y="359"/>
                  </a:cubicBezTo>
                  <a:cubicBezTo>
                    <a:pt x="136" y="437"/>
                    <a:pt x="78" y="514"/>
                    <a:pt x="59" y="612"/>
                  </a:cubicBezTo>
                  <a:cubicBezTo>
                    <a:pt x="20" y="709"/>
                    <a:pt x="0" y="826"/>
                    <a:pt x="0" y="923"/>
                  </a:cubicBezTo>
                  <a:cubicBezTo>
                    <a:pt x="0" y="1040"/>
                    <a:pt x="39" y="1137"/>
                    <a:pt x="97" y="1234"/>
                  </a:cubicBezTo>
                  <a:cubicBezTo>
                    <a:pt x="117" y="1331"/>
                    <a:pt x="195" y="1409"/>
                    <a:pt x="273" y="1487"/>
                  </a:cubicBezTo>
                  <a:cubicBezTo>
                    <a:pt x="331" y="1526"/>
                    <a:pt x="370" y="1565"/>
                    <a:pt x="428" y="1604"/>
                  </a:cubicBezTo>
                  <a:cubicBezTo>
                    <a:pt x="564" y="1662"/>
                    <a:pt x="700" y="1681"/>
                    <a:pt x="837" y="1681"/>
                  </a:cubicBezTo>
                  <a:lnTo>
                    <a:pt x="875" y="1681"/>
                  </a:lnTo>
                  <a:cubicBezTo>
                    <a:pt x="895" y="1681"/>
                    <a:pt x="895" y="1701"/>
                    <a:pt x="914" y="1701"/>
                  </a:cubicBezTo>
                  <a:cubicBezTo>
                    <a:pt x="992" y="1779"/>
                    <a:pt x="1070" y="1818"/>
                    <a:pt x="1167" y="1856"/>
                  </a:cubicBezTo>
                  <a:cubicBezTo>
                    <a:pt x="1238" y="1885"/>
                    <a:pt x="1320" y="1903"/>
                    <a:pt x="1397" y="1903"/>
                  </a:cubicBezTo>
                  <a:cubicBezTo>
                    <a:pt x="1425" y="1903"/>
                    <a:pt x="1452" y="1901"/>
                    <a:pt x="1478" y="1895"/>
                  </a:cubicBezTo>
                  <a:cubicBezTo>
                    <a:pt x="1556" y="1895"/>
                    <a:pt x="1615" y="1876"/>
                    <a:pt x="1692" y="1856"/>
                  </a:cubicBezTo>
                  <a:cubicBezTo>
                    <a:pt x="1828" y="1818"/>
                    <a:pt x="1945" y="1740"/>
                    <a:pt x="2023" y="1643"/>
                  </a:cubicBezTo>
                  <a:cubicBezTo>
                    <a:pt x="2062" y="1584"/>
                    <a:pt x="2101" y="1526"/>
                    <a:pt x="2140" y="1467"/>
                  </a:cubicBezTo>
                  <a:cubicBezTo>
                    <a:pt x="2217" y="1351"/>
                    <a:pt x="2237" y="1215"/>
                    <a:pt x="2237" y="1079"/>
                  </a:cubicBezTo>
                  <a:cubicBezTo>
                    <a:pt x="2217" y="962"/>
                    <a:pt x="2217" y="865"/>
                    <a:pt x="2179" y="767"/>
                  </a:cubicBezTo>
                  <a:cubicBezTo>
                    <a:pt x="2140" y="709"/>
                    <a:pt x="2101" y="592"/>
                    <a:pt x="2062" y="534"/>
                  </a:cubicBezTo>
                  <a:cubicBezTo>
                    <a:pt x="2003" y="456"/>
                    <a:pt x="1945" y="398"/>
                    <a:pt x="1887" y="339"/>
                  </a:cubicBezTo>
                  <a:cubicBezTo>
                    <a:pt x="1828" y="262"/>
                    <a:pt x="1731" y="203"/>
                    <a:pt x="1653" y="164"/>
                  </a:cubicBezTo>
                  <a:cubicBezTo>
                    <a:pt x="1556" y="106"/>
                    <a:pt x="1439" y="67"/>
                    <a:pt x="1362" y="48"/>
                  </a:cubicBezTo>
                  <a:cubicBezTo>
                    <a:pt x="1323" y="28"/>
                    <a:pt x="1284" y="28"/>
                    <a:pt x="1245" y="9"/>
                  </a:cubicBezTo>
                  <a:cubicBezTo>
                    <a:pt x="1180" y="9"/>
                    <a:pt x="1107" y="0"/>
                    <a:pt x="10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168;p27"/>
            <p:cNvSpPr/>
            <p:nvPr/>
          </p:nvSpPr>
          <p:spPr>
            <a:xfrm>
              <a:off x="-9838650" y="5465288"/>
              <a:ext cx="50125" cy="53675"/>
            </a:xfrm>
            <a:custGeom>
              <a:avLst/>
              <a:gdLst/>
              <a:ahLst/>
              <a:cxnLst/>
              <a:rect l="l" t="t" r="r" b="b"/>
              <a:pathLst>
                <a:path w="2005" h="2147" extrusionOk="0">
                  <a:moveTo>
                    <a:pt x="1181" y="0"/>
                  </a:moveTo>
                  <a:cubicBezTo>
                    <a:pt x="1091" y="0"/>
                    <a:pt x="999" y="17"/>
                    <a:pt x="915" y="41"/>
                  </a:cubicBezTo>
                  <a:cubicBezTo>
                    <a:pt x="896" y="41"/>
                    <a:pt x="876" y="61"/>
                    <a:pt x="837" y="80"/>
                  </a:cubicBezTo>
                  <a:cubicBezTo>
                    <a:pt x="779" y="99"/>
                    <a:pt x="701" y="138"/>
                    <a:pt x="623" y="177"/>
                  </a:cubicBezTo>
                  <a:cubicBezTo>
                    <a:pt x="623" y="177"/>
                    <a:pt x="604" y="177"/>
                    <a:pt x="604" y="197"/>
                  </a:cubicBezTo>
                  <a:cubicBezTo>
                    <a:pt x="584" y="197"/>
                    <a:pt x="565" y="216"/>
                    <a:pt x="565" y="216"/>
                  </a:cubicBezTo>
                  <a:cubicBezTo>
                    <a:pt x="507" y="255"/>
                    <a:pt x="448" y="313"/>
                    <a:pt x="390" y="372"/>
                  </a:cubicBezTo>
                  <a:cubicBezTo>
                    <a:pt x="370" y="391"/>
                    <a:pt x="351" y="411"/>
                    <a:pt x="332" y="430"/>
                  </a:cubicBezTo>
                  <a:cubicBezTo>
                    <a:pt x="273" y="508"/>
                    <a:pt x="215" y="566"/>
                    <a:pt x="176" y="663"/>
                  </a:cubicBezTo>
                  <a:cubicBezTo>
                    <a:pt x="156" y="683"/>
                    <a:pt x="137" y="702"/>
                    <a:pt x="137" y="722"/>
                  </a:cubicBezTo>
                  <a:cubicBezTo>
                    <a:pt x="98" y="819"/>
                    <a:pt x="59" y="897"/>
                    <a:pt x="40" y="994"/>
                  </a:cubicBezTo>
                  <a:cubicBezTo>
                    <a:pt x="40" y="994"/>
                    <a:pt x="40" y="1014"/>
                    <a:pt x="40" y="1033"/>
                  </a:cubicBezTo>
                  <a:cubicBezTo>
                    <a:pt x="20" y="1111"/>
                    <a:pt x="20" y="1189"/>
                    <a:pt x="1" y="1266"/>
                  </a:cubicBezTo>
                  <a:cubicBezTo>
                    <a:pt x="20" y="1383"/>
                    <a:pt x="40" y="1480"/>
                    <a:pt x="98" y="1578"/>
                  </a:cubicBezTo>
                  <a:cubicBezTo>
                    <a:pt x="118" y="1636"/>
                    <a:pt x="156" y="1694"/>
                    <a:pt x="195" y="1753"/>
                  </a:cubicBezTo>
                  <a:cubicBezTo>
                    <a:pt x="234" y="1811"/>
                    <a:pt x="293" y="1889"/>
                    <a:pt x="351" y="1947"/>
                  </a:cubicBezTo>
                  <a:cubicBezTo>
                    <a:pt x="409" y="1986"/>
                    <a:pt x="468" y="2025"/>
                    <a:pt x="526" y="2064"/>
                  </a:cubicBezTo>
                  <a:cubicBezTo>
                    <a:pt x="622" y="2112"/>
                    <a:pt x="731" y="2147"/>
                    <a:pt x="843" y="2147"/>
                  </a:cubicBezTo>
                  <a:cubicBezTo>
                    <a:pt x="867" y="2147"/>
                    <a:pt x="891" y="2145"/>
                    <a:pt x="915" y="2142"/>
                  </a:cubicBezTo>
                  <a:cubicBezTo>
                    <a:pt x="1012" y="2122"/>
                    <a:pt x="1129" y="2122"/>
                    <a:pt x="1226" y="2083"/>
                  </a:cubicBezTo>
                  <a:cubicBezTo>
                    <a:pt x="1304" y="2044"/>
                    <a:pt x="1401" y="2005"/>
                    <a:pt x="1479" y="1947"/>
                  </a:cubicBezTo>
                  <a:cubicBezTo>
                    <a:pt x="1557" y="1889"/>
                    <a:pt x="1635" y="1830"/>
                    <a:pt x="1693" y="1753"/>
                  </a:cubicBezTo>
                  <a:cubicBezTo>
                    <a:pt x="1751" y="1694"/>
                    <a:pt x="1790" y="1616"/>
                    <a:pt x="1829" y="1558"/>
                  </a:cubicBezTo>
                  <a:cubicBezTo>
                    <a:pt x="1849" y="1539"/>
                    <a:pt x="1849" y="1519"/>
                    <a:pt x="1868" y="1519"/>
                  </a:cubicBezTo>
                  <a:cubicBezTo>
                    <a:pt x="1907" y="1422"/>
                    <a:pt x="1946" y="1325"/>
                    <a:pt x="1965" y="1247"/>
                  </a:cubicBezTo>
                  <a:cubicBezTo>
                    <a:pt x="1985" y="1150"/>
                    <a:pt x="2004" y="1033"/>
                    <a:pt x="2004" y="936"/>
                  </a:cubicBezTo>
                  <a:cubicBezTo>
                    <a:pt x="2004" y="916"/>
                    <a:pt x="2004" y="877"/>
                    <a:pt x="2004" y="839"/>
                  </a:cubicBezTo>
                  <a:cubicBezTo>
                    <a:pt x="1985" y="761"/>
                    <a:pt x="1965" y="644"/>
                    <a:pt x="1926" y="547"/>
                  </a:cubicBezTo>
                  <a:cubicBezTo>
                    <a:pt x="1907" y="450"/>
                    <a:pt x="1849" y="352"/>
                    <a:pt x="1771" y="294"/>
                  </a:cubicBezTo>
                  <a:cubicBezTo>
                    <a:pt x="1712" y="197"/>
                    <a:pt x="1635" y="138"/>
                    <a:pt x="1537" y="99"/>
                  </a:cubicBezTo>
                  <a:cubicBezTo>
                    <a:pt x="1479" y="61"/>
                    <a:pt x="1401" y="41"/>
                    <a:pt x="1343" y="22"/>
                  </a:cubicBezTo>
                  <a:cubicBezTo>
                    <a:pt x="1291" y="7"/>
                    <a:pt x="1236" y="0"/>
                    <a:pt x="1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169;p27"/>
            <p:cNvSpPr/>
            <p:nvPr/>
          </p:nvSpPr>
          <p:spPr>
            <a:xfrm>
              <a:off x="-9746250" y="5501963"/>
              <a:ext cx="45250" cy="48325"/>
            </a:xfrm>
            <a:custGeom>
              <a:avLst/>
              <a:gdLst/>
              <a:ahLst/>
              <a:cxnLst/>
              <a:rect l="l" t="t" r="r" b="b"/>
              <a:pathLst>
                <a:path w="1810" h="1933" extrusionOk="0">
                  <a:moveTo>
                    <a:pt x="1002" y="1"/>
                  </a:moveTo>
                  <a:cubicBezTo>
                    <a:pt x="918" y="1"/>
                    <a:pt x="839" y="10"/>
                    <a:pt x="759" y="33"/>
                  </a:cubicBezTo>
                  <a:cubicBezTo>
                    <a:pt x="700" y="72"/>
                    <a:pt x="642" y="91"/>
                    <a:pt x="564" y="130"/>
                  </a:cubicBezTo>
                  <a:cubicBezTo>
                    <a:pt x="448" y="208"/>
                    <a:pt x="370" y="305"/>
                    <a:pt x="311" y="422"/>
                  </a:cubicBezTo>
                  <a:cubicBezTo>
                    <a:pt x="234" y="538"/>
                    <a:pt x="156" y="655"/>
                    <a:pt x="98" y="772"/>
                  </a:cubicBezTo>
                  <a:cubicBezTo>
                    <a:pt x="39" y="869"/>
                    <a:pt x="0" y="966"/>
                    <a:pt x="20" y="1064"/>
                  </a:cubicBezTo>
                  <a:cubicBezTo>
                    <a:pt x="0" y="1180"/>
                    <a:pt x="0" y="1278"/>
                    <a:pt x="39" y="1375"/>
                  </a:cubicBezTo>
                  <a:cubicBezTo>
                    <a:pt x="78" y="1492"/>
                    <a:pt x="117" y="1569"/>
                    <a:pt x="195" y="1647"/>
                  </a:cubicBezTo>
                  <a:cubicBezTo>
                    <a:pt x="253" y="1725"/>
                    <a:pt x="331" y="1803"/>
                    <a:pt x="428" y="1842"/>
                  </a:cubicBezTo>
                  <a:cubicBezTo>
                    <a:pt x="486" y="1861"/>
                    <a:pt x="564" y="1880"/>
                    <a:pt x="623" y="1919"/>
                  </a:cubicBezTo>
                  <a:cubicBezTo>
                    <a:pt x="679" y="1927"/>
                    <a:pt x="739" y="1932"/>
                    <a:pt x="799" y="1932"/>
                  </a:cubicBezTo>
                  <a:cubicBezTo>
                    <a:pt x="884" y="1932"/>
                    <a:pt x="971" y="1923"/>
                    <a:pt x="1051" y="1900"/>
                  </a:cubicBezTo>
                  <a:cubicBezTo>
                    <a:pt x="1109" y="1861"/>
                    <a:pt x="1167" y="1822"/>
                    <a:pt x="1226" y="1803"/>
                  </a:cubicBezTo>
                  <a:cubicBezTo>
                    <a:pt x="1342" y="1725"/>
                    <a:pt x="1440" y="1628"/>
                    <a:pt x="1498" y="1492"/>
                  </a:cubicBezTo>
                  <a:cubicBezTo>
                    <a:pt x="1576" y="1394"/>
                    <a:pt x="1653" y="1278"/>
                    <a:pt x="1712" y="1161"/>
                  </a:cubicBezTo>
                  <a:cubicBezTo>
                    <a:pt x="1770" y="1064"/>
                    <a:pt x="1790" y="966"/>
                    <a:pt x="1790" y="869"/>
                  </a:cubicBezTo>
                  <a:cubicBezTo>
                    <a:pt x="1809" y="752"/>
                    <a:pt x="1809" y="655"/>
                    <a:pt x="1770" y="538"/>
                  </a:cubicBezTo>
                  <a:cubicBezTo>
                    <a:pt x="1731" y="441"/>
                    <a:pt x="1692" y="363"/>
                    <a:pt x="1615" y="286"/>
                  </a:cubicBezTo>
                  <a:cubicBezTo>
                    <a:pt x="1556" y="188"/>
                    <a:pt x="1478" y="130"/>
                    <a:pt x="1381" y="91"/>
                  </a:cubicBezTo>
                  <a:cubicBezTo>
                    <a:pt x="1303" y="72"/>
                    <a:pt x="1245" y="33"/>
                    <a:pt x="1187" y="13"/>
                  </a:cubicBezTo>
                  <a:cubicBezTo>
                    <a:pt x="1122" y="5"/>
                    <a:pt x="1061" y="1"/>
                    <a:pt x="10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170;p27"/>
            <p:cNvSpPr/>
            <p:nvPr/>
          </p:nvSpPr>
          <p:spPr>
            <a:xfrm>
              <a:off x="-10128925" y="5217363"/>
              <a:ext cx="49125" cy="48150"/>
            </a:xfrm>
            <a:custGeom>
              <a:avLst/>
              <a:gdLst/>
              <a:ahLst/>
              <a:cxnLst/>
              <a:rect l="l" t="t" r="r" b="b"/>
              <a:pathLst>
                <a:path w="1965" h="1926" extrusionOk="0">
                  <a:moveTo>
                    <a:pt x="973" y="0"/>
                  </a:moveTo>
                  <a:cubicBezTo>
                    <a:pt x="876" y="19"/>
                    <a:pt x="798" y="19"/>
                    <a:pt x="720" y="58"/>
                  </a:cubicBezTo>
                  <a:cubicBezTo>
                    <a:pt x="642" y="78"/>
                    <a:pt x="545" y="117"/>
                    <a:pt x="487" y="156"/>
                  </a:cubicBezTo>
                  <a:cubicBezTo>
                    <a:pt x="467" y="156"/>
                    <a:pt x="467" y="175"/>
                    <a:pt x="448" y="175"/>
                  </a:cubicBezTo>
                  <a:cubicBezTo>
                    <a:pt x="390" y="233"/>
                    <a:pt x="312" y="272"/>
                    <a:pt x="253" y="331"/>
                  </a:cubicBezTo>
                  <a:cubicBezTo>
                    <a:pt x="253" y="350"/>
                    <a:pt x="253" y="350"/>
                    <a:pt x="253" y="350"/>
                  </a:cubicBezTo>
                  <a:cubicBezTo>
                    <a:pt x="195" y="428"/>
                    <a:pt x="156" y="486"/>
                    <a:pt x="117" y="545"/>
                  </a:cubicBezTo>
                  <a:cubicBezTo>
                    <a:pt x="78" y="603"/>
                    <a:pt x="40" y="720"/>
                    <a:pt x="20" y="778"/>
                  </a:cubicBezTo>
                  <a:cubicBezTo>
                    <a:pt x="1" y="856"/>
                    <a:pt x="1" y="992"/>
                    <a:pt x="1" y="1031"/>
                  </a:cubicBezTo>
                  <a:cubicBezTo>
                    <a:pt x="1" y="1128"/>
                    <a:pt x="20" y="1225"/>
                    <a:pt x="40" y="1303"/>
                  </a:cubicBezTo>
                  <a:cubicBezTo>
                    <a:pt x="78" y="1400"/>
                    <a:pt x="117" y="1478"/>
                    <a:pt x="195" y="1556"/>
                  </a:cubicBezTo>
                  <a:cubicBezTo>
                    <a:pt x="253" y="1634"/>
                    <a:pt x="331" y="1712"/>
                    <a:pt x="429" y="1750"/>
                  </a:cubicBezTo>
                  <a:cubicBezTo>
                    <a:pt x="448" y="1770"/>
                    <a:pt x="467" y="1770"/>
                    <a:pt x="506" y="1770"/>
                  </a:cubicBezTo>
                  <a:cubicBezTo>
                    <a:pt x="526" y="1809"/>
                    <a:pt x="565" y="1828"/>
                    <a:pt x="584" y="1848"/>
                  </a:cubicBezTo>
                  <a:cubicBezTo>
                    <a:pt x="720" y="1906"/>
                    <a:pt x="856" y="1926"/>
                    <a:pt x="993" y="1926"/>
                  </a:cubicBezTo>
                  <a:cubicBezTo>
                    <a:pt x="1168" y="1906"/>
                    <a:pt x="1323" y="1867"/>
                    <a:pt x="1479" y="1770"/>
                  </a:cubicBezTo>
                  <a:cubicBezTo>
                    <a:pt x="1557" y="1731"/>
                    <a:pt x="1615" y="1673"/>
                    <a:pt x="1673" y="1614"/>
                  </a:cubicBezTo>
                  <a:cubicBezTo>
                    <a:pt x="1732" y="1556"/>
                    <a:pt x="1790" y="1439"/>
                    <a:pt x="1829" y="1400"/>
                  </a:cubicBezTo>
                  <a:cubicBezTo>
                    <a:pt x="1829" y="1381"/>
                    <a:pt x="1848" y="1381"/>
                    <a:pt x="1848" y="1361"/>
                  </a:cubicBezTo>
                  <a:cubicBezTo>
                    <a:pt x="1868" y="1284"/>
                    <a:pt x="1907" y="1206"/>
                    <a:pt x="1926" y="1148"/>
                  </a:cubicBezTo>
                  <a:cubicBezTo>
                    <a:pt x="1926" y="1128"/>
                    <a:pt x="1926" y="1128"/>
                    <a:pt x="1926" y="1109"/>
                  </a:cubicBezTo>
                  <a:cubicBezTo>
                    <a:pt x="1965" y="934"/>
                    <a:pt x="1965" y="778"/>
                    <a:pt x="1907" y="584"/>
                  </a:cubicBezTo>
                  <a:cubicBezTo>
                    <a:pt x="1868" y="467"/>
                    <a:pt x="1771" y="311"/>
                    <a:pt x="1673" y="233"/>
                  </a:cubicBezTo>
                  <a:cubicBezTo>
                    <a:pt x="1615" y="195"/>
                    <a:pt x="1557" y="156"/>
                    <a:pt x="1498" y="117"/>
                  </a:cubicBezTo>
                  <a:cubicBezTo>
                    <a:pt x="1479" y="117"/>
                    <a:pt x="1479" y="97"/>
                    <a:pt x="1479" y="97"/>
                  </a:cubicBezTo>
                  <a:cubicBezTo>
                    <a:pt x="1440" y="78"/>
                    <a:pt x="1401" y="78"/>
                    <a:pt x="1362" y="58"/>
                  </a:cubicBezTo>
                  <a:cubicBezTo>
                    <a:pt x="1343" y="58"/>
                    <a:pt x="1304" y="39"/>
                    <a:pt x="1265" y="19"/>
                  </a:cubicBezTo>
                  <a:cubicBezTo>
                    <a:pt x="1187" y="0"/>
                    <a:pt x="1031" y="0"/>
                    <a:pt x="1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71;p27"/>
            <p:cNvSpPr/>
            <p:nvPr/>
          </p:nvSpPr>
          <p:spPr>
            <a:xfrm>
              <a:off x="-10304450" y="5149288"/>
              <a:ext cx="47175" cy="53025"/>
            </a:xfrm>
            <a:custGeom>
              <a:avLst/>
              <a:gdLst/>
              <a:ahLst/>
              <a:cxnLst/>
              <a:rect l="l" t="t" r="r" b="b"/>
              <a:pathLst>
                <a:path w="1887" h="2121" extrusionOk="0">
                  <a:moveTo>
                    <a:pt x="876" y="0"/>
                  </a:moveTo>
                  <a:cubicBezTo>
                    <a:pt x="798" y="20"/>
                    <a:pt x="720" y="20"/>
                    <a:pt x="642" y="39"/>
                  </a:cubicBezTo>
                  <a:cubicBezTo>
                    <a:pt x="564" y="78"/>
                    <a:pt x="506" y="117"/>
                    <a:pt x="428" y="156"/>
                  </a:cubicBezTo>
                  <a:lnTo>
                    <a:pt x="409" y="156"/>
                  </a:lnTo>
                  <a:cubicBezTo>
                    <a:pt x="370" y="195"/>
                    <a:pt x="292" y="272"/>
                    <a:pt x="253" y="292"/>
                  </a:cubicBezTo>
                  <a:cubicBezTo>
                    <a:pt x="253" y="292"/>
                    <a:pt x="253" y="311"/>
                    <a:pt x="234" y="311"/>
                  </a:cubicBezTo>
                  <a:cubicBezTo>
                    <a:pt x="195" y="370"/>
                    <a:pt x="156" y="428"/>
                    <a:pt x="117" y="486"/>
                  </a:cubicBezTo>
                  <a:cubicBezTo>
                    <a:pt x="78" y="564"/>
                    <a:pt x="59" y="642"/>
                    <a:pt x="39" y="720"/>
                  </a:cubicBezTo>
                  <a:cubicBezTo>
                    <a:pt x="0" y="817"/>
                    <a:pt x="0" y="914"/>
                    <a:pt x="39" y="1031"/>
                  </a:cubicBezTo>
                  <a:cubicBezTo>
                    <a:pt x="39" y="1128"/>
                    <a:pt x="78" y="1225"/>
                    <a:pt x="137" y="1303"/>
                  </a:cubicBezTo>
                  <a:cubicBezTo>
                    <a:pt x="137" y="1362"/>
                    <a:pt x="156" y="1420"/>
                    <a:pt x="156" y="1459"/>
                  </a:cubicBezTo>
                  <a:cubicBezTo>
                    <a:pt x="175" y="1576"/>
                    <a:pt x="214" y="1673"/>
                    <a:pt x="273" y="1751"/>
                  </a:cubicBezTo>
                  <a:cubicBezTo>
                    <a:pt x="331" y="1848"/>
                    <a:pt x="389" y="1926"/>
                    <a:pt x="487" y="1965"/>
                  </a:cubicBezTo>
                  <a:cubicBezTo>
                    <a:pt x="564" y="2042"/>
                    <a:pt x="662" y="2081"/>
                    <a:pt x="759" y="2101"/>
                  </a:cubicBezTo>
                  <a:cubicBezTo>
                    <a:pt x="837" y="2101"/>
                    <a:pt x="915" y="2120"/>
                    <a:pt x="973" y="2120"/>
                  </a:cubicBezTo>
                  <a:cubicBezTo>
                    <a:pt x="1128" y="2101"/>
                    <a:pt x="1245" y="2062"/>
                    <a:pt x="1381" y="1984"/>
                  </a:cubicBezTo>
                  <a:cubicBezTo>
                    <a:pt x="1420" y="1945"/>
                    <a:pt x="1479" y="1906"/>
                    <a:pt x="1537" y="1848"/>
                  </a:cubicBezTo>
                  <a:cubicBezTo>
                    <a:pt x="1615" y="1751"/>
                    <a:pt x="1692" y="1634"/>
                    <a:pt x="1712" y="1498"/>
                  </a:cubicBezTo>
                  <a:cubicBezTo>
                    <a:pt x="1751" y="1420"/>
                    <a:pt x="1770" y="1342"/>
                    <a:pt x="1809" y="1245"/>
                  </a:cubicBezTo>
                  <a:cubicBezTo>
                    <a:pt x="1809" y="1206"/>
                    <a:pt x="1829" y="1167"/>
                    <a:pt x="1848" y="1128"/>
                  </a:cubicBezTo>
                  <a:cubicBezTo>
                    <a:pt x="1848" y="1109"/>
                    <a:pt x="1848" y="1089"/>
                    <a:pt x="1868" y="1070"/>
                  </a:cubicBezTo>
                  <a:cubicBezTo>
                    <a:pt x="1868" y="992"/>
                    <a:pt x="1887" y="914"/>
                    <a:pt x="1887" y="856"/>
                  </a:cubicBezTo>
                  <a:cubicBezTo>
                    <a:pt x="1868" y="778"/>
                    <a:pt x="1868" y="700"/>
                    <a:pt x="1848" y="642"/>
                  </a:cubicBezTo>
                  <a:cubicBezTo>
                    <a:pt x="1848" y="642"/>
                    <a:pt x="1848" y="623"/>
                    <a:pt x="1848" y="623"/>
                  </a:cubicBezTo>
                  <a:cubicBezTo>
                    <a:pt x="1829" y="603"/>
                    <a:pt x="1751" y="447"/>
                    <a:pt x="1751" y="428"/>
                  </a:cubicBezTo>
                  <a:cubicBezTo>
                    <a:pt x="1751" y="428"/>
                    <a:pt x="1751" y="409"/>
                    <a:pt x="1731" y="409"/>
                  </a:cubicBezTo>
                  <a:cubicBezTo>
                    <a:pt x="1712" y="389"/>
                    <a:pt x="1615" y="272"/>
                    <a:pt x="1595" y="253"/>
                  </a:cubicBezTo>
                  <a:cubicBezTo>
                    <a:pt x="1595" y="253"/>
                    <a:pt x="1595" y="253"/>
                    <a:pt x="1595" y="234"/>
                  </a:cubicBezTo>
                  <a:lnTo>
                    <a:pt x="1576" y="234"/>
                  </a:lnTo>
                  <a:cubicBezTo>
                    <a:pt x="1537" y="195"/>
                    <a:pt x="1440" y="136"/>
                    <a:pt x="1401" y="117"/>
                  </a:cubicBezTo>
                  <a:cubicBezTo>
                    <a:pt x="1401" y="97"/>
                    <a:pt x="1401" y="97"/>
                    <a:pt x="1381" y="97"/>
                  </a:cubicBezTo>
                  <a:cubicBezTo>
                    <a:pt x="1323" y="78"/>
                    <a:pt x="1245" y="39"/>
                    <a:pt x="1187" y="20"/>
                  </a:cubicBezTo>
                  <a:lnTo>
                    <a:pt x="1148" y="20"/>
                  </a:lnTo>
                  <a:cubicBezTo>
                    <a:pt x="1109" y="20"/>
                    <a:pt x="973"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27"/>
            <p:cNvSpPr/>
            <p:nvPr/>
          </p:nvSpPr>
          <p:spPr>
            <a:xfrm>
              <a:off x="-10298625" y="5323838"/>
              <a:ext cx="42825" cy="39900"/>
            </a:xfrm>
            <a:custGeom>
              <a:avLst/>
              <a:gdLst/>
              <a:ahLst/>
              <a:cxnLst/>
              <a:rect l="l" t="t" r="r" b="b"/>
              <a:pathLst>
                <a:path w="1713" h="1596" extrusionOk="0">
                  <a:moveTo>
                    <a:pt x="759" y="0"/>
                  </a:moveTo>
                  <a:cubicBezTo>
                    <a:pt x="662" y="0"/>
                    <a:pt x="565" y="39"/>
                    <a:pt x="468" y="78"/>
                  </a:cubicBezTo>
                  <a:cubicBezTo>
                    <a:pt x="370" y="117"/>
                    <a:pt x="293" y="175"/>
                    <a:pt x="215" y="273"/>
                  </a:cubicBezTo>
                  <a:cubicBezTo>
                    <a:pt x="137" y="331"/>
                    <a:pt x="98" y="428"/>
                    <a:pt x="59" y="526"/>
                  </a:cubicBezTo>
                  <a:cubicBezTo>
                    <a:pt x="20" y="623"/>
                    <a:pt x="1" y="720"/>
                    <a:pt x="20" y="837"/>
                  </a:cubicBezTo>
                  <a:cubicBezTo>
                    <a:pt x="20" y="915"/>
                    <a:pt x="40" y="973"/>
                    <a:pt x="59" y="1051"/>
                  </a:cubicBezTo>
                  <a:cubicBezTo>
                    <a:pt x="98" y="1187"/>
                    <a:pt x="176" y="1304"/>
                    <a:pt x="273" y="1381"/>
                  </a:cubicBezTo>
                  <a:cubicBezTo>
                    <a:pt x="331" y="1420"/>
                    <a:pt x="390" y="1459"/>
                    <a:pt x="448" y="1498"/>
                  </a:cubicBezTo>
                  <a:cubicBezTo>
                    <a:pt x="565" y="1576"/>
                    <a:pt x="701" y="1595"/>
                    <a:pt x="837" y="1595"/>
                  </a:cubicBezTo>
                  <a:lnTo>
                    <a:pt x="954" y="1595"/>
                  </a:lnTo>
                  <a:cubicBezTo>
                    <a:pt x="1071" y="1595"/>
                    <a:pt x="1168" y="1556"/>
                    <a:pt x="1265" y="1498"/>
                  </a:cubicBezTo>
                  <a:cubicBezTo>
                    <a:pt x="1362" y="1459"/>
                    <a:pt x="1440" y="1401"/>
                    <a:pt x="1498" y="1323"/>
                  </a:cubicBezTo>
                  <a:cubicBezTo>
                    <a:pt x="1576" y="1245"/>
                    <a:pt x="1635" y="1167"/>
                    <a:pt x="1654" y="1070"/>
                  </a:cubicBezTo>
                  <a:cubicBezTo>
                    <a:pt x="1712" y="973"/>
                    <a:pt x="1712" y="856"/>
                    <a:pt x="1712" y="759"/>
                  </a:cubicBezTo>
                  <a:cubicBezTo>
                    <a:pt x="1693" y="681"/>
                    <a:pt x="1693" y="623"/>
                    <a:pt x="1673" y="545"/>
                  </a:cubicBezTo>
                  <a:cubicBezTo>
                    <a:pt x="1635" y="409"/>
                    <a:pt x="1557" y="292"/>
                    <a:pt x="1459" y="195"/>
                  </a:cubicBezTo>
                  <a:cubicBezTo>
                    <a:pt x="1401" y="156"/>
                    <a:pt x="1343" y="117"/>
                    <a:pt x="1284" y="78"/>
                  </a:cubicBezTo>
                  <a:cubicBezTo>
                    <a:pt x="1148" y="20"/>
                    <a:pt x="1012" y="0"/>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27"/>
            <p:cNvSpPr/>
            <p:nvPr/>
          </p:nvSpPr>
          <p:spPr>
            <a:xfrm>
              <a:off x="-9987925" y="5182938"/>
              <a:ext cx="42350" cy="50800"/>
            </a:xfrm>
            <a:custGeom>
              <a:avLst/>
              <a:gdLst/>
              <a:ahLst/>
              <a:cxnLst/>
              <a:rect l="l" t="t" r="r" b="b"/>
              <a:pathLst>
                <a:path w="1694" h="2032" extrusionOk="0">
                  <a:moveTo>
                    <a:pt x="854" y="1"/>
                  </a:moveTo>
                  <a:cubicBezTo>
                    <a:pt x="818" y="1"/>
                    <a:pt x="779" y="6"/>
                    <a:pt x="740" y="16"/>
                  </a:cubicBezTo>
                  <a:cubicBezTo>
                    <a:pt x="682" y="35"/>
                    <a:pt x="604" y="54"/>
                    <a:pt x="546" y="93"/>
                  </a:cubicBezTo>
                  <a:cubicBezTo>
                    <a:pt x="448" y="132"/>
                    <a:pt x="370" y="191"/>
                    <a:pt x="293" y="268"/>
                  </a:cubicBezTo>
                  <a:cubicBezTo>
                    <a:pt x="293" y="268"/>
                    <a:pt x="273" y="288"/>
                    <a:pt x="273" y="307"/>
                  </a:cubicBezTo>
                  <a:cubicBezTo>
                    <a:pt x="215" y="366"/>
                    <a:pt x="176" y="424"/>
                    <a:pt x="137" y="502"/>
                  </a:cubicBezTo>
                  <a:cubicBezTo>
                    <a:pt x="98" y="560"/>
                    <a:pt x="59" y="677"/>
                    <a:pt x="40" y="735"/>
                  </a:cubicBezTo>
                  <a:cubicBezTo>
                    <a:pt x="40" y="755"/>
                    <a:pt x="40" y="755"/>
                    <a:pt x="20" y="774"/>
                  </a:cubicBezTo>
                  <a:cubicBezTo>
                    <a:pt x="20" y="871"/>
                    <a:pt x="1" y="949"/>
                    <a:pt x="1" y="1027"/>
                  </a:cubicBezTo>
                  <a:cubicBezTo>
                    <a:pt x="1" y="1046"/>
                    <a:pt x="1" y="1066"/>
                    <a:pt x="1" y="1085"/>
                  </a:cubicBezTo>
                  <a:cubicBezTo>
                    <a:pt x="20" y="1124"/>
                    <a:pt x="20" y="1163"/>
                    <a:pt x="20" y="1221"/>
                  </a:cubicBezTo>
                  <a:cubicBezTo>
                    <a:pt x="20" y="1299"/>
                    <a:pt x="20" y="1396"/>
                    <a:pt x="59" y="1494"/>
                  </a:cubicBezTo>
                  <a:cubicBezTo>
                    <a:pt x="98" y="1591"/>
                    <a:pt x="137" y="1669"/>
                    <a:pt x="215" y="1747"/>
                  </a:cubicBezTo>
                  <a:cubicBezTo>
                    <a:pt x="273" y="1844"/>
                    <a:pt x="351" y="1902"/>
                    <a:pt x="448" y="1941"/>
                  </a:cubicBezTo>
                  <a:cubicBezTo>
                    <a:pt x="507" y="1961"/>
                    <a:pt x="584" y="1999"/>
                    <a:pt x="643" y="2019"/>
                  </a:cubicBezTo>
                  <a:cubicBezTo>
                    <a:pt x="699" y="2027"/>
                    <a:pt x="759" y="2032"/>
                    <a:pt x="819" y="2032"/>
                  </a:cubicBezTo>
                  <a:cubicBezTo>
                    <a:pt x="904" y="2032"/>
                    <a:pt x="991" y="2022"/>
                    <a:pt x="1071" y="1999"/>
                  </a:cubicBezTo>
                  <a:cubicBezTo>
                    <a:pt x="1129" y="1961"/>
                    <a:pt x="1187" y="1941"/>
                    <a:pt x="1246" y="1902"/>
                  </a:cubicBezTo>
                  <a:cubicBezTo>
                    <a:pt x="1362" y="1824"/>
                    <a:pt x="1460" y="1727"/>
                    <a:pt x="1518" y="1610"/>
                  </a:cubicBezTo>
                  <a:cubicBezTo>
                    <a:pt x="1576" y="1513"/>
                    <a:pt x="1615" y="1416"/>
                    <a:pt x="1635" y="1299"/>
                  </a:cubicBezTo>
                  <a:cubicBezTo>
                    <a:pt x="1654" y="1280"/>
                    <a:pt x="1654" y="1241"/>
                    <a:pt x="1674" y="1202"/>
                  </a:cubicBezTo>
                  <a:cubicBezTo>
                    <a:pt x="1693" y="1085"/>
                    <a:pt x="1693" y="988"/>
                    <a:pt x="1693" y="871"/>
                  </a:cubicBezTo>
                  <a:cubicBezTo>
                    <a:pt x="1693" y="832"/>
                    <a:pt x="1693" y="794"/>
                    <a:pt x="1693" y="755"/>
                  </a:cubicBezTo>
                  <a:cubicBezTo>
                    <a:pt x="1674" y="696"/>
                    <a:pt x="1654" y="619"/>
                    <a:pt x="1654" y="541"/>
                  </a:cubicBezTo>
                  <a:cubicBezTo>
                    <a:pt x="1615" y="482"/>
                    <a:pt x="1596" y="424"/>
                    <a:pt x="1557" y="366"/>
                  </a:cubicBezTo>
                  <a:cubicBezTo>
                    <a:pt x="1518" y="307"/>
                    <a:pt x="1460" y="268"/>
                    <a:pt x="1421" y="210"/>
                  </a:cubicBezTo>
                  <a:cubicBezTo>
                    <a:pt x="1343" y="132"/>
                    <a:pt x="1265" y="74"/>
                    <a:pt x="1168" y="54"/>
                  </a:cubicBezTo>
                  <a:cubicBezTo>
                    <a:pt x="1090" y="16"/>
                    <a:pt x="1032" y="16"/>
                    <a:pt x="954" y="16"/>
                  </a:cubicBezTo>
                  <a:cubicBezTo>
                    <a:pt x="925" y="6"/>
                    <a:pt x="891" y="1"/>
                    <a:pt x="8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74;p27"/>
            <p:cNvSpPr/>
            <p:nvPr/>
          </p:nvSpPr>
          <p:spPr>
            <a:xfrm>
              <a:off x="-10137950" y="5316513"/>
              <a:ext cx="41175" cy="38375"/>
            </a:xfrm>
            <a:custGeom>
              <a:avLst/>
              <a:gdLst/>
              <a:ahLst/>
              <a:cxnLst/>
              <a:rect l="l" t="t" r="r" b="b"/>
              <a:pathLst>
                <a:path w="1647" h="1535" extrusionOk="0">
                  <a:moveTo>
                    <a:pt x="831" y="1"/>
                  </a:moveTo>
                  <a:cubicBezTo>
                    <a:pt x="416" y="1"/>
                    <a:pt x="1" y="274"/>
                    <a:pt x="31" y="799"/>
                  </a:cubicBezTo>
                  <a:cubicBezTo>
                    <a:pt x="59" y="1295"/>
                    <a:pt x="438" y="1534"/>
                    <a:pt x="820" y="1534"/>
                  </a:cubicBezTo>
                  <a:cubicBezTo>
                    <a:pt x="1232" y="1534"/>
                    <a:pt x="1646" y="1256"/>
                    <a:pt x="1626" y="721"/>
                  </a:cubicBezTo>
                  <a:cubicBezTo>
                    <a:pt x="1598" y="235"/>
                    <a:pt x="1215" y="1"/>
                    <a:pt x="8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175;p27"/>
            <p:cNvSpPr/>
            <p:nvPr/>
          </p:nvSpPr>
          <p:spPr>
            <a:xfrm>
              <a:off x="-10194575" y="5083163"/>
              <a:ext cx="62750" cy="55450"/>
            </a:xfrm>
            <a:custGeom>
              <a:avLst/>
              <a:gdLst/>
              <a:ahLst/>
              <a:cxnLst/>
              <a:rect l="l" t="t" r="r" b="b"/>
              <a:pathLst>
                <a:path w="2510" h="2218" extrusionOk="0">
                  <a:moveTo>
                    <a:pt x="1362" y="0"/>
                  </a:moveTo>
                  <a:cubicBezTo>
                    <a:pt x="1265" y="19"/>
                    <a:pt x="1168" y="39"/>
                    <a:pt x="1090" y="58"/>
                  </a:cubicBezTo>
                  <a:cubicBezTo>
                    <a:pt x="1051" y="58"/>
                    <a:pt x="1012" y="78"/>
                    <a:pt x="993" y="78"/>
                  </a:cubicBezTo>
                  <a:cubicBezTo>
                    <a:pt x="876" y="117"/>
                    <a:pt x="779" y="175"/>
                    <a:pt x="662" y="233"/>
                  </a:cubicBezTo>
                  <a:cubicBezTo>
                    <a:pt x="565" y="292"/>
                    <a:pt x="468" y="370"/>
                    <a:pt x="370" y="447"/>
                  </a:cubicBezTo>
                  <a:cubicBezTo>
                    <a:pt x="312" y="506"/>
                    <a:pt x="254" y="583"/>
                    <a:pt x="215" y="661"/>
                  </a:cubicBezTo>
                  <a:cubicBezTo>
                    <a:pt x="176" y="700"/>
                    <a:pt x="137" y="759"/>
                    <a:pt x="118" y="797"/>
                  </a:cubicBezTo>
                  <a:cubicBezTo>
                    <a:pt x="79" y="856"/>
                    <a:pt x="59" y="953"/>
                    <a:pt x="40" y="1011"/>
                  </a:cubicBezTo>
                  <a:cubicBezTo>
                    <a:pt x="20" y="1070"/>
                    <a:pt x="20" y="1109"/>
                    <a:pt x="20" y="1148"/>
                  </a:cubicBezTo>
                  <a:cubicBezTo>
                    <a:pt x="20" y="1206"/>
                    <a:pt x="1" y="1264"/>
                    <a:pt x="20" y="1323"/>
                  </a:cubicBezTo>
                  <a:cubicBezTo>
                    <a:pt x="20" y="1400"/>
                    <a:pt x="40" y="1478"/>
                    <a:pt x="59" y="1556"/>
                  </a:cubicBezTo>
                  <a:cubicBezTo>
                    <a:pt x="59" y="1575"/>
                    <a:pt x="59" y="1575"/>
                    <a:pt x="79" y="1595"/>
                  </a:cubicBezTo>
                  <a:cubicBezTo>
                    <a:pt x="98" y="1653"/>
                    <a:pt x="137" y="1731"/>
                    <a:pt x="176" y="1809"/>
                  </a:cubicBezTo>
                  <a:cubicBezTo>
                    <a:pt x="176" y="1809"/>
                    <a:pt x="195" y="1828"/>
                    <a:pt x="195" y="1828"/>
                  </a:cubicBezTo>
                  <a:cubicBezTo>
                    <a:pt x="234" y="1887"/>
                    <a:pt x="293" y="1945"/>
                    <a:pt x="351" y="2003"/>
                  </a:cubicBezTo>
                  <a:cubicBezTo>
                    <a:pt x="351" y="2003"/>
                    <a:pt x="507" y="2101"/>
                    <a:pt x="507" y="2120"/>
                  </a:cubicBezTo>
                  <a:lnTo>
                    <a:pt x="526" y="2120"/>
                  </a:lnTo>
                  <a:cubicBezTo>
                    <a:pt x="546" y="2139"/>
                    <a:pt x="701" y="2198"/>
                    <a:pt x="721" y="2198"/>
                  </a:cubicBezTo>
                  <a:cubicBezTo>
                    <a:pt x="750" y="2208"/>
                    <a:pt x="818" y="2208"/>
                    <a:pt x="876" y="2208"/>
                  </a:cubicBezTo>
                  <a:cubicBezTo>
                    <a:pt x="935" y="2208"/>
                    <a:pt x="983" y="2208"/>
                    <a:pt x="973" y="2217"/>
                  </a:cubicBezTo>
                  <a:cubicBezTo>
                    <a:pt x="1032" y="2198"/>
                    <a:pt x="1148" y="2178"/>
                    <a:pt x="1168" y="2178"/>
                  </a:cubicBezTo>
                  <a:cubicBezTo>
                    <a:pt x="1207" y="2159"/>
                    <a:pt x="1265" y="2139"/>
                    <a:pt x="1265" y="2120"/>
                  </a:cubicBezTo>
                  <a:cubicBezTo>
                    <a:pt x="1304" y="2101"/>
                    <a:pt x="1324" y="2101"/>
                    <a:pt x="1343" y="2081"/>
                  </a:cubicBezTo>
                  <a:cubicBezTo>
                    <a:pt x="1382" y="2081"/>
                    <a:pt x="1421" y="2081"/>
                    <a:pt x="1460" y="2062"/>
                  </a:cubicBezTo>
                  <a:cubicBezTo>
                    <a:pt x="1712" y="2003"/>
                    <a:pt x="1926" y="1848"/>
                    <a:pt x="2101" y="1673"/>
                  </a:cubicBezTo>
                  <a:cubicBezTo>
                    <a:pt x="2199" y="1595"/>
                    <a:pt x="2277" y="1478"/>
                    <a:pt x="2335" y="1381"/>
                  </a:cubicBezTo>
                  <a:cubicBezTo>
                    <a:pt x="2413" y="1264"/>
                    <a:pt x="2452" y="1148"/>
                    <a:pt x="2490" y="1011"/>
                  </a:cubicBezTo>
                  <a:cubicBezTo>
                    <a:pt x="2490" y="953"/>
                    <a:pt x="2510" y="875"/>
                    <a:pt x="2510" y="797"/>
                  </a:cubicBezTo>
                  <a:cubicBezTo>
                    <a:pt x="2510" y="700"/>
                    <a:pt x="2471" y="583"/>
                    <a:pt x="2432" y="506"/>
                  </a:cubicBezTo>
                  <a:cubicBezTo>
                    <a:pt x="2393" y="428"/>
                    <a:pt x="2374" y="370"/>
                    <a:pt x="2315" y="331"/>
                  </a:cubicBezTo>
                  <a:cubicBezTo>
                    <a:pt x="2257" y="253"/>
                    <a:pt x="2179" y="175"/>
                    <a:pt x="2082" y="136"/>
                  </a:cubicBezTo>
                  <a:cubicBezTo>
                    <a:pt x="1965" y="97"/>
                    <a:pt x="1849" y="39"/>
                    <a:pt x="1732" y="19"/>
                  </a:cubicBezTo>
                  <a:cubicBezTo>
                    <a:pt x="1615" y="19"/>
                    <a:pt x="1479" y="0"/>
                    <a:pt x="1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176;p27"/>
            <p:cNvSpPr/>
            <p:nvPr/>
          </p:nvSpPr>
          <p:spPr>
            <a:xfrm>
              <a:off x="-10170250" y="5138588"/>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177;p27"/>
            <p:cNvSpPr/>
            <p:nvPr/>
          </p:nvSpPr>
          <p:spPr>
            <a:xfrm>
              <a:off x="-10170750" y="5138588"/>
              <a:ext cx="525" cy="25"/>
            </a:xfrm>
            <a:custGeom>
              <a:avLst/>
              <a:gdLst/>
              <a:ahLst/>
              <a:cxnLst/>
              <a:rect l="l" t="t" r="r" b="b"/>
              <a:pathLst>
                <a:path w="21" h="1" extrusionOk="0">
                  <a:moveTo>
                    <a:pt x="1" y="0"/>
                  </a:moveTo>
                  <a:cubicBezTo>
                    <a:pt x="1" y="0"/>
                    <a:pt x="1" y="0"/>
                    <a:pt x="20" y="0"/>
                  </a:cubicBezTo>
                  <a:cubicBezTo>
                    <a:pt x="1" y="0"/>
                    <a:pt x="1" y="0"/>
                    <a:pt x="1" y="0"/>
                  </a:cubicBezTo>
                  <a:cubicBezTo>
                    <a:pt x="1" y="0"/>
                    <a:pt x="1" y="0"/>
                    <a:pt x="1"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178;p27"/>
            <p:cNvSpPr/>
            <p:nvPr/>
          </p:nvSpPr>
          <p:spPr>
            <a:xfrm>
              <a:off x="-10372525" y="5031213"/>
              <a:ext cx="66150" cy="60225"/>
            </a:xfrm>
            <a:custGeom>
              <a:avLst/>
              <a:gdLst/>
              <a:ahLst/>
              <a:cxnLst/>
              <a:rect l="l" t="t" r="r" b="b"/>
              <a:pathLst>
                <a:path w="2646" h="2409" extrusionOk="0">
                  <a:moveTo>
                    <a:pt x="1676" y="1"/>
                  </a:moveTo>
                  <a:cubicBezTo>
                    <a:pt x="1529" y="1"/>
                    <a:pt x="1384" y="21"/>
                    <a:pt x="1226" y="55"/>
                  </a:cubicBezTo>
                  <a:cubicBezTo>
                    <a:pt x="1109" y="94"/>
                    <a:pt x="973" y="153"/>
                    <a:pt x="876" y="211"/>
                  </a:cubicBezTo>
                  <a:cubicBezTo>
                    <a:pt x="817" y="250"/>
                    <a:pt x="759" y="289"/>
                    <a:pt x="701" y="328"/>
                  </a:cubicBezTo>
                  <a:cubicBezTo>
                    <a:pt x="487" y="483"/>
                    <a:pt x="331" y="658"/>
                    <a:pt x="195" y="892"/>
                  </a:cubicBezTo>
                  <a:cubicBezTo>
                    <a:pt x="137" y="1008"/>
                    <a:pt x="78" y="1125"/>
                    <a:pt x="39" y="1242"/>
                  </a:cubicBezTo>
                  <a:cubicBezTo>
                    <a:pt x="0" y="1378"/>
                    <a:pt x="0" y="1514"/>
                    <a:pt x="0" y="1650"/>
                  </a:cubicBezTo>
                  <a:cubicBezTo>
                    <a:pt x="0" y="1767"/>
                    <a:pt x="20" y="1864"/>
                    <a:pt x="78" y="1942"/>
                  </a:cubicBezTo>
                  <a:cubicBezTo>
                    <a:pt x="117" y="2039"/>
                    <a:pt x="176" y="2136"/>
                    <a:pt x="253" y="2195"/>
                  </a:cubicBezTo>
                  <a:cubicBezTo>
                    <a:pt x="331" y="2273"/>
                    <a:pt x="428" y="2331"/>
                    <a:pt x="526" y="2350"/>
                  </a:cubicBezTo>
                  <a:cubicBezTo>
                    <a:pt x="623" y="2389"/>
                    <a:pt x="720" y="2409"/>
                    <a:pt x="837" y="2409"/>
                  </a:cubicBezTo>
                  <a:cubicBezTo>
                    <a:pt x="895" y="2389"/>
                    <a:pt x="973" y="2389"/>
                    <a:pt x="1031" y="2350"/>
                  </a:cubicBezTo>
                  <a:cubicBezTo>
                    <a:pt x="1109" y="2370"/>
                    <a:pt x="1167" y="2389"/>
                    <a:pt x="1245" y="2389"/>
                  </a:cubicBezTo>
                  <a:cubicBezTo>
                    <a:pt x="1265" y="2389"/>
                    <a:pt x="1304" y="2389"/>
                    <a:pt x="1323" y="2370"/>
                  </a:cubicBezTo>
                  <a:cubicBezTo>
                    <a:pt x="1420" y="2370"/>
                    <a:pt x="1498" y="2350"/>
                    <a:pt x="1595" y="2331"/>
                  </a:cubicBezTo>
                  <a:cubicBezTo>
                    <a:pt x="1712" y="2292"/>
                    <a:pt x="1809" y="2234"/>
                    <a:pt x="1907" y="2175"/>
                  </a:cubicBezTo>
                  <a:cubicBezTo>
                    <a:pt x="1984" y="2136"/>
                    <a:pt x="2043" y="2097"/>
                    <a:pt x="2101" y="2039"/>
                  </a:cubicBezTo>
                  <a:cubicBezTo>
                    <a:pt x="2179" y="1981"/>
                    <a:pt x="2237" y="1922"/>
                    <a:pt x="2296" y="1864"/>
                  </a:cubicBezTo>
                  <a:cubicBezTo>
                    <a:pt x="2432" y="1670"/>
                    <a:pt x="2529" y="1495"/>
                    <a:pt x="2607" y="1261"/>
                  </a:cubicBezTo>
                  <a:cubicBezTo>
                    <a:pt x="2626" y="1144"/>
                    <a:pt x="2626" y="1028"/>
                    <a:pt x="2646" y="911"/>
                  </a:cubicBezTo>
                  <a:cubicBezTo>
                    <a:pt x="2646" y="794"/>
                    <a:pt x="2607" y="678"/>
                    <a:pt x="2587" y="561"/>
                  </a:cubicBezTo>
                  <a:cubicBezTo>
                    <a:pt x="2548" y="425"/>
                    <a:pt x="2471" y="308"/>
                    <a:pt x="2373" y="211"/>
                  </a:cubicBezTo>
                  <a:cubicBezTo>
                    <a:pt x="2257" y="114"/>
                    <a:pt x="2140" y="55"/>
                    <a:pt x="2004" y="36"/>
                  </a:cubicBezTo>
                  <a:cubicBezTo>
                    <a:pt x="1890" y="11"/>
                    <a:pt x="1782" y="1"/>
                    <a:pt x="1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79;p27"/>
            <p:cNvSpPr/>
            <p:nvPr/>
          </p:nvSpPr>
          <p:spPr>
            <a:xfrm>
              <a:off x="-9848850" y="5249888"/>
              <a:ext cx="78300" cy="65725"/>
            </a:xfrm>
            <a:custGeom>
              <a:avLst/>
              <a:gdLst/>
              <a:ahLst/>
              <a:cxnLst/>
              <a:rect l="l" t="t" r="r" b="b"/>
              <a:pathLst>
                <a:path w="3132" h="2629" extrusionOk="0">
                  <a:moveTo>
                    <a:pt x="2289" y="0"/>
                  </a:moveTo>
                  <a:cubicBezTo>
                    <a:pt x="2272" y="0"/>
                    <a:pt x="2254" y="1"/>
                    <a:pt x="2237" y="2"/>
                  </a:cubicBezTo>
                  <a:cubicBezTo>
                    <a:pt x="1362" y="2"/>
                    <a:pt x="487" y="566"/>
                    <a:pt x="117" y="1364"/>
                  </a:cubicBezTo>
                  <a:cubicBezTo>
                    <a:pt x="20" y="1597"/>
                    <a:pt x="0" y="1830"/>
                    <a:pt x="117" y="2064"/>
                  </a:cubicBezTo>
                  <a:cubicBezTo>
                    <a:pt x="156" y="2161"/>
                    <a:pt x="214" y="2258"/>
                    <a:pt x="292" y="2317"/>
                  </a:cubicBezTo>
                  <a:cubicBezTo>
                    <a:pt x="389" y="2414"/>
                    <a:pt x="526" y="2472"/>
                    <a:pt x="662" y="2511"/>
                  </a:cubicBezTo>
                  <a:cubicBezTo>
                    <a:pt x="759" y="2550"/>
                    <a:pt x="837" y="2569"/>
                    <a:pt x="934" y="2608"/>
                  </a:cubicBezTo>
                  <a:cubicBezTo>
                    <a:pt x="980" y="2622"/>
                    <a:pt x="1031" y="2628"/>
                    <a:pt x="1084" y="2628"/>
                  </a:cubicBezTo>
                  <a:cubicBezTo>
                    <a:pt x="1252" y="2628"/>
                    <a:pt x="1438" y="2566"/>
                    <a:pt x="1556" y="2492"/>
                  </a:cubicBezTo>
                  <a:cubicBezTo>
                    <a:pt x="1673" y="2414"/>
                    <a:pt x="1790" y="2278"/>
                    <a:pt x="1848" y="2142"/>
                  </a:cubicBezTo>
                  <a:cubicBezTo>
                    <a:pt x="2004" y="2064"/>
                    <a:pt x="2159" y="1986"/>
                    <a:pt x="2295" y="1889"/>
                  </a:cubicBezTo>
                  <a:cubicBezTo>
                    <a:pt x="2432" y="1791"/>
                    <a:pt x="2568" y="1675"/>
                    <a:pt x="2665" y="1558"/>
                  </a:cubicBezTo>
                  <a:cubicBezTo>
                    <a:pt x="2782" y="1441"/>
                    <a:pt x="2879" y="1305"/>
                    <a:pt x="2976" y="1150"/>
                  </a:cubicBezTo>
                  <a:cubicBezTo>
                    <a:pt x="3132" y="916"/>
                    <a:pt x="3073" y="566"/>
                    <a:pt x="2937" y="352"/>
                  </a:cubicBezTo>
                  <a:cubicBezTo>
                    <a:pt x="2792" y="134"/>
                    <a:pt x="2543" y="0"/>
                    <a:pt x="2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27"/>
            <p:cNvSpPr/>
            <p:nvPr/>
          </p:nvSpPr>
          <p:spPr>
            <a:xfrm>
              <a:off x="-9696175" y="5356888"/>
              <a:ext cx="62275" cy="68200"/>
            </a:xfrm>
            <a:custGeom>
              <a:avLst/>
              <a:gdLst/>
              <a:ahLst/>
              <a:cxnLst/>
              <a:rect l="l" t="t" r="r" b="b"/>
              <a:pathLst>
                <a:path w="2491" h="2728" extrusionOk="0">
                  <a:moveTo>
                    <a:pt x="1381" y="1"/>
                  </a:moveTo>
                  <a:cubicBezTo>
                    <a:pt x="1284" y="20"/>
                    <a:pt x="1168" y="40"/>
                    <a:pt x="1070" y="79"/>
                  </a:cubicBezTo>
                  <a:cubicBezTo>
                    <a:pt x="973" y="118"/>
                    <a:pt x="876" y="157"/>
                    <a:pt x="798" y="215"/>
                  </a:cubicBezTo>
                  <a:cubicBezTo>
                    <a:pt x="701" y="293"/>
                    <a:pt x="623" y="371"/>
                    <a:pt x="545" y="429"/>
                  </a:cubicBezTo>
                  <a:cubicBezTo>
                    <a:pt x="428" y="546"/>
                    <a:pt x="331" y="701"/>
                    <a:pt x="253" y="837"/>
                  </a:cubicBezTo>
                  <a:cubicBezTo>
                    <a:pt x="156" y="973"/>
                    <a:pt x="98" y="1149"/>
                    <a:pt x="59" y="1324"/>
                  </a:cubicBezTo>
                  <a:cubicBezTo>
                    <a:pt x="1" y="1499"/>
                    <a:pt x="1" y="1693"/>
                    <a:pt x="1" y="1868"/>
                  </a:cubicBezTo>
                  <a:cubicBezTo>
                    <a:pt x="1" y="1965"/>
                    <a:pt x="20" y="2082"/>
                    <a:pt x="78" y="2160"/>
                  </a:cubicBezTo>
                  <a:cubicBezTo>
                    <a:pt x="117" y="2257"/>
                    <a:pt x="176" y="2354"/>
                    <a:pt x="253" y="2413"/>
                  </a:cubicBezTo>
                  <a:cubicBezTo>
                    <a:pt x="312" y="2452"/>
                    <a:pt x="370" y="2491"/>
                    <a:pt x="428" y="2529"/>
                  </a:cubicBezTo>
                  <a:cubicBezTo>
                    <a:pt x="545" y="2588"/>
                    <a:pt x="681" y="2627"/>
                    <a:pt x="837" y="2627"/>
                  </a:cubicBezTo>
                  <a:lnTo>
                    <a:pt x="856" y="2627"/>
                  </a:lnTo>
                  <a:cubicBezTo>
                    <a:pt x="974" y="2677"/>
                    <a:pt x="1092" y="2728"/>
                    <a:pt x="1223" y="2728"/>
                  </a:cubicBezTo>
                  <a:cubicBezTo>
                    <a:pt x="1243" y="2728"/>
                    <a:pt x="1263" y="2727"/>
                    <a:pt x="1284" y="2724"/>
                  </a:cubicBezTo>
                  <a:cubicBezTo>
                    <a:pt x="1343" y="2704"/>
                    <a:pt x="1420" y="2685"/>
                    <a:pt x="1479" y="2685"/>
                  </a:cubicBezTo>
                  <a:cubicBezTo>
                    <a:pt x="1615" y="2627"/>
                    <a:pt x="1732" y="2568"/>
                    <a:pt x="1829" y="2452"/>
                  </a:cubicBezTo>
                  <a:cubicBezTo>
                    <a:pt x="1907" y="2393"/>
                    <a:pt x="1965" y="2315"/>
                    <a:pt x="2043" y="2238"/>
                  </a:cubicBezTo>
                  <a:cubicBezTo>
                    <a:pt x="2140" y="2102"/>
                    <a:pt x="2237" y="1965"/>
                    <a:pt x="2296" y="1810"/>
                  </a:cubicBezTo>
                  <a:cubicBezTo>
                    <a:pt x="2354" y="1654"/>
                    <a:pt x="2432" y="1499"/>
                    <a:pt x="2451" y="1343"/>
                  </a:cubicBezTo>
                  <a:cubicBezTo>
                    <a:pt x="2471" y="1226"/>
                    <a:pt x="2490" y="1110"/>
                    <a:pt x="2490" y="993"/>
                  </a:cubicBezTo>
                  <a:cubicBezTo>
                    <a:pt x="2490" y="798"/>
                    <a:pt x="2432" y="623"/>
                    <a:pt x="2334" y="468"/>
                  </a:cubicBezTo>
                  <a:cubicBezTo>
                    <a:pt x="2198" y="234"/>
                    <a:pt x="1945" y="59"/>
                    <a:pt x="1693" y="20"/>
                  </a:cubicBezTo>
                  <a:cubicBezTo>
                    <a:pt x="1595" y="1"/>
                    <a:pt x="1498" y="1"/>
                    <a:pt x="1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27"/>
            <p:cNvSpPr/>
            <p:nvPr/>
          </p:nvSpPr>
          <p:spPr>
            <a:xfrm>
              <a:off x="-9568775" y="5452688"/>
              <a:ext cx="55450" cy="66725"/>
            </a:xfrm>
            <a:custGeom>
              <a:avLst/>
              <a:gdLst/>
              <a:ahLst/>
              <a:cxnLst/>
              <a:rect l="l" t="t" r="r" b="b"/>
              <a:pathLst>
                <a:path w="2218" h="2669" extrusionOk="0">
                  <a:moveTo>
                    <a:pt x="1284" y="1"/>
                  </a:moveTo>
                  <a:cubicBezTo>
                    <a:pt x="1187" y="20"/>
                    <a:pt x="1089" y="39"/>
                    <a:pt x="992" y="59"/>
                  </a:cubicBezTo>
                  <a:cubicBezTo>
                    <a:pt x="876" y="78"/>
                    <a:pt x="739" y="156"/>
                    <a:pt x="642" y="214"/>
                  </a:cubicBezTo>
                  <a:cubicBezTo>
                    <a:pt x="525" y="273"/>
                    <a:pt x="428" y="370"/>
                    <a:pt x="350" y="448"/>
                  </a:cubicBezTo>
                  <a:cubicBezTo>
                    <a:pt x="292" y="526"/>
                    <a:pt x="234" y="603"/>
                    <a:pt x="175" y="681"/>
                  </a:cubicBezTo>
                  <a:cubicBezTo>
                    <a:pt x="156" y="701"/>
                    <a:pt x="156" y="740"/>
                    <a:pt x="136" y="759"/>
                  </a:cubicBezTo>
                  <a:cubicBezTo>
                    <a:pt x="98" y="856"/>
                    <a:pt x="59" y="954"/>
                    <a:pt x="39" y="1031"/>
                  </a:cubicBezTo>
                  <a:cubicBezTo>
                    <a:pt x="20" y="1129"/>
                    <a:pt x="20" y="1245"/>
                    <a:pt x="0" y="1323"/>
                  </a:cubicBezTo>
                  <a:cubicBezTo>
                    <a:pt x="0" y="1459"/>
                    <a:pt x="20" y="1595"/>
                    <a:pt x="59" y="1712"/>
                  </a:cubicBezTo>
                  <a:cubicBezTo>
                    <a:pt x="78" y="1770"/>
                    <a:pt x="98" y="1829"/>
                    <a:pt x="117" y="1887"/>
                  </a:cubicBezTo>
                  <a:cubicBezTo>
                    <a:pt x="117" y="1965"/>
                    <a:pt x="136" y="2043"/>
                    <a:pt x="156" y="2120"/>
                  </a:cubicBezTo>
                  <a:cubicBezTo>
                    <a:pt x="175" y="2218"/>
                    <a:pt x="234" y="2315"/>
                    <a:pt x="311" y="2393"/>
                  </a:cubicBezTo>
                  <a:cubicBezTo>
                    <a:pt x="370" y="2471"/>
                    <a:pt x="448" y="2529"/>
                    <a:pt x="545" y="2587"/>
                  </a:cubicBezTo>
                  <a:cubicBezTo>
                    <a:pt x="665" y="2635"/>
                    <a:pt x="793" y="2669"/>
                    <a:pt x="923" y="2669"/>
                  </a:cubicBezTo>
                  <a:cubicBezTo>
                    <a:pt x="1004" y="2669"/>
                    <a:pt x="1086" y="2656"/>
                    <a:pt x="1167" y="2626"/>
                  </a:cubicBezTo>
                  <a:cubicBezTo>
                    <a:pt x="1303" y="2568"/>
                    <a:pt x="1459" y="2471"/>
                    <a:pt x="1556" y="2334"/>
                  </a:cubicBezTo>
                  <a:cubicBezTo>
                    <a:pt x="1556" y="2334"/>
                    <a:pt x="1576" y="2315"/>
                    <a:pt x="1595" y="2315"/>
                  </a:cubicBezTo>
                  <a:cubicBezTo>
                    <a:pt x="1692" y="2179"/>
                    <a:pt x="1770" y="2043"/>
                    <a:pt x="1790" y="1868"/>
                  </a:cubicBezTo>
                  <a:cubicBezTo>
                    <a:pt x="1906" y="1634"/>
                    <a:pt x="2004" y="1401"/>
                    <a:pt x="2120" y="1167"/>
                  </a:cubicBezTo>
                  <a:cubicBezTo>
                    <a:pt x="2179" y="1051"/>
                    <a:pt x="2218" y="915"/>
                    <a:pt x="2198" y="759"/>
                  </a:cubicBezTo>
                  <a:cubicBezTo>
                    <a:pt x="2198" y="662"/>
                    <a:pt x="2179" y="545"/>
                    <a:pt x="2120" y="467"/>
                  </a:cubicBezTo>
                  <a:cubicBezTo>
                    <a:pt x="2081" y="370"/>
                    <a:pt x="2023" y="292"/>
                    <a:pt x="1945" y="214"/>
                  </a:cubicBezTo>
                  <a:cubicBezTo>
                    <a:pt x="1848" y="117"/>
                    <a:pt x="1712" y="59"/>
                    <a:pt x="1576" y="20"/>
                  </a:cubicBezTo>
                  <a:cubicBezTo>
                    <a:pt x="1478" y="20"/>
                    <a:pt x="1381" y="1"/>
                    <a:pt x="1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27"/>
            <p:cNvSpPr/>
            <p:nvPr/>
          </p:nvSpPr>
          <p:spPr>
            <a:xfrm>
              <a:off x="-9535225" y="5341838"/>
              <a:ext cx="40875" cy="41825"/>
            </a:xfrm>
            <a:custGeom>
              <a:avLst/>
              <a:gdLst/>
              <a:ahLst/>
              <a:cxnLst/>
              <a:rect l="l" t="t" r="r" b="b"/>
              <a:pathLst>
                <a:path w="1635" h="1673" extrusionOk="0">
                  <a:moveTo>
                    <a:pt x="778" y="0"/>
                  </a:moveTo>
                  <a:cubicBezTo>
                    <a:pt x="778" y="0"/>
                    <a:pt x="564" y="39"/>
                    <a:pt x="564" y="39"/>
                  </a:cubicBezTo>
                  <a:cubicBezTo>
                    <a:pt x="487" y="58"/>
                    <a:pt x="428" y="78"/>
                    <a:pt x="370" y="117"/>
                  </a:cubicBezTo>
                  <a:cubicBezTo>
                    <a:pt x="370" y="136"/>
                    <a:pt x="214" y="253"/>
                    <a:pt x="214" y="253"/>
                  </a:cubicBezTo>
                  <a:cubicBezTo>
                    <a:pt x="214" y="253"/>
                    <a:pt x="214" y="253"/>
                    <a:pt x="214" y="272"/>
                  </a:cubicBezTo>
                  <a:cubicBezTo>
                    <a:pt x="214" y="272"/>
                    <a:pt x="98" y="428"/>
                    <a:pt x="98" y="428"/>
                  </a:cubicBezTo>
                  <a:cubicBezTo>
                    <a:pt x="59" y="506"/>
                    <a:pt x="39" y="564"/>
                    <a:pt x="20" y="642"/>
                  </a:cubicBezTo>
                  <a:cubicBezTo>
                    <a:pt x="0" y="720"/>
                    <a:pt x="0" y="797"/>
                    <a:pt x="0" y="856"/>
                  </a:cubicBezTo>
                  <a:cubicBezTo>
                    <a:pt x="0" y="875"/>
                    <a:pt x="0" y="875"/>
                    <a:pt x="0" y="875"/>
                  </a:cubicBezTo>
                  <a:cubicBezTo>
                    <a:pt x="0" y="875"/>
                    <a:pt x="0" y="875"/>
                    <a:pt x="0" y="895"/>
                  </a:cubicBezTo>
                  <a:cubicBezTo>
                    <a:pt x="0" y="914"/>
                    <a:pt x="39" y="1070"/>
                    <a:pt x="39" y="1089"/>
                  </a:cubicBezTo>
                  <a:cubicBezTo>
                    <a:pt x="39" y="1089"/>
                    <a:pt x="39" y="1109"/>
                    <a:pt x="39" y="1109"/>
                  </a:cubicBezTo>
                  <a:cubicBezTo>
                    <a:pt x="39" y="1128"/>
                    <a:pt x="136" y="1284"/>
                    <a:pt x="136" y="1303"/>
                  </a:cubicBezTo>
                  <a:cubicBezTo>
                    <a:pt x="136" y="1323"/>
                    <a:pt x="273" y="1459"/>
                    <a:pt x="273" y="1459"/>
                  </a:cubicBezTo>
                  <a:cubicBezTo>
                    <a:pt x="273" y="1478"/>
                    <a:pt x="448" y="1575"/>
                    <a:pt x="448" y="1575"/>
                  </a:cubicBezTo>
                  <a:cubicBezTo>
                    <a:pt x="506" y="1614"/>
                    <a:pt x="584" y="1634"/>
                    <a:pt x="642" y="1653"/>
                  </a:cubicBezTo>
                  <a:cubicBezTo>
                    <a:pt x="720" y="1673"/>
                    <a:pt x="798" y="1673"/>
                    <a:pt x="856" y="1673"/>
                  </a:cubicBezTo>
                  <a:cubicBezTo>
                    <a:pt x="934" y="1673"/>
                    <a:pt x="1012" y="1653"/>
                    <a:pt x="1070" y="1634"/>
                  </a:cubicBezTo>
                  <a:cubicBezTo>
                    <a:pt x="1148" y="1614"/>
                    <a:pt x="1206" y="1575"/>
                    <a:pt x="1264" y="1537"/>
                  </a:cubicBezTo>
                  <a:cubicBezTo>
                    <a:pt x="1362" y="1478"/>
                    <a:pt x="1440" y="1420"/>
                    <a:pt x="1478" y="1323"/>
                  </a:cubicBezTo>
                  <a:cubicBezTo>
                    <a:pt x="1556" y="1245"/>
                    <a:pt x="1595" y="1148"/>
                    <a:pt x="1615" y="1050"/>
                  </a:cubicBezTo>
                  <a:cubicBezTo>
                    <a:pt x="1634" y="973"/>
                    <a:pt x="1634" y="875"/>
                    <a:pt x="1615" y="797"/>
                  </a:cubicBezTo>
                  <a:cubicBezTo>
                    <a:pt x="1634" y="720"/>
                    <a:pt x="1615" y="622"/>
                    <a:pt x="1595" y="545"/>
                  </a:cubicBezTo>
                  <a:cubicBezTo>
                    <a:pt x="1556" y="486"/>
                    <a:pt x="1537" y="428"/>
                    <a:pt x="1498" y="350"/>
                  </a:cubicBezTo>
                  <a:cubicBezTo>
                    <a:pt x="1420" y="233"/>
                    <a:pt x="1323" y="156"/>
                    <a:pt x="1206" y="78"/>
                  </a:cubicBezTo>
                  <a:lnTo>
                    <a:pt x="1187" y="78"/>
                  </a:lnTo>
                  <a:cubicBezTo>
                    <a:pt x="1187" y="78"/>
                    <a:pt x="1012" y="20"/>
                    <a:pt x="992" y="20"/>
                  </a:cubicBezTo>
                  <a:cubicBezTo>
                    <a:pt x="914" y="0"/>
                    <a:pt x="856" y="0"/>
                    <a:pt x="7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183;p27"/>
            <p:cNvSpPr/>
            <p:nvPr/>
          </p:nvSpPr>
          <p:spPr>
            <a:xfrm>
              <a:off x="-9685975" y="5206663"/>
              <a:ext cx="40400" cy="42800"/>
            </a:xfrm>
            <a:custGeom>
              <a:avLst/>
              <a:gdLst/>
              <a:ahLst/>
              <a:cxnLst/>
              <a:rect l="l" t="t" r="r" b="b"/>
              <a:pathLst>
                <a:path w="1616" h="1712" extrusionOk="0">
                  <a:moveTo>
                    <a:pt x="760" y="0"/>
                  </a:moveTo>
                  <a:cubicBezTo>
                    <a:pt x="701" y="20"/>
                    <a:pt x="623" y="39"/>
                    <a:pt x="565" y="39"/>
                  </a:cubicBezTo>
                  <a:cubicBezTo>
                    <a:pt x="429" y="97"/>
                    <a:pt x="312" y="156"/>
                    <a:pt x="215" y="272"/>
                  </a:cubicBezTo>
                  <a:cubicBezTo>
                    <a:pt x="176" y="331"/>
                    <a:pt x="137" y="389"/>
                    <a:pt x="98" y="428"/>
                  </a:cubicBezTo>
                  <a:cubicBezTo>
                    <a:pt x="40" y="564"/>
                    <a:pt x="1" y="700"/>
                    <a:pt x="20" y="836"/>
                  </a:cubicBezTo>
                  <a:lnTo>
                    <a:pt x="20" y="953"/>
                  </a:lnTo>
                  <a:cubicBezTo>
                    <a:pt x="20" y="1070"/>
                    <a:pt x="40" y="1167"/>
                    <a:pt x="98" y="1264"/>
                  </a:cubicBezTo>
                  <a:cubicBezTo>
                    <a:pt x="137" y="1362"/>
                    <a:pt x="195" y="1439"/>
                    <a:pt x="273" y="1498"/>
                  </a:cubicBezTo>
                  <a:cubicBezTo>
                    <a:pt x="351" y="1576"/>
                    <a:pt x="448" y="1634"/>
                    <a:pt x="546" y="1653"/>
                  </a:cubicBezTo>
                  <a:cubicBezTo>
                    <a:pt x="643" y="1692"/>
                    <a:pt x="740" y="1712"/>
                    <a:pt x="857" y="1712"/>
                  </a:cubicBezTo>
                  <a:cubicBezTo>
                    <a:pt x="915" y="1692"/>
                    <a:pt x="993" y="1692"/>
                    <a:pt x="1071" y="1673"/>
                  </a:cubicBezTo>
                  <a:cubicBezTo>
                    <a:pt x="1187" y="1634"/>
                    <a:pt x="1304" y="1556"/>
                    <a:pt x="1401" y="1439"/>
                  </a:cubicBezTo>
                  <a:cubicBezTo>
                    <a:pt x="1440" y="1400"/>
                    <a:pt x="1479" y="1342"/>
                    <a:pt x="1518" y="1284"/>
                  </a:cubicBezTo>
                  <a:cubicBezTo>
                    <a:pt x="1576" y="1148"/>
                    <a:pt x="1615" y="1012"/>
                    <a:pt x="1615" y="875"/>
                  </a:cubicBezTo>
                  <a:lnTo>
                    <a:pt x="1596" y="759"/>
                  </a:lnTo>
                  <a:cubicBezTo>
                    <a:pt x="1596" y="661"/>
                    <a:pt x="1576" y="545"/>
                    <a:pt x="1518" y="467"/>
                  </a:cubicBezTo>
                  <a:cubicBezTo>
                    <a:pt x="1479" y="370"/>
                    <a:pt x="1421" y="272"/>
                    <a:pt x="1343" y="214"/>
                  </a:cubicBezTo>
                  <a:cubicBezTo>
                    <a:pt x="1265" y="136"/>
                    <a:pt x="1168" y="97"/>
                    <a:pt x="1071" y="58"/>
                  </a:cubicBezTo>
                  <a:cubicBezTo>
                    <a:pt x="973" y="20"/>
                    <a:pt x="87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184;p27"/>
            <p:cNvSpPr/>
            <p:nvPr/>
          </p:nvSpPr>
          <p:spPr>
            <a:xfrm>
              <a:off x="-9852250" y="5119613"/>
              <a:ext cx="45725" cy="45725"/>
            </a:xfrm>
            <a:custGeom>
              <a:avLst/>
              <a:gdLst/>
              <a:ahLst/>
              <a:cxnLst/>
              <a:rect l="l" t="t" r="r" b="b"/>
              <a:pathLst>
                <a:path w="1829" h="1829" extrusionOk="0">
                  <a:moveTo>
                    <a:pt x="992" y="1"/>
                  </a:moveTo>
                  <a:cubicBezTo>
                    <a:pt x="914" y="20"/>
                    <a:pt x="837" y="40"/>
                    <a:pt x="778" y="40"/>
                  </a:cubicBezTo>
                  <a:cubicBezTo>
                    <a:pt x="642" y="79"/>
                    <a:pt x="525" y="156"/>
                    <a:pt x="428" y="273"/>
                  </a:cubicBezTo>
                  <a:cubicBezTo>
                    <a:pt x="370" y="351"/>
                    <a:pt x="292" y="429"/>
                    <a:pt x="214" y="506"/>
                  </a:cubicBezTo>
                  <a:cubicBezTo>
                    <a:pt x="156" y="584"/>
                    <a:pt x="98" y="662"/>
                    <a:pt x="78" y="759"/>
                  </a:cubicBezTo>
                  <a:cubicBezTo>
                    <a:pt x="20" y="856"/>
                    <a:pt x="0" y="973"/>
                    <a:pt x="20" y="1070"/>
                  </a:cubicBezTo>
                  <a:cubicBezTo>
                    <a:pt x="20" y="1187"/>
                    <a:pt x="39" y="1284"/>
                    <a:pt x="98" y="1382"/>
                  </a:cubicBezTo>
                  <a:cubicBezTo>
                    <a:pt x="136" y="1479"/>
                    <a:pt x="195" y="1557"/>
                    <a:pt x="273" y="1615"/>
                  </a:cubicBezTo>
                  <a:cubicBezTo>
                    <a:pt x="331" y="1654"/>
                    <a:pt x="389" y="1693"/>
                    <a:pt x="448" y="1732"/>
                  </a:cubicBezTo>
                  <a:cubicBezTo>
                    <a:pt x="564" y="1810"/>
                    <a:pt x="700" y="1829"/>
                    <a:pt x="856" y="1829"/>
                  </a:cubicBezTo>
                  <a:cubicBezTo>
                    <a:pt x="914" y="1810"/>
                    <a:pt x="992" y="1810"/>
                    <a:pt x="1070" y="1790"/>
                  </a:cubicBezTo>
                  <a:cubicBezTo>
                    <a:pt x="1187" y="1751"/>
                    <a:pt x="1303" y="1673"/>
                    <a:pt x="1401" y="1576"/>
                  </a:cubicBezTo>
                  <a:cubicBezTo>
                    <a:pt x="1478" y="1498"/>
                    <a:pt x="1537" y="1421"/>
                    <a:pt x="1615" y="1343"/>
                  </a:cubicBezTo>
                  <a:cubicBezTo>
                    <a:pt x="1692" y="1265"/>
                    <a:pt x="1731" y="1168"/>
                    <a:pt x="1770" y="1070"/>
                  </a:cubicBezTo>
                  <a:cubicBezTo>
                    <a:pt x="1809" y="973"/>
                    <a:pt x="1829" y="876"/>
                    <a:pt x="1829" y="759"/>
                  </a:cubicBezTo>
                  <a:cubicBezTo>
                    <a:pt x="1809" y="643"/>
                    <a:pt x="1790" y="545"/>
                    <a:pt x="1731" y="448"/>
                  </a:cubicBezTo>
                  <a:cubicBezTo>
                    <a:pt x="1692" y="351"/>
                    <a:pt x="1634" y="273"/>
                    <a:pt x="1556" y="215"/>
                  </a:cubicBezTo>
                  <a:cubicBezTo>
                    <a:pt x="1498" y="176"/>
                    <a:pt x="1440" y="137"/>
                    <a:pt x="1381" y="98"/>
                  </a:cubicBezTo>
                  <a:cubicBezTo>
                    <a:pt x="1265" y="20"/>
                    <a:pt x="1128"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185;p27"/>
            <p:cNvSpPr/>
            <p:nvPr/>
          </p:nvSpPr>
          <p:spPr>
            <a:xfrm>
              <a:off x="-10012225" y="5049613"/>
              <a:ext cx="57400" cy="54175"/>
            </a:xfrm>
            <a:custGeom>
              <a:avLst/>
              <a:gdLst/>
              <a:ahLst/>
              <a:cxnLst/>
              <a:rect l="l" t="t" r="r" b="b"/>
              <a:pathLst>
                <a:path w="2296" h="2167" extrusionOk="0">
                  <a:moveTo>
                    <a:pt x="1187" y="0"/>
                  </a:moveTo>
                  <a:cubicBezTo>
                    <a:pt x="1070" y="0"/>
                    <a:pt x="953" y="19"/>
                    <a:pt x="856" y="39"/>
                  </a:cubicBezTo>
                  <a:cubicBezTo>
                    <a:pt x="817" y="58"/>
                    <a:pt x="798" y="58"/>
                    <a:pt x="778" y="58"/>
                  </a:cubicBezTo>
                  <a:cubicBezTo>
                    <a:pt x="740" y="78"/>
                    <a:pt x="701" y="97"/>
                    <a:pt x="681" y="117"/>
                  </a:cubicBezTo>
                  <a:cubicBezTo>
                    <a:pt x="642" y="136"/>
                    <a:pt x="603" y="156"/>
                    <a:pt x="564" y="175"/>
                  </a:cubicBezTo>
                  <a:cubicBezTo>
                    <a:pt x="545" y="175"/>
                    <a:pt x="526" y="194"/>
                    <a:pt x="506" y="194"/>
                  </a:cubicBezTo>
                  <a:cubicBezTo>
                    <a:pt x="467" y="253"/>
                    <a:pt x="389" y="292"/>
                    <a:pt x="351" y="350"/>
                  </a:cubicBezTo>
                  <a:cubicBezTo>
                    <a:pt x="331" y="350"/>
                    <a:pt x="331" y="370"/>
                    <a:pt x="331" y="370"/>
                  </a:cubicBezTo>
                  <a:cubicBezTo>
                    <a:pt x="253" y="447"/>
                    <a:pt x="195" y="525"/>
                    <a:pt x="156" y="622"/>
                  </a:cubicBezTo>
                  <a:cubicBezTo>
                    <a:pt x="39" y="856"/>
                    <a:pt x="0" y="1148"/>
                    <a:pt x="98" y="1420"/>
                  </a:cubicBezTo>
                  <a:cubicBezTo>
                    <a:pt x="117" y="1517"/>
                    <a:pt x="176" y="1595"/>
                    <a:pt x="253" y="1673"/>
                  </a:cubicBezTo>
                  <a:cubicBezTo>
                    <a:pt x="273" y="1712"/>
                    <a:pt x="292" y="1770"/>
                    <a:pt x="312" y="1809"/>
                  </a:cubicBezTo>
                  <a:cubicBezTo>
                    <a:pt x="389" y="1925"/>
                    <a:pt x="487" y="2003"/>
                    <a:pt x="603" y="2081"/>
                  </a:cubicBezTo>
                  <a:cubicBezTo>
                    <a:pt x="681" y="2101"/>
                    <a:pt x="740" y="2120"/>
                    <a:pt x="798" y="2139"/>
                  </a:cubicBezTo>
                  <a:cubicBezTo>
                    <a:pt x="868" y="2157"/>
                    <a:pt x="934" y="2167"/>
                    <a:pt x="998" y="2167"/>
                  </a:cubicBezTo>
                  <a:cubicBezTo>
                    <a:pt x="1076" y="2167"/>
                    <a:pt x="1151" y="2152"/>
                    <a:pt x="1226" y="2120"/>
                  </a:cubicBezTo>
                  <a:cubicBezTo>
                    <a:pt x="1265" y="2120"/>
                    <a:pt x="1284" y="2101"/>
                    <a:pt x="1323" y="2101"/>
                  </a:cubicBezTo>
                  <a:cubicBezTo>
                    <a:pt x="1420" y="2062"/>
                    <a:pt x="1518" y="2003"/>
                    <a:pt x="1595" y="1964"/>
                  </a:cubicBezTo>
                  <a:cubicBezTo>
                    <a:pt x="1615" y="1945"/>
                    <a:pt x="1654" y="1925"/>
                    <a:pt x="1673" y="1906"/>
                  </a:cubicBezTo>
                  <a:cubicBezTo>
                    <a:pt x="1751" y="1848"/>
                    <a:pt x="1829" y="1770"/>
                    <a:pt x="1907" y="1712"/>
                  </a:cubicBezTo>
                  <a:cubicBezTo>
                    <a:pt x="1926" y="1673"/>
                    <a:pt x="1945" y="1653"/>
                    <a:pt x="1965" y="1634"/>
                  </a:cubicBezTo>
                  <a:cubicBezTo>
                    <a:pt x="2023" y="1537"/>
                    <a:pt x="2082" y="1459"/>
                    <a:pt x="2140" y="1381"/>
                  </a:cubicBezTo>
                  <a:cubicBezTo>
                    <a:pt x="2159" y="1342"/>
                    <a:pt x="2159" y="1323"/>
                    <a:pt x="2179" y="1284"/>
                  </a:cubicBezTo>
                  <a:cubicBezTo>
                    <a:pt x="2218" y="1186"/>
                    <a:pt x="2257" y="1089"/>
                    <a:pt x="2276" y="992"/>
                  </a:cubicBezTo>
                  <a:cubicBezTo>
                    <a:pt x="2295" y="895"/>
                    <a:pt x="2295" y="778"/>
                    <a:pt x="2276" y="681"/>
                  </a:cubicBezTo>
                  <a:cubicBezTo>
                    <a:pt x="2257" y="564"/>
                    <a:pt x="2218" y="467"/>
                    <a:pt x="2159" y="389"/>
                  </a:cubicBezTo>
                  <a:lnTo>
                    <a:pt x="2023" y="233"/>
                  </a:lnTo>
                  <a:cubicBezTo>
                    <a:pt x="1926" y="136"/>
                    <a:pt x="1809" y="78"/>
                    <a:pt x="1673" y="39"/>
                  </a:cubicBezTo>
                  <a:cubicBezTo>
                    <a:pt x="1615" y="39"/>
                    <a:pt x="1576" y="19"/>
                    <a:pt x="1518" y="19"/>
                  </a:cubicBezTo>
                  <a:cubicBezTo>
                    <a:pt x="1459" y="19"/>
                    <a:pt x="1420" y="0"/>
                    <a:pt x="1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186;p27"/>
            <p:cNvSpPr/>
            <p:nvPr/>
          </p:nvSpPr>
          <p:spPr>
            <a:xfrm>
              <a:off x="-10177550" y="4963538"/>
              <a:ext cx="51575" cy="56550"/>
            </a:xfrm>
            <a:custGeom>
              <a:avLst/>
              <a:gdLst/>
              <a:ahLst/>
              <a:cxnLst/>
              <a:rect l="l" t="t" r="r" b="b"/>
              <a:pathLst>
                <a:path w="2063" h="2262" extrusionOk="0">
                  <a:moveTo>
                    <a:pt x="1070" y="0"/>
                  </a:moveTo>
                  <a:cubicBezTo>
                    <a:pt x="973" y="20"/>
                    <a:pt x="876" y="39"/>
                    <a:pt x="779" y="59"/>
                  </a:cubicBezTo>
                  <a:cubicBezTo>
                    <a:pt x="701" y="98"/>
                    <a:pt x="623" y="137"/>
                    <a:pt x="565" y="176"/>
                  </a:cubicBezTo>
                  <a:cubicBezTo>
                    <a:pt x="545" y="176"/>
                    <a:pt x="526" y="195"/>
                    <a:pt x="526" y="195"/>
                  </a:cubicBezTo>
                  <a:cubicBezTo>
                    <a:pt x="448" y="253"/>
                    <a:pt x="370" y="312"/>
                    <a:pt x="312" y="389"/>
                  </a:cubicBezTo>
                  <a:cubicBezTo>
                    <a:pt x="292" y="389"/>
                    <a:pt x="292" y="409"/>
                    <a:pt x="273" y="409"/>
                  </a:cubicBezTo>
                  <a:cubicBezTo>
                    <a:pt x="234" y="487"/>
                    <a:pt x="176" y="545"/>
                    <a:pt x="137" y="623"/>
                  </a:cubicBezTo>
                  <a:cubicBezTo>
                    <a:pt x="137" y="623"/>
                    <a:pt x="117" y="642"/>
                    <a:pt x="117" y="662"/>
                  </a:cubicBezTo>
                  <a:cubicBezTo>
                    <a:pt x="78" y="720"/>
                    <a:pt x="59" y="798"/>
                    <a:pt x="40" y="876"/>
                  </a:cubicBezTo>
                  <a:cubicBezTo>
                    <a:pt x="1" y="973"/>
                    <a:pt x="1" y="1090"/>
                    <a:pt x="1" y="1187"/>
                  </a:cubicBezTo>
                  <a:cubicBezTo>
                    <a:pt x="1" y="1284"/>
                    <a:pt x="40" y="1381"/>
                    <a:pt x="98" y="1479"/>
                  </a:cubicBezTo>
                  <a:cubicBezTo>
                    <a:pt x="117" y="1537"/>
                    <a:pt x="137" y="1576"/>
                    <a:pt x="176" y="1634"/>
                  </a:cubicBezTo>
                  <a:cubicBezTo>
                    <a:pt x="195" y="1693"/>
                    <a:pt x="215" y="1751"/>
                    <a:pt x="234" y="1809"/>
                  </a:cubicBezTo>
                  <a:cubicBezTo>
                    <a:pt x="273" y="1907"/>
                    <a:pt x="331" y="1984"/>
                    <a:pt x="409" y="2062"/>
                  </a:cubicBezTo>
                  <a:lnTo>
                    <a:pt x="584" y="2179"/>
                  </a:lnTo>
                  <a:cubicBezTo>
                    <a:pt x="696" y="2227"/>
                    <a:pt x="808" y="2262"/>
                    <a:pt x="920" y="2262"/>
                  </a:cubicBezTo>
                  <a:cubicBezTo>
                    <a:pt x="944" y="2262"/>
                    <a:pt x="968" y="2260"/>
                    <a:pt x="993" y="2257"/>
                  </a:cubicBezTo>
                  <a:lnTo>
                    <a:pt x="1207" y="2218"/>
                  </a:lnTo>
                  <a:cubicBezTo>
                    <a:pt x="1343" y="2179"/>
                    <a:pt x="1440" y="2101"/>
                    <a:pt x="1537" y="2004"/>
                  </a:cubicBezTo>
                  <a:cubicBezTo>
                    <a:pt x="1615" y="1907"/>
                    <a:pt x="1693" y="1790"/>
                    <a:pt x="1771" y="1693"/>
                  </a:cubicBezTo>
                  <a:cubicBezTo>
                    <a:pt x="1809" y="1634"/>
                    <a:pt x="1829" y="1595"/>
                    <a:pt x="1868" y="1537"/>
                  </a:cubicBezTo>
                  <a:cubicBezTo>
                    <a:pt x="1907" y="1420"/>
                    <a:pt x="1965" y="1304"/>
                    <a:pt x="2004" y="1187"/>
                  </a:cubicBezTo>
                  <a:cubicBezTo>
                    <a:pt x="2023" y="1109"/>
                    <a:pt x="2043" y="1051"/>
                    <a:pt x="2043" y="992"/>
                  </a:cubicBezTo>
                  <a:cubicBezTo>
                    <a:pt x="2043" y="915"/>
                    <a:pt x="2062" y="856"/>
                    <a:pt x="2062" y="778"/>
                  </a:cubicBezTo>
                  <a:cubicBezTo>
                    <a:pt x="2062" y="662"/>
                    <a:pt x="2043" y="564"/>
                    <a:pt x="1985" y="467"/>
                  </a:cubicBezTo>
                  <a:cubicBezTo>
                    <a:pt x="1965" y="409"/>
                    <a:pt x="1926" y="351"/>
                    <a:pt x="1868" y="312"/>
                  </a:cubicBezTo>
                  <a:cubicBezTo>
                    <a:pt x="1809" y="214"/>
                    <a:pt x="1732" y="156"/>
                    <a:pt x="1634" y="117"/>
                  </a:cubicBezTo>
                  <a:cubicBezTo>
                    <a:pt x="1557" y="78"/>
                    <a:pt x="1479" y="39"/>
                    <a:pt x="1401" y="20"/>
                  </a:cubicBezTo>
                  <a:lnTo>
                    <a:pt x="1362" y="20"/>
                  </a:lnTo>
                  <a:cubicBezTo>
                    <a:pt x="1284" y="20"/>
                    <a:pt x="1168" y="0"/>
                    <a:pt x="10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187;p27"/>
            <p:cNvSpPr/>
            <p:nvPr/>
          </p:nvSpPr>
          <p:spPr>
            <a:xfrm>
              <a:off x="-10026825" y="4903538"/>
              <a:ext cx="40400" cy="45425"/>
            </a:xfrm>
            <a:custGeom>
              <a:avLst/>
              <a:gdLst/>
              <a:ahLst/>
              <a:cxnLst/>
              <a:rect l="l" t="t" r="r" b="b"/>
              <a:pathLst>
                <a:path w="1616" h="1817" extrusionOk="0">
                  <a:moveTo>
                    <a:pt x="841" y="1"/>
                  </a:moveTo>
                  <a:cubicBezTo>
                    <a:pt x="813" y="1"/>
                    <a:pt x="786" y="3"/>
                    <a:pt x="760" y="8"/>
                  </a:cubicBezTo>
                  <a:cubicBezTo>
                    <a:pt x="682" y="8"/>
                    <a:pt x="623" y="28"/>
                    <a:pt x="546" y="47"/>
                  </a:cubicBezTo>
                  <a:cubicBezTo>
                    <a:pt x="409" y="86"/>
                    <a:pt x="293" y="164"/>
                    <a:pt x="195" y="261"/>
                  </a:cubicBezTo>
                  <a:cubicBezTo>
                    <a:pt x="157" y="319"/>
                    <a:pt x="118" y="378"/>
                    <a:pt x="79" y="436"/>
                  </a:cubicBezTo>
                  <a:cubicBezTo>
                    <a:pt x="20" y="553"/>
                    <a:pt x="1" y="689"/>
                    <a:pt x="1" y="825"/>
                  </a:cubicBezTo>
                  <a:lnTo>
                    <a:pt x="1" y="1058"/>
                  </a:lnTo>
                  <a:cubicBezTo>
                    <a:pt x="20" y="1175"/>
                    <a:pt x="40" y="1272"/>
                    <a:pt x="98" y="1350"/>
                  </a:cubicBezTo>
                  <a:cubicBezTo>
                    <a:pt x="137" y="1447"/>
                    <a:pt x="195" y="1545"/>
                    <a:pt x="273" y="1603"/>
                  </a:cubicBezTo>
                  <a:cubicBezTo>
                    <a:pt x="351" y="1681"/>
                    <a:pt x="429" y="1739"/>
                    <a:pt x="526" y="1759"/>
                  </a:cubicBezTo>
                  <a:cubicBezTo>
                    <a:pt x="623" y="1798"/>
                    <a:pt x="740" y="1817"/>
                    <a:pt x="837" y="1817"/>
                  </a:cubicBezTo>
                  <a:cubicBezTo>
                    <a:pt x="915" y="1798"/>
                    <a:pt x="993" y="1778"/>
                    <a:pt x="1051" y="1778"/>
                  </a:cubicBezTo>
                  <a:cubicBezTo>
                    <a:pt x="1187" y="1720"/>
                    <a:pt x="1304" y="1661"/>
                    <a:pt x="1401" y="1545"/>
                  </a:cubicBezTo>
                  <a:lnTo>
                    <a:pt x="1518" y="1389"/>
                  </a:lnTo>
                  <a:cubicBezTo>
                    <a:pt x="1576" y="1253"/>
                    <a:pt x="1615" y="1117"/>
                    <a:pt x="1596" y="981"/>
                  </a:cubicBezTo>
                  <a:lnTo>
                    <a:pt x="1596" y="747"/>
                  </a:lnTo>
                  <a:cubicBezTo>
                    <a:pt x="1596" y="650"/>
                    <a:pt x="1557" y="553"/>
                    <a:pt x="1499" y="456"/>
                  </a:cubicBezTo>
                  <a:cubicBezTo>
                    <a:pt x="1460" y="358"/>
                    <a:pt x="1401" y="280"/>
                    <a:pt x="1324" y="203"/>
                  </a:cubicBezTo>
                  <a:cubicBezTo>
                    <a:pt x="1246" y="125"/>
                    <a:pt x="1168" y="86"/>
                    <a:pt x="1071" y="47"/>
                  </a:cubicBezTo>
                  <a:cubicBezTo>
                    <a:pt x="1000" y="19"/>
                    <a:pt x="918" y="1"/>
                    <a:pt x="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188;p27"/>
            <p:cNvSpPr/>
            <p:nvPr/>
          </p:nvSpPr>
          <p:spPr>
            <a:xfrm>
              <a:off x="-9806075" y="4950738"/>
              <a:ext cx="60825" cy="68450"/>
            </a:xfrm>
            <a:custGeom>
              <a:avLst/>
              <a:gdLst/>
              <a:ahLst/>
              <a:cxnLst/>
              <a:rect l="l" t="t" r="r" b="b"/>
              <a:pathLst>
                <a:path w="2433" h="2738" extrusionOk="0">
                  <a:moveTo>
                    <a:pt x="1449" y="1"/>
                  </a:moveTo>
                  <a:cubicBezTo>
                    <a:pt x="1344" y="1"/>
                    <a:pt x="1236" y="16"/>
                    <a:pt x="1129" y="46"/>
                  </a:cubicBezTo>
                  <a:cubicBezTo>
                    <a:pt x="915" y="104"/>
                    <a:pt x="740" y="240"/>
                    <a:pt x="584" y="396"/>
                  </a:cubicBezTo>
                  <a:cubicBezTo>
                    <a:pt x="487" y="474"/>
                    <a:pt x="429" y="551"/>
                    <a:pt x="371" y="649"/>
                  </a:cubicBezTo>
                  <a:cubicBezTo>
                    <a:pt x="293" y="746"/>
                    <a:pt x="215" y="843"/>
                    <a:pt x="157" y="940"/>
                  </a:cubicBezTo>
                  <a:cubicBezTo>
                    <a:pt x="157" y="979"/>
                    <a:pt x="137" y="999"/>
                    <a:pt x="137" y="1018"/>
                  </a:cubicBezTo>
                  <a:cubicBezTo>
                    <a:pt x="98" y="1115"/>
                    <a:pt x="59" y="1193"/>
                    <a:pt x="40" y="1290"/>
                  </a:cubicBezTo>
                  <a:cubicBezTo>
                    <a:pt x="20" y="1349"/>
                    <a:pt x="20" y="1407"/>
                    <a:pt x="20" y="1465"/>
                  </a:cubicBezTo>
                  <a:cubicBezTo>
                    <a:pt x="20" y="1524"/>
                    <a:pt x="1" y="1563"/>
                    <a:pt x="1" y="1602"/>
                  </a:cubicBezTo>
                  <a:cubicBezTo>
                    <a:pt x="1" y="1679"/>
                    <a:pt x="1" y="1757"/>
                    <a:pt x="20" y="1835"/>
                  </a:cubicBezTo>
                  <a:cubicBezTo>
                    <a:pt x="40" y="1952"/>
                    <a:pt x="59" y="2049"/>
                    <a:pt x="137" y="2127"/>
                  </a:cubicBezTo>
                  <a:cubicBezTo>
                    <a:pt x="137" y="2146"/>
                    <a:pt x="157" y="2166"/>
                    <a:pt x="157" y="2166"/>
                  </a:cubicBezTo>
                  <a:cubicBezTo>
                    <a:pt x="215" y="2263"/>
                    <a:pt x="273" y="2360"/>
                    <a:pt x="371" y="2457"/>
                  </a:cubicBezTo>
                  <a:cubicBezTo>
                    <a:pt x="448" y="2535"/>
                    <a:pt x="546" y="2594"/>
                    <a:pt x="662" y="2652"/>
                  </a:cubicBezTo>
                  <a:cubicBezTo>
                    <a:pt x="740" y="2691"/>
                    <a:pt x="857" y="2730"/>
                    <a:pt x="954" y="2730"/>
                  </a:cubicBezTo>
                  <a:cubicBezTo>
                    <a:pt x="985" y="2735"/>
                    <a:pt x="1015" y="2737"/>
                    <a:pt x="1044" y="2737"/>
                  </a:cubicBezTo>
                  <a:cubicBezTo>
                    <a:pt x="1123" y="2737"/>
                    <a:pt x="1194" y="2719"/>
                    <a:pt x="1265" y="2691"/>
                  </a:cubicBezTo>
                  <a:cubicBezTo>
                    <a:pt x="1382" y="2671"/>
                    <a:pt x="1460" y="2613"/>
                    <a:pt x="1537" y="2535"/>
                  </a:cubicBezTo>
                  <a:cubicBezTo>
                    <a:pt x="1615" y="2477"/>
                    <a:pt x="1674" y="2399"/>
                    <a:pt x="1732" y="2302"/>
                  </a:cubicBezTo>
                  <a:cubicBezTo>
                    <a:pt x="1771" y="2205"/>
                    <a:pt x="1810" y="2088"/>
                    <a:pt x="1810" y="1971"/>
                  </a:cubicBezTo>
                  <a:cubicBezTo>
                    <a:pt x="1868" y="1932"/>
                    <a:pt x="1926" y="1874"/>
                    <a:pt x="1985" y="1816"/>
                  </a:cubicBezTo>
                  <a:cubicBezTo>
                    <a:pt x="2121" y="1699"/>
                    <a:pt x="2257" y="1563"/>
                    <a:pt x="2315" y="1388"/>
                  </a:cubicBezTo>
                  <a:cubicBezTo>
                    <a:pt x="2354" y="1310"/>
                    <a:pt x="2393" y="1232"/>
                    <a:pt x="2393" y="1135"/>
                  </a:cubicBezTo>
                  <a:cubicBezTo>
                    <a:pt x="2432" y="960"/>
                    <a:pt x="2432" y="843"/>
                    <a:pt x="2374" y="668"/>
                  </a:cubicBezTo>
                  <a:cubicBezTo>
                    <a:pt x="2374" y="649"/>
                    <a:pt x="2374" y="649"/>
                    <a:pt x="2354" y="629"/>
                  </a:cubicBezTo>
                  <a:cubicBezTo>
                    <a:pt x="2335" y="571"/>
                    <a:pt x="2296" y="474"/>
                    <a:pt x="2257" y="435"/>
                  </a:cubicBezTo>
                  <a:cubicBezTo>
                    <a:pt x="2218" y="357"/>
                    <a:pt x="2160" y="299"/>
                    <a:pt x="2102" y="240"/>
                  </a:cubicBezTo>
                  <a:cubicBezTo>
                    <a:pt x="1913" y="78"/>
                    <a:pt x="1687" y="1"/>
                    <a:pt x="14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189;p27"/>
            <p:cNvSpPr/>
            <p:nvPr/>
          </p:nvSpPr>
          <p:spPr>
            <a:xfrm>
              <a:off x="-9714650" y="5063038"/>
              <a:ext cx="49625" cy="51250"/>
            </a:xfrm>
            <a:custGeom>
              <a:avLst/>
              <a:gdLst/>
              <a:ahLst/>
              <a:cxnLst/>
              <a:rect l="l" t="t" r="r" b="b"/>
              <a:pathLst>
                <a:path w="1985" h="2050" extrusionOk="0">
                  <a:moveTo>
                    <a:pt x="1232" y="0"/>
                  </a:moveTo>
                  <a:cubicBezTo>
                    <a:pt x="1205" y="0"/>
                    <a:pt x="1177" y="3"/>
                    <a:pt x="1148" y="8"/>
                  </a:cubicBezTo>
                  <a:cubicBezTo>
                    <a:pt x="1051" y="8"/>
                    <a:pt x="934" y="8"/>
                    <a:pt x="837" y="27"/>
                  </a:cubicBezTo>
                  <a:cubicBezTo>
                    <a:pt x="681" y="27"/>
                    <a:pt x="545" y="66"/>
                    <a:pt x="428" y="144"/>
                  </a:cubicBezTo>
                  <a:cubicBezTo>
                    <a:pt x="312" y="222"/>
                    <a:pt x="234" y="319"/>
                    <a:pt x="156" y="455"/>
                  </a:cubicBezTo>
                  <a:cubicBezTo>
                    <a:pt x="137" y="513"/>
                    <a:pt x="98" y="591"/>
                    <a:pt x="78" y="669"/>
                  </a:cubicBezTo>
                  <a:cubicBezTo>
                    <a:pt x="78" y="688"/>
                    <a:pt x="78" y="708"/>
                    <a:pt x="59" y="727"/>
                  </a:cubicBezTo>
                  <a:cubicBezTo>
                    <a:pt x="59" y="805"/>
                    <a:pt x="39" y="883"/>
                    <a:pt x="39" y="980"/>
                  </a:cubicBezTo>
                  <a:cubicBezTo>
                    <a:pt x="39" y="980"/>
                    <a:pt x="39" y="1000"/>
                    <a:pt x="59" y="1000"/>
                  </a:cubicBezTo>
                  <a:cubicBezTo>
                    <a:pt x="20" y="1097"/>
                    <a:pt x="0" y="1194"/>
                    <a:pt x="0" y="1291"/>
                  </a:cubicBezTo>
                  <a:cubicBezTo>
                    <a:pt x="0" y="1408"/>
                    <a:pt x="39" y="1505"/>
                    <a:pt x="78" y="1602"/>
                  </a:cubicBezTo>
                  <a:cubicBezTo>
                    <a:pt x="117" y="1700"/>
                    <a:pt x="176" y="1777"/>
                    <a:pt x="273" y="1855"/>
                  </a:cubicBezTo>
                  <a:cubicBezTo>
                    <a:pt x="312" y="1894"/>
                    <a:pt x="370" y="1933"/>
                    <a:pt x="428" y="1972"/>
                  </a:cubicBezTo>
                  <a:cubicBezTo>
                    <a:pt x="565" y="2030"/>
                    <a:pt x="701" y="2050"/>
                    <a:pt x="837" y="2050"/>
                  </a:cubicBezTo>
                  <a:cubicBezTo>
                    <a:pt x="915" y="2030"/>
                    <a:pt x="973" y="2030"/>
                    <a:pt x="1051" y="2011"/>
                  </a:cubicBezTo>
                  <a:cubicBezTo>
                    <a:pt x="1187" y="1972"/>
                    <a:pt x="1284" y="1894"/>
                    <a:pt x="1381" y="1797"/>
                  </a:cubicBezTo>
                  <a:cubicBezTo>
                    <a:pt x="1420" y="1758"/>
                    <a:pt x="1459" y="1719"/>
                    <a:pt x="1479" y="1680"/>
                  </a:cubicBezTo>
                  <a:lnTo>
                    <a:pt x="1498" y="1661"/>
                  </a:lnTo>
                  <a:cubicBezTo>
                    <a:pt x="1518" y="1661"/>
                    <a:pt x="1518" y="1641"/>
                    <a:pt x="1518" y="1641"/>
                  </a:cubicBezTo>
                  <a:cubicBezTo>
                    <a:pt x="1615" y="1544"/>
                    <a:pt x="1693" y="1427"/>
                    <a:pt x="1770" y="1330"/>
                  </a:cubicBezTo>
                  <a:cubicBezTo>
                    <a:pt x="1809" y="1272"/>
                    <a:pt x="1848" y="1233"/>
                    <a:pt x="1887" y="1175"/>
                  </a:cubicBezTo>
                  <a:cubicBezTo>
                    <a:pt x="1926" y="1097"/>
                    <a:pt x="1945" y="1038"/>
                    <a:pt x="1965" y="980"/>
                  </a:cubicBezTo>
                  <a:cubicBezTo>
                    <a:pt x="1965" y="902"/>
                    <a:pt x="1984" y="824"/>
                    <a:pt x="1984" y="766"/>
                  </a:cubicBezTo>
                  <a:cubicBezTo>
                    <a:pt x="1984" y="649"/>
                    <a:pt x="1945" y="552"/>
                    <a:pt x="1907" y="455"/>
                  </a:cubicBezTo>
                  <a:cubicBezTo>
                    <a:pt x="1887" y="397"/>
                    <a:pt x="1848" y="338"/>
                    <a:pt x="1790" y="280"/>
                  </a:cubicBezTo>
                  <a:cubicBezTo>
                    <a:pt x="1751" y="222"/>
                    <a:pt x="1693" y="183"/>
                    <a:pt x="1634" y="144"/>
                  </a:cubicBezTo>
                  <a:cubicBezTo>
                    <a:pt x="1595" y="105"/>
                    <a:pt x="1518" y="66"/>
                    <a:pt x="1459" y="66"/>
                  </a:cubicBezTo>
                  <a:cubicBezTo>
                    <a:pt x="1386" y="22"/>
                    <a:pt x="1313" y="0"/>
                    <a:pt x="1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190;p27"/>
            <p:cNvSpPr/>
            <p:nvPr/>
          </p:nvSpPr>
          <p:spPr>
            <a:xfrm>
              <a:off x="-9892125" y="5035363"/>
              <a:ext cx="45725" cy="40025"/>
            </a:xfrm>
            <a:custGeom>
              <a:avLst/>
              <a:gdLst/>
              <a:ahLst/>
              <a:cxnLst/>
              <a:rect l="l" t="t" r="r" b="b"/>
              <a:pathLst>
                <a:path w="1829" h="1601" extrusionOk="0">
                  <a:moveTo>
                    <a:pt x="1054" y="1"/>
                  </a:moveTo>
                  <a:cubicBezTo>
                    <a:pt x="1027" y="1"/>
                    <a:pt x="1000" y="3"/>
                    <a:pt x="973" y="6"/>
                  </a:cubicBezTo>
                  <a:lnTo>
                    <a:pt x="759" y="6"/>
                  </a:lnTo>
                  <a:cubicBezTo>
                    <a:pt x="642" y="6"/>
                    <a:pt x="545" y="45"/>
                    <a:pt x="448" y="84"/>
                  </a:cubicBezTo>
                  <a:cubicBezTo>
                    <a:pt x="351" y="123"/>
                    <a:pt x="273" y="181"/>
                    <a:pt x="214" y="259"/>
                  </a:cubicBezTo>
                  <a:cubicBezTo>
                    <a:pt x="137" y="337"/>
                    <a:pt x="78" y="434"/>
                    <a:pt x="59" y="531"/>
                  </a:cubicBezTo>
                  <a:cubicBezTo>
                    <a:pt x="0" y="628"/>
                    <a:pt x="0" y="726"/>
                    <a:pt x="0" y="842"/>
                  </a:cubicBezTo>
                  <a:cubicBezTo>
                    <a:pt x="20" y="920"/>
                    <a:pt x="20" y="978"/>
                    <a:pt x="39" y="1056"/>
                  </a:cubicBezTo>
                  <a:cubicBezTo>
                    <a:pt x="78" y="1192"/>
                    <a:pt x="156" y="1290"/>
                    <a:pt x="253" y="1387"/>
                  </a:cubicBezTo>
                  <a:cubicBezTo>
                    <a:pt x="312" y="1426"/>
                    <a:pt x="370" y="1465"/>
                    <a:pt x="428" y="1504"/>
                  </a:cubicBezTo>
                  <a:cubicBezTo>
                    <a:pt x="564" y="1581"/>
                    <a:pt x="701" y="1601"/>
                    <a:pt x="837" y="1601"/>
                  </a:cubicBezTo>
                  <a:cubicBezTo>
                    <a:pt x="915" y="1601"/>
                    <a:pt x="992" y="1581"/>
                    <a:pt x="1051" y="1581"/>
                  </a:cubicBezTo>
                  <a:cubicBezTo>
                    <a:pt x="1167" y="1581"/>
                    <a:pt x="1265" y="1562"/>
                    <a:pt x="1362" y="1504"/>
                  </a:cubicBezTo>
                  <a:cubicBezTo>
                    <a:pt x="1459" y="1465"/>
                    <a:pt x="1537" y="1406"/>
                    <a:pt x="1615" y="1329"/>
                  </a:cubicBezTo>
                  <a:cubicBezTo>
                    <a:pt x="1693" y="1251"/>
                    <a:pt x="1731" y="1153"/>
                    <a:pt x="1770" y="1056"/>
                  </a:cubicBezTo>
                  <a:cubicBezTo>
                    <a:pt x="1809" y="959"/>
                    <a:pt x="1829" y="862"/>
                    <a:pt x="1809" y="745"/>
                  </a:cubicBezTo>
                  <a:lnTo>
                    <a:pt x="1770" y="551"/>
                  </a:lnTo>
                  <a:cubicBezTo>
                    <a:pt x="1731" y="414"/>
                    <a:pt x="1654" y="298"/>
                    <a:pt x="1556" y="200"/>
                  </a:cubicBezTo>
                  <a:cubicBezTo>
                    <a:pt x="1498" y="162"/>
                    <a:pt x="1440" y="123"/>
                    <a:pt x="1381" y="84"/>
                  </a:cubicBezTo>
                  <a:cubicBezTo>
                    <a:pt x="1285" y="36"/>
                    <a:pt x="1176" y="1"/>
                    <a:pt x="10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91;p27"/>
            <p:cNvSpPr/>
            <p:nvPr/>
          </p:nvSpPr>
          <p:spPr>
            <a:xfrm>
              <a:off x="-9567800" y="5161063"/>
              <a:ext cx="49625" cy="57275"/>
            </a:xfrm>
            <a:custGeom>
              <a:avLst/>
              <a:gdLst/>
              <a:ahLst/>
              <a:cxnLst/>
              <a:rect l="l" t="t" r="r" b="b"/>
              <a:pathLst>
                <a:path w="1985" h="2291" extrusionOk="0">
                  <a:moveTo>
                    <a:pt x="1199" y="1"/>
                  </a:moveTo>
                  <a:cubicBezTo>
                    <a:pt x="1148" y="1"/>
                    <a:pt x="1099" y="6"/>
                    <a:pt x="1050" y="15"/>
                  </a:cubicBezTo>
                  <a:cubicBezTo>
                    <a:pt x="934" y="35"/>
                    <a:pt x="837" y="74"/>
                    <a:pt x="759" y="132"/>
                  </a:cubicBezTo>
                  <a:cubicBezTo>
                    <a:pt x="642" y="210"/>
                    <a:pt x="545" y="307"/>
                    <a:pt x="448" y="404"/>
                  </a:cubicBezTo>
                  <a:cubicBezTo>
                    <a:pt x="428" y="424"/>
                    <a:pt x="409" y="443"/>
                    <a:pt x="389" y="482"/>
                  </a:cubicBezTo>
                  <a:cubicBezTo>
                    <a:pt x="350" y="502"/>
                    <a:pt x="311" y="521"/>
                    <a:pt x="292" y="560"/>
                  </a:cubicBezTo>
                  <a:cubicBezTo>
                    <a:pt x="195" y="618"/>
                    <a:pt x="136" y="696"/>
                    <a:pt x="97" y="793"/>
                  </a:cubicBezTo>
                  <a:cubicBezTo>
                    <a:pt x="39" y="891"/>
                    <a:pt x="20" y="988"/>
                    <a:pt x="20" y="1105"/>
                  </a:cubicBezTo>
                  <a:cubicBezTo>
                    <a:pt x="0" y="1182"/>
                    <a:pt x="0" y="1260"/>
                    <a:pt x="20" y="1318"/>
                  </a:cubicBezTo>
                  <a:cubicBezTo>
                    <a:pt x="0" y="1435"/>
                    <a:pt x="0" y="1532"/>
                    <a:pt x="20" y="1649"/>
                  </a:cubicBezTo>
                  <a:cubicBezTo>
                    <a:pt x="39" y="1746"/>
                    <a:pt x="78" y="1844"/>
                    <a:pt x="136" y="1941"/>
                  </a:cubicBezTo>
                  <a:cubicBezTo>
                    <a:pt x="195" y="2019"/>
                    <a:pt x="253" y="2096"/>
                    <a:pt x="350" y="2135"/>
                  </a:cubicBezTo>
                  <a:cubicBezTo>
                    <a:pt x="428" y="2213"/>
                    <a:pt x="525" y="2252"/>
                    <a:pt x="623" y="2271"/>
                  </a:cubicBezTo>
                  <a:cubicBezTo>
                    <a:pt x="700" y="2271"/>
                    <a:pt x="778" y="2291"/>
                    <a:pt x="837" y="2291"/>
                  </a:cubicBezTo>
                  <a:cubicBezTo>
                    <a:pt x="992" y="2291"/>
                    <a:pt x="1109" y="2233"/>
                    <a:pt x="1245" y="2155"/>
                  </a:cubicBezTo>
                  <a:lnTo>
                    <a:pt x="1381" y="2038"/>
                  </a:lnTo>
                  <a:cubicBezTo>
                    <a:pt x="1478" y="1921"/>
                    <a:pt x="1556" y="1805"/>
                    <a:pt x="1576" y="1669"/>
                  </a:cubicBezTo>
                  <a:cubicBezTo>
                    <a:pt x="1576" y="1630"/>
                    <a:pt x="1595" y="1591"/>
                    <a:pt x="1595" y="1552"/>
                  </a:cubicBezTo>
                  <a:lnTo>
                    <a:pt x="1614" y="1552"/>
                  </a:lnTo>
                  <a:cubicBezTo>
                    <a:pt x="1634" y="1513"/>
                    <a:pt x="1673" y="1494"/>
                    <a:pt x="1712" y="1455"/>
                  </a:cubicBezTo>
                  <a:cubicBezTo>
                    <a:pt x="1751" y="1377"/>
                    <a:pt x="1809" y="1299"/>
                    <a:pt x="1848" y="1221"/>
                  </a:cubicBezTo>
                  <a:cubicBezTo>
                    <a:pt x="1867" y="1202"/>
                    <a:pt x="1887" y="1182"/>
                    <a:pt x="1887" y="1163"/>
                  </a:cubicBezTo>
                  <a:cubicBezTo>
                    <a:pt x="1926" y="1105"/>
                    <a:pt x="1945" y="1027"/>
                    <a:pt x="1965" y="968"/>
                  </a:cubicBezTo>
                  <a:cubicBezTo>
                    <a:pt x="1984" y="871"/>
                    <a:pt x="1984" y="754"/>
                    <a:pt x="1965" y="657"/>
                  </a:cubicBezTo>
                  <a:cubicBezTo>
                    <a:pt x="1965" y="579"/>
                    <a:pt x="1945" y="521"/>
                    <a:pt x="1906" y="463"/>
                  </a:cubicBezTo>
                  <a:cubicBezTo>
                    <a:pt x="1867" y="365"/>
                    <a:pt x="1809" y="268"/>
                    <a:pt x="1712" y="210"/>
                  </a:cubicBezTo>
                  <a:cubicBezTo>
                    <a:pt x="1673" y="171"/>
                    <a:pt x="1614" y="132"/>
                    <a:pt x="1556" y="93"/>
                  </a:cubicBezTo>
                  <a:cubicBezTo>
                    <a:pt x="1498" y="74"/>
                    <a:pt x="1420" y="35"/>
                    <a:pt x="1362" y="15"/>
                  </a:cubicBezTo>
                  <a:cubicBezTo>
                    <a:pt x="1303" y="6"/>
                    <a:pt x="1250" y="1"/>
                    <a:pt x="1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27"/>
            <p:cNvSpPr/>
            <p:nvPr/>
          </p:nvSpPr>
          <p:spPr>
            <a:xfrm>
              <a:off x="-9452075" y="5208588"/>
              <a:ext cx="51550" cy="54250"/>
            </a:xfrm>
            <a:custGeom>
              <a:avLst/>
              <a:gdLst/>
              <a:ahLst/>
              <a:cxnLst/>
              <a:rect l="l" t="t" r="r" b="b"/>
              <a:pathLst>
                <a:path w="2062" h="2170" extrusionOk="0">
                  <a:moveTo>
                    <a:pt x="1128" y="1"/>
                  </a:moveTo>
                  <a:cubicBezTo>
                    <a:pt x="1089" y="20"/>
                    <a:pt x="1031" y="20"/>
                    <a:pt x="992" y="40"/>
                  </a:cubicBezTo>
                  <a:cubicBezTo>
                    <a:pt x="953" y="40"/>
                    <a:pt x="895" y="40"/>
                    <a:pt x="856" y="59"/>
                  </a:cubicBezTo>
                  <a:cubicBezTo>
                    <a:pt x="836" y="59"/>
                    <a:pt x="817" y="79"/>
                    <a:pt x="798" y="79"/>
                  </a:cubicBezTo>
                  <a:cubicBezTo>
                    <a:pt x="739" y="118"/>
                    <a:pt x="661" y="137"/>
                    <a:pt x="584" y="176"/>
                  </a:cubicBezTo>
                  <a:cubicBezTo>
                    <a:pt x="584" y="195"/>
                    <a:pt x="564" y="195"/>
                    <a:pt x="545" y="215"/>
                  </a:cubicBezTo>
                  <a:cubicBezTo>
                    <a:pt x="486" y="254"/>
                    <a:pt x="428" y="312"/>
                    <a:pt x="370" y="370"/>
                  </a:cubicBezTo>
                  <a:cubicBezTo>
                    <a:pt x="350" y="390"/>
                    <a:pt x="331" y="409"/>
                    <a:pt x="311" y="429"/>
                  </a:cubicBezTo>
                  <a:cubicBezTo>
                    <a:pt x="253" y="487"/>
                    <a:pt x="214" y="565"/>
                    <a:pt x="175" y="623"/>
                  </a:cubicBezTo>
                  <a:cubicBezTo>
                    <a:pt x="156" y="643"/>
                    <a:pt x="156" y="662"/>
                    <a:pt x="136" y="662"/>
                  </a:cubicBezTo>
                  <a:cubicBezTo>
                    <a:pt x="136" y="682"/>
                    <a:pt x="136" y="701"/>
                    <a:pt x="117" y="701"/>
                  </a:cubicBezTo>
                  <a:cubicBezTo>
                    <a:pt x="97" y="779"/>
                    <a:pt x="58" y="857"/>
                    <a:pt x="39" y="935"/>
                  </a:cubicBezTo>
                  <a:cubicBezTo>
                    <a:pt x="20" y="993"/>
                    <a:pt x="20" y="1071"/>
                    <a:pt x="20" y="1129"/>
                  </a:cubicBezTo>
                  <a:cubicBezTo>
                    <a:pt x="20" y="1168"/>
                    <a:pt x="0" y="1226"/>
                    <a:pt x="0" y="1285"/>
                  </a:cubicBezTo>
                  <a:cubicBezTo>
                    <a:pt x="0" y="1285"/>
                    <a:pt x="0" y="1304"/>
                    <a:pt x="0" y="1304"/>
                  </a:cubicBezTo>
                  <a:cubicBezTo>
                    <a:pt x="20" y="1382"/>
                    <a:pt x="39" y="1460"/>
                    <a:pt x="58" y="1537"/>
                  </a:cubicBezTo>
                  <a:cubicBezTo>
                    <a:pt x="58" y="1557"/>
                    <a:pt x="58" y="1557"/>
                    <a:pt x="58" y="1576"/>
                  </a:cubicBezTo>
                  <a:cubicBezTo>
                    <a:pt x="58" y="1596"/>
                    <a:pt x="58" y="1596"/>
                    <a:pt x="78" y="1596"/>
                  </a:cubicBezTo>
                  <a:cubicBezTo>
                    <a:pt x="97" y="1674"/>
                    <a:pt x="136" y="1732"/>
                    <a:pt x="175" y="1810"/>
                  </a:cubicBezTo>
                  <a:cubicBezTo>
                    <a:pt x="234" y="1907"/>
                    <a:pt x="292" y="1965"/>
                    <a:pt x="389" y="2024"/>
                  </a:cubicBezTo>
                  <a:cubicBezTo>
                    <a:pt x="467" y="2082"/>
                    <a:pt x="564" y="2121"/>
                    <a:pt x="661" y="2140"/>
                  </a:cubicBezTo>
                  <a:cubicBezTo>
                    <a:pt x="720" y="2160"/>
                    <a:pt x="773" y="2170"/>
                    <a:pt x="824" y="2170"/>
                  </a:cubicBezTo>
                  <a:cubicBezTo>
                    <a:pt x="875" y="2170"/>
                    <a:pt x="924" y="2160"/>
                    <a:pt x="973" y="2140"/>
                  </a:cubicBezTo>
                  <a:cubicBezTo>
                    <a:pt x="1089" y="2140"/>
                    <a:pt x="1187" y="2101"/>
                    <a:pt x="1264" y="2043"/>
                  </a:cubicBezTo>
                  <a:cubicBezTo>
                    <a:pt x="1323" y="2004"/>
                    <a:pt x="1381" y="1946"/>
                    <a:pt x="1420" y="1907"/>
                  </a:cubicBezTo>
                  <a:cubicBezTo>
                    <a:pt x="1439" y="1907"/>
                    <a:pt x="1439" y="1907"/>
                    <a:pt x="1439" y="1888"/>
                  </a:cubicBezTo>
                  <a:lnTo>
                    <a:pt x="1459" y="1888"/>
                  </a:lnTo>
                  <a:cubicBezTo>
                    <a:pt x="1478" y="1868"/>
                    <a:pt x="1498" y="1868"/>
                    <a:pt x="1517" y="1849"/>
                  </a:cubicBezTo>
                  <a:cubicBezTo>
                    <a:pt x="1576" y="1790"/>
                    <a:pt x="1653" y="1732"/>
                    <a:pt x="1712" y="1674"/>
                  </a:cubicBezTo>
                  <a:cubicBezTo>
                    <a:pt x="1751" y="1635"/>
                    <a:pt x="1789" y="1576"/>
                    <a:pt x="1828" y="1537"/>
                  </a:cubicBezTo>
                  <a:cubicBezTo>
                    <a:pt x="1848" y="1479"/>
                    <a:pt x="1887" y="1440"/>
                    <a:pt x="1926" y="1382"/>
                  </a:cubicBezTo>
                  <a:cubicBezTo>
                    <a:pt x="1926" y="1382"/>
                    <a:pt x="1926" y="1362"/>
                    <a:pt x="1926" y="1343"/>
                  </a:cubicBezTo>
                  <a:cubicBezTo>
                    <a:pt x="1965" y="1285"/>
                    <a:pt x="1984" y="1207"/>
                    <a:pt x="2023" y="1129"/>
                  </a:cubicBezTo>
                  <a:cubicBezTo>
                    <a:pt x="2023" y="1110"/>
                    <a:pt x="2023" y="1071"/>
                    <a:pt x="2023" y="1051"/>
                  </a:cubicBezTo>
                  <a:cubicBezTo>
                    <a:pt x="2042" y="973"/>
                    <a:pt x="2042" y="896"/>
                    <a:pt x="2042" y="818"/>
                  </a:cubicBezTo>
                  <a:cubicBezTo>
                    <a:pt x="2062" y="798"/>
                    <a:pt x="2062" y="779"/>
                    <a:pt x="2062" y="759"/>
                  </a:cubicBezTo>
                  <a:lnTo>
                    <a:pt x="2023" y="565"/>
                  </a:lnTo>
                  <a:cubicBezTo>
                    <a:pt x="1984" y="448"/>
                    <a:pt x="1926" y="370"/>
                    <a:pt x="1867" y="293"/>
                  </a:cubicBezTo>
                  <a:cubicBezTo>
                    <a:pt x="1828" y="234"/>
                    <a:pt x="1770" y="195"/>
                    <a:pt x="1712" y="157"/>
                  </a:cubicBezTo>
                  <a:cubicBezTo>
                    <a:pt x="1634" y="98"/>
                    <a:pt x="1537" y="40"/>
                    <a:pt x="1439" y="20"/>
                  </a:cubicBezTo>
                  <a:cubicBezTo>
                    <a:pt x="1342" y="20"/>
                    <a:pt x="1225" y="1"/>
                    <a:pt x="1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27"/>
            <p:cNvSpPr/>
            <p:nvPr/>
          </p:nvSpPr>
          <p:spPr>
            <a:xfrm>
              <a:off x="-9528425" y="5003888"/>
              <a:ext cx="48175" cy="53525"/>
            </a:xfrm>
            <a:custGeom>
              <a:avLst/>
              <a:gdLst/>
              <a:ahLst/>
              <a:cxnLst/>
              <a:rect l="l" t="t" r="r" b="b"/>
              <a:pathLst>
                <a:path w="1927" h="2141" extrusionOk="0">
                  <a:moveTo>
                    <a:pt x="1051" y="1"/>
                  </a:moveTo>
                  <a:cubicBezTo>
                    <a:pt x="954" y="1"/>
                    <a:pt x="876" y="1"/>
                    <a:pt x="798" y="40"/>
                  </a:cubicBezTo>
                  <a:cubicBezTo>
                    <a:pt x="623" y="117"/>
                    <a:pt x="545" y="156"/>
                    <a:pt x="428" y="293"/>
                  </a:cubicBezTo>
                  <a:cubicBezTo>
                    <a:pt x="409" y="293"/>
                    <a:pt x="409" y="293"/>
                    <a:pt x="409" y="312"/>
                  </a:cubicBezTo>
                  <a:cubicBezTo>
                    <a:pt x="370" y="351"/>
                    <a:pt x="312" y="429"/>
                    <a:pt x="292" y="487"/>
                  </a:cubicBezTo>
                  <a:lnTo>
                    <a:pt x="273" y="487"/>
                  </a:lnTo>
                  <a:cubicBezTo>
                    <a:pt x="273" y="506"/>
                    <a:pt x="273" y="506"/>
                    <a:pt x="273" y="506"/>
                  </a:cubicBezTo>
                  <a:cubicBezTo>
                    <a:pt x="234" y="584"/>
                    <a:pt x="215" y="643"/>
                    <a:pt x="195" y="701"/>
                  </a:cubicBezTo>
                  <a:cubicBezTo>
                    <a:pt x="195" y="701"/>
                    <a:pt x="195" y="720"/>
                    <a:pt x="195" y="720"/>
                  </a:cubicBezTo>
                  <a:cubicBezTo>
                    <a:pt x="195" y="740"/>
                    <a:pt x="195" y="740"/>
                    <a:pt x="195" y="740"/>
                  </a:cubicBezTo>
                  <a:cubicBezTo>
                    <a:pt x="176" y="779"/>
                    <a:pt x="176" y="818"/>
                    <a:pt x="176" y="857"/>
                  </a:cubicBezTo>
                  <a:cubicBezTo>
                    <a:pt x="176" y="876"/>
                    <a:pt x="156" y="876"/>
                    <a:pt x="156" y="895"/>
                  </a:cubicBezTo>
                  <a:cubicBezTo>
                    <a:pt x="98" y="973"/>
                    <a:pt x="39" y="1070"/>
                    <a:pt x="20" y="1168"/>
                  </a:cubicBezTo>
                  <a:cubicBezTo>
                    <a:pt x="1" y="1265"/>
                    <a:pt x="1" y="1382"/>
                    <a:pt x="39" y="1479"/>
                  </a:cubicBezTo>
                  <a:cubicBezTo>
                    <a:pt x="39" y="1596"/>
                    <a:pt x="78" y="1693"/>
                    <a:pt x="137" y="1771"/>
                  </a:cubicBezTo>
                  <a:cubicBezTo>
                    <a:pt x="176" y="1829"/>
                    <a:pt x="234" y="1887"/>
                    <a:pt x="273" y="1926"/>
                  </a:cubicBezTo>
                  <a:cubicBezTo>
                    <a:pt x="370" y="2023"/>
                    <a:pt x="487" y="2082"/>
                    <a:pt x="623" y="2121"/>
                  </a:cubicBezTo>
                  <a:cubicBezTo>
                    <a:pt x="701" y="2121"/>
                    <a:pt x="779" y="2121"/>
                    <a:pt x="837" y="2140"/>
                  </a:cubicBezTo>
                  <a:cubicBezTo>
                    <a:pt x="992" y="2121"/>
                    <a:pt x="1129" y="2082"/>
                    <a:pt x="1245" y="2004"/>
                  </a:cubicBezTo>
                  <a:cubicBezTo>
                    <a:pt x="1265" y="1985"/>
                    <a:pt x="1284" y="1985"/>
                    <a:pt x="1323" y="1965"/>
                  </a:cubicBezTo>
                  <a:cubicBezTo>
                    <a:pt x="1323" y="1946"/>
                    <a:pt x="1343" y="1946"/>
                    <a:pt x="1343" y="1926"/>
                  </a:cubicBezTo>
                  <a:cubicBezTo>
                    <a:pt x="1401" y="1887"/>
                    <a:pt x="1479" y="1829"/>
                    <a:pt x="1537" y="1771"/>
                  </a:cubicBezTo>
                  <a:cubicBezTo>
                    <a:pt x="1557" y="1751"/>
                    <a:pt x="1576" y="1732"/>
                    <a:pt x="1595" y="1712"/>
                  </a:cubicBezTo>
                  <a:cubicBezTo>
                    <a:pt x="1634" y="1654"/>
                    <a:pt x="1673" y="1576"/>
                    <a:pt x="1712" y="1518"/>
                  </a:cubicBezTo>
                  <a:cubicBezTo>
                    <a:pt x="1732" y="1498"/>
                    <a:pt x="1732" y="1498"/>
                    <a:pt x="1751" y="1479"/>
                  </a:cubicBezTo>
                  <a:cubicBezTo>
                    <a:pt x="1751" y="1459"/>
                    <a:pt x="1770" y="1440"/>
                    <a:pt x="1790" y="1401"/>
                  </a:cubicBezTo>
                  <a:cubicBezTo>
                    <a:pt x="1829" y="1323"/>
                    <a:pt x="1848" y="1226"/>
                    <a:pt x="1887" y="1148"/>
                  </a:cubicBezTo>
                  <a:cubicBezTo>
                    <a:pt x="1887" y="1109"/>
                    <a:pt x="1887" y="1090"/>
                    <a:pt x="1887" y="1051"/>
                  </a:cubicBezTo>
                  <a:cubicBezTo>
                    <a:pt x="1907" y="954"/>
                    <a:pt x="1926" y="857"/>
                    <a:pt x="1926" y="759"/>
                  </a:cubicBezTo>
                  <a:cubicBezTo>
                    <a:pt x="1907" y="487"/>
                    <a:pt x="1732" y="215"/>
                    <a:pt x="1498" y="98"/>
                  </a:cubicBezTo>
                  <a:cubicBezTo>
                    <a:pt x="1420" y="59"/>
                    <a:pt x="1343" y="40"/>
                    <a:pt x="1284" y="20"/>
                  </a:cubicBezTo>
                  <a:lnTo>
                    <a:pt x="1265" y="20"/>
                  </a:lnTo>
                  <a:cubicBezTo>
                    <a:pt x="1226" y="1"/>
                    <a:pt x="1070" y="1"/>
                    <a:pt x="1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194;p27"/>
            <p:cNvSpPr/>
            <p:nvPr/>
          </p:nvSpPr>
          <p:spPr>
            <a:xfrm>
              <a:off x="-9535225" y="4873088"/>
              <a:ext cx="48650" cy="45075"/>
            </a:xfrm>
            <a:custGeom>
              <a:avLst/>
              <a:gdLst/>
              <a:ahLst/>
              <a:cxnLst/>
              <a:rect l="l" t="t" r="r" b="b"/>
              <a:pathLst>
                <a:path w="1946" h="1803" extrusionOk="0">
                  <a:moveTo>
                    <a:pt x="778" y="1"/>
                  </a:moveTo>
                  <a:cubicBezTo>
                    <a:pt x="720" y="20"/>
                    <a:pt x="642" y="20"/>
                    <a:pt x="564" y="40"/>
                  </a:cubicBezTo>
                  <a:lnTo>
                    <a:pt x="545" y="40"/>
                  </a:lnTo>
                  <a:cubicBezTo>
                    <a:pt x="448" y="79"/>
                    <a:pt x="350" y="137"/>
                    <a:pt x="292" y="195"/>
                  </a:cubicBezTo>
                  <a:cubicBezTo>
                    <a:pt x="195" y="273"/>
                    <a:pt x="136" y="351"/>
                    <a:pt x="98" y="429"/>
                  </a:cubicBezTo>
                  <a:cubicBezTo>
                    <a:pt x="39" y="526"/>
                    <a:pt x="0" y="623"/>
                    <a:pt x="0" y="740"/>
                  </a:cubicBezTo>
                  <a:cubicBezTo>
                    <a:pt x="0" y="837"/>
                    <a:pt x="0" y="954"/>
                    <a:pt x="39" y="1051"/>
                  </a:cubicBezTo>
                  <a:lnTo>
                    <a:pt x="136" y="1246"/>
                  </a:lnTo>
                  <a:cubicBezTo>
                    <a:pt x="214" y="1362"/>
                    <a:pt x="311" y="1440"/>
                    <a:pt x="428" y="1518"/>
                  </a:cubicBezTo>
                  <a:cubicBezTo>
                    <a:pt x="487" y="1537"/>
                    <a:pt x="525" y="1557"/>
                    <a:pt x="584" y="1557"/>
                  </a:cubicBezTo>
                  <a:cubicBezTo>
                    <a:pt x="623" y="1635"/>
                    <a:pt x="700" y="1674"/>
                    <a:pt x="778" y="1712"/>
                  </a:cubicBezTo>
                  <a:cubicBezTo>
                    <a:pt x="856" y="1771"/>
                    <a:pt x="973" y="1790"/>
                    <a:pt x="1070" y="1790"/>
                  </a:cubicBezTo>
                  <a:cubicBezTo>
                    <a:pt x="1118" y="1798"/>
                    <a:pt x="1163" y="1803"/>
                    <a:pt x="1206" y="1803"/>
                  </a:cubicBezTo>
                  <a:cubicBezTo>
                    <a:pt x="1267" y="1803"/>
                    <a:pt x="1324" y="1794"/>
                    <a:pt x="1381" y="1771"/>
                  </a:cubicBezTo>
                  <a:cubicBezTo>
                    <a:pt x="1459" y="1732"/>
                    <a:pt x="1517" y="1712"/>
                    <a:pt x="1576" y="1674"/>
                  </a:cubicBezTo>
                  <a:cubicBezTo>
                    <a:pt x="1692" y="1596"/>
                    <a:pt x="1790" y="1498"/>
                    <a:pt x="1848" y="1382"/>
                  </a:cubicBezTo>
                  <a:cubicBezTo>
                    <a:pt x="1867" y="1304"/>
                    <a:pt x="1887" y="1246"/>
                    <a:pt x="1906" y="1187"/>
                  </a:cubicBezTo>
                  <a:cubicBezTo>
                    <a:pt x="1945" y="1032"/>
                    <a:pt x="1945" y="896"/>
                    <a:pt x="1887" y="759"/>
                  </a:cubicBezTo>
                  <a:cubicBezTo>
                    <a:pt x="1887" y="759"/>
                    <a:pt x="1887" y="740"/>
                    <a:pt x="1887" y="740"/>
                  </a:cubicBezTo>
                  <a:cubicBezTo>
                    <a:pt x="1887" y="721"/>
                    <a:pt x="1887" y="721"/>
                    <a:pt x="1887" y="721"/>
                  </a:cubicBezTo>
                  <a:cubicBezTo>
                    <a:pt x="1848" y="662"/>
                    <a:pt x="1809" y="584"/>
                    <a:pt x="1790" y="526"/>
                  </a:cubicBezTo>
                  <a:cubicBezTo>
                    <a:pt x="1770" y="507"/>
                    <a:pt x="1770" y="487"/>
                    <a:pt x="1751" y="468"/>
                  </a:cubicBezTo>
                  <a:cubicBezTo>
                    <a:pt x="1712" y="409"/>
                    <a:pt x="1653" y="332"/>
                    <a:pt x="1595" y="273"/>
                  </a:cubicBezTo>
                  <a:cubicBezTo>
                    <a:pt x="1576" y="273"/>
                    <a:pt x="1576" y="273"/>
                    <a:pt x="1556" y="254"/>
                  </a:cubicBezTo>
                  <a:cubicBezTo>
                    <a:pt x="1517" y="215"/>
                    <a:pt x="1440" y="176"/>
                    <a:pt x="1381" y="137"/>
                  </a:cubicBezTo>
                  <a:cubicBezTo>
                    <a:pt x="1362" y="118"/>
                    <a:pt x="1342" y="118"/>
                    <a:pt x="1323" y="98"/>
                  </a:cubicBezTo>
                  <a:cubicBezTo>
                    <a:pt x="1264" y="79"/>
                    <a:pt x="1167" y="40"/>
                    <a:pt x="1070" y="20"/>
                  </a:cubicBezTo>
                  <a:cubicBezTo>
                    <a:pt x="992" y="1"/>
                    <a:pt x="895" y="1"/>
                    <a:pt x="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27"/>
            <p:cNvSpPr/>
            <p:nvPr/>
          </p:nvSpPr>
          <p:spPr>
            <a:xfrm>
              <a:off x="-9665550" y="4949438"/>
              <a:ext cx="43300" cy="42525"/>
            </a:xfrm>
            <a:custGeom>
              <a:avLst/>
              <a:gdLst/>
              <a:ahLst/>
              <a:cxnLst/>
              <a:rect l="l" t="t" r="r" b="b"/>
              <a:pathLst>
                <a:path w="1732" h="1701" extrusionOk="0">
                  <a:moveTo>
                    <a:pt x="779" y="0"/>
                  </a:moveTo>
                  <a:cubicBezTo>
                    <a:pt x="662" y="0"/>
                    <a:pt x="565" y="39"/>
                    <a:pt x="468" y="78"/>
                  </a:cubicBezTo>
                  <a:cubicBezTo>
                    <a:pt x="370" y="117"/>
                    <a:pt x="293" y="175"/>
                    <a:pt x="215" y="253"/>
                  </a:cubicBezTo>
                  <a:cubicBezTo>
                    <a:pt x="176" y="312"/>
                    <a:pt x="137" y="370"/>
                    <a:pt x="98" y="428"/>
                  </a:cubicBezTo>
                  <a:cubicBezTo>
                    <a:pt x="40" y="564"/>
                    <a:pt x="1" y="701"/>
                    <a:pt x="20" y="837"/>
                  </a:cubicBezTo>
                  <a:lnTo>
                    <a:pt x="59" y="1051"/>
                  </a:lnTo>
                  <a:cubicBezTo>
                    <a:pt x="98" y="1187"/>
                    <a:pt x="176" y="1284"/>
                    <a:pt x="273" y="1381"/>
                  </a:cubicBezTo>
                  <a:cubicBezTo>
                    <a:pt x="312" y="1420"/>
                    <a:pt x="351" y="1459"/>
                    <a:pt x="390" y="1498"/>
                  </a:cubicBezTo>
                  <a:cubicBezTo>
                    <a:pt x="468" y="1576"/>
                    <a:pt x="565" y="1615"/>
                    <a:pt x="662" y="1654"/>
                  </a:cubicBezTo>
                  <a:cubicBezTo>
                    <a:pt x="733" y="1682"/>
                    <a:pt x="805" y="1700"/>
                    <a:pt x="883" y="1700"/>
                  </a:cubicBezTo>
                  <a:cubicBezTo>
                    <a:pt x="912" y="1700"/>
                    <a:pt x="942" y="1698"/>
                    <a:pt x="973" y="1693"/>
                  </a:cubicBezTo>
                  <a:cubicBezTo>
                    <a:pt x="1071" y="1693"/>
                    <a:pt x="1187" y="1673"/>
                    <a:pt x="1265" y="1615"/>
                  </a:cubicBezTo>
                  <a:cubicBezTo>
                    <a:pt x="1362" y="1576"/>
                    <a:pt x="1460" y="1517"/>
                    <a:pt x="1518" y="1440"/>
                  </a:cubicBezTo>
                  <a:cubicBezTo>
                    <a:pt x="1557" y="1381"/>
                    <a:pt x="1596" y="1323"/>
                    <a:pt x="1635" y="1265"/>
                  </a:cubicBezTo>
                  <a:cubicBezTo>
                    <a:pt x="1693" y="1148"/>
                    <a:pt x="1732" y="1012"/>
                    <a:pt x="1732" y="856"/>
                  </a:cubicBezTo>
                  <a:lnTo>
                    <a:pt x="1693" y="662"/>
                  </a:lnTo>
                  <a:cubicBezTo>
                    <a:pt x="1635" y="526"/>
                    <a:pt x="1557" y="409"/>
                    <a:pt x="1460" y="312"/>
                  </a:cubicBezTo>
                  <a:lnTo>
                    <a:pt x="1343" y="214"/>
                  </a:lnTo>
                  <a:cubicBezTo>
                    <a:pt x="1265" y="137"/>
                    <a:pt x="1187" y="78"/>
                    <a:pt x="1090" y="59"/>
                  </a:cubicBezTo>
                  <a:cubicBezTo>
                    <a:pt x="993" y="0"/>
                    <a:pt x="876" y="0"/>
                    <a:pt x="7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27"/>
            <p:cNvSpPr/>
            <p:nvPr/>
          </p:nvSpPr>
          <p:spPr>
            <a:xfrm>
              <a:off x="-9769100" y="4818163"/>
              <a:ext cx="52050" cy="55925"/>
            </a:xfrm>
            <a:custGeom>
              <a:avLst/>
              <a:gdLst/>
              <a:ahLst/>
              <a:cxnLst/>
              <a:rect l="l" t="t" r="r" b="b"/>
              <a:pathLst>
                <a:path w="2082" h="2237" extrusionOk="0">
                  <a:moveTo>
                    <a:pt x="1012" y="0"/>
                  </a:moveTo>
                  <a:cubicBezTo>
                    <a:pt x="934" y="0"/>
                    <a:pt x="817" y="39"/>
                    <a:pt x="739" y="39"/>
                  </a:cubicBezTo>
                  <a:cubicBezTo>
                    <a:pt x="642" y="58"/>
                    <a:pt x="545" y="117"/>
                    <a:pt x="467" y="175"/>
                  </a:cubicBezTo>
                  <a:cubicBezTo>
                    <a:pt x="331" y="253"/>
                    <a:pt x="195" y="409"/>
                    <a:pt x="117" y="545"/>
                  </a:cubicBezTo>
                  <a:cubicBezTo>
                    <a:pt x="78" y="622"/>
                    <a:pt x="39" y="700"/>
                    <a:pt x="39" y="798"/>
                  </a:cubicBezTo>
                  <a:cubicBezTo>
                    <a:pt x="0" y="1011"/>
                    <a:pt x="20" y="1050"/>
                    <a:pt x="58" y="1264"/>
                  </a:cubicBezTo>
                  <a:cubicBezTo>
                    <a:pt x="97" y="1362"/>
                    <a:pt x="136" y="1459"/>
                    <a:pt x="214" y="1537"/>
                  </a:cubicBezTo>
                  <a:cubicBezTo>
                    <a:pt x="234" y="1537"/>
                    <a:pt x="234" y="1556"/>
                    <a:pt x="253" y="1576"/>
                  </a:cubicBezTo>
                  <a:cubicBezTo>
                    <a:pt x="272" y="1692"/>
                    <a:pt x="311" y="1789"/>
                    <a:pt x="370" y="1867"/>
                  </a:cubicBezTo>
                  <a:lnTo>
                    <a:pt x="506" y="2023"/>
                  </a:lnTo>
                  <a:cubicBezTo>
                    <a:pt x="603" y="2120"/>
                    <a:pt x="720" y="2178"/>
                    <a:pt x="856" y="2217"/>
                  </a:cubicBezTo>
                  <a:cubicBezTo>
                    <a:pt x="934" y="2217"/>
                    <a:pt x="1012" y="2237"/>
                    <a:pt x="1070" y="2237"/>
                  </a:cubicBezTo>
                  <a:cubicBezTo>
                    <a:pt x="1225" y="2217"/>
                    <a:pt x="1342" y="2178"/>
                    <a:pt x="1478" y="2101"/>
                  </a:cubicBezTo>
                  <a:cubicBezTo>
                    <a:pt x="1498" y="2101"/>
                    <a:pt x="1517" y="2081"/>
                    <a:pt x="1537" y="2062"/>
                  </a:cubicBezTo>
                  <a:cubicBezTo>
                    <a:pt x="1614" y="2003"/>
                    <a:pt x="1692" y="1945"/>
                    <a:pt x="1751" y="1867"/>
                  </a:cubicBezTo>
                  <a:cubicBezTo>
                    <a:pt x="1809" y="1809"/>
                    <a:pt x="1867" y="1712"/>
                    <a:pt x="1926" y="1653"/>
                  </a:cubicBezTo>
                  <a:cubicBezTo>
                    <a:pt x="1926" y="1614"/>
                    <a:pt x="1945" y="1595"/>
                    <a:pt x="1965" y="1576"/>
                  </a:cubicBezTo>
                  <a:cubicBezTo>
                    <a:pt x="2003" y="1498"/>
                    <a:pt x="2023" y="1400"/>
                    <a:pt x="2062" y="1323"/>
                  </a:cubicBezTo>
                  <a:cubicBezTo>
                    <a:pt x="2081" y="1225"/>
                    <a:pt x="2081" y="1109"/>
                    <a:pt x="2081" y="1031"/>
                  </a:cubicBezTo>
                  <a:cubicBezTo>
                    <a:pt x="2081" y="992"/>
                    <a:pt x="2081" y="973"/>
                    <a:pt x="2081" y="953"/>
                  </a:cubicBezTo>
                  <a:cubicBezTo>
                    <a:pt x="2062" y="875"/>
                    <a:pt x="2062" y="798"/>
                    <a:pt x="2042" y="739"/>
                  </a:cubicBezTo>
                  <a:cubicBezTo>
                    <a:pt x="2042" y="720"/>
                    <a:pt x="2042" y="720"/>
                    <a:pt x="2042" y="720"/>
                  </a:cubicBezTo>
                  <a:cubicBezTo>
                    <a:pt x="2023" y="700"/>
                    <a:pt x="2023" y="681"/>
                    <a:pt x="2023" y="681"/>
                  </a:cubicBezTo>
                  <a:cubicBezTo>
                    <a:pt x="1984" y="603"/>
                    <a:pt x="1945" y="506"/>
                    <a:pt x="1906" y="428"/>
                  </a:cubicBezTo>
                  <a:cubicBezTo>
                    <a:pt x="1770" y="272"/>
                    <a:pt x="1751" y="253"/>
                    <a:pt x="1556" y="136"/>
                  </a:cubicBezTo>
                  <a:cubicBezTo>
                    <a:pt x="1556" y="117"/>
                    <a:pt x="1537" y="117"/>
                    <a:pt x="1517" y="117"/>
                  </a:cubicBezTo>
                  <a:cubicBezTo>
                    <a:pt x="1439" y="78"/>
                    <a:pt x="1362" y="39"/>
                    <a:pt x="1284" y="20"/>
                  </a:cubicBezTo>
                  <a:cubicBezTo>
                    <a:pt x="1187" y="0"/>
                    <a:pt x="1089" y="0"/>
                    <a:pt x="1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197;p27"/>
            <p:cNvSpPr/>
            <p:nvPr/>
          </p:nvSpPr>
          <p:spPr>
            <a:xfrm>
              <a:off x="-9916225" y="4901388"/>
              <a:ext cx="41150" cy="40200"/>
            </a:xfrm>
            <a:custGeom>
              <a:avLst/>
              <a:gdLst/>
              <a:ahLst/>
              <a:cxnLst/>
              <a:rect l="l" t="t" r="r" b="b"/>
              <a:pathLst>
                <a:path w="1646" h="1608" extrusionOk="0">
                  <a:moveTo>
                    <a:pt x="830" y="1"/>
                  </a:moveTo>
                  <a:cubicBezTo>
                    <a:pt x="415" y="1"/>
                    <a:pt x="1" y="279"/>
                    <a:pt x="31" y="814"/>
                  </a:cubicBezTo>
                  <a:lnTo>
                    <a:pt x="31" y="872"/>
                  </a:lnTo>
                  <a:cubicBezTo>
                    <a:pt x="59" y="1368"/>
                    <a:pt x="438" y="1607"/>
                    <a:pt x="820" y="1607"/>
                  </a:cubicBezTo>
                  <a:cubicBezTo>
                    <a:pt x="1232" y="1607"/>
                    <a:pt x="1646" y="1329"/>
                    <a:pt x="1626" y="794"/>
                  </a:cubicBezTo>
                  <a:lnTo>
                    <a:pt x="1626" y="736"/>
                  </a:lnTo>
                  <a:cubicBezTo>
                    <a:pt x="1598" y="240"/>
                    <a:pt x="1214" y="1"/>
                    <a:pt x="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98;p27"/>
            <p:cNvSpPr/>
            <p:nvPr/>
          </p:nvSpPr>
          <p:spPr>
            <a:xfrm>
              <a:off x="-9637825" y="4764188"/>
              <a:ext cx="50600" cy="45250"/>
            </a:xfrm>
            <a:custGeom>
              <a:avLst/>
              <a:gdLst/>
              <a:ahLst/>
              <a:cxnLst/>
              <a:rect l="l" t="t" r="r" b="b"/>
              <a:pathLst>
                <a:path w="2024" h="1810" extrusionOk="0">
                  <a:moveTo>
                    <a:pt x="798" y="0"/>
                  </a:moveTo>
                  <a:cubicBezTo>
                    <a:pt x="759" y="20"/>
                    <a:pt x="720" y="20"/>
                    <a:pt x="681" y="20"/>
                  </a:cubicBezTo>
                  <a:cubicBezTo>
                    <a:pt x="642" y="39"/>
                    <a:pt x="603" y="39"/>
                    <a:pt x="565" y="59"/>
                  </a:cubicBezTo>
                  <a:cubicBezTo>
                    <a:pt x="428" y="97"/>
                    <a:pt x="312" y="175"/>
                    <a:pt x="214" y="273"/>
                  </a:cubicBezTo>
                  <a:cubicBezTo>
                    <a:pt x="137" y="370"/>
                    <a:pt x="59" y="506"/>
                    <a:pt x="39" y="642"/>
                  </a:cubicBezTo>
                  <a:cubicBezTo>
                    <a:pt x="0" y="778"/>
                    <a:pt x="20" y="914"/>
                    <a:pt x="59" y="1050"/>
                  </a:cubicBezTo>
                  <a:cubicBezTo>
                    <a:pt x="98" y="1187"/>
                    <a:pt x="176" y="1303"/>
                    <a:pt x="273" y="1401"/>
                  </a:cubicBezTo>
                  <a:cubicBezTo>
                    <a:pt x="351" y="1459"/>
                    <a:pt x="409" y="1537"/>
                    <a:pt x="487" y="1595"/>
                  </a:cubicBezTo>
                  <a:cubicBezTo>
                    <a:pt x="565" y="1673"/>
                    <a:pt x="642" y="1731"/>
                    <a:pt x="740" y="1751"/>
                  </a:cubicBezTo>
                  <a:cubicBezTo>
                    <a:pt x="837" y="1790"/>
                    <a:pt x="953" y="1809"/>
                    <a:pt x="1051" y="1809"/>
                  </a:cubicBezTo>
                  <a:cubicBezTo>
                    <a:pt x="1090" y="1809"/>
                    <a:pt x="1129" y="1790"/>
                    <a:pt x="1148" y="1790"/>
                  </a:cubicBezTo>
                  <a:cubicBezTo>
                    <a:pt x="1182" y="1795"/>
                    <a:pt x="1215" y="1798"/>
                    <a:pt x="1246" y="1798"/>
                  </a:cubicBezTo>
                  <a:cubicBezTo>
                    <a:pt x="1323" y="1798"/>
                    <a:pt x="1396" y="1784"/>
                    <a:pt x="1479" y="1770"/>
                  </a:cubicBezTo>
                  <a:cubicBezTo>
                    <a:pt x="1537" y="1731"/>
                    <a:pt x="1595" y="1692"/>
                    <a:pt x="1654" y="1673"/>
                  </a:cubicBezTo>
                  <a:cubicBezTo>
                    <a:pt x="1770" y="1595"/>
                    <a:pt x="1868" y="1498"/>
                    <a:pt x="1926" y="1362"/>
                  </a:cubicBezTo>
                  <a:cubicBezTo>
                    <a:pt x="1945" y="1303"/>
                    <a:pt x="1984" y="1245"/>
                    <a:pt x="2004" y="1187"/>
                  </a:cubicBezTo>
                  <a:cubicBezTo>
                    <a:pt x="2023" y="1031"/>
                    <a:pt x="2023" y="895"/>
                    <a:pt x="1984" y="759"/>
                  </a:cubicBezTo>
                  <a:cubicBezTo>
                    <a:pt x="1945" y="681"/>
                    <a:pt x="1907" y="584"/>
                    <a:pt x="1868" y="506"/>
                  </a:cubicBezTo>
                  <a:cubicBezTo>
                    <a:pt x="1848" y="506"/>
                    <a:pt x="1848" y="506"/>
                    <a:pt x="1829" y="486"/>
                  </a:cubicBezTo>
                  <a:cubicBezTo>
                    <a:pt x="1790" y="428"/>
                    <a:pt x="1751" y="370"/>
                    <a:pt x="1693" y="311"/>
                  </a:cubicBezTo>
                  <a:cubicBezTo>
                    <a:pt x="1673" y="292"/>
                    <a:pt x="1654" y="292"/>
                    <a:pt x="1634" y="273"/>
                  </a:cubicBezTo>
                  <a:cubicBezTo>
                    <a:pt x="1576" y="234"/>
                    <a:pt x="1498" y="156"/>
                    <a:pt x="1420" y="136"/>
                  </a:cubicBezTo>
                  <a:cubicBezTo>
                    <a:pt x="1342" y="97"/>
                    <a:pt x="1245" y="59"/>
                    <a:pt x="1167" y="39"/>
                  </a:cubicBezTo>
                  <a:cubicBezTo>
                    <a:pt x="1148" y="39"/>
                    <a:pt x="1129" y="20"/>
                    <a:pt x="1109" y="20"/>
                  </a:cubicBezTo>
                  <a:cubicBezTo>
                    <a:pt x="1012" y="20"/>
                    <a:pt x="934" y="0"/>
                    <a:pt x="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27"/>
            <p:cNvSpPr/>
            <p:nvPr/>
          </p:nvSpPr>
          <p:spPr>
            <a:xfrm>
              <a:off x="-9401775" y="5048238"/>
              <a:ext cx="41150" cy="38725"/>
            </a:xfrm>
            <a:custGeom>
              <a:avLst/>
              <a:gdLst/>
              <a:ahLst/>
              <a:cxnLst/>
              <a:rect l="l" t="t" r="r" b="b"/>
              <a:pathLst>
                <a:path w="1646" h="1549" extrusionOk="0">
                  <a:moveTo>
                    <a:pt x="829" y="0"/>
                  </a:moveTo>
                  <a:cubicBezTo>
                    <a:pt x="415" y="0"/>
                    <a:pt x="0" y="279"/>
                    <a:pt x="30" y="814"/>
                  </a:cubicBezTo>
                  <a:cubicBezTo>
                    <a:pt x="49" y="1310"/>
                    <a:pt x="428" y="1549"/>
                    <a:pt x="812" y="1549"/>
                  </a:cubicBezTo>
                  <a:cubicBezTo>
                    <a:pt x="1226" y="1549"/>
                    <a:pt x="1645" y="1271"/>
                    <a:pt x="1625" y="736"/>
                  </a:cubicBezTo>
                  <a:cubicBezTo>
                    <a:pt x="1597" y="240"/>
                    <a:pt x="1213"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27"/>
            <p:cNvSpPr/>
            <p:nvPr/>
          </p:nvSpPr>
          <p:spPr>
            <a:xfrm>
              <a:off x="-9392275" y="4805013"/>
              <a:ext cx="49625" cy="53175"/>
            </a:xfrm>
            <a:custGeom>
              <a:avLst/>
              <a:gdLst/>
              <a:ahLst/>
              <a:cxnLst/>
              <a:rect l="l" t="t" r="r" b="b"/>
              <a:pathLst>
                <a:path w="1985" h="2127" extrusionOk="0">
                  <a:moveTo>
                    <a:pt x="1148" y="1"/>
                  </a:moveTo>
                  <a:cubicBezTo>
                    <a:pt x="1051" y="20"/>
                    <a:pt x="953" y="20"/>
                    <a:pt x="856" y="59"/>
                  </a:cubicBezTo>
                  <a:cubicBezTo>
                    <a:pt x="759" y="98"/>
                    <a:pt x="681" y="137"/>
                    <a:pt x="603" y="176"/>
                  </a:cubicBezTo>
                  <a:cubicBezTo>
                    <a:pt x="584" y="195"/>
                    <a:pt x="545" y="215"/>
                    <a:pt x="526" y="234"/>
                  </a:cubicBezTo>
                  <a:cubicBezTo>
                    <a:pt x="467" y="273"/>
                    <a:pt x="389" y="351"/>
                    <a:pt x="331" y="409"/>
                  </a:cubicBezTo>
                  <a:cubicBezTo>
                    <a:pt x="273" y="487"/>
                    <a:pt x="214" y="565"/>
                    <a:pt x="156" y="643"/>
                  </a:cubicBezTo>
                  <a:cubicBezTo>
                    <a:pt x="156" y="662"/>
                    <a:pt x="137" y="682"/>
                    <a:pt x="117" y="721"/>
                  </a:cubicBezTo>
                  <a:cubicBezTo>
                    <a:pt x="98" y="798"/>
                    <a:pt x="59" y="857"/>
                    <a:pt x="39" y="935"/>
                  </a:cubicBezTo>
                  <a:cubicBezTo>
                    <a:pt x="39" y="954"/>
                    <a:pt x="39" y="973"/>
                    <a:pt x="39" y="973"/>
                  </a:cubicBezTo>
                  <a:cubicBezTo>
                    <a:pt x="20" y="1071"/>
                    <a:pt x="0" y="1168"/>
                    <a:pt x="0" y="1265"/>
                  </a:cubicBezTo>
                  <a:cubicBezTo>
                    <a:pt x="0" y="1382"/>
                    <a:pt x="39" y="1479"/>
                    <a:pt x="98" y="1576"/>
                  </a:cubicBezTo>
                  <a:cubicBezTo>
                    <a:pt x="117" y="1635"/>
                    <a:pt x="156" y="1693"/>
                    <a:pt x="195" y="1732"/>
                  </a:cubicBezTo>
                  <a:cubicBezTo>
                    <a:pt x="214" y="1810"/>
                    <a:pt x="273" y="1868"/>
                    <a:pt x="331" y="1926"/>
                  </a:cubicBezTo>
                  <a:cubicBezTo>
                    <a:pt x="389" y="1965"/>
                    <a:pt x="448" y="2004"/>
                    <a:pt x="506" y="2043"/>
                  </a:cubicBezTo>
                  <a:cubicBezTo>
                    <a:pt x="602" y="2091"/>
                    <a:pt x="711" y="2126"/>
                    <a:pt x="834" y="2126"/>
                  </a:cubicBezTo>
                  <a:cubicBezTo>
                    <a:pt x="860" y="2126"/>
                    <a:pt x="887" y="2124"/>
                    <a:pt x="915" y="2121"/>
                  </a:cubicBezTo>
                  <a:cubicBezTo>
                    <a:pt x="973" y="2121"/>
                    <a:pt x="1051" y="2102"/>
                    <a:pt x="1109" y="2082"/>
                  </a:cubicBezTo>
                  <a:cubicBezTo>
                    <a:pt x="1245" y="2043"/>
                    <a:pt x="1362" y="1965"/>
                    <a:pt x="1459" y="1868"/>
                  </a:cubicBezTo>
                  <a:cubicBezTo>
                    <a:pt x="1498" y="1829"/>
                    <a:pt x="1537" y="1790"/>
                    <a:pt x="1576" y="1751"/>
                  </a:cubicBezTo>
                  <a:cubicBezTo>
                    <a:pt x="1634" y="1654"/>
                    <a:pt x="1712" y="1557"/>
                    <a:pt x="1770" y="1460"/>
                  </a:cubicBezTo>
                  <a:cubicBezTo>
                    <a:pt x="1790" y="1421"/>
                    <a:pt x="1829" y="1362"/>
                    <a:pt x="1848" y="1324"/>
                  </a:cubicBezTo>
                  <a:cubicBezTo>
                    <a:pt x="1887" y="1207"/>
                    <a:pt x="1926" y="1090"/>
                    <a:pt x="1965" y="973"/>
                  </a:cubicBezTo>
                  <a:cubicBezTo>
                    <a:pt x="1984" y="837"/>
                    <a:pt x="1984" y="682"/>
                    <a:pt x="1926" y="546"/>
                  </a:cubicBezTo>
                  <a:cubicBezTo>
                    <a:pt x="1906" y="448"/>
                    <a:pt x="1848" y="351"/>
                    <a:pt x="1770" y="293"/>
                  </a:cubicBezTo>
                  <a:cubicBezTo>
                    <a:pt x="1712" y="195"/>
                    <a:pt x="1634" y="137"/>
                    <a:pt x="1537" y="98"/>
                  </a:cubicBezTo>
                  <a:cubicBezTo>
                    <a:pt x="1420" y="20"/>
                    <a:pt x="1284" y="1"/>
                    <a:pt x="1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01;p27"/>
            <p:cNvSpPr/>
            <p:nvPr/>
          </p:nvSpPr>
          <p:spPr>
            <a:xfrm>
              <a:off x="-9382550" y="4918613"/>
              <a:ext cx="40375" cy="42700"/>
            </a:xfrm>
            <a:custGeom>
              <a:avLst/>
              <a:gdLst/>
              <a:ahLst/>
              <a:cxnLst/>
              <a:rect l="l" t="t" r="r" b="b"/>
              <a:pathLst>
                <a:path w="1615" h="1708" extrusionOk="0">
                  <a:moveTo>
                    <a:pt x="849" y="0"/>
                  </a:moveTo>
                  <a:cubicBezTo>
                    <a:pt x="820" y="0"/>
                    <a:pt x="790" y="3"/>
                    <a:pt x="759" y="8"/>
                  </a:cubicBezTo>
                  <a:lnTo>
                    <a:pt x="545" y="47"/>
                  </a:lnTo>
                  <a:cubicBezTo>
                    <a:pt x="409" y="86"/>
                    <a:pt x="292" y="164"/>
                    <a:pt x="214" y="261"/>
                  </a:cubicBezTo>
                  <a:cubicBezTo>
                    <a:pt x="175" y="319"/>
                    <a:pt x="137" y="378"/>
                    <a:pt x="98" y="436"/>
                  </a:cubicBezTo>
                  <a:cubicBezTo>
                    <a:pt x="20" y="553"/>
                    <a:pt x="0" y="689"/>
                    <a:pt x="0" y="844"/>
                  </a:cubicBezTo>
                  <a:lnTo>
                    <a:pt x="0" y="942"/>
                  </a:lnTo>
                  <a:cubicBezTo>
                    <a:pt x="0" y="1058"/>
                    <a:pt x="39" y="1156"/>
                    <a:pt x="98" y="1253"/>
                  </a:cubicBezTo>
                  <a:cubicBezTo>
                    <a:pt x="137" y="1350"/>
                    <a:pt x="195" y="1428"/>
                    <a:pt x="273" y="1506"/>
                  </a:cubicBezTo>
                  <a:cubicBezTo>
                    <a:pt x="350" y="1564"/>
                    <a:pt x="428" y="1622"/>
                    <a:pt x="526" y="1642"/>
                  </a:cubicBezTo>
                  <a:cubicBezTo>
                    <a:pt x="598" y="1686"/>
                    <a:pt x="682" y="1708"/>
                    <a:pt x="761" y="1708"/>
                  </a:cubicBezTo>
                  <a:cubicBezTo>
                    <a:pt x="787" y="1708"/>
                    <a:pt x="812" y="1705"/>
                    <a:pt x="837" y="1700"/>
                  </a:cubicBezTo>
                  <a:cubicBezTo>
                    <a:pt x="915" y="1681"/>
                    <a:pt x="992" y="1681"/>
                    <a:pt x="1051" y="1661"/>
                  </a:cubicBezTo>
                  <a:cubicBezTo>
                    <a:pt x="1187" y="1622"/>
                    <a:pt x="1303" y="1545"/>
                    <a:pt x="1401" y="1447"/>
                  </a:cubicBezTo>
                  <a:cubicBezTo>
                    <a:pt x="1440" y="1389"/>
                    <a:pt x="1479" y="1331"/>
                    <a:pt x="1517" y="1272"/>
                  </a:cubicBezTo>
                  <a:cubicBezTo>
                    <a:pt x="1576" y="1136"/>
                    <a:pt x="1615" y="1019"/>
                    <a:pt x="1595" y="864"/>
                  </a:cubicBezTo>
                  <a:lnTo>
                    <a:pt x="1595" y="747"/>
                  </a:lnTo>
                  <a:cubicBezTo>
                    <a:pt x="1595" y="650"/>
                    <a:pt x="1556" y="553"/>
                    <a:pt x="1517" y="455"/>
                  </a:cubicBezTo>
                  <a:cubicBezTo>
                    <a:pt x="1479" y="358"/>
                    <a:pt x="1420" y="280"/>
                    <a:pt x="1323" y="203"/>
                  </a:cubicBezTo>
                  <a:cubicBezTo>
                    <a:pt x="1265" y="125"/>
                    <a:pt x="1167" y="86"/>
                    <a:pt x="1070" y="47"/>
                  </a:cubicBezTo>
                  <a:cubicBezTo>
                    <a:pt x="999" y="19"/>
                    <a:pt x="928" y="0"/>
                    <a:pt x="8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27"/>
            <p:cNvSpPr/>
            <p:nvPr/>
          </p:nvSpPr>
          <p:spPr>
            <a:xfrm>
              <a:off x="-9505075" y="4692213"/>
              <a:ext cx="58850" cy="63425"/>
            </a:xfrm>
            <a:custGeom>
              <a:avLst/>
              <a:gdLst/>
              <a:ahLst/>
              <a:cxnLst/>
              <a:rect l="l" t="t" r="r" b="b"/>
              <a:pathLst>
                <a:path w="2354" h="2537" extrusionOk="0">
                  <a:moveTo>
                    <a:pt x="1264" y="1"/>
                  </a:moveTo>
                  <a:cubicBezTo>
                    <a:pt x="1187" y="20"/>
                    <a:pt x="1089" y="40"/>
                    <a:pt x="1012" y="59"/>
                  </a:cubicBezTo>
                  <a:cubicBezTo>
                    <a:pt x="798" y="117"/>
                    <a:pt x="623" y="254"/>
                    <a:pt x="467" y="429"/>
                  </a:cubicBezTo>
                  <a:cubicBezTo>
                    <a:pt x="370" y="545"/>
                    <a:pt x="272" y="662"/>
                    <a:pt x="214" y="798"/>
                  </a:cubicBezTo>
                  <a:cubicBezTo>
                    <a:pt x="156" y="895"/>
                    <a:pt x="117" y="1012"/>
                    <a:pt x="97" y="1109"/>
                  </a:cubicBezTo>
                  <a:cubicBezTo>
                    <a:pt x="78" y="1168"/>
                    <a:pt x="58" y="1226"/>
                    <a:pt x="58" y="1265"/>
                  </a:cubicBezTo>
                  <a:cubicBezTo>
                    <a:pt x="20" y="1440"/>
                    <a:pt x="0" y="1615"/>
                    <a:pt x="39" y="1771"/>
                  </a:cubicBezTo>
                  <a:cubicBezTo>
                    <a:pt x="39" y="1887"/>
                    <a:pt x="58" y="1985"/>
                    <a:pt x="117" y="2082"/>
                  </a:cubicBezTo>
                  <a:cubicBezTo>
                    <a:pt x="156" y="2179"/>
                    <a:pt x="214" y="2257"/>
                    <a:pt x="292" y="2335"/>
                  </a:cubicBezTo>
                  <a:cubicBezTo>
                    <a:pt x="370" y="2393"/>
                    <a:pt x="447" y="2451"/>
                    <a:pt x="564" y="2471"/>
                  </a:cubicBezTo>
                  <a:cubicBezTo>
                    <a:pt x="637" y="2515"/>
                    <a:pt x="710" y="2536"/>
                    <a:pt x="783" y="2536"/>
                  </a:cubicBezTo>
                  <a:cubicBezTo>
                    <a:pt x="807" y="2536"/>
                    <a:pt x="832" y="2534"/>
                    <a:pt x="856" y="2529"/>
                  </a:cubicBezTo>
                  <a:cubicBezTo>
                    <a:pt x="1070" y="2510"/>
                    <a:pt x="1264" y="2432"/>
                    <a:pt x="1401" y="2296"/>
                  </a:cubicBezTo>
                  <a:cubicBezTo>
                    <a:pt x="1498" y="2237"/>
                    <a:pt x="1614" y="2199"/>
                    <a:pt x="1712" y="2121"/>
                  </a:cubicBezTo>
                  <a:cubicBezTo>
                    <a:pt x="1751" y="2101"/>
                    <a:pt x="1789" y="2082"/>
                    <a:pt x="1828" y="2062"/>
                  </a:cubicBezTo>
                  <a:cubicBezTo>
                    <a:pt x="1906" y="2004"/>
                    <a:pt x="1984" y="1926"/>
                    <a:pt x="2062" y="1848"/>
                  </a:cubicBezTo>
                  <a:cubicBezTo>
                    <a:pt x="2178" y="1693"/>
                    <a:pt x="2295" y="1498"/>
                    <a:pt x="2315" y="1304"/>
                  </a:cubicBezTo>
                  <a:cubicBezTo>
                    <a:pt x="2334" y="1207"/>
                    <a:pt x="2354" y="1109"/>
                    <a:pt x="2334" y="1012"/>
                  </a:cubicBezTo>
                  <a:cubicBezTo>
                    <a:pt x="2315" y="915"/>
                    <a:pt x="2315" y="837"/>
                    <a:pt x="2295" y="759"/>
                  </a:cubicBezTo>
                  <a:cubicBezTo>
                    <a:pt x="2276" y="740"/>
                    <a:pt x="2276" y="720"/>
                    <a:pt x="2276" y="701"/>
                  </a:cubicBezTo>
                  <a:cubicBezTo>
                    <a:pt x="2237" y="643"/>
                    <a:pt x="2198" y="565"/>
                    <a:pt x="2159" y="487"/>
                  </a:cubicBezTo>
                  <a:cubicBezTo>
                    <a:pt x="2159" y="468"/>
                    <a:pt x="2140" y="468"/>
                    <a:pt x="2140" y="448"/>
                  </a:cubicBezTo>
                  <a:cubicBezTo>
                    <a:pt x="2023" y="292"/>
                    <a:pt x="1945" y="234"/>
                    <a:pt x="1789" y="137"/>
                  </a:cubicBezTo>
                  <a:cubicBezTo>
                    <a:pt x="1770" y="117"/>
                    <a:pt x="1751" y="117"/>
                    <a:pt x="1731" y="117"/>
                  </a:cubicBezTo>
                  <a:cubicBezTo>
                    <a:pt x="1673" y="79"/>
                    <a:pt x="1595" y="40"/>
                    <a:pt x="1517" y="40"/>
                  </a:cubicBezTo>
                  <a:cubicBezTo>
                    <a:pt x="1478" y="20"/>
                    <a:pt x="1420" y="20"/>
                    <a:pt x="1401" y="20"/>
                  </a:cubicBezTo>
                  <a:cubicBezTo>
                    <a:pt x="1362" y="20"/>
                    <a:pt x="1303" y="1"/>
                    <a:pt x="1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03;p27"/>
            <p:cNvSpPr/>
            <p:nvPr/>
          </p:nvSpPr>
          <p:spPr>
            <a:xfrm>
              <a:off x="-9901850" y="4732313"/>
              <a:ext cx="56425" cy="56700"/>
            </a:xfrm>
            <a:custGeom>
              <a:avLst/>
              <a:gdLst/>
              <a:ahLst/>
              <a:cxnLst/>
              <a:rect l="l" t="t" r="r" b="b"/>
              <a:pathLst>
                <a:path w="2257" h="2268" extrusionOk="0">
                  <a:moveTo>
                    <a:pt x="1407" y="0"/>
                  </a:moveTo>
                  <a:cubicBezTo>
                    <a:pt x="1258" y="0"/>
                    <a:pt x="1116" y="18"/>
                    <a:pt x="973" y="69"/>
                  </a:cubicBezTo>
                  <a:cubicBezTo>
                    <a:pt x="856" y="89"/>
                    <a:pt x="759" y="147"/>
                    <a:pt x="662" y="206"/>
                  </a:cubicBezTo>
                  <a:cubicBezTo>
                    <a:pt x="584" y="264"/>
                    <a:pt x="487" y="342"/>
                    <a:pt x="409" y="400"/>
                  </a:cubicBezTo>
                  <a:cubicBezTo>
                    <a:pt x="389" y="439"/>
                    <a:pt x="351" y="458"/>
                    <a:pt x="331" y="497"/>
                  </a:cubicBezTo>
                  <a:cubicBezTo>
                    <a:pt x="273" y="575"/>
                    <a:pt x="195" y="672"/>
                    <a:pt x="156" y="770"/>
                  </a:cubicBezTo>
                  <a:cubicBezTo>
                    <a:pt x="59" y="983"/>
                    <a:pt x="0" y="1178"/>
                    <a:pt x="20" y="1411"/>
                  </a:cubicBezTo>
                  <a:cubicBezTo>
                    <a:pt x="20" y="1528"/>
                    <a:pt x="59" y="1625"/>
                    <a:pt x="98" y="1723"/>
                  </a:cubicBezTo>
                  <a:cubicBezTo>
                    <a:pt x="137" y="1820"/>
                    <a:pt x="195" y="1898"/>
                    <a:pt x="292" y="1956"/>
                  </a:cubicBezTo>
                  <a:cubicBezTo>
                    <a:pt x="351" y="2034"/>
                    <a:pt x="448" y="2092"/>
                    <a:pt x="545" y="2112"/>
                  </a:cubicBezTo>
                  <a:cubicBezTo>
                    <a:pt x="584" y="2131"/>
                    <a:pt x="603" y="2131"/>
                    <a:pt x="642" y="2150"/>
                  </a:cubicBezTo>
                  <a:cubicBezTo>
                    <a:pt x="720" y="2189"/>
                    <a:pt x="798" y="2228"/>
                    <a:pt x="895" y="2248"/>
                  </a:cubicBezTo>
                  <a:cubicBezTo>
                    <a:pt x="953" y="2267"/>
                    <a:pt x="1031" y="2267"/>
                    <a:pt x="1109" y="2267"/>
                  </a:cubicBezTo>
                  <a:cubicBezTo>
                    <a:pt x="1245" y="2267"/>
                    <a:pt x="1381" y="2228"/>
                    <a:pt x="1498" y="2150"/>
                  </a:cubicBezTo>
                  <a:cubicBezTo>
                    <a:pt x="1615" y="2092"/>
                    <a:pt x="1731" y="1995"/>
                    <a:pt x="1829" y="1898"/>
                  </a:cubicBezTo>
                  <a:cubicBezTo>
                    <a:pt x="1848" y="1878"/>
                    <a:pt x="1868" y="1839"/>
                    <a:pt x="1887" y="1820"/>
                  </a:cubicBezTo>
                  <a:cubicBezTo>
                    <a:pt x="1965" y="1742"/>
                    <a:pt x="2023" y="1645"/>
                    <a:pt x="2062" y="1567"/>
                  </a:cubicBezTo>
                  <a:cubicBezTo>
                    <a:pt x="2082" y="1528"/>
                    <a:pt x="2101" y="1509"/>
                    <a:pt x="2120" y="1470"/>
                  </a:cubicBezTo>
                  <a:cubicBezTo>
                    <a:pt x="2140" y="1372"/>
                    <a:pt x="2179" y="1275"/>
                    <a:pt x="2218" y="1178"/>
                  </a:cubicBezTo>
                  <a:cubicBezTo>
                    <a:pt x="2218" y="1139"/>
                    <a:pt x="2218" y="1120"/>
                    <a:pt x="2237" y="1081"/>
                  </a:cubicBezTo>
                  <a:cubicBezTo>
                    <a:pt x="2237" y="983"/>
                    <a:pt x="2257" y="867"/>
                    <a:pt x="2257" y="750"/>
                  </a:cubicBezTo>
                  <a:lnTo>
                    <a:pt x="2218" y="556"/>
                  </a:lnTo>
                  <a:cubicBezTo>
                    <a:pt x="2179" y="439"/>
                    <a:pt x="2120" y="361"/>
                    <a:pt x="2043" y="283"/>
                  </a:cubicBezTo>
                  <a:cubicBezTo>
                    <a:pt x="2023" y="225"/>
                    <a:pt x="1965" y="186"/>
                    <a:pt x="1907" y="147"/>
                  </a:cubicBezTo>
                  <a:cubicBezTo>
                    <a:pt x="1829" y="89"/>
                    <a:pt x="1731" y="30"/>
                    <a:pt x="1634" y="11"/>
                  </a:cubicBezTo>
                  <a:cubicBezTo>
                    <a:pt x="1556" y="5"/>
                    <a:pt x="1481" y="0"/>
                    <a:pt x="1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204;p27"/>
            <p:cNvSpPr/>
            <p:nvPr/>
          </p:nvSpPr>
          <p:spPr>
            <a:xfrm>
              <a:off x="-10158575" y="4835488"/>
              <a:ext cx="79750" cy="65525"/>
            </a:xfrm>
            <a:custGeom>
              <a:avLst/>
              <a:gdLst/>
              <a:ahLst/>
              <a:cxnLst/>
              <a:rect l="l" t="t" r="r" b="b"/>
              <a:pathLst>
                <a:path w="3190" h="2621" extrusionOk="0">
                  <a:moveTo>
                    <a:pt x="2422" y="1"/>
                  </a:moveTo>
                  <a:cubicBezTo>
                    <a:pt x="2393" y="1"/>
                    <a:pt x="2364" y="3"/>
                    <a:pt x="2334" y="7"/>
                  </a:cubicBezTo>
                  <a:cubicBezTo>
                    <a:pt x="1887" y="46"/>
                    <a:pt x="1459" y="182"/>
                    <a:pt x="1050" y="435"/>
                  </a:cubicBezTo>
                  <a:cubicBezTo>
                    <a:pt x="875" y="552"/>
                    <a:pt x="700" y="688"/>
                    <a:pt x="525" y="844"/>
                  </a:cubicBezTo>
                  <a:cubicBezTo>
                    <a:pt x="370" y="999"/>
                    <a:pt x="234" y="1194"/>
                    <a:pt x="97" y="1369"/>
                  </a:cubicBezTo>
                  <a:cubicBezTo>
                    <a:pt x="0" y="1524"/>
                    <a:pt x="0" y="1816"/>
                    <a:pt x="59" y="1991"/>
                  </a:cubicBezTo>
                  <a:cubicBezTo>
                    <a:pt x="117" y="2166"/>
                    <a:pt x="272" y="2361"/>
                    <a:pt x="448" y="2458"/>
                  </a:cubicBezTo>
                  <a:cubicBezTo>
                    <a:pt x="556" y="2506"/>
                    <a:pt x="686" y="2539"/>
                    <a:pt x="816" y="2539"/>
                  </a:cubicBezTo>
                  <a:cubicBezTo>
                    <a:pt x="896" y="2539"/>
                    <a:pt x="976" y="2527"/>
                    <a:pt x="1050" y="2497"/>
                  </a:cubicBezTo>
                  <a:lnTo>
                    <a:pt x="1089" y="2497"/>
                  </a:lnTo>
                  <a:cubicBezTo>
                    <a:pt x="1224" y="2577"/>
                    <a:pt x="1376" y="2621"/>
                    <a:pt x="1541" y="2621"/>
                  </a:cubicBezTo>
                  <a:cubicBezTo>
                    <a:pt x="1615" y="2621"/>
                    <a:pt x="1692" y="2612"/>
                    <a:pt x="1770" y="2594"/>
                  </a:cubicBezTo>
                  <a:cubicBezTo>
                    <a:pt x="2120" y="2477"/>
                    <a:pt x="2470" y="2263"/>
                    <a:pt x="2704" y="1972"/>
                  </a:cubicBezTo>
                  <a:cubicBezTo>
                    <a:pt x="2820" y="1836"/>
                    <a:pt x="2918" y="1680"/>
                    <a:pt x="2995" y="1524"/>
                  </a:cubicBezTo>
                  <a:cubicBezTo>
                    <a:pt x="3073" y="1349"/>
                    <a:pt x="3132" y="1155"/>
                    <a:pt x="3151" y="960"/>
                  </a:cubicBezTo>
                  <a:cubicBezTo>
                    <a:pt x="3190" y="824"/>
                    <a:pt x="3190" y="688"/>
                    <a:pt x="3132" y="552"/>
                  </a:cubicBezTo>
                  <a:cubicBezTo>
                    <a:pt x="3112" y="435"/>
                    <a:pt x="3054" y="357"/>
                    <a:pt x="2976" y="280"/>
                  </a:cubicBezTo>
                  <a:cubicBezTo>
                    <a:pt x="2856" y="125"/>
                    <a:pt x="2644" y="1"/>
                    <a:pt x="2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205;p27"/>
            <p:cNvSpPr/>
            <p:nvPr/>
          </p:nvSpPr>
          <p:spPr>
            <a:xfrm>
              <a:off x="-10314175" y="4872613"/>
              <a:ext cx="61300" cy="56900"/>
            </a:xfrm>
            <a:custGeom>
              <a:avLst/>
              <a:gdLst/>
              <a:ahLst/>
              <a:cxnLst/>
              <a:rect l="l" t="t" r="r" b="b"/>
              <a:pathLst>
                <a:path w="2452" h="2276" extrusionOk="0">
                  <a:moveTo>
                    <a:pt x="1595" y="0"/>
                  </a:moveTo>
                  <a:cubicBezTo>
                    <a:pt x="1459" y="0"/>
                    <a:pt x="1323" y="0"/>
                    <a:pt x="1206" y="20"/>
                  </a:cubicBezTo>
                  <a:cubicBezTo>
                    <a:pt x="1090" y="39"/>
                    <a:pt x="953" y="59"/>
                    <a:pt x="837" y="98"/>
                  </a:cubicBezTo>
                  <a:cubicBezTo>
                    <a:pt x="759" y="137"/>
                    <a:pt x="662" y="175"/>
                    <a:pt x="584" y="234"/>
                  </a:cubicBezTo>
                  <a:cubicBezTo>
                    <a:pt x="506" y="273"/>
                    <a:pt x="428" y="351"/>
                    <a:pt x="370" y="409"/>
                  </a:cubicBezTo>
                  <a:cubicBezTo>
                    <a:pt x="292" y="487"/>
                    <a:pt x="234" y="584"/>
                    <a:pt x="156" y="681"/>
                  </a:cubicBezTo>
                  <a:cubicBezTo>
                    <a:pt x="98" y="759"/>
                    <a:pt x="59" y="876"/>
                    <a:pt x="39" y="992"/>
                  </a:cubicBezTo>
                  <a:cubicBezTo>
                    <a:pt x="20" y="1070"/>
                    <a:pt x="20" y="1187"/>
                    <a:pt x="20" y="1265"/>
                  </a:cubicBezTo>
                  <a:cubicBezTo>
                    <a:pt x="0" y="1284"/>
                    <a:pt x="0" y="1323"/>
                    <a:pt x="20" y="1342"/>
                  </a:cubicBezTo>
                  <a:cubicBezTo>
                    <a:pt x="39" y="1537"/>
                    <a:pt x="78" y="1693"/>
                    <a:pt x="195" y="1848"/>
                  </a:cubicBezTo>
                  <a:cubicBezTo>
                    <a:pt x="234" y="1945"/>
                    <a:pt x="312" y="2004"/>
                    <a:pt x="409" y="2062"/>
                  </a:cubicBezTo>
                  <a:cubicBezTo>
                    <a:pt x="487" y="2120"/>
                    <a:pt x="564" y="2179"/>
                    <a:pt x="681" y="2198"/>
                  </a:cubicBezTo>
                  <a:lnTo>
                    <a:pt x="817" y="2198"/>
                  </a:lnTo>
                  <a:cubicBezTo>
                    <a:pt x="915" y="2257"/>
                    <a:pt x="1031" y="2276"/>
                    <a:pt x="1148" y="2276"/>
                  </a:cubicBezTo>
                  <a:cubicBezTo>
                    <a:pt x="1226" y="2257"/>
                    <a:pt x="1304" y="2237"/>
                    <a:pt x="1362" y="2237"/>
                  </a:cubicBezTo>
                  <a:cubicBezTo>
                    <a:pt x="1498" y="2198"/>
                    <a:pt x="1615" y="2120"/>
                    <a:pt x="1712" y="2004"/>
                  </a:cubicBezTo>
                  <a:cubicBezTo>
                    <a:pt x="1809" y="1906"/>
                    <a:pt x="1906" y="1809"/>
                    <a:pt x="2004" y="1693"/>
                  </a:cubicBezTo>
                  <a:cubicBezTo>
                    <a:pt x="2120" y="1537"/>
                    <a:pt x="2237" y="1362"/>
                    <a:pt x="2334" y="1167"/>
                  </a:cubicBezTo>
                  <a:cubicBezTo>
                    <a:pt x="2451" y="915"/>
                    <a:pt x="2451" y="603"/>
                    <a:pt x="2295" y="370"/>
                  </a:cubicBezTo>
                  <a:cubicBezTo>
                    <a:pt x="2218" y="253"/>
                    <a:pt x="2120" y="156"/>
                    <a:pt x="2004" y="98"/>
                  </a:cubicBezTo>
                  <a:cubicBezTo>
                    <a:pt x="1868" y="20"/>
                    <a:pt x="1731" y="0"/>
                    <a:pt x="1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206;p27"/>
            <p:cNvSpPr/>
            <p:nvPr/>
          </p:nvSpPr>
          <p:spPr>
            <a:xfrm>
              <a:off x="-9656300" y="4605663"/>
              <a:ext cx="75400" cy="57125"/>
            </a:xfrm>
            <a:custGeom>
              <a:avLst/>
              <a:gdLst/>
              <a:ahLst/>
              <a:cxnLst/>
              <a:rect l="l" t="t" r="r" b="b"/>
              <a:pathLst>
                <a:path w="3016" h="2285" extrusionOk="0">
                  <a:moveTo>
                    <a:pt x="1906" y="1"/>
                  </a:moveTo>
                  <a:cubicBezTo>
                    <a:pt x="1751" y="1"/>
                    <a:pt x="1595" y="40"/>
                    <a:pt x="1440" y="79"/>
                  </a:cubicBezTo>
                  <a:cubicBezTo>
                    <a:pt x="1362" y="98"/>
                    <a:pt x="1265" y="117"/>
                    <a:pt x="1187" y="156"/>
                  </a:cubicBezTo>
                  <a:cubicBezTo>
                    <a:pt x="1031" y="215"/>
                    <a:pt x="895" y="273"/>
                    <a:pt x="759" y="370"/>
                  </a:cubicBezTo>
                  <a:cubicBezTo>
                    <a:pt x="564" y="506"/>
                    <a:pt x="370" y="662"/>
                    <a:pt x="214" y="857"/>
                  </a:cubicBezTo>
                  <a:cubicBezTo>
                    <a:pt x="98" y="1032"/>
                    <a:pt x="0" y="1207"/>
                    <a:pt x="20" y="1440"/>
                  </a:cubicBezTo>
                  <a:cubicBezTo>
                    <a:pt x="20" y="1596"/>
                    <a:pt x="59" y="1732"/>
                    <a:pt x="156" y="1848"/>
                  </a:cubicBezTo>
                  <a:cubicBezTo>
                    <a:pt x="234" y="1985"/>
                    <a:pt x="350" y="2101"/>
                    <a:pt x="487" y="2179"/>
                  </a:cubicBezTo>
                  <a:cubicBezTo>
                    <a:pt x="627" y="2249"/>
                    <a:pt x="781" y="2284"/>
                    <a:pt x="932" y="2284"/>
                  </a:cubicBezTo>
                  <a:cubicBezTo>
                    <a:pt x="1033" y="2284"/>
                    <a:pt x="1132" y="2269"/>
                    <a:pt x="1226" y="2237"/>
                  </a:cubicBezTo>
                  <a:cubicBezTo>
                    <a:pt x="1282" y="2245"/>
                    <a:pt x="1335" y="2250"/>
                    <a:pt x="1386" y="2250"/>
                  </a:cubicBezTo>
                  <a:cubicBezTo>
                    <a:pt x="1459" y="2250"/>
                    <a:pt x="1527" y="2241"/>
                    <a:pt x="1595" y="2218"/>
                  </a:cubicBezTo>
                  <a:cubicBezTo>
                    <a:pt x="2062" y="2023"/>
                    <a:pt x="2490" y="1732"/>
                    <a:pt x="2801" y="1343"/>
                  </a:cubicBezTo>
                  <a:cubicBezTo>
                    <a:pt x="2898" y="1246"/>
                    <a:pt x="2957" y="1109"/>
                    <a:pt x="2976" y="973"/>
                  </a:cubicBezTo>
                  <a:cubicBezTo>
                    <a:pt x="3015" y="837"/>
                    <a:pt x="3015" y="701"/>
                    <a:pt x="2957" y="565"/>
                  </a:cubicBezTo>
                  <a:cubicBezTo>
                    <a:pt x="2879" y="312"/>
                    <a:pt x="2646" y="79"/>
                    <a:pt x="2373" y="40"/>
                  </a:cubicBezTo>
                  <a:cubicBezTo>
                    <a:pt x="2218" y="1"/>
                    <a:pt x="2062" y="1"/>
                    <a:pt x="1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07;p27"/>
            <p:cNvSpPr/>
            <p:nvPr/>
          </p:nvSpPr>
          <p:spPr>
            <a:xfrm>
              <a:off x="-9415625" y="4571638"/>
              <a:ext cx="51100" cy="49375"/>
            </a:xfrm>
            <a:custGeom>
              <a:avLst/>
              <a:gdLst/>
              <a:ahLst/>
              <a:cxnLst/>
              <a:rect l="l" t="t" r="r" b="b"/>
              <a:pathLst>
                <a:path w="2044" h="1975" extrusionOk="0">
                  <a:moveTo>
                    <a:pt x="1032" y="0"/>
                  </a:moveTo>
                  <a:cubicBezTo>
                    <a:pt x="954" y="20"/>
                    <a:pt x="857" y="20"/>
                    <a:pt x="779" y="59"/>
                  </a:cubicBezTo>
                  <a:lnTo>
                    <a:pt x="759" y="59"/>
                  </a:lnTo>
                  <a:cubicBezTo>
                    <a:pt x="662" y="98"/>
                    <a:pt x="584" y="136"/>
                    <a:pt x="507" y="195"/>
                  </a:cubicBezTo>
                  <a:cubicBezTo>
                    <a:pt x="429" y="234"/>
                    <a:pt x="351" y="292"/>
                    <a:pt x="293" y="370"/>
                  </a:cubicBezTo>
                  <a:cubicBezTo>
                    <a:pt x="273" y="370"/>
                    <a:pt x="273" y="389"/>
                    <a:pt x="273" y="389"/>
                  </a:cubicBezTo>
                  <a:cubicBezTo>
                    <a:pt x="215" y="448"/>
                    <a:pt x="176" y="525"/>
                    <a:pt x="137" y="584"/>
                  </a:cubicBezTo>
                  <a:cubicBezTo>
                    <a:pt x="118" y="603"/>
                    <a:pt x="118" y="623"/>
                    <a:pt x="118" y="623"/>
                  </a:cubicBezTo>
                  <a:cubicBezTo>
                    <a:pt x="98" y="662"/>
                    <a:pt x="79" y="700"/>
                    <a:pt x="79" y="720"/>
                  </a:cubicBezTo>
                  <a:cubicBezTo>
                    <a:pt x="79" y="759"/>
                    <a:pt x="59" y="798"/>
                    <a:pt x="40" y="837"/>
                  </a:cubicBezTo>
                  <a:cubicBezTo>
                    <a:pt x="40" y="837"/>
                    <a:pt x="40" y="837"/>
                    <a:pt x="40" y="856"/>
                  </a:cubicBezTo>
                  <a:cubicBezTo>
                    <a:pt x="1" y="1051"/>
                    <a:pt x="20" y="1167"/>
                    <a:pt x="59" y="1342"/>
                  </a:cubicBezTo>
                  <a:cubicBezTo>
                    <a:pt x="59" y="1362"/>
                    <a:pt x="59" y="1381"/>
                    <a:pt x="59" y="1381"/>
                  </a:cubicBezTo>
                  <a:cubicBezTo>
                    <a:pt x="98" y="1459"/>
                    <a:pt x="137" y="1537"/>
                    <a:pt x="176" y="1615"/>
                  </a:cubicBezTo>
                  <a:cubicBezTo>
                    <a:pt x="234" y="1692"/>
                    <a:pt x="293" y="1770"/>
                    <a:pt x="390" y="1829"/>
                  </a:cubicBezTo>
                  <a:cubicBezTo>
                    <a:pt x="468" y="1887"/>
                    <a:pt x="565" y="1926"/>
                    <a:pt x="662" y="1945"/>
                  </a:cubicBezTo>
                  <a:cubicBezTo>
                    <a:pt x="720" y="1965"/>
                    <a:pt x="774" y="1974"/>
                    <a:pt x="827" y="1974"/>
                  </a:cubicBezTo>
                  <a:cubicBezTo>
                    <a:pt x="881" y="1974"/>
                    <a:pt x="934" y="1965"/>
                    <a:pt x="993" y="1945"/>
                  </a:cubicBezTo>
                  <a:cubicBezTo>
                    <a:pt x="1090" y="1945"/>
                    <a:pt x="1187" y="1906"/>
                    <a:pt x="1284" y="1829"/>
                  </a:cubicBezTo>
                  <a:cubicBezTo>
                    <a:pt x="1323" y="1790"/>
                    <a:pt x="1382" y="1751"/>
                    <a:pt x="1440" y="1712"/>
                  </a:cubicBezTo>
                  <a:cubicBezTo>
                    <a:pt x="1460" y="1673"/>
                    <a:pt x="1479" y="1653"/>
                    <a:pt x="1498" y="1615"/>
                  </a:cubicBezTo>
                  <a:cubicBezTo>
                    <a:pt x="1557" y="1595"/>
                    <a:pt x="1615" y="1576"/>
                    <a:pt x="1693" y="1537"/>
                  </a:cubicBezTo>
                  <a:lnTo>
                    <a:pt x="1849" y="1401"/>
                  </a:lnTo>
                  <a:cubicBezTo>
                    <a:pt x="1926" y="1303"/>
                    <a:pt x="2004" y="1187"/>
                    <a:pt x="2024" y="1051"/>
                  </a:cubicBezTo>
                  <a:cubicBezTo>
                    <a:pt x="2024" y="973"/>
                    <a:pt x="2043" y="895"/>
                    <a:pt x="2043" y="837"/>
                  </a:cubicBezTo>
                  <a:cubicBezTo>
                    <a:pt x="2043" y="681"/>
                    <a:pt x="1985" y="545"/>
                    <a:pt x="1907" y="428"/>
                  </a:cubicBezTo>
                  <a:cubicBezTo>
                    <a:pt x="1790" y="273"/>
                    <a:pt x="1732" y="214"/>
                    <a:pt x="1557" y="117"/>
                  </a:cubicBezTo>
                  <a:cubicBezTo>
                    <a:pt x="1498" y="78"/>
                    <a:pt x="1362" y="39"/>
                    <a:pt x="1343" y="39"/>
                  </a:cubicBezTo>
                  <a:cubicBezTo>
                    <a:pt x="1323" y="20"/>
                    <a:pt x="1323" y="20"/>
                    <a:pt x="1304" y="20"/>
                  </a:cubicBezTo>
                  <a:cubicBezTo>
                    <a:pt x="1226" y="0"/>
                    <a:pt x="1148" y="0"/>
                    <a:pt x="10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08;p27"/>
            <p:cNvSpPr/>
            <p:nvPr/>
          </p:nvSpPr>
          <p:spPr>
            <a:xfrm>
              <a:off x="-9726800" y="4503563"/>
              <a:ext cx="45725" cy="45725"/>
            </a:xfrm>
            <a:custGeom>
              <a:avLst/>
              <a:gdLst/>
              <a:ahLst/>
              <a:cxnLst/>
              <a:rect l="l" t="t" r="r" b="b"/>
              <a:pathLst>
                <a:path w="1829" h="1829" extrusionOk="0">
                  <a:moveTo>
                    <a:pt x="992" y="0"/>
                  </a:moveTo>
                  <a:lnTo>
                    <a:pt x="778" y="39"/>
                  </a:lnTo>
                  <a:cubicBezTo>
                    <a:pt x="642" y="78"/>
                    <a:pt x="525" y="156"/>
                    <a:pt x="428" y="253"/>
                  </a:cubicBezTo>
                  <a:cubicBezTo>
                    <a:pt x="370" y="331"/>
                    <a:pt x="292" y="409"/>
                    <a:pt x="214" y="487"/>
                  </a:cubicBezTo>
                  <a:cubicBezTo>
                    <a:pt x="156" y="564"/>
                    <a:pt x="97" y="662"/>
                    <a:pt x="78" y="759"/>
                  </a:cubicBezTo>
                  <a:cubicBezTo>
                    <a:pt x="20" y="856"/>
                    <a:pt x="0" y="953"/>
                    <a:pt x="20" y="1070"/>
                  </a:cubicBezTo>
                  <a:cubicBezTo>
                    <a:pt x="20" y="1187"/>
                    <a:pt x="39" y="1284"/>
                    <a:pt x="97" y="1362"/>
                  </a:cubicBezTo>
                  <a:cubicBezTo>
                    <a:pt x="136" y="1459"/>
                    <a:pt x="195" y="1556"/>
                    <a:pt x="273" y="1615"/>
                  </a:cubicBezTo>
                  <a:cubicBezTo>
                    <a:pt x="331" y="1654"/>
                    <a:pt x="389" y="1692"/>
                    <a:pt x="448" y="1731"/>
                  </a:cubicBezTo>
                  <a:cubicBezTo>
                    <a:pt x="564" y="1809"/>
                    <a:pt x="700" y="1829"/>
                    <a:pt x="856" y="1829"/>
                  </a:cubicBezTo>
                  <a:cubicBezTo>
                    <a:pt x="914" y="1809"/>
                    <a:pt x="992" y="1790"/>
                    <a:pt x="1070" y="1790"/>
                  </a:cubicBezTo>
                  <a:cubicBezTo>
                    <a:pt x="1187" y="1731"/>
                    <a:pt x="1303" y="1673"/>
                    <a:pt x="1401" y="1556"/>
                  </a:cubicBezTo>
                  <a:cubicBezTo>
                    <a:pt x="1478" y="1479"/>
                    <a:pt x="1537" y="1401"/>
                    <a:pt x="1615" y="1323"/>
                  </a:cubicBezTo>
                  <a:cubicBezTo>
                    <a:pt x="1692" y="1245"/>
                    <a:pt x="1731" y="1167"/>
                    <a:pt x="1770" y="1070"/>
                  </a:cubicBezTo>
                  <a:cubicBezTo>
                    <a:pt x="1809" y="973"/>
                    <a:pt x="1828" y="856"/>
                    <a:pt x="1828" y="759"/>
                  </a:cubicBezTo>
                  <a:cubicBezTo>
                    <a:pt x="1809" y="642"/>
                    <a:pt x="1790" y="545"/>
                    <a:pt x="1731" y="448"/>
                  </a:cubicBezTo>
                  <a:cubicBezTo>
                    <a:pt x="1692" y="350"/>
                    <a:pt x="1634" y="273"/>
                    <a:pt x="1556" y="195"/>
                  </a:cubicBezTo>
                  <a:lnTo>
                    <a:pt x="1401" y="98"/>
                  </a:lnTo>
                  <a:cubicBezTo>
                    <a:pt x="1264" y="20"/>
                    <a:pt x="1128"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09;p27"/>
            <p:cNvSpPr/>
            <p:nvPr/>
          </p:nvSpPr>
          <p:spPr>
            <a:xfrm>
              <a:off x="-9843500" y="4612488"/>
              <a:ext cx="45250" cy="42800"/>
            </a:xfrm>
            <a:custGeom>
              <a:avLst/>
              <a:gdLst/>
              <a:ahLst/>
              <a:cxnLst/>
              <a:rect l="l" t="t" r="r" b="b"/>
              <a:pathLst>
                <a:path w="1810" h="1712" extrusionOk="0">
                  <a:moveTo>
                    <a:pt x="973" y="0"/>
                  </a:moveTo>
                  <a:cubicBezTo>
                    <a:pt x="837" y="19"/>
                    <a:pt x="701" y="58"/>
                    <a:pt x="584" y="136"/>
                  </a:cubicBezTo>
                  <a:cubicBezTo>
                    <a:pt x="506" y="175"/>
                    <a:pt x="428" y="214"/>
                    <a:pt x="370" y="253"/>
                  </a:cubicBezTo>
                  <a:cubicBezTo>
                    <a:pt x="273" y="311"/>
                    <a:pt x="195" y="389"/>
                    <a:pt x="156" y="467"/>
                  </a:cubicBezTo>
                  <a:cubicBezTo>
                    <a:pt x="78" y="545"/>
                    <a:pt x="39" y="642"/>
                    <a:pt x="20" y="759"/>
                  </a:cubicBezTo>
                  <a:cubicBezTo>
                    <a:pt x="0" y="856"/>
                    <a:pt x="0" y="973"/>
                    <a:pt x="20" y="1070"/>
                  </a:cubicBezTo>
                  <a:cubicBezTo>
                    <a:pt x="39" y="1167"/>
                    <a:pt x="59" y="1264"/>
                    <a:pt x="137" y="1361"/>
                  </a:cubicBezTo>
                  <a:cubicBezTo>
                    <a:pt x="175" y="1420"/>
                    <a:pt x="214" y="1459"/>
                    <a:pt x="253" y="1517"/>
                  </a:cubicBezTo>
                  <a:cubicBezTo>
                    <a:pt x="370" y="1614"/>
                    <a:pt x="487" y="1673"/>
                    <a:pt x="623" y="1692"/>
                  </a:cubicBezTo>
                  <a:cubicBezTo>
                    <a:pt x="701" y="1712"/>
                    <a:pt x="759" y="1712"/>
                    <a:pt x="837" y="1712"/>
                  </a:cubicBezTo>
                  <a:cubicBezTo>
                    <a:pt x="973" y="1712"/>
                    <a:pt x="1109" y="1673"/>
                    <a:pt x="1226" y="1595"/>
                  </a:cubicBezTo>
                  <a:cubicBezTo>
                    <a:pt x="1303" y="1556"/>
                    <a:pt x="1381" y="1517"/>
                    <a:pt x="1440" y="1459"/>
                  </a:cubicBezTo>
                  <a:cubicBezTo>
                    <a:pt x="1537" y="1420"/>
                    <a:pt x="1615" y="1342"/>
                    <a:pt x="1654" y="1245"/>
                  </a:cubicBezTo>
                  <a:cubicBezTo>
                    <a:pt x="1731" y="1167"/>
                    <a:pt x="1770" y="1070"/>
                    <a:pt x="1790" y="973"/>
                  </a:cubicBezTo>
                  <a:cubicBezTo>
                    <a:pt x="1809" y="875"/>
                    <a:pt x="1809" y="759"/>
                    <a:pt x="1790" y="661"/>
                  </a:cubicBezTo>
                  <a:cubicBezTo>
                    <a:pt x="1770" y="545"/>
                    <a:pt x="1751" y="447"/>
                    <a:pt x="1673" y="370"/>
                  </a:cubicBezTo>
                  <a:cubicBezTo>
                    <a:pt x="1634" y="311"/>
                    <a:pt x="1595" y="272"/>
                    <a:pt x="1556" y="214"/>
                  </a:cubicBezTo>
                  <a:cubicBezTo>
                    <a:pt x="1440" y="117"/>
                    <a:pt x="1323" y="58"/>
                    <a:pt x="1187" y="19"/>
                  </a:cubicBezTo>
                  <a:cubicBezTo>
                    <a:pt x="1109" y="19"/>
                    <a:pt x="1051" y="19"/>
                    <a:pt x="9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0;p27"/>
            <p:cNvSpPr/>
            <p:nvPr/>
          </p:nvSpPr>
          <p:spPr>
            <a:xfrm>
              <a:off x="-9747500" y="4711763"/>
              <a:ext cx="41150" cy="38375"/>
            </a:xfrm>
            <a:custGeom>
              <a:avLst/>
              <a:gdLst/>
              <a:ahLst/>
              <a:cxnLst/>
              <a:rect l="l" t="t" r="r" b="b"/>
              <a:pathLst>
                <a:path w="1646" h="1535" extrusionOk="0">
                  <a:moveTo>
                    <a:pt x="830" y="0"/>
                  </a:moveTo>
                  <a:cubicBezTo>
                    <a:pt x="415" y="0"/>
                    <a:pt x="1" y="279"/>
                    <a:pt x="31" y="814"/>
                  </a:cubicBezTo>
                  <a:cubicBezTo>
                    <a:pt x="59" y="1300"/>
                    <a:pt x="438" y="1534"/>
                    <a:pt x="819" y="1534"/>
                  </a:cubicBezTo>
                  <a:cubicBezTo>
                    <a:pt x="1231" y="1534"/>
                    <a:pt x="1646" y="1261"/>
                    <a:pt x="1626" y="736"/>
                  </a:cubicBezTo>
                  <a:cubicBezTo>
                    <a:pt x="1598" y="240"/>
                    <a:pt x="1214" y="0"/>
                    <a:pt x="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11;p27"/>
            <p:cNvSpPr/>
            <p:nvPr/>
          </p:nvSpPr>
          <p:spPr>
            <a:xfrm>
              <a:off x="-10046275" y="4751988"/>
              <a:ext cx="41150" cy="38375"/>
            </a:xfrm>
            <a:custGeom>
              <a:avLst/>
              <a:gdLst/>
              <a:ahLst/>
              <a:cxnLst/>
              <a:rect l="l" t="t" r="r" b="b"/>
              <a:pathLst>
                <a:path w="1646" h="1535" extrusionOk="0">
                  <a:moveTo>
                    <a:pt x="827" y="1"/>
                  </a:moveTo>
                  <a:cubicBezTo>
                    <a:pt x="415" y="1"/>
                    <a:pt x="0" y="274"/>
                    <a:pt x="20" y="799"/>
                  </a:cubicBezTo>
                  <a:cubicBezTo>
                    <a:pt x="49" y="1295"/>
                    <a:pt x="432" y="1535"/>
                    <a:pt x="817" y="1535"/>
                  </a:cubicBezTo>
                  <a:cubicBezTo>
                    <a:pt x="1231" y="1535"/>
                    <a:pt x="1646" y="1256"/>
                    <a:pt x="1615" y="722"/>
                  </a:cubicBezTo>
                  <a:cubicBezTo>
                    <a:pt x="1587" y="235"/>
                    <a:pt x="1209" y="1"/>
                    <a:pt x="8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12;p27"/>
            <p:cNvSpPr/>
            <p:nvPr/>
          </p:nvSpPr>
          <p:spPr>
            <a:xfrm>
              <a:off x="-10214500" y="4657688"/>
              <a:ext cx="76375" cy="68650"/>
            </a:xfrm>
            <a:custGeom>
              <a:avLst/>
              <a:gdLst/>
              <a:ahLst/>
              <a:cxnLst/>
              <a:rect l="l" t="t" r="r" b="b"/>
              <a:pathLst>
                <a:path w="3055" h="2746" extrusionOk="0">
                  <a:moveTo>
                    <a:pt x="1712" y="1"/>
                  </a:moveTo>
                  <a:cubicBezTo>
                    <a:pt x="1498" y="1"/>
                    <a:pt x="1304" y="40"/>
                    <a:pt x="1109" y="79"/>
                  </a:cubicBezTo>
                  <a:cubicBezTo>
                    <a:pt x="856" y="156"/>
                    <a:pt x="662" y="293"/>
                    <a:pt x="467" y="468"/>
                  </a:cubicBezTo>
                  <a:cubicBezTo>
                    <a:pt x="370" y="545"/>
                    <a:pt x="292" y="662"/>
                    <a:pt x="234" y="759"/>
                  </a:cubicBezTo>
                  <a:cubicBezTo>
                    <a:pt x="156" y="876"/>
                    <a:pt x="117" y="993"/>
                    <a:pt x="78" y="1109"/>
                  </a:cubicBezTo>
                  <a:cubicBezTo>
                    <a:pt x="1" y="1343"/>
                    <a:pt x="20" y="1654"/>
                    <a:pt x="98" y="1887"/>
                  </a:cubicBezTo>
                  <a:cubicBezTo>
                    <a:pt x="176" y="2062"/>
                    <a:pt x="312" y="2237"/>
                    <a:pt x="487" y="2335"/>
                  </a:cubicBezTo>
                  <a:cubicBezTo>
                    <a:pt x="526" y="2354"/>
                    <a:pt x="584" y="2374"/>
                    <a:pt x="642" y="2393"/>
                  </a:cubicBezTo>
                  <a:cubicBezTo>
                    <a:pt x="701" y="2510"/>
                    <a:pt x="798" y="2588"/>
                    <a:pt x="915" y="2646"/>
                  </a:cubicBezTo>
                  <a:cubicBezTo>
                    <a:pt x="1038" y="2707"/>
                    <a:pt x="1169" y="2746"/>
                    <a:pt x="1302" y="2746"/>
                  </a:cubicBezTo>
                  <a:cubicBezTo>
                    <a:pt x="1380" y="2746"/>
                    <a:pt x="1459" y="2733"/>
                    <a:pt x="1537" y="2704"/>
                  </a:cubicBezTo>
                  <a:cubicBezTo>
                    <a:pt x="1887" y="2588"/>
                    <a:pt x="2198" y="2374"/>
                    <a:pt x="2471" y="2121"/>
                  </a:cubicBezTo>
                  <a:cubicBezTo>
                    <a:pt x="2587" y="1985"/>
                    <a:pt x="2704" y="1829"/>
                    <a:pt x="2801" y="1673"/>
                  </a:cubicBezTo>
                  <a:cubicBezTo>
                    <a:pt x="2898" y="1518"/>
                    <a:pt x="2976" y="1343"/>
                    <a:pt x="3015" y="1168"/>
                  </a:cubicBezTo>
                  <a:cubicBezTo>
                    <a:pt x="3054" y="915"/>
                    <a:pt x="3015" y="662"/>
                    <a:pt x="2879" y="448"/>
                  </a:cubicBezTo>
                  <a:cubicBezTo>
                    <a:pt x="2723" y="254"/>
                    <a:pt x="2529" y="118"/>
                    <a:pt x="2296" y="59"/>
                  </a:cubicBezTo>
                  <a:cubicBezTo>
                    <a:pt x="2218" y="20"/>
                    <a:pt x="2121" y="20"/>
                    <a:pt x="2023" y="20"/>
                  </a:cubicBezTo>
                  <a:cubicBezTo>
                    <a:pt x="1926" y="1"/>
                    <a:pt x="1809" y="1"/>
                    <a:pt x="17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213;p27"/>
            <p:cNvSpPr/>
            <p:nvPr/>
          </p:nvSpPr>
          <p:spPr>
            <a:xfrm>
              <a:off x="-10055500" y="4600313"/>
              <a:ext cx="56425" cy="54000"/>
            </a:xfrm>
            <a:custGeom>
              <a:avLst/>
              <a:gdLst/>
              <a:ahLst/>
              <a:cxnLst/>
              <a:rect l="l" t="t" r="r" b="b"/>
              <a:pathLst>
                <a:path w="2257" h="2160" extrusionOk="0">
                  <a:moveTo>
                    <a:pt x="1245" y="1"/>
                  </a:moveTo>
                  <a:cubicBezTo>
                    <a:pt x="1206" y="1"/>
                    <a:pt x="1167" y="1"/>
                    <a:pt x="1148" y="20"/>
                  </a:cubicBezTo>
                  <a:cubicBezTo>
                    <a:pt x="1051" y="20"/>
                    <a:pt x="934" y="40"/>
                    <a:pt x="837" y="79"/>
                  </a:cubicBezTo>
                  <a:cubicBezTo>
                    <a:pt x="817" y="79"/>
                    <a:pt x="817" y="79"/>
                    <a:pt x="798" y="98"/>
                  </a:cubicBezTo>
                  <a:cubicBezTo>
                    <a:pt x="720" y="117"/>
                    <a:pt x="642" y="156"/>
                    <a:pt x="565" y="195"/>
                  </a:cubicBezTo>
                  <a:cubicBezTo>
                    <a:pt x="545" y="215"/>
                    <a:pt x="506" y="234"/>
                    <a:pt x="487" y="254"/>
                  </a:cubicBezTo>
                  <a:cubicBezTo>
                    <a:pt x="409" y="312"/>
                    <a:pt x="331" y="370"/>
                    <a:pt x="273" y="448"/>
                  </a:cubicBezTo>
                  <a:cubicBezTo>
                    <a:pt x="253" y="468"/>
                    <a:pt x="253" y="468"/>
                    <a:pt x="234" y="487"/>
                  </a:cubicBezTo>
                  <a:cubicBezTo>
                    <a:pt x="176" y="565"/>
                    <a:pt x="137" y="623"/>
                    <a:pt x="98" y="701"/>
                  </a:cubicBezTo>
                  <a:cubicBezTo>
                    <a:pt x="39" y="798"/>
                    <a:pt x="20" y="895"/>
                    <a:pt x="20" y="993"/>
                  </a:cubicBezTo>
                  <a:cubicBezTo>
                    <a:pt x="0" y="1109"/>
                    <a:pt x="0" y="1207"/>
                    <a:pt x="39" y="1304"/>
                  </a:cubicBezTo>
                  <a:cubicBezTo>
                    <a:pt x="78" y="1421"/>
                    <a:pt x="117" y="1498"/>
                    <a:pt x="195" y="1576"/>
                  </a:cubicBezTo>
                  <a:cubicBezTo>
                    <a:pt x="214" y="1615"/>
                    <a:pt x="253" y="1635"/>
                    <a:pt x="273" y="1654"/>
                  </a:cubicBezTo>
                  <a:cubicBezTo>
                    <a:pt x="292" y="1712"/>
                    <a:pt x="331" y="1751"/>
                    <a:pt x="351" y="1810"/>
                  </a:cubicBezTo>
                  <a:lnTo>
                    <a:pt x="487" y="1965"/>
                  </a:lnTo>
                  <a:cubicBezTo>
                    <a:pt x="584" y="2043"/>
                    <a:pt x="720" y="2121"/>
                    <a:pt x="856" y="2140"/>
                  </a:cubicBezTo>
                  <a:cubicBezTo>
                    <a:pt x="915" y="2160"/>
                    <a:pt x="992" y="2160"/>
                    <a:pt x="1070" y="2160"/>
                  </a:cubicBezTo>
                  <a:cubicBezTo>
                    <a:pt x="1206" y="2160"/>
                    <a:pt x="1342" y="2121"/>
                    <a:pt x="1459" y="2043"/>
                  </a:cubicBezTo>
                  <a:cubicBezTo>
                    <a:pt x="1537" y="1985"/>
                    <a:pt x="1615" y="1926"/>
                    <a:pt x="1673" y="1868"/>
                  </a:cubicBezTo>
                  <a:cubicBezTo>
                    <a:pt x="1751" y="1810"/>
                    <a:pt x="1829" y="1751"/>
                    <a:pt x="1887" y="1673"/>
                  </a:cubicBezTo>
                  <a:cubicBezTo>
                    <a:pt x="1945" y="1596"/>
                    <a:pt x="1984" y="1518"/>
                    <a:pt x="2043" y="1440"/>
                  </a:cubicBezTo>
                  <a:cubicBezTo>
                    <a:pt x="2062" y="1421"/>
                    <a:pt x="2082" y="1382"/>
                    <a:pt x="2101" y="1362"/>
                  </a:cubicBezTo>
                  <a:cubicBezTo>
                    <a:pt x="2159" y="1246"/>
                    <a:pt x="2198" y="1129"/>
                    <a:pt x="2237" y="1012"/>
                  </a:cubicBezTo>
                  <a:cubicBezTo>
                    <a:pt x="2237" y="934"/>
                    <a:pt x="2257" y="857"/>
                    <a:pt x="2257" y="798"/>
                  </a:cubicBezTo>
                  <a:cubicBezTo>
                    <a:pt x="2257" y="682"/>
                    <a:pt x="2237" y="584"/>
                    <a:pt x="2179" y="487"/>
                  </a:cubicBezTo>
                  <a:cubicBezTo>
                    <a:pt x="2159" y="429"/>
                    <a:pt x="2120" y="370"/>
                    <a:pt x="2062" y="312"/>
                  </a:cubicBezTo>
                  <a:cubicBezTo>
                    <a:pt x="2004" y="234"/>
                    <a:pt x="1926" y="176"/>
                    <a:pt x="1829" y="137"/>
                  </a:cubicBezTo>
                  <a:cubicBezTo>
                    <a:pt x="1731" y="98"/>
                    <a:pt x="1654" y="59"/>
                    <a:pt x="1556" y="40"/>
                  </a:cubicBezTo>
                  <a:cubicBezTo>
                    <a:pt x="1537" y="20"/>
                    <a:pt x="1518" y="20"/>
                    <a:pt x="1498" y="20"/>
                  </a:cubicBezTo>
                  <a:cubicBezTo>
                    <a:pt x="1420" y="20"/>
                    <a:pt x="1323" y="1"/>
                    <a:pt x="1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14;p27"/>
            <p:cNvSpPr/>
            <p:nvPr/>
          </p:nvSpPr>
          <p:spPr>
            <a:xfrm>
              <a:off x="-9902325" y="4481188"/>
              <a:ext cx="58350" cy="51575"/>
            </a:xfrm>
            <a:custGeom>
              <a:avLst/>
              <a:gdLst/>
              <a:ahLst/>
              <a:cxnLst/>
              <a:rect l="l" t="t" r="r" b="b"/>
              <a:pathLst>
                <a:path w="2334" h="2063" extrusionOk="0">
                  <a:moveTo>
                    <a:pt x="1264" y="1"/>
                  </a:moveTo>
                  <a:cubicBezTo>
                    <a:pt x="1167" y="20"/>
                    <a:pt x="1089" y="40"/>
                    <a:pt x="992" y="59"/>
                  </a:cubicBezTo>
                  <a:cubicBezTo>
                    <a:pt x="972" y="59"/>
                    <a:pt x="953" y="59"/>
                    <a:pt x="914" y="79"/>
                  </a:cubicBezTo>
                  <a:cubicBezTo>
                    <a:pt x="875" y="98"/>
                    <a:pt x="817" y="117"/>
                    <a:pt x="759" y="137"/>
                  </a:cubicBezTo>
                  <a:cubicBezTo>
                    <a:pt x="720" y="176"/>
                    <a:pt x="661" y="195"/>
                    <a:pt x="603" y="234"/>
                  </a:cubicBezTo>
                  <a:cubicBezTo>
                    <a:pt x="583" y="234"/>
                    <a:pt x="564" y="254"/>
                    <a:pt x="545" y="273"/>
                  </a:cubicBezTo>
                  <a:cubicBezTo>
                    <a:pt x="486" y="331"/>
                    <a:pt x="408" y="390"/>
                    <a:pt x="350" y="448"/>
                  </a:cubicBezTo>
                  <a:cubicBezTo>
                    <a:pt x="331" y="467"/>
                    <a:pt x="311" y="487"/>
                    <a:pt x="292" y="506"/>
                  </a:cubicBezTo>
                  <a:cubicBezTo>
                    <a:pt x="233" y="584"/>
                    <a:pt x="175" y="662"/>
                    <a:pt x="136" y="740"/>
                  </a:cubicBezTo>
                  <a:cubicBezTo>
                    <a:pt x="97" y="818"/>
                    <a:pt x="58" y="915"/>
                    <a:pt x="39" y="1012"/>
                  </a:cubicBezTo>
                  <a:cubicBezTo>
                    <a:pt x="39" y="1032"/>
                    <a:pt x="19" y="1051"/>
                    <a:pt x="19" y="1090"/>
                  </a:cubicBezTo>
                  <a:cubicBezTo>
                    <a:pt x="0" y="1187"/>
                    <a:pt x="0" y="1304"/>
                    <a:pt x="19" y="1401"/>
                  </a:cubicBezTo>
                  <a:cubicBezTo>
                    <a:pt x="39" y="1518"/>
                    <a:pt x="58" y="1615"/>
                    <a:pt x="136" y="1693"/>
                  </a:cubicBezTo>
                  <a:cubicBezTo>
                    <a:pt x="175" y="1790"/>
                    <a:pt x="253" y="1868"/>
                    <a:pt x="350" y="1907"/>
                  </a:cubicBezTo>
                  <a:cubicBezTo>
                    <a:pt x="428" y="1985"/>
                    <a:pt x="525" y="2023"/>
                    <a:pt x="622" y="2043"/>
                  </a:cubicBezTo>
                  <a:cubicBezTo>
                    <a:pt x="700" y="2043"/>
                    <a:pt x="759" y="2043"/>
                    <a:pt x="836" y="2062"/>
                  </a:cubicBezTo>
                  <a:cubicBezTo>
                    <a:pt x="972" y="2043"/>
                    <a:pt x="1109" y="2004"/>
                    <a:pt x="1225" y="1926"/>
                  </a:cubicBezTo>
                  <a:cubicBezTo>
                    <a:pt x="1245" y="1926"/>
                    <a:pt x="1245" y="1926"/>
                    <a:pt x="1245" y="1907"/>
                  </a:cubicBezTo>
                  <a:cubicBezTo>
                    <a:pt x="1284" y="1926"/>
                    <a:pt x="1323" y="1926"/>
                    <a:pt x="1381" y="1926"/>
                  </a:cubicBezTo>
                  <a:lnTo>
                    <a:pt x="1400" y="1926"/>
                  </a:lnTo>
                  <a:cubicBezTo>
                    <a:pt x="1459" y="1907"/>
                    <a:pt x="1556" y="1907"/>
                    <a:pt x="1614" y="1887"/>
                  </a:cubicBezTo>
                  <a:cubicBezTo>
                    <a:pt x="1634" y="1887"/>
                    <a:pt x="1634" y="1868"/>
                    <a:pt x="1653" y="1868"/>
                  </a:cubicBezTo>
                  <a:cubicBezTo>
                    <a:pt x="1673" y="1848"/>
                    <a:pt x="1731" y="1829"/>
                    <a:pt x="1750" y="1829"/>
                  </a:cubicBezTo>
                  <a:cubicBezTo>
                    <a:pt x="1770" y="1809"/>
                    <a:pt x="1828" y="1790"/>
                    <a:pt x="1867" y="1771"/>
                  </a:cubicBezTo>
                  <a:cubicBezTo>
                    <a:pt x="1867" y="1751"/>
                    <a:pt x="1887" y="1751"/>
                    <a:pt x="1887" y="1751"/>
                  </a:cubicBezTo>
                  <a:cubicBezTo>
                    <a:pt x="1964" y="1693"/>
                    <a:pt x="2042" y="1634"/>
                    <a:pt x="2081" y="1557"/>
                  </a:cubicBezTo>
                  <a:cubicBezTo>
                    <a:pt x="2198" y="1421"/>
                    <a:pt x="2217" y="1382"/>
                    <a:pt x="2276" y="1245"/>
                  </a:cubicBezTo>
                  <a:cubicBezTo>
                    <a:pt x="2276" y="1207"/>
                    <a:pt x="2295" y="1168"/>
                    <a:pt x="2314" y="1109"/>
                  </a:cubicBezTo>
                  <a:cubicBezTo>
                    <a:pt x="2314" y="1109"/>
                    <a:pt x="2314" y="1109"/>
                    <a:pt x="2314" y="1090"/>
                  </a:cubicBezTo>
                  <a:cubicBezTo>
                    <a:pt x="2334" y="1032"/>
                    <a:pt x="2334" y="934"/>
                    <a:pt x="2334" y="876"/>
                  </a:cubicBezTo>
                  <a:cubicBezTo>
                    <a:pt x="2334" y="779"/>
                    <a:pt x="2314" y="681"/>
                    <a:pt x="2295" y="604"/>
                  </a:cubicBezTo>
                  <a:cubicBezTo>
                    <a:pt x="2295" y="584"/>
                    <a:pt x="2295" y="584"/>
                    <a:pt x="2295" y="584"/>
                  </a:cubicBezTo>
                  <a:cubicBezTo>
                    <a:pt x="2276" y="545"/>
                    <a:pt x="2256" y="506"/>
                    <a:pt x="2237" y="487"/>
                  </a:cubicBezTo>
                  <a:cubicBezTo>
                    <a:pt x="2198" y="390"/>
                    <a:pt x="2139" y="312"/>
                    <a:pt x="2062" y="234"/>
                  </a:cubicBezTo>
                  <a:cubicBezTo>
                    <a:pt x="2023" y="195"/>
                    <a:pt x="1926" y="137"/>
                    <a:pt x="1887" y="117"/>
                  </a:cubicBezTo>
                  <a:cubicBezTo>
                    <a:pt x="1848" y="98"/>
                    <a:pt x="1731" y="59"/>
                    <a:pt x="1692" y="40"/>
                  </a:cubicBezTo>
                  <a:cubicBezTo>
                    <a:pt x="1673" y="40"/>
                    <a:pt x="1634" y="20"/>
                    <a:pt x="1614" y="20"/>
                  </a:cubicBezTo>
                  <a:cubicBezTo>
                    <a:pt x="1498" y="1"/>
                    <a:pt x="1381" y="1"/>
                    <a:pt x="1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15;p27"/>
            <p:cNvSpPr/>
            <p:nvPr/>
          </p:nvSpPr>
          <p:spPr>
            <a:xfrm>
              <a:off x="-9581900" y="4420213"/>
              <a:ext cx="69550" cy="55000"/>
            </a:xfrm>
            <a:custGeom>
              <a:avLst/>
              <a:gdLst/>
              <a:ahLst/>
              <a:cxnLst/>
              <a:rect l="l" t="t" r="r" b="b"/>
              <a:pathLst>
                <a:path w="2782" h="2200" extrusionOk="0">
                  <a:moveTo>
                    <a:pt x="1378" y="0"/>
                  </a:moveTo>
                  <a:cubicBezTo>
                    <a:pt x="1334" y="0"/>
                    <a:pt x="1290" y="3"/>
                    <a:pt x="1245" y="9"/>
                  </a:cubicBezTo>
                  <a:cubicBezTo>
                    <a:pt x="1148" y="28"/>
                    <a:pt x="1050" y="47"/>
                    <a:pt x="953" y="86"/>
                  </a:cubicBezTo>
                  <a:cubicBezTo>
                    <a:pt x="875" y="106"/>
                    <a:pt x="778" y="164"/>
                    <a:pt x="700" y="203"/>
                  </a:cubicBezTo>
                  <a:cubicBezTo>
                    <a:pt x="584" y="261"/>
                    <a:pt x="486" y="339"/>
                    <a:pt x="409" y="436"/>
                  </a:cubicBezTo>
                  <a:cubicBezTo>
                    <a:pt x="389" y="456"/>
                    <a:pt x="370" y="475"/>
                    <a:pt x="350" y="514"/>
                  </a:cubicBezTo>
                  <a:cubicBezTo>
                    <a:pt x="292" y="573"/>
                    <a:pt x="234" y="650"/>
                    <a:pt x="195" y="728"/>
                  </a:cubicBezTo>
                  <a:cubicBezTo>
                    <a:pt x="39" y="1020"/>
                    <a:pt x="0" y="1351"/>
                    <a:pt x="117" y="1662"/>
                  </a:cubicBezTo>
                  <a:cubicBezTo>
                    <a:pt x="175" y="1856"/>
                    <a:pt x="311" y="2012"/>
                    <a:pt x="506" y="2109"/>
                  </a:cubicBezTo>
                  <a:cubicBezTo>
                    <a:pt x="603" y="2167"/>
                    <a:pt x="700" y="2187"/>
                    <a:pt x="798" y="2187"/>
                  </a:cubicBezTo>
                  <a:cubicBezTo>
                    <a:pt x="846" y="2195"/>
                    <a:pt x="891" y="2200"/>
                    <a:pt x="935" y="2200"/>
                  </a:cubicBezTo>
                  <a:cubicBezTo>
                    <a:pt x="998" y="2200"/>
                    <a:pt x="1060" y="2190"/>
                    <a:pt x="1128" y="2167"/>
                  </a:cubicBezTo>
                  <a:cubicBezTo>
                    <a:pt x="1187" y="2148"/>
                    <a:pt x="1245" y="2109"/>
                    <a:pt x="1303" y="2070"/>
                  </a:cubicBezTo>
                  <a:cubicBezTo>
                    <a:pt x="1340" y="2074"/>
                    <a:pt x="1377" y="2075"/>
                    <a:pt x="1413" y="2075"/>
                  </a:cubicBezTo>
                  <a:cubicBezTo>
                    <a:pt x="1590" y="2075"/>
                    <a:pt x="1765" y="2037"/>
                    <a:pt x="1926" y="1973"/>
                  </a:cubicBezTo>
                  <a:cubicBezTo>
                    <a:pt x="2003" y="1934"/>
                    <a:pt x="2120" y="1876"/>
                    <a:pt x="2198" y="1817"/>
                  </a:cubicBezTo>
                  <a:cubicBezTo>
                    <a:pt x="2276" y="1778"/>
                    <a:pt x="2354" y="1701"/>
                    <a:pt x="2431" y="1642"/>
                  </a:cubicBezTo>
                  <a:cubicBezTo>
                    <a:pt x="2529" y="1545"/>
                    <a:pt x="2626" y="1409"/>
                    <a:pt x="2684" y="1292"/>
                  </a:cubicBezTo>
                  <a:cubicBezTo>
                    <a:pt x="2762" y="1156"/>
                    <a:pt x="2781" y="1020"/>
                    <a:pt x="2781" y="884"/>
                  </a:cubicBezTo>
                  <a:cubicBezTo>
                    <a:pt x="2781" y="767"/>
                    <a:pt x="2743" y="670"/>
                    <a:pt x="2704" y="573"/>
                  </a:cubicBezTo>
                  <a:cubicBezTo>
                    <a:pt x="2665" y="475"/>
                    <a:pt x="2606" y="398"/>
                    <a:pt x="2509" y="320"/>
                  </a:cubicBezTo>
                  <a:cubicBezTo>
                    <a:pt x="2412" y="242"/>
                    <a:pt x="2295" y="164"/>
                    <a:pt x="2159" y="145"/>
                  </a:cubicBezTo>
                  <a:cubicBezTo>
                    <a:pt x="2003" y="86"/>
                    <a:pt x="1848" y="47"/>
                    <a:pt x="1692" y="28"/>
                  </a:cubicBezTo>
                  <a:cubicBezTo>
                    <a:pt x="1582" y="14"/>
                    <a:pt x="1482" y="0"/>
                    <a:pt x="1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6" name="Google Shape;216;p27"/>
          <p:cNvSpPr/>
          <p:nvPr/>
        </p:nvSpPr>
        <p:spPr>
          <a:xfrm rot="8100175" flipH="1">
            <a:off x="-512501" y="3622887"/>
            <a:ext cx="2311063" cy="1982486"/>
          </a:xfrm>
          <a:custGeom>
            <a:avLst/>
            <a:gdLst/>
            <a:ahLst/>
            <a:cxnLst/>
            <a:rect l="l" t="t" r="r" b="b"/>
            <a:pathLst>
              <a:path w="66460" h="57011" extrusionOk="0">
                <a:moveTo>
                  <a:pt x="5771" y="325"/>
                </a:moveTo>
                <a:cubicBezTo>
                  <a:pt x="7075" y="325"/>
                  <a:pt x="8447" y="617"/>
                  <a:pt x="9667" y="1055"/>
                </a:cubicBezTo>
                <a:cubicBezTo>
                  <a:pt x="15152" y="3000"/>
                  <a:pt x="19859" y="6695"/>
                  <a:pt x="24410" y="10274"/>
                </a:cubicBezTo>
                <a:cubicBezTo>
                  <a:pt x="29058" y="13930"/>
                  <a:pt x="33862" y="17703"/>
                  <a:pt x="39502" y="19629"/>
                </a:cubicBezTo>
                <a:cubicBezTo>
                  <a:pt x="41700" y="20387"/>
                  <a:pt x="44054" y="20854"/>
                  <a:pt x="46310" y="21321"/>
                </a:cubicBezTo>
                <a:cubicBezTo>
                  <a:pt x="49713" y="22002"/>
                  <a:pt x="53234" y="22702"/>
                  <a:pt x="56307" y="24394"/>
                </a:cubicBezTo>
                <a:cubicBezTo>
                  <a:pt x="62492" y="27817"/>
                  <a:pt x="66109" y="35363"/>
                  <a:pt x="64903" y="42326"/>
                </a:cubicBezTo>
                <a:cubicBezTo>
                  <a:pt x="64262" y="46002"/>
                  <a:pt x="62394" y="49231"/>
                  <a:pt x="59749" y="51234"/>
                </a:cubicBezTo>
                <a:cubicBezTo>
                  <a:pt x="57376" y="53023"/>
                  <a:pt x="54401" y="53860"/>
                  <a:pt x="51814" y="54501"/>
                </a:cubicBezTo>
                <a:cubicBezTo>
                  <a:pt x="45887" y="55957"/>
                  <a:pt x="40509" y="56679"/>
                  <a:pt x="35541" y="56679"/>
                </a:cubicBezTo>
                <a:cubicBezTo>
                  <a:pt x="33140" y="56679"/>
                  <a:pt x="30835" y="56510"/>
                  <a:pt x="28611" y="56174"/>
                </a:cubicBezTo>
                <a:cubicBezTo>
                  <a:pt x="20267" y="54910"/>
                  <a:pt x="13051" y="51176"/>
                  <a:pt x="8286" y="45652"/>
                </a:cubicBezTo>
                <a:cubicBezTo>
                  <a:pt x="3599" y="40187"/>
                  <a:pt x="1460" y="32757"/>
                  <a:pt x="2743" y="26222"/>
                </a:cubicBezTo>
                <a:cubicBezTo>
                  <a:pt x="2899" y="25444"/>
                  <a:pt x="3074" y="24724"/>
                  <a:pt x="3268" y="24024"/>
                </a:cubicBezTo>
                <a:cubicBezTo>
                  <a:pt x="3832" y="21827"/>
                  <a:pt x="4319" y="19920"/>
                  <a:pt x="3327" y="17411"/>
                </a:cubicBezTo>
                <a:lnTo>
                  <a:pt x="3054" y="16731"/>
                </a:lnTo>
                <a:cubicBezTo>
                  <a:pt x="1596" y="13074"/>
                  <a:pt x="331" y="9923"/>
                  <a:pt x="487" y="5917"/>
                </a:cubicBezTo>
                <a:cubicBezTo>
                  <a:pt x="526" y="4750"/>
                  <a:pt x="682" y="3291"/>
                  <a:pt x="1498" y="2163"/>
                </a:cubicBezTo>
                <a:cubicBezTo>
                  <a:pt x="2470" y="828"/>
                  <a:pt x="4061" y="325"/>
                  <a:pt x="5771" y="325"/>
                </a:cubicBezTo>
                <a:close/>
                <a:moveTo>
                  <a:pt x="5772" y="1"/>
                </a:moveTo>
                <a:cubicBezTo>
                  <a:pt x="3958" y="1"/>
                  <a:pt x="2265" y="539"/>
                  <a:pt x="1226" y="1969"/>
                </a:cubicBezTo>
                <a:cubicBezTo>
                  <a:pt x="351" y="3175"/>
                  <a:pt x="195" y="4692"/>
                  <a:pt x="156" y="5897"/>
                </a:cubicBezTo>
                <a:cubicBezTo>
                  <a:pt x="1" y="9982"/>
                  <a:pt x="1284" y="13172"/>
                  <a:pt x="2743" y="16847"/>
                </a:cubicBezTo>
                <a:lnTo>
                  <a:pt x="3015" y="17528"/>
                </a:lnTo>
                <a:cubicBezTo>
                  <a:pt x="3988" y="19940"/>
                  <a:pt x="3502" y="21807"/>
                  <a:pt x="2938" y="23946"/>
                </a:cubicBezTo>
                <a:cubicBezTo>
                  <a:pt x="2763" y="24647"/>
                  <a:pt x="2568" y="25366"/>
                  <a:pt x="2413" y="26164"/>
                </a:cubicBezTo>
                <a:cubicBezTo>
                  <a:pt x="1129" y="32796"/>
                  <a:pt x="3288" y="40342"/>
                  <a:pt x="8053" y="45866"/>
                </a:cubicBezTo>
                <a:cubicBezTo>
                  <a:pt x="12857" y="51448"/>
                  <a:pt x="20131" y="55221"/>
                  <a:pt x="28553" y="56505"/>
                </a:cubicBezTo>
                <a:cubicBezTo>
                  <a:pt x="30789" y="56835"/>
                  <a:pt x="33104" y="57010"/>
                  <a:pt x="35515" y="57010"/>
                </a:cubicBezTo>
                <a:cubicBezTo>
                  <a:pt x="40514" y="57010"/>
                  <a:pt x="45940" y="56271"/>
                  <a:pt x="51892" y="54813"/>
                </a:cubicBezTo>
                <a:cubicBezTo>
                  <a:pt x="54517" y="54171"/>
                  <a:pt x="57513" y="53315"/>
                  <a:pt x="59944" y="51487"/>
                </a:cubicBezTo>
                <a:cubicBezTo>
                  <a:pt x="62647" y="49445"/>
                  <a:pt x="64573" y="46119"/>
                  <a:pt x="65215" y="42384"/>
                </a:cubicBezTo>
                <a:cubicBezTo>
                  <a:pt x="66459" y="35285"/>
                  <a:pt x="62764" y="27603"/>
                  <a:pt x="56462" y="24122"/>
                </a:cubicBezTo>
                <a:cubicBezTo>
                  <a:pt x="53350" y="22410"/>
                  <a:pt x="49811" y="21690"/>
                  <a:pt x="46368" y="20990"/>
                </a:cubicBezTo>
                <a:cubicBezTo>
                  <a:pt x="44131" y="20543"/>
                  <a:pt x="41798" y="20076"/>
                  <a:pt x="39600" y="19337"/>
                </a:cubicBezTo>
                <a:cubicBezTo>
                  <a:pt x="34018" y="17411"/>
                  <a:pt x="29233" y="13658"/>
                  <a:pt x="24604" y="10021"/>
                </a:cubicBezTo>
                <a:cubicBezTo>
                  <a:pt x="20034" y="6423"/>
                  <a:pt x="15307" y="2708"/>
                  <a:pt x="9784" y="743"/>
                </a:cubicBezTo>
                <a:cubicBezTo>
                  <a:pt x="8525" y="296"/>
                  <a:pt x="7116" y="1"/>
                  <a:pt x="5772"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217" name="Shape 217"/>
        <p:cNvGrpSpPr/>
        <p:nvPr/>
      </p:nvGrpSpPr>
      <p:grpSpPr>
        <a:xfrm>
          <a:off x="0" y="0"/>
          <a:ext cx="0" cy="0"/>
          <a:chOff x="0" y="0"/>
          <a:chExt cx="0" cy="0"/>
        </a:xfrm>
      </p:grpSpPr>
      <p:sp>
        <p:nvSpPr>
          <p:cNvPr id="218" name="Google Shape;218;p28"/>
          <p:cNvSpPr/>
          <p:nvPr/>
        </p:nvSpPr>
        <p:spPr>
          <a:xfrm rot="-472051">
            <a:off x="7562755" y="3974493"/>
            <a:ext cx="2033541" cy="1826035"/>
          </a:xfrm>
          <a:custGeom>
            <a:avLst/>
            <a:gdLst/>
            <a:ahLst/>
            <a:cxnLst/>
            <a:rect l="l" t="t" r="r" b="b"/>
            <a:pathLst>
              <a:path w="80859" h="72608" extrusionOk="0">
                <a:moveTo>
                  <a:pt x="32334" y="0"/>
                </a:moveTo>
                <a:cubicBezTo>
                  <a:pt x="12763" y="0"/>
                  <a:pt x="0" y="21516"/>
                  <a:pt x="15645" y="37549"/>
                </a:cubicBezTo>
                <a:cubicBezTo>
                  <a:pt x="24475" y="44065"/>
                  <a:pt x="34491" y="49394"/>
                  <a:pt x="40715" y="58846"/>
                </a:cubicBezTo>
                <a:cubicBezTo>
                  <a:pt x="45436" y="68171"/>
                  <a:pt x="53390" y="72607"/>
                  <a:pt x="60952" y="72607"/>
                </a:cubicBezTo>
                <a:cubicBezTo>
                  <a:pt x="70742" y="72607"/>
                  <a:pt x="79875" y="65172"/>
                  <a:pt x="80489" y="51281"/>
                </a:cubicBezTo>
                <a:cubicBezTo>
                  <a:pt x="80859" y="43306"/>
                  <a:pt x="78369" y="35585"/>
                  <a:pt x="75841" y="28155"/>
                </a:cubicBezTo>
                <a:cubicBezTo>
                  <a:pt x="72398" y="8084"/>
                  <a:pt x="56566" y="2579"/>
                  <a:pt x="38478" y="693"/>
                </a:cubicBezTo>
                <a:cubicBezTo>
                  <a:pt x="36375" y="222"/>
                  <a:pt x="34319" y="0"/>
                  <a:pt x="32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219;p28"/>
          <p:cNvSpPr/>
          <p:nvPr/>
        </p:nvSpPr>
        <p:spPr>
          <a:xfrm rot="3599705">
            <a:off x="8455528" y="3631766"/>
            <a:ext cx="892516" cy="919272"/>
          </a:xfrm>
          <a:custGeom>
            <a:avLst/>
            <a:gdLst/>
            <a:ahLst/>
            <a:cxnLst/>
            <a:rect l="l" t="t" r="r" b="b"/>
            <a:pathLst>
              <a:path w="88865" h="91529" extrusionOk="0">
                <a:moveTo>
                  <a:pt x="69727" y="330"/>
                </a:moveTo>
                <a:cubicBezTo>
                  <a:pt x="72819" y="330"/>
                  <a:pt x="75600" y="1361"/>
                  <a:pt x="77428" y="4648"/>
                </a:cubicBezTo>
                <a:cubicBezTo>
                  <a:pt x="79354" y="8129"/>
                  <a:pt x="80968" y="11883"/>
                  <a:pt x="82544" y="15539"/>
                </a:cubicBezTo>
                <a:cubicBezTo>
                  <a:pt x="83108" y="16862"/>
                  <a:pt x="83711" y="18243"/>
                  <a:pt x="84294" y="19585"/>
                </a:cubicBezTo>
                <a:cubicBezTo>
                  <a:pt x="85967" y="23319"/>
                  <a:pt x="87853" y="27559"/>
                  <a:pt x="88087" y="31935"/>
                </a:cubicBezTo>
                <a:cubicBezTo>
                  <a:pt x="88534" y="40629"/>
                  <a:pt x="82427" y="48312"/>
                  <a:pt x="77234" y="53232"/>
                </a:cubicBezTo>
                <a:cubicBezTo>
                  <a:pt x="69707" y="60351"/>
                  <a:pt x="60683" y="65855"/>
                  <a:pt x="51950" y="71184"/>
                </a:cubicBezTo>
                <a:cubicBezTo>
                  <a:pt x="46407" y="74568"/>
                  <a:pt x="40689" y="78069"/>
                  <a:pt x="35359" y="81959"/>
                </a:cubicBezTo>
                <a:cubicBezTo>
                  <a:pt x="34718" y="82426"/>
                  <a:pt x="34056" y="82912"/>
                  <a:pt x="33415" y="83398"/>
                </a:cubicBezTo>
                <a:cubicBezTo>
                  <a:pt x="30672" y="85460"/>
                  <a:pt x="27833" y="87560"/>
                  <a:pt x="24721" y="89077"/>
                </a:cubicBezTo>
                <a:cubicBezTo>
                  <a:pt x="21825" y="90487"/>
                  <a:pt x="18921" y="91208"/>
                  <a:pt x="16242" y="91208"/>
                </a:cubicBezTo>
                <a:cubicBezTo>
                  <a:pt x="14890" y="91208"/>
                  <a:pt x="13596" y="91025"/>
                  <a:pt x="12390" y="90653"/>
                </a:cubicBezTo>
                <a:cubicBezTo>
                  <a:pt x="8694" y="89505"/>
                  <a:pt x="5427" y="86530"/>
                  <a:pt x="3443" y="82465"/>
                </a:cubicBezTo>
                <a:cubicBezTo>
                  <a:pt x="1848" y="79197"/>
                  <a:pt x="1012" y="75327"/>
                  <a:pt x="817" y="70309"/>
                </a:cubicBezTo>
                <a:cubicBezTo>
                  <a:pt x="331" y="58425"/>
                  <a:pt x="3443" y="46172"/>
                  <a:pt x="9822" y="34892"/>
                </a:cubicBezTo>
                <a:cubicBezTo>
                  <a:pt x="12876" y="29504"/>
                  <a:pt x="16124" y="25342"/>
                  <a:pt x="19761" y="22172"/>
                </a:cubicBezTo>
                <a:cubicBezTo>
                  <a:pt x="24196" y="18301"/>
                  <a:pt x="29583" y="15617"/>
                  <a:pt x="34795" y="12992"/>
                </a:cubicBezTo>
                <a:lnTo>
                  <a:pt x="36274" y="12253"/>
                </a:lnTo>
                <a:cubicBezTo>
                  <a:pt x="44034" y="8363"/>
                  <a:pt x="52047" y="4337"/>
                  <a:pt x="60546" y="2061"/>
                </a:cubicBezTo>
                <a:lnTo>
                  <a:pt x="61188" y="1886"/>
                </a:lnTo>
                <a:cubicBezTo>
                  <a:pt x="64008" y="1127"/>
                  <a:pt x="66984" y="330"/>
                  <a:pt x="69727" y="330"/>
                </a:cubicBezTo>
                <a:close/>
                <a:moveTo>
                  <a:pt x="69760" y="1"/>
                </a:moveTo>
                <a:cubicBezTo>
                  <a:pt x="66982" y="1"/>
                  <a:pt x="63957" y="813"/>
                  <a:pt x="61110" y="1575"/>
                </a:cubicBezTo>
                <a:lnTo>
                  <a:pt x="60469" y="1750"/>
                </a:lnTo>
                <a:cubicBezTo>
                  <a:pt x="51930" y="4025"/>
                  <a:pt x="43898" y="8071"/>
                  <a:pt x="36137" y="11961"/>
                </a:cubicBezTo>
                <a:lnTo>
                  <a:pt x="34640" y="12700"/>
                </a:lnTo>
                <a:cubicBezTo>
                  <a:pt x="29408" y="15326"/>
                  <a:pt x="24001" y="18029"/>
                  <a:pt x="19547" y="21938"/>
                </a:cubicBezTo>
                <a:cubicBezTo>
                  <a:pt x="15891" y="25128"/>
                  <a:pt x="12623" y="29310"/>
                  <a:pt x="9550" y="34736"/>
                </a:cubicBezTo>
                <a:cubicBezTo>
                  <a:pt x="3132" y="46075"/>
                  <a:pt x="1" y="58367"/>
                  <a:pt x="487" y="70309"/>
                </a:cubicBezTo>
                <a:cubicBezTo>
                  <a:pt x="681" y="75385"/>
                  <a:pt x="1537" y="79294"/>
                  <a:pt x="3151" y="82601"/>
                </a:cubicBezTo>
                <a:cubicBezTo>
                  <a:pt x="5174" y="86744"/>
                  <a:pt x="8519" y="89797"/>
                  <a:pt x="12293" y="90964"/>
                </a:cubicBezTo>
                <a:cubicBezTo>
                  <a:pt x="13537" y="91334"/>
                  <a:pt x="14860" y="91528"/>
                  <a:pt x="16260" y="91528"/>
                </a:cubicBezTo>
                <a:cubicBezTo>
                  <a:pt x="18983" y="91528"/>
                  <a:pt x="21939" y="90808"/>
                  <a:pt x="24857" y="89369"/>
                </a:cubicBezTo>
                <a:cubicBezTo>
                  <a:pt x="28008" y="87852"/>
                  <a:pt x="30847" y="85713"/>
                  <a:pt x="33609" y="83671"/>
                </a:cubicBezTo>
                <a:cubicBezTo>
                  <a:pt x="34251" y="83184"/>
                  <a:pt x="34912" y="82698"/>
                  <a:pt x="35554" y="82212"/>
                </a:cubicBezTo>
                <a:cubicBezTo>
                  <a:pt x="40864" y="78341"/>
                  <a:pt x="46582" y="74841"/>
                  <a:pt x="52125" y="71456"/>
                </a:cubicBezTo>
                <a:cubicBezTo>
                  <a:pt x="60858" y="66127"/>
                  <a:pt x="69902" y="60604"/>
                  <a:pt x="77448" y="53466"/>
                </a:cubicBezTo>
                <a:cubicBezTo>
                  <a:pt x="82699" y="48506"/>
                  <a:pt x="88865" y="40746"/>
                  <a:pt x="88417" y="31916"/>
                </a:cubicBezTo>
                <a:cubicBezTo>
                  <a:pt x="88184" y="27481"/>
                  <a:pt x="86278" y="23222"/>
                  <a:pt x="84605" y="19449"/>
                </a:cubicBezTo>
                <a:cubicBezTo>
                  <a:pt x="84002" y="18107"/>
                  <a:pt x="83419" y="16745"/>
                  <a:pt x="82835" y="15403"/>
                </a:cubicBezTo>
                <a:cubicBezTo>
                  <a:pt x="81279" y="11747"/>
                  <a:pt x="79646" y="7974"/>
                  <a:pt x="77701" y="4492"/>
                </a:cubicBezTo>
                <a:cubicBezTo>
                  <a:pt x="75801" y="1066"/>
                  <a:pt x="72942" y="1"/>
                  <a:pt x="69760" y="1"/>
                </a:cubicBezTo>
                <a:close/>
              </a:path>
            </a:pathLst>
          </a:custGeom>
          <a:solidFill>
            <a:schemeClr val="accent6"/>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0;p28"/>
          <p:cNvSpPr/>
          <p:nvPr/>
        </p:nvSpPr>
        <p:spPr>
          <a:xfrm rot="5400000">
            <a:off x="-912107" y="-932767"/>
            <a:ext cx="3359643" cy="3766627"/>
          </a:xfrm>
          <a:custGeom>
            <a:avLst/>
            <a:gdLst/>
            <a:ahLst/>
            <a:cxnLst/>
            <a:rect l="l" t="t" r="r" b="b"/>
            <a:pathLst>
              <a:path w="73948" h="82906" extrusionOk="0">
                <a:moveTo>
                  <a:pt x="17182" y="0"/>
                </a:moveTo>
                <a:cubicBezTo>
                  <a:pt x="16805" y="0"/>
                  <a:pt x="16426" y="20"/>
                  <a:pt x="16047" y="61"/>
                </a:cubicBezTo>
                <a:cubicBezTo>
                  <a:pt x="12196" y="450"/>
                  <a:pt x="8773" y="2939"/>
                  <a:pt x="6536" y="6090"/>
                </a:cubicBezTo>
                <a:cubicBezTo>
                  <a:pt x="4299" y="9241"/>
                  <a:pt x="3093" y="13014"/>
                  <a:pt x="2238" y="16787"/>
                </a:cubicBezTo>
                <a:cubicBezTo>
                  <a:pt x="351" y="25131"/>
                  <a:pt x="1" y="33825"/>
                  <a:pt x="1246" y="42285"/>
                </a:cubicBezTo>
                <a:cubicBezTo>
                  <a:pt x="1926" y="46933"/>
                  <a:pt x="3093" y="51562"/>
                  <a:pt x="5194" y="55763"/>
                </a:cubicBezTo>
                <a:cubicBezTo>
                  <a:pt x="8656" y="62668"/>
                  <a:pt x="14530" y="68172"/>
                  <a:pt x="21181" y="72120"/>
                </a:cubicBezTo>
                <a:cubicBezTo>
                  <a:pt x="27814" y="76049"/>
                  <a:pt x="35243" y="78519"/>
                  <a:pt x="42731" y="80386"/>
                </a:cubicBezTo>
                <a:cubicBezTo>
                  <a:pt x="47769" y="81651"/>
                  <a:pt x="52884" y="82662"/>
                  <a:pt x="58077" y="82876"/>
                </a:cubicBezTo>
                <a:cubicBezTo>
                  <a:pt x="58524" y="82895"/>
                  <a:pt x="58984" y="82905"/>
                  <a:pt x="59451" y="82905"/>
                </a:cubicBezTo>
                <a:cubicBezTo>
                  <a:pt x="64301" y="82905"/>
                  <a:pt x="69989" y="81769"/>
                  <a:pt x="72100" y="76944"/>
                </a:cubicBezTo>
                <a:cubicBezTo>
                  <a:pt x="73947" y="72704"/>
                  <a:pt x="72450" y="68911"/>
                  <a:pt x="68618" y="66889"/>
                </a:cubicBezTo>
                <a:cubicBezTo>
                  <a:pt x="63970" y="64457"/>
                  <a:pt x="59380" y="63290"/>
                  <a:pt x="55257" y="59751"/>
                </a:cubicBezTo>
                <a:cubicBezTo>
                  <a:pt x="50880" y="55977"/>
                  <a:pt x="47419" y="51135"/>
                  <a:pt x="44812" y="46000"/>
                </a:cubicBezTo>
                <a:cubicBezTo>
                  <a:pt x="39911" y="36295"/>
                  <a:pt x="37577" y="25539"/>
                  <a:pt x="33532" y="15445"/>
                </a:cubicBezTo>
                <a:cubicBezTo>
                  <a:pt x="31995" y="11575"/>
                  <a:pt x="30128" y="7704"/>
                  <a:pt x="27230" y="4709"/>
                </a:cubicBezTo>
                <a:cubicBezTo>
                  <a:pt x="24596" y="1969"/>
                  <a:pt x="20950" y="0"/>
                  <a:pt x="171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1" name="Google Shape;221;p28"/>
          <p:cNvGrpSpPr/>
          <p:nvPr/>
        </p:nvGrpSpPr>
        <p:grpSpPr>
          <a:xfrm rot="2452982">
            <a:off x="630130" y="71895"/>
            <a:ext cx="1291879" cy="1756435"/>
            <a:chOff x="-10405100" y="4420213"/>
            <a:chExt cx="1062925" cy="1445150"/>
          </a:xfrm>
        </p:grpSpPr>
        <p:sp>
          <p:nvSpPr>
            <p:cNvPr id="222" name="Google Shape;222;p28"/>
            <p:cNvSpPr/>
            <p:nvPr/>
          </p:nvSpPr>
          <p:spPr>
            <a:xfrm>
              <a:off x="-10305900" y="5618013"/>
              <a:ext cx="76850" cy="73925"/>
            </a:xfrm>
            <a:custGeom>
              <a:avLst/>
              <a:gdLst/>
              <a:ahLst/>
              <a:cxnLst/>
              <a:rect l="l" t="t" r="r" b="b"/>
              <a:pathLst>
                <a:path w="3074" h="2957" extrusionOk="0">
                  <a:moveTo>
                    <a:pt x="1439" y="0"/>
                  </a:moveTo>
                  <a:cubicBezTo>
                    <a:pt x="1148" y="20"/>
                    <a:pt x="817" y="117"/>
                    <a:pt x="603" y="292"/>
                  </a:cubicBezTo>
                  <a:cubicBezTo>
                    <a:pt x="408" y="428"/>
                    <a:pt x="311" y="545"/>
                    <a:pt x="175" y="759"/>
                  </a:cubicBezTo>
                  <a:cubicBezTo>
                    <a:pt x="136" y="817"/>
                    <a:pt x="117" y="876"/>
                    <a:pt x="97" y="953"/>
                  </a:cubicBezTo>
                  <a:cubicBezTo>
                    <a:pt x="58" y="1031"/>
                    <a:pt x="39" y="1089"/>
                    <a:pt x="39" y="1167"/>
                  </a:cubicBezTo>
                  <a:cubicBezTo>
                    <a:pt x="0" y="1401"/>
                    <a:pt x="0" y="1615"/>
                    <a:pt x="78" y="1829"/>
                  </a:cubicBezTo>
                  <a:cubicBezTo>
                    <a:pt x="136" y="2023"/>
                    <a:pt x="233" y="2159"/>
                    <a:pt x="370" y="2315"/>
                  </a:cubicBezTo>
                  <a:cubicBezTo>
                    <a:pt x="486" y="2451"/>
                    <a:pt x="622" y="2587"/>
                    <a:pt x="797" y="2645"/>
                  </a:cubicBezTo>
                  <a:cubicBezTo>
                    <a:pt x="817" y="2665"/>
                    <a:pt x="856" y="2684"/>
                    <a:pt x="875" y="2684"/>
                  </a:cubicBezTo>
                  <a:cubicBezTo>
                    <a:pt x="914" y="2723"/>
                    <a:pt x="953" y="2743"/>
                    <a:pt x="992" y="2782"/>
                  </a:cubicBezTo>
                  <a:cubicBezTo>
                    <a:pt x="1109" y="2840"/>
                    <a:pt x="1245" y="2898"/>
                    <a:pt x="1381" y="2918"/>
                  </a:cubicBezTo>
                  <a:cubicBezTo>
                    <a:pt x="1478" y="2937"/>
                    <a:pt x="1595" y="2957"/>
                    <a:pt x="1692" y="2957"/>
                  </a:cubicBezTo>
                  <a:cubicBezTo>
                    <a:pt x="1731" y="2957"/>
                    <a:pt x="1770" y="2957"/>
                    <a:pt x="1809" y="2937"/>
                  </a:cubicBezTo>
                  <a:cubicBezTo>
                    <a:pt x="1906" y="2937"/>
                    <a:pt x="2023" y="2918"/>
                    <a:pt x="2120" y="2879"/>
                  </a:cubicBezTo>
                  <a:cubicBezTo>
                    <a:pt x="2217" y="2859"/>
                    <a:pt x="2315" y="2801"/>
                    <a:pt x="2392" y="2762"/>
                  </a:cubicBezTo>
                  <a:cubicBezTo>
                    <a:pt x="2528" y="2704"/>
                    <a:pt x="2626" y="2607"/>
                    <a:pt x="2723" y="2509"/>
                  </a:cubicBezTo>
                  <a:cubicBezTo>
                    <a:pt x="2879" y="2354"/>
                    <a:pt x="2956" y="2159"/>
                    <a:pt x="3015" y="1965"/>
                  </a:cubicBezTo>
                  <a:cubicBezTo>
                    <a:pt x="3034" y="1926"/>
                    <a:pt x="3054" y="1887"/>
                    <a:pt x="3054" y="1848"/>
                  </a:cubicBezTo>
                  <a:cubicBezTo>
                    <a:pt x="3073" y="1731"/>
                    <a:pt x="3073" y="1615"/>
                    <a:pt x="3073" y="1517"/>
                  </a:cubicBezTo>
                  <a:cubicBezTo>
                    <a:pt x="3073" y="1362"/>
                    <a:pt x="3034" y="1206"/>
                    <a:pt x="2995" y="1051"/>
                  </a:cubicBezTo>
                  <a:cubicBezTo>
                    <a:pt x="2937" y="914"/>
                    <a:pt x="2859" y="778"/>
                    <a:pt x="2781" y="662"/>
                  </a:cubicBezTo>
                  <a:cubicBezTo>
                    <a:pt x="2704" y="584"/>
                    <a:pt x="2645" y="487"/>
                    <a:pt x="2567" y="428"/>
                  </a:cubicBezTo>
                  <a:cubicBezTo>
                    <a:pt x="2490" y="350"/>
                    <a:pt x="2392" y="292"/>
                    <a:pt x="2315" y="234"/>
                  </a:cubicBezTo>
                  <a:cubicBezTo>
                    <a:pt x="2178" y="136"/>
                    <a:pt x="2042" y="78"/>
                    <a:pt x="1887" y="39"/>
                  </a:cubicBezTo>
                  <a:cubicBezTo>
                    <a:pt x="1848" y="39"/>
                    <a:pt x="1809" y="39"/>
                    <a:pt x="1770" y="20"/>
                  </a:cubicBezTo>
                  <a:cubicBezTo>
                    <a:pt x="1673" y="20"/>
                    <a:pt x="1556" y="0"/>
                    <a:pt x="1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23;p28"/>
            <p:cNvSpPr/>
            <p:nvPr/>
          </p:nvSpPr>
          <p:spPr>
            <a:xfrm>
              <a:off x="-10223750" y="5487688"/>
              <a:ext cx="67625" cy="67800"/>
            </a:xfrm>
            <a:custGeom>
              <a:avLst/>
              <a:gdLst/>
              <a:ahLst/>
              <a:cxnLst/>
              <a:rect l="l" t="t" r="r" b="b"/>
              <a:pathLst>
                <a:path w="2705" h="2712" extrusionOk="0">
                  <a:moveTo>
                    <a:pt x="1246" y="1"/>
                  </a:moveTo>
                  <a:cubicBezTo>
                    <a:pt x="1168" y="20"/>
                    <a:pt x="1071" y="20"/>
                    <a:pt x="973" y="59"/>
                  </a:cubicBezTo>
                  <a:cubicBezTo>
                    <a:pt x="857" y="79"/>
                    <a:pt x="760" y="137"/>
                    <a:pt x="662" y="195"/>
                  </a:cubicBezTo>
                  <a:cubicBezTo>
                    <a:pt x="623" y="215"/>
                    <a:pt x="604" y="215"/>
                    <a:pt x="584" y="234"/>
                  </a:cubicBezTo>
                  <a:cubicBezTo>
                    <a:pt x="526" y="293"/>
                    <a:pt x="448" y="351"/>
                    <a:pt x="371" y="429"/>
                  </a:cubicBezTo>
                  <a:cubicBezTo>
                    <a:pt x="293" y="507"/>
                    <a:pt x="234" y="604"/>
                    <a:pt x="176" y="720"/>
                  </a:cubicBezTo>
                  <a:cubicBezTo>
                    <a:pt x="137" y="798"/>
                    <a:pt x="98" y="896"/>
                    <a:pt x="79" y="973"/>
                  </a:cubicBezTo>
                  <a:cubicBezTo>
                    <a:pt x="59" y="1012"/>
                    <a:pt x="59" y="1032"/>
                    <a:pt x="59" y="1071"/>
                  </a:cubicBezTo>
                  <a:cubicBezTo>
                    <a:pt x="1" y="1323"/>
                    <a:pt x="20" y="1615"/>
                    <a:pt x="98" y="1868"/>
                  </a:cubicBezTo>
                  <a:cubicBezTo>
                    <a:pt x="157" y="1985"/>
                    <a:pt x="215" y="2101"/>
                    <a:pt x="273" y="2218"/>
                  </a:cubicBezTo>
                  <a:cubicBezTo>
                    <a:pt x="332" y="2296"/>
                    <a:pt x="409" y="2374"/>
                    <a:pt x="468" y="2432"/>
                  </a:cubicBezTo>
                  <a:cubicBezTo>
                    <a:pt x="487" y="2471"/>
                    <a:pt x="526" y="2490"/>
                    <a:pt x="546" y="2510"/>
                  </a:cubicBezTo>
                  <a:cubicBezTo>
                    <a:pt x="623" y="2588"/>
                    <a:pt x="721" y="2627"/>
                    <a:pt x="818" y="2665"/>
                  </a:cubicBezTo>
                  <a:cubicBezTo>
                    <a:pt x="889" y="2694"/>
                    <a:pt x="960" y="2712"/>
                    <a:pt x="1039" y="2712"/>
                  </a:cubicBezTo>
                  <a:cubicBezTo>
                    <a:pt x="1068" y="2712"/>
                    <a:pt x="1098" y="2710"/>
                    <a:pt x="1129" y="2704"/>
                  </a:cubicBezTo>
                  <a:cubicBezTo>
                    <a:pt x="1226" y="2704"/>
                    <a:pt x="1324" y="2685"/>
                    <a:pt x="1421" y="2627"/>
                  </a:cubicBezTo>
                  <a:cubicBezTo>
                    <a:pt x="1479" y="2607"/>
                    <a:pt x="1537" y="2568"/>
                    <a:pt x="1596" y="2529"/>
                  </a:cubicBezTo>
                  <a:cubicBezTo>
                    <a:pt x="1654" y="2510"/>
                    <a:pt x="1713" y="2510"/>
                    <a:pt x="1790" y="2490"/>
                  </a:cubicBezTo>
                  <a:cubicBezTo>
                    <a:pt x="1868" y="2471"/>
                    <a:pt x="1965" y="2413"/>
                    <a:pt x="2043" y="2374"/>
                  </a:cubicBezTo>
                  <a:cubicBezTo>
                    <a:pt x="2063" y="2354"/>
                    <a:pt x="2082" y="2354"/>
                    <a:pt x="2102" y="2335"/>
                  </a:cubicBezTo>
                  <a:cubicBezTo>
                    <a:pt x="2179" y="2276"/>
                    <a:pt x="2257" y="2218"/>
                    <a:pt x="2315" y="2160"/>
                  </a:cubicBezTo>
                  <a:cubicBezTo>
                    <a:pt x="2413" y="2063"/>
                    <a:pt x="2471" y="1965"/>
                    <a:pt x="2529" y="1868"/>
                  </a:cubicBezTo>
                  <a:cubicBezTo>
                    <a:pt x="2549" y="1829"/>
                    <a:pt x="2568" y="1810"/>
                    <a:pt x="2568" y="1790"/>
                  </a:cubicBezTo>
                  <a:cubicBezTo>
                    <a:pt x="2607" y="1693"/>
                    <a:pt x="2646" y="1615"/>
                    <a:pt x="2666" y="1518"/>
                  </a:cubicBezTo>
                  <a:cubicBezTo>
                    <a:pt x="2685" y="1460"/>
                    <a:pt x="2685" y="1401"/>
                    <a:pt x="2685" y="1343"/>
                  </a:cubicBezTo>
                  <a:cubicBezTo>
                    <a:pt x="2685" y="1285"/>
                    <a:pt x="2704" y="1207"/>
                    <a:pt x="2704" y="1148"/>
                  </a:cubicBezTo>
                  <a:cubicBezTo>
                    <a:pt x="2685" y="1051"/>
                    <a:pt x="2666" y="973"/>
                    <a:pt x="2646" y="876"/>
                  </a:cubicBezTo>
                  <a:cubicBezTo>
                    <a:pt x="2627" y="779"/>
                    <a:pt x="2568" y="701"/>
                    <a:pt x="2529" y="623"/>
                  </a:cubicBezTo>
                  <a:cubicBezTo>
                    <a:pt x="2471" y="526"/>
                    <a:pt x="2393" y="429"/>
                    <a:pt x="2296" y="351"/>
                  </a:cubicBezTo>
                  <a:cubicBezTo>
                    <a:pt x="2218" y="273"/>
                    <a:pt x="2121" y="195"/>
                    <a:pt x="2024" y="156"/>
                  </a:cubicBezTo>
                  <a:cubicBezTo>
                    <a:pt x="1965" y="118"/>
                    <a:pt x="1907" y="98"/>
                    <a:pt x="1868" y="79"/>
                  </a:cubicBezTo>
                  <a:cubicBezTo>
                    <a:pt x="1810" y="59"/>
                    <a:pt x="1751" y="40"/>
                    <a:pt x="1693" y="20"/>
                  </a:cubicBezTo>
                  <a:lnTo>
                    <a:pt x="1615" y="20"/>
                  </a:lnTo>
                  <a:cubicBezTo>
                    <a:pt x="1518" y="1"/>
                    <a:pt x="1421" y="1"/>
                    <a:pt x="13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224;p28"/>
            <p:cNvSpPr/>
            <p:nvPr/>
          </p:nvSpPr>
          <p:spPr>
            <a:xfrm>
              <a:off x="-10405100" y="5417213"/>
              <a:ext cx="71975" cy="59875"/>
            </a:xfrm>
            <a:custGeom>
              <a:avLst/>
              <a:gdLst/>
              <a:ahLst/>
              <a:cxnLst/>
              <a:rect l="l" t="t" r="r" b="b"/>
              <a:pathLst>
                <a:path w="2879" h="2395" extrusionOk="0">
                  <a:moveTo>
                    <a:pt x="1486" y="0"/>
                  </a:moveTo>
                  <a:cubicBezTo>
                    <a:pt x="1322" y="0"/>
                    <a:pt x="1158" y="31"/>
                    <a:pt x="1012" y="97"/>
                  </a:cubicBezTo>
                  <a:cubicBezTo>
                    <a:pt x="778" y="194"/>
                    <a:pt x="584" y="311"/>
                    <a:pt x="409" y="525"/>
                  </a:cubicBezTo>
                  <a:cubicBezTo>
                    <a:pt x="253" y="719"/>
                    <a:pt x="156" y="914"/>
                    <a:pt x="78" y="1167"/>
                  </a:cubicBezTo>
                  <a:cubicBezTo>
                    <a:pt x="0" y="1439"/>
                    <a:pt x="117" y="1770"/>
                    <a:pt x="331" y="1945"/>
                  </a:cubicBezTo>
                  <a:cubicBezTo>
                    <a:pt x="428" y="2022"/>
                    <a:pt x="526" y="2120"/>
                    <a:pt x="642" y="2197"/>
                  </a:cubicBezTo>
                  <a:cubicBezTo>
                    <a:pt x="782" y="2320"/>
                    <a:pt x="953" y="2395"/>
                    <a:pt x="1141" y="2395"/>
                  </a:cubicBezTo>
                  <a:cubicBezTo>
                    <a:pt x="1163" y="2395"/>
                    <a:pt x="1184" y="2394"/>
                    <a:pt x="1206" y="2392"/>
                  </a:cubicBezTo>
                  <a:cubicBezTo>
                    <a:pt x="1303" y="2392"/>
                    <a:pt x="1381" y="2373"/>
                    <a:pt x="1479" y="2334"/>
                  </a:cubicBezTo>
                  <a:cubicBezTo>
                    <a:pt x="1537" y="2334"/>
                    <a:pt x="1595" y="2353"/>
                    <a:pt x="1654" y="2353"/>
                  </a:cubicBezTo>
                  <a:cubicBezTo>
                    <a:pt x="2062" y="2334"/>
                    <a:pt x="2470" y="2100"/>
                    <a:pt x="2645" y="1731"/>
                  </a:cubicBezTo>
                  <a:cubicBezTo>
                    <a:pt x="2879" y="1264"/>
                    <a:pt x="2723" y="661"/>
                    <a:pt x="2334" y="330"/>
                  </a:cubicBezTo>
                  <a:cubicBezTo>
                    <a:pt x="2159" y="175"/>
                    <a:pt x="1926" y="58"/>
                    <a:pt x="1712" y="19"/>
                  </a:cubicBezTo>
                  <a:cubicBezTo>
                    <a:pt x="1638" y="7"/>
                    <a:pt x="1562" y="0"/>
                    <a:pt x="14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225;p28"/>
            <p:cNvSpPr/>
            <p:nvPr/>
          </p:nvSpPr>
          <p:spPr>
            <a:xfrm>
              <a:off x="-10317375" y="5515013"/>
              <a:ext cx="41175" cy="38375"/>
            </a:xfrm>
            <a:custGeom>
              <a:avLst/>
              <a:gdLst/>
              <a:ahLst/>
              <a:cxnLst/>
              <a:rect l="l" t="t" r="r" b="b"/>
              <a:pathLst>
                <a:path w="1647" h="1535" extrusionOk="0">
                  <a:moveTo>
                    <a:pt x="830" y="1"/>
                  </a:moveTo>
                  <a:cubicBezTo>
                    <a:pt x="416" y="1"/>
                    <a:pt x="1" y="279"/>
                    <a:pt x="31" y="814"/>
                  </a:cubicBezTo>
                  <a:cubicBezTo>
                    <a:pt x="50" y="1300"/>
                    <a:pt x="428" y="1535"/>
                    <a:pt x="812" y="1535"/>
                  </a:cubicBezTo>
                  <a:cubicBezTo>
                    <a:pt x="1226" y="1535"/>
                    <a:pt x="1646" y="1261"/>
                    <a:pt x="1626" y="736"/>
                  </a:cubicBezTo>
                  <a:cubicBezTo>
                    <a:pt x="1598" y="240"/>
                    <a:pt x="1214" y="1"/>
                    <a:pt x="8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226;p28"/>
            <p:cNvSpPr/>
            <p:nvPr/>
          </p:nvSpPr>
          <p:spPr>
            <a:xfrm>
              <a:off x="-10142525" y="5681988"/>
              <a:ext cx="58350" cy="67650"/>
            </a:xfrm>
            <a:custGeom>
              <a:avLst/>
              <a:gdLst/>
              <a:ahLst/>
              <a:cxnLst/>
              <a:rect l="l" t="t" r="r" b="b"/>
              <a:pathLst>
                <a:path w="2334" h="2706" extrusionOk="0">
                  <a:moveTo>
                    <a:pt x="1182" y="1"/>
                  </a:moveTo>
                  <a:cubicBezTo>
                    <a:pt x="1091" y="1"/>
                    <a:pt x="1002" y="15"/>
                    <a:pt x="895" y="48"/>
                  </a:cubicBezTo>
                  <a:cubicBezTo>
                    <a:pt x="700" y="86"/>
                    <a:pt x="545" y="223"/>
                    <a:pt x="389" y="359"/>
                  </a:cubicBezTo>
                  <a:cubicBezTo>
                    <a:pt x="311" y="436"/>
                    <a:pt x="253" y="534"/>
                    <a:pt x="214" y="612"/>
                  </a:cubicBezTo>
                  <a:cubicBezTo>
                    <a:pt x="175" y="689"/>
                    <a:pt x="136" y="767"/>
                    <a:pt x="117" y="845"/>
                  </a:cubicBezTo>
                  <a:cubicBezTo>
                    <a:pt x="117" y="864"/>
                    <a:pt x="97" y="884"/>
                    <a:pt x="97" y="903"/>
                  </a:cubicBezTo>
                  <a:cubicBezTo>
                    <a:pt x="78" y="1078"/>
                    <a:pt x="78" y="1253"/>
                    <a:pt x="136" y="1428"/>
                  </a:cubicBezTo>
                  <a:cubicBezTo>
                    <a:pt x="136" y="1448"/>
                    <a:pt x="136" y="1448"/>
                    <a:pt x="156" y="1467"/>
                  </a:cubicBezTo>
                  <a:cubicBezTo>
                    <a:pt x="136" y="1506"/>
                    <a:pt x="117" y="1526"/>
                    <a:pt x="97" y="1545"/>
                  </a:cubicBezTo>
                  <a:cubicBezTo>
                    <a:pt x="39" y="1642"/>
                    <a:pt x="19" y="1740"/>
                    <a:pt x="19" y="1856"/>
                  </a:cubicBezTo>
                  <a:cubicBezTo>
                    <a:pt x="0" y="1954"/>
                    <a:pt x="19" y="2070"/>
                    <a:pt x="58" y="2167"/>
                  </a:cubicBezTo>
                  <a:cubicBezTo>
                    <a:pt x="117" y="2362"/>
                    <a:pt x="253" y="2537"/>
                    <a:pt x="447" y="2615"/>
                  </a:cubicBezTo>
                  <a:cubicBezTo>
                    <a:pt x="569" y="2676"/>
                    <a:pt x="690" y="2706"/>
                    <a:pt x="817" y="2706"/>
                  </a:cubicBezTo>
                  <a:cubicBezTo>
                    <a:pt x="893" y="2706"/>
                    <a:pt x="970" y="2695"/>
                    <a:pt x="1050" y="2673"/>
                  </a:cubicBezTo>
                  <a:cubicBezTo>
                    <a:pt x="1225" y="2615"/>
                    <a:pt x="1361" y="2556"/>
                    <a:pt x="1517" y="2479"/>
                  </a:cubicBezTo>
                  <a:cubicBezTo>
                    <a:pt x="1673" y="2401"/>
                    <a:pt x="1809" y="2284"/>
                    <a:pt x="1926" y="2167"/>
                  </a:cubicBezTo>
                  <a:cubicBezTo>
                    <a:pt x="1964" y="2148"/>
                    <a:pt x="1984" y="2109"/>
                    <a:pt x="2023" y="2070"/>
                  </a:cubicBezTo>
                  <a:cubicBezTo>
                    <a:pt x="2081" y="1973"/>
                    <a:pt x="2159" y="1895"/>
                    <a:pt x="2198" y="1798"/>
                  </a:cubicBezTo>
                  <a:cubicBezTo>
                    <a:pt x="2295" y="1584"/>
                    <a:pt x="2334" y="1390"/>
                    <a:pt x="2315" y="1176"/>
                  </a:cubicBezTo>
                  <a:cubicBezTo>
                    <a:pt x="2315" y="942"/>
                    <a:pt x="2256" y="748"/>
                    <a:pt x="2139" y="553"/>
                  </a:cubicBezTo>
                  <a:cubicBezTo>
                    <a:pt x="2101" y="456"/>
                    <a:pt x="2023" y="398"/>
                    <a:pt x="1964" y="320"/>
                  </a:cubicBezTo>
                  <a:cubicBezTo>
                    <a:pt x="1887" y="242"/>
                    <a:pt x="1789" y="184"/>
                    <a:pt x="1712" y="125"/>
                  </a:cubicBezTo>
                  <a:cubicBezTo>
                    <a:pt x="1653" y="106"/>
                    <a:pt x="1614" y="86"/>
                    <a:pt x="1556" y="67"/>
                  </a:cubicBezTo>
                  <a:cubicBezTo>
                    <a:pt x="1517" y="48"/>
                    <a:pt x="1459" y="28"/>
                    <a:pt x="1420" y="28"/>
                  </a:cubicBezTo>
                  <a:cubicBezTo>
                    <a:pt x="1332" y="11"/>
                    <a:pt x="1257" y="1"/>
                    <a:pt x="11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227;p28"/>
            <p:cNvSpPr/>
            <p:nvPr/>
          </p:nvSpPr>
          <p:spPr>
            <a:xfrm>
              <a:off x="-10087100" y="5597088"/>
              <a:ext cx="48650" cy="42575"/>
            </a:xfrm>
            <a:custGeom>
              <a:avLst/>
              <a:gdLst/>
              <a:ahLst/>
              <a:cxnLst/>
              <a:rect l="l" t="t" r="r" b="b"/>
              <a:pathLst>
                <a:path w="1946" h="1703" extrusionOk="0">
                  <a:moveTo>
                    <a:pt x="856" y="1"/>
                  </a:moveTo>
                  <a:cubicBezTo>
                    <a:pt x="778" y="1"/>
                    <a:pt x="681" y="20"/>
                    <a:pt x="603" y="40"/>
                  </a:cubicBezTo>
                  <a:cubicBezTo>
                    <a:pt x="525" y="79"/>
                    <a:pt x="448" y="118"/>
                    <a:pt x="370" y="157"/>
                  </a:cubicBezTo>
                  <a:cubicBezTo>
                    <a:pt x="292" y="215"/>
                    <a:pt x="214" y="293"/>
                    <a:pt x="156" y="371"/>
                  </a:cubicBezTo>
                  <a:cubicBezTo>
                    <a:pt x="98" y="448"/>
                    <a:pt x="59" y="546"/>
                    <a:pt x="39" y="643"/>
                  </a:cubicBezTo>
                  <a:cubicBezTo>
                    <a:pt x="0" y="760"/>
                    <a:pt x="0" y="857"/>
                    <a:pt x="39" y="973"/>
                  </a:cubicBezTo>
                  <a:cubicBezTo>
                    <a:pt x="39" y="1071"/>
                    <a:pt x="78" y="1168"/>
                    <a:pt x="136" y="1265"/>
                  </a:cubicBezTo>
                  <a:lnTo>
                    <a:pt x="273" y="1421"/>
                  </a:lnTo>
                  <a:cubicBezTo>
                    <a:pt x="389" y="1499"/>
                    <a:pt x="506" y="1576"/>
                    <a:pt x="642" y="1596"/>
                  </a:cubicBezTo>
                  <a:cubicBezTo>
                    <a:pt x="700" y="1596"/>
                    <a:pt x="739" y="1615"/>
                    <a:pt x="798" y="1615"/>
                  </a:cubicBezTo>
                  <a:cubicBezTo>
                    <a:pt x="856" y="1635"/>
                    <a:pt x="914" y="1674"/>
                    <a:pt x="973" y="1674"/>
                  </a:cubicBezTo>
                  <a:cubicBezTo>
                    <a:pt x="1031" y="1693"/>
                    <a:pt x="1085" y="1703"/>
                    <a:pt x="1138" y="1703"/>
                  </a:cubicBezTo>
                  <a:cubicBezTo>
                    <a:pt x="1192" y="1703"/>
                    <a:pt x="1245" y="1693"/>
                    <a:pt x="1303" y="1674"/>
                  </a:cubicBezTo>
                  <a:cubicBezTo>
                    <a:pt x="1401" y="1674"/>
                    <a:pt x="1498" y="1635"/>
                    <a:pt x="1595" y="1576"/>
                  </a:cubicBezTo>
                  <a:cubicBezTo>
                    <a:pt x="1634" y="1518"/>
                    <a:pt x="1692" y="1479"/>
                    <a:pt x="1751" y="1440"/>
                  </a:cubicBezTo>
                  <a:cubicBezTo>
                    <a:pt x="1829" y="1324"/>
                    <a:pt x="1906" y="1207"/>
                    <a:pt x="1926" y="1071"/>
                  </a:cubicBezTo>
                  <a:cubicBezTo>
                    <a:pt x="1945" y="1012"/>
                    <a:pt x="1945" y="935"/>
                    <a:pt x="1945" y="857"/>
                  </a:cubicBezTo>
                  <a:cubicBezTo>
                    <a:pt x="1945" y="721"/>
                    <a:pt x="1906" y="584"/>
                    <a:pt x="1829" y="468"/>
                  </a:cubicBezTo>
                  <a:cubicBezTo>
                    <a:pt x="1809" y="468"/>
                    <a:pt x="1809" y="448"/>
                    <a:pt x="1809" y="448"/>
                  </a:cubicBezTo>
                  <a:cubicBezTo>
                    <a:pt x="1751" y="390"/>
                    <a:pt x="1712" y="332"/>
                    <a:pt x="1673" y="293"/>
                  </a:cubicBezTo>
                  <a:cubicBezTo>
                    <a:pt x="1653" y="273"/>
                    <a:pt x="1653" y="273"/>
                    <a:pt x="1653" y="273"/>
                  </a:cubicBezTo>
                  <a:cubicBezTo>
                    <a:pt x="1653" y="273"/>
                    <a:pt x="1653" y="273"/>
                    <a:pt x="1634" y="254"/>
                  </a:cubicBezTo>
                  <a:cubicBezTo>
                    <a:pt x="1576" y="215"/>
                    <a:pt x="1517" y="157"/>
                    <a:pt x="1459" y="137"/>
                  </a:cubicBezTo>
                  <a:cubicBezTo>
                    <a:pt x="1440" y="118"/>
                    <a:pt x="1420" y="118"/>
                    <a:pt x="1401" y="98"/>
                  </a:cubicBezTo>
                  <a:cubicBezTo>
                    <a:pt x="1323" y="79"/>
                    <a:pt x="1245" y="40"/>
                    <a:pt x="1167" y="20"/>
                  </a:cubicBezTo>
                  <a:cubicBezTo>
                    <a:pt x="1089" y="1"/>
                    <a:pt x="992" y="1"/>
                    <a:pt x="9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228;p28"/>
            <p:cNvSpPr/>
            <p:nvPr/>
          </p:nvSpPr>
          <p:spPr>
            <a:xfrm>
              <a:off x="-10258250" y="5739438"/>
              <a:ext cx="48650" cy="40150"/>
            </a:xfrm>
            <a:custGeom>
              <a:avLst/>
              <a:gdLst/>
              <a:ahLst/>
              <a:cxnLst/>
              <a:rect l="l" t="t" r="r" b="b"/>
              <a:pathLst>
                <a:path w="1946" h="1606" extrusionOk="0">
                  <a:moveTo>
                    <a:pt x="1170" y="1"/>
                  </a:moveTo>
                  <a:cubicBezTo>
                    <a:pt x="1144" y="1"/>
                    <a:pt x="1117" y="2"/>
                    <a:pt x="1089" y="6"/>
                  </a:cubicBezTo>
                  <a:lnTo>
                    <a:pt x="759" y="25"/>
                  </a:lnTo>
                  <a:cubicBezTo>
                    <a:pt x="661" y="25"/>
                    <a:pt x="545" y="45"/>
                    <a:pt x="467" y="103"/>
                  </a:cubicBezTo>
                  <a:cubicBezTo>
                    <a:pt x="370" y="142"/>
                    <a:pt x="292" y="200"/>
                    <a:pt x="214" y="278"/>
                  </a:cubicBezTo>
                  <a:cubicBezTo>
                    <a:pt x="136" y="356"/>
                    <a:pt x="97" y="434"/>
                    <a:pt x="58" y="550"/>
                  </a:cubicBezTo>
                  <a:cubicBezTo>
                    <a:pt x="20" y="647"/>
                    <a:pt x="0" y="745"/>
                    <a:pt x="0" y="842"/>
                  </a:cubicBezTo>
                  <a:cubicBezTo>
                    <a:pt x="20" y="920"/>
                    <a:pt x="39" y="998"/>
                    <a:pt x="39" y="1056"/>
                  </a:cubicBezTo>
                  <a:cubicBezTo>
                    <a:pt x="97" y="1192"/>
                    <a:pt x="175" y="1309"/>
                    <a:pt x="272" y="1406"/>
                  </a:cubicBezTo>
                  <a:cubicBezTo>
                    <a:pt x="331" y="1445"/>
                    <a:pt x="389" y="1484"/>
                    <a:pt x="428" y="1523"/>
                  </a:cubicBezTo>
                  <a:cubicBezTo>
                    <a:pt x="540" y="1571"/>
                    <a:pt x="652" y="1606"/>
                    <a:pt x="764" y="1606"/>
                  </a:cubicBezTo>
                  <a:cubicBezTo>
                    <a:pt x="788" y="1606"/>
                    <a:pt x="812" y="1604"/>
                    <a:pt x="836" y="1600"/>
                  </a:cubicBezTo>
                  <a:lnTo>
                    <a:pt x="1186" y="1581"/>
                  </a:lnTo>
                  <a:cubicBezTo>
                    <a:pt x="1284" y="1581"/>
                    <a:pt x="1381" y="1562"/>
                    <a:pt x="1478" y="1503"/>
                  </a:cubicBezTo>
                  <a:cubicBezTo>
                    <a:pt x="1575" y="1464"/>
                    <a:pt x="1653" y="1406"/>
                    <a:pt x="1731" y="1328"/>
                  </a:cubicBezTo>
                  <a:cubicBezTo>
                    <a:pt x="1809" y="1250"/>
                    <a:pt x="1848" y="1173"/>
                    <a:pt x="1887" y="1056"/>
                  </a:cubicBezTo>
                  <a:cubicBezTo>
                    <a:pt x="1926" y="959"/>
                    <a:pt x="1945" y="861"/>
                    <a:pt x="1926" y="764"/>
                  </a:cubicBezTo>
                  <a:cubicBezTo>
                    <a:pt x="1926" y="686"/>
                    <a:pt x="1906" y="609"/>
                    <a:pt x="1887" y="550"/>
                  </a:cubicBezTo>
                  <a:cubicBezTo>
                    <a:pt x="1848" y="414"/>
                    <a:pt x="1770" y="297"/>
                    <a:pt x="1673" y="200"/>
                  </a:cubicBezTo>
                  <a:cubicBezTo>
                    <a:pt x="1614" y="161"/>
                    <a:pt x="1556" y="122"/>
                    <a:pt x="1498" y="83"/>
                  </a:cubicBezTo>
                  <a:cubicBezTo>
                    <a:pt x="1402" y="35"/>
                    <a:pt x="1292" y="1"/>
                    <a:pt x="1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229;p28"/>
            <p:cNvSpPr/>
            <p:nvPr/>
          </p:nvSpPr>
          <p:spPr>
            <a:xfrm>
              <a:off x="-10084200" y="5803738"/>
              <a:ext cx="75900" cy="61625"/>
            </a:xfrm>
            <a:custGeom>
              <a:avLst/>
              <a:gdLst/>
              <a:ahLst/>
              <a:cxnLst/>
              <a:rect l="l" t="t" r="r" b="b"/>
              <a:pathLst>
                <a:path w="3036" h="2465" extrusionOk="0">
                  <a:moveTo>
                    <a:pt x="1849" y="1"/>
                  </a:moveTo>
                  <a:cubicBezTo>
                    <a:pt x="1713" y="1"/>
                    <a:pt x="1576" y="40"/>
                    <a:pt x="1440" y="59"/>
                  </a:cubicBezTo>
                  <a:cubicBezTo>
                    <a:pt x="1265" y="118"/>
                    <a:pt x="1110" y="195"/>
                    <a:pt x="935" y="273"/>
                  </a:cubicBezTo>
                  <a:cubicBezTo>
                    <a:pt x="584" y="468"/>
                    <a:pt x="312" y="779"/>
                    <a:pt x="98" y="1110"/>
                  </a:cubicBezTo>
                  <a:cubicBezTo>
                    <a:pt x="40" y="1207"/>
                    <a:pt x="20" y="1304"/>
                    <a:pt x="20" y="1421"/>
                  </a:cubicBezTo>
                  <a:cubicBezTo>
                    <a:pt x="1" y="1518"/>
                    <a:pt x="20" y="1635"/>
                    <a:pt x="59" y="1732"/>
                  </a:cubicBezTo>
                  <a:cubicBezTo>
                    <a:pt x="118" y="1926"/>
                    <a:pt x="254" y="2082"/>
                    <a:pt x="448" y="2199"/>
                  </a:cubicBezTo>
                  <a:cubicBezTo>
                    <a:pt x="546" y="2257"/>
                    <a:pt x="662" y="2315"/>
                    <a:pt x="779" y="2374"/>
                  </a:cubicBezTo>
                  <a:cubicBezTo>
                    <a:pt x="876" y="2435"/>
                    <a:pt x="1004" y="2465"/>
                    <a:pt x="1133" y="2465"/>
                  </a:cubicBezTo>
                  <a:cubicBezTo>
                    <a:pt x="1211" y="2465"/>
                    <a:pt x="1289" y="2454"/>
                    <a:pt x="1362" y="2432"/>
                  </a:cubicBezTo>
                  <a:cubicBezTo>
                    <a:pt x="1440" y="2432"/>
                    <a:pt x="1518" y="2452"/>
                    <a:pt x="1596" y="2452"/>
                  </a:cubicBezTo>
                  <a:cubicBezTo>
                    <a:pt x="1674" y="2452"/>
                    <a:pt x="1732" y="2432"/>
                    <a:pt x="1810" y="2432"/>
                  </a:cubicBezTo>
                  <a:cubicBezTo>
                    <a:pt x="1926" y="2413"/>
                    <a:pt x="2063" y="2393"/>
                    <a:pt x="2179" y="2335"/>
                  </a:cubicBezTo>
                  <a:cubicBezTo>
                    <a:pt x="2393" y="2257"/>
                    <a:pt x="2588" y="2140"/>
                    <a:pt x="2724" y="1946"/>
                  </a:cubicBezTo>
                  <a:cubicBezTo>
                    <a:pt x="2860" y="1771"/>
                    <a:pt x="2977" y="1576"/>
                    <a:pt x="3016" y="1362"/>
                  </a:cubicBezTo>
                  <a:cubicBezTo>
                    <a:pt x="3035" y="1246"/>
                    <a:pt x="3035" y="1129"/>
                    <a:pt x="3035" y="1032"/>
                  </a:cubicBezTo>
                  <a:cubicBezTo>
                    <a:pt x="3016" y="837"/>
                    <a:pt x="2957" y="701"/>
                    <a:pt x="2879" y="526"/>
                  </a:cubicBezTo>
                  <a:cubicBezTo>
                    <a:pt x="2821" y="448"/>
                    <a:pt x="2743" y="351"/>
                    <a:pt x="2685" y="293"/>
                  </a:cubicBezTo>
                  <a:cubicBezTo>
                    <a:pt x="2549" y="157"/>
                    <a:pt x="2393" y="98"/>
                    <a:pt x="2199" y="40"/>
                  </a:cubicBezTo>
                  <a:cubicBezTo>
                    <a:pt x="2179" y="20"/>
                    <a:pt x="2140" y="20"/>
                    <a:pt x="2121" y="20"/>
                  </a:cubicBezTo>
                  <a:cubicBezTo>
                    <a:pt x="2024" y="1"/>
                    <a:pt x="1926" y="1"/>
                    <a:pt x="18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230;p28"/>
            <p:cNvSpPr/>
            <p:nvPr/>
          </p:nvSpPr>
          <p:spPr>
            <a:xfrm>
              <a:off x="-9999100" y="5687538"/>
              <a:ext cx="44750" cy="47000"/>
            </a:xfrm>
            <a:custGeom>
              <a:avLst/>
              <a:gdLst/>
              <a:ahLst/>
              <a:cxnLst/>
              <a:rect l="l" t="t" r="r" b="b"/>
              <a:pathLst>
                <a:path w="1790" h="1880" extrusionOk="0">
                  <a:moveTo>
                    <a:pt x="817" y="1"/>
                  </a:moveTo>
                  <a:cubicBezTo>
                    <a:pt x="642" y="1"/>
                    <a:pt x="526" y="59"/>
                    <a:pt x="370" y="137"/>
                  </a:cubicBezTo>
                  <a:cubicBezTo>
                    <a:pt x="292" y="195"/>
                    <a:pt x="215" y="273"/>
                    <a:pt x="156" y="370"/>
                  </a:cubicBezTo>
                  <a:cubicBezTo>
                    <a:pt x="98" y="448"/>
                    <a:pt x="59" y="526"/>
                    <a:pt x="39" y="642"/>
                  </a:cubicBezTo>
                  <a:cubicBezTo>
                    <a:pt x="1" y="740"/>
                    <a:pt x="1" y="856"/>
                    <a:pt x="39" y="954"/>
                  </a:cubicBezTo>
                  <a:cubicBezTo>
                    <a:pt x="39" y="1070"/>
                    <a:pt x="78" y="1168"/>
                    <a:pt x="156" y="1245"/>
                  </a:cubicBezTo>
                  <a:cubicBezTo>
                    <a:pt x="156" y="1284"/>
                    <a:pt x="156" y="1304"/>
                    <a:pt x="176" y="1323"/>
                  </a:cubicBezTo>
                  <a:cubicBezTo>
                    <a:pt x="195" y="1401"/>
                    <a:pt x="234" y="1459"/>
                    <a:pt x="253" y="1518"/>
                  </a:cubicBezTo>
                  <a:cubicBezTo>
                    <a:pt x="331" y="1634"/>
                    <a:pt x="428" y="1732"/>
                    <a:pt x="565" y="1790"/>
                  </a:cubicBezTo>
                  <a:cubicBezTo>
                    <a:pt x="623" y="1809"/>
                    <a:pt x="681" y="1829"/>
                    <a:pt x="759" y="1868"/>
                  </a:cubicBezTo>
                  <a:cubicBezTo>
                    <a:pt x="809" y="1875"/>
                    <a:pt x="859" y="1879"/>
                    <a:pt x="909" y="1879"/>
                  </a:cubicBezTo>
                  <a:cubicBezTo>
                    <a:pt x="995" y="1879"/>
                    <a:pt x="1081" y="1866"/>
                    <a:pt x="1168" y="1829"/>
                  </a:cubicBezTo>
                  <a:cubicBezTo>
                    <a:pt x="1245" y="1809"/>
                    <a:pt x="1382" y="1732"/>
                    <a:pt x="1382" y="1732"/>
                  </a:cubicBezTo>
                  <a:lnTo>
                    <a:pt x="1401" y="1732"/>
                  </a:lnTo>
                  <a:cubicBezTo>
                    <a:pt x="1537" y="1634"/>
                    <a:pt x="1615" y="1557"/>
                    <a:pt x="1693" y="1401"/>
                  </a:cubicBezTo>
                  <a:cubicBezTo>
                    <a:pt x="1732" y="1323"/>
                    <a:pt x="1751" y="1265"/>
                    <a:pt x="1770" y="1187"/>
                  </a:cubicBezTo>
                  <a:cubicBezTo>
                    <a:pt x="1770" y="1187"/>
                    <a:pt x="1770" y="1168"/>
                    <a:pt x="1770" y="1168"/>
                  </a:cubicBezTo>
                  <a:cubicBezTo>
                    <a:pt x="1790" y="1090"/>
                    <a:pt x="1790" y="1012"/>
                    <a:pt x="1790" y="934"/>
                  </a:cubicBezTo>
                  <a:cubicBezTo>
                    <a:pt x="1790" y="915"/>
                    <a:pt x="1790" y="915"/>
                    <a:pt x="1790" y="915"/>
                  </a:cubicBezTo>
                  <a:cubicBezTo>
                    <a:pt x="1770" y="837"/>
                    <a:pt x="1770" y="759"/>
                    <a:pt x="1751" y="681"/>
                  </a:cubicBezTo>
                  <a:cubicBezTo>
                    <a:pt x="1751" y="662"/>
                    <a:pt x="1751" y="662"/>
                    <a:pt x="1732" y="662"/>
                  </a:cubicBezTo>
                  <a:cubicBezTo>
                    <a:pt x="1712" y="584"/>
                    <a:pt x="1673" y="506"/>
                    <a:pt x="1634" y="448"/>
                  </a:cubicBezTo>
                  <a:cubicBezTo>
                    <a:pt x="1634" y="448"/>
                    <a:pt x="1634" y="428"/>
                    <a:pt x="1634" y="428"/>
                  </a:cubicBezTo>
                  <a:cubicBezTo>
                    <a:pt x="1634" y="428"/>
                    <a:pt x="1615" y="409"/>
                    <a:pt x="1615" y="409"/>
                  </a:cubicBezTo>
                  <a:cubicBezTo>
                    <a:pt x="1576" y="370"/>
                    <a:pt x="1518" y="292"/>
                    <a:pt x="1479" y="253"/>
                  </a:cubicBezTo>
                  <a:cubicBezTo>
                    <a:pt x="1479" y="253"/>
                    <a:pt x="1479" y="234"/>
                    <a:pt x="1479" y="234"/>
                  </a:cubicBezTo>
                  <a:cubicBezTo>
                    <a:pt x="1420" y="195"/>
                    <a:pt x="1284" y="117"/>
                    <a:pt x="1284" y="117"/>
                  </a:cubicBezTo>
                  <a:cubicBezTo>
                    <a:pt x="1284" y="98"/>
                    <a:pt x="1284" y="98"/>
                    <a:pt x="1265" y="98"/>
                  </a:cubicBezTo>
                  <a:cubicBezTo>
                    <a:pt x="1226" y="78"/>
                    <a:pt x="1206" y="78"/>
                    <a:pt x="1168" y="59"/>
                  </a:cubicBezTo>
                  <a:cubicBezTo>
                    <a:pt x="1129" y="39"/>
                    <a:pt x="1090" y="39"/>
                    <a:pt x="1070" y="20"/>
                  </a:cubicBezTo>
                  <a:lnTo>
                    <a:pt x="1051" y="20"/>
                  </a:lnTo>
                  <a:cubicBezTo>
                    <a:pt x="973" y="1"/>
                    <a:pt x="895" y="1"/>
                    <a:pt x="8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231;p28"/>
            <p:cNvSpPr/>
            <p:nvPr/>
          </p:nvSpPr>
          <p:spPr>
            <a:xfrm>
              <a:off x="-9909625" y="5789638"/>
              <a:ext cx="45725" cy="48175"/>
            </a:xfrm>
            <a:custGeom>
              <a:avLst/>
              <a:gdLst/>
              <a:ahLst/>
              <a:cxnLst/>
              <a:rect l="l" t="t" r="r" b="b"/>
              <a:pathLst>
                <a:path w="1829" h="1927" extrusionOk="0">
                  <a:moveTo>
                    <a:pt x="856" y="1"/>
                  </a:moveTo>
                  <a:cubicBezTo>
                    <a:pt x="778" y="20"/>
                    <a:pt x="700" y="20"/>
                    <a:pt x="623" y="40"/>
                  </a:cubicBezTo>
                  <a:cubicBezTo>
                    <a:pt x="603" y="40"/>
                    <a:pt x="603" y="59"/>
                    <a:pt x="603" y="59"/>
                  </a:cubicBezTo>
                  <a:cubicBezTo>
                    <a:pt x="603" y="59"/>
                    <a:pt x="448" y="118"/>
                    <a:pt x="389" y="157"/>
                  </a:cubicBezTo>
                  <a:cubicBezTo>
                    <a:pt x="370" y="176"/>
                    <a:pt x="253" y="273"/>
                    <a:pt x="234" y="293"/>
                  </a:cubicBezTo>
                  <a:cubicBezTo>
                    <a:pt x="214" y="293"/>
                    <a:pt x="214" y="312"/>
                    <a:pt x="214" y="312"/>
                  </a:cubicBezTo>
                  <a:cubicBezTo>
                    <a:pt x="98" y="468"/>
                    <a:pt x="78" y="487"/>
                    <a:pt x="20" y="682"/>
                  </a:cubicBezTo>
                  <a:cubicBezTo>
                    <a:pt x="0" y="759"/>
                    <a:pt x="0" y="857"/>
                    <a:pt x="0" y="934"/>
                  </a:cubicBezTo>
                  <a:cubicBezTo>
                    <a:pt x="0" y="954"/>
                    <a:pt x="0" y="993"/>
                    <a:pt x="20" y="1032"/>
                  </a:cubicBezTo>
                  <a:cubicBezTo>
                    <a:pt x="0" y="1071"/>
                    <a:pt x="0" y="1110"/>
                    <a:pt x="0" y="1168"/>
                  </a:cubicBezTo>
                  <a:cubicBezTo>
                    <a:pt x="0" y="1265"/>
                    <a:pt x="39" y="1382"/>
                    <a:pt x="98" y="1460"/>
                  </a:cubicBezTo>
                  <a:cubicBezTo>
                    <a:pt x="136" y="1557"/>
                    <a:pt x="195" y="1654"/>
                    <a:pt x="273" y="1712"/>
                  </a:cubicBezTo>
                  <a:cubicBezTo>
                    <a:pt x="331" y="1751"/>
                    <a:pt x="389" y="1790"/>
                    <a:pt x="428" y="1829"/>
                  </a:cubicBezTo>
                  <a:cubicBezTo>
                    <a:pt x="564" y="1888"/>
                    <a:pt x="700" y="1926"/>
                    <a:pt x="837" y="1926"/>
                  </a:cubicBezTo>
                  <a:cubicBezTo>
                    <a:pt x="914" y="1907"/>
                    <a:pt x="992" y="1888"/>
                    <a:pt x="1051" y="1888"/>
                  </a:cubicBezTo>
                  <a:cubicBezTo>
                    <a:pt x="1187" y="1829"/>
                    <a:pt x="1303" y="1751"/>
                    <a:pt x="1401" y="1654"/>
                  </a:cubicBezTo>
                  <a:lnTo>
                    <a:pt x="1537" y="1499"/>
                  </a:lnTo>
                  <a:cubicBezTo>
                    <a:pt x="1556" y="1479"/>
                    <a:pt x="1576" y="1460"/>
                    <a:pt x="1576" y="1460"/>
                  </a:cubicBezTo>
                  <a:cubicBezTo>
                    <a:pt x="1595" y="1440"/>
                    <a:pt x="1595" y="1440"/>
                    <a:pt x="1595" y="1440"/>
                  </a:cubicBezTo>
                  <a:cubicBezTo>
                    <a:pt x="1692" y="1323"/>
                    <a:pt x="1770" y="1207"/>
                    <a:pt x="1809" y="1051"/>
                  </a:cubicBezTo>
                  <a:cubicBezTo>
                    <a:pt x="1829" y="896"/>
                    <a:pt x="1829" y="759"/>
                    <a:pt x="1770" y="623"/>
                  </a:cubicBezTo>
                  <a:cubicBezTo>
                    <a:pt x="1751" y="546"/>
                    <a:pt x="1712" y="468"/>
                    <a:pt x="1673" y="409"/>
                  </a:cubicBezTo>
                  <a:cubicBezTo>
                    <a:pt x="1595" y="273"/>
                    <a:pt x="1478" y="195"/>
                    <a:pt x="1342" y="118"/>
                  </a:cubicBezTo>
                  <a:cubicBezTo>
                    <a:pt x="1323" y="98"/>
                    <a:pt x="1245" y="79"/>
                    <a:pt x="1226" y="59"/>
                  </a:cubicBezTo>
                  <a:cubicBezTo>
                    <a:pt x="1206" y="59"/>
                    <a:pt x="1148" y="40"/>
                    <a:pt x="1109" y="20"/>
                  </a:cubicBezTo>
                  <a:cubicBezTo>
                    <a:pt x="1031" y="1"/>
                    <a:pt x="953" y="1"/>
                    <a:pt x="8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232;p28"/>
            <p:cNvSpPr/>
            <p:nvPr/>
          </p:nvSpPr>
          <p:spPr>
            <a:xfrm>
              <a:off x="-9796350" y="5713788"/>
              <a:ext cx="50600" cy="56425"/>
            </a:xfrm>
            <a:custGeom>
              <a:avLst/>
              <a:gdLst/>
              <a:ahLst/>
              <a:cxnLst/>
              <a:rect l="l" t="t" r="r" b="b"/>
              <a:pathLst>
                <a:path w="2024" h="2257" extrusionOk="0">
                  <a:moveTo>
                    <a:pt x="1090" y="1"/>
                  </a:moveTo>
                  <a:cubicBezTo>
                    <a:pt x="993" y="1"/>
                    <a:pt x="896" y="20"/>
                    <a:pt x="798" y="59"/>
                  </a:cubicBezTo>
                  <a:cubicBezTo>
                    <a:pt x="721" y="79"/>
                    <a:pt x="643" y="118"/>
                    <a:pt x="584" y="156"/>
                  </a:cubicBezTo>
                  <a:cubicBezTo>
                    <a:pt x="565" y="176"/>
                    <a:pt x="546" y="176"/>
                    <a:pt x="526" y="176"/>
                  </a:cubicBezTo>
                  <a:cubicBezTo>
                    <a:pt x="448" y="234"/>
                    <a:pt x="371" y="312"/>
                    <a:pt x="312" y="370"/>
                  </a:cubicBezTo>
                  <a:cubicBezTo>
                    <a:pt x="234" y="448"/>
                    <a:pt x="195" y="545"/>
                    <a:pt x="157" y="643"/>
                  </a:cubicBezTo>
                  <a:cubicBezTo>
                    <a:pt x="118" y="740"/>
                    <a:pt x="98" y="837"/>
                    <a:pt x="98" y="954"/>
                  </a:cubicBezTo>
                  <a:cubicBezTo>
                    <a:pt x="98" y="993"/>
                    <a:pt x="118" y="1032"/>
                    <a:pt x="118" y="1071"/>
                  </a:cubicBezTo>
                  <a:cubicBezTo>
                    <a:pt x="79" y="1129"/>
                    <a:pt x="40" y="1207"/>
                    <a:pt x="40" y="1284"/>
                  </a:cubicBezTo>
                  <a:cubicBezTo>
                    <a:pt x="1" y="1401"/>
                    <a:pt x="1" y="1498"/>
                    <a:pt x="40" y="1615"/>
                  </a:cubicBezTo>
                  <a:cubicBezTo>
                    <a:pt x="40" y="1712"/>
                    <a:pt x="79" y="1810"/>
                    <a:pt x="137" y="1907"/>
                  </a:cubicBezTo>
                  <a:cubicBezTo>
                    <a:pt x="176" y="1946"/>
                    <a:pt x="234" y="2004"/>
                    <a:pt x="273" y="2062"/>
                  </a:cubicBezTo>
                  <a:cubicBezTo>
                    <a:pt x="371" y="2140"/>
                    <a:pt x="507" y="2218"/>
                    <a:pt x="643" y="2237"/>
                  </a:cubicBezTo>
                  <a:cubicBezTo>
                    <a:pt x="701" y="2237"/>
                    <a:pt x="779" y="2257"/>
                    <a:pt x="857" y="2257"/>
                  </a:cubicBezTo>
                  <a:cubicBezTo>
                    <a:pt x="993" y="2257"/>
                    <a:pt x="1129" y="2218"/>
                    <a:pt x="1246" y="2140"/>
                  </a:cubicBezTo>
                  <a:cubicBezTo>
                    <a:pt x="1343" y="2043"/>
                    <a:pt x="1460" y="1965"/>
                    <a:pt x="1537" y="1868"/>
                  </a:cubicBezTo>
                  <a:cubicBezTo>
                    <a:pt x="1557" y="1829"/>
                    <a:pt x="1596" y="1810"/>
                    <a:pt x="1615" y="1790"/>
                  </a:cubicBezTo>
                  <a:cubicBezTo>
                    <a:pt x="1674" y="1712"/>
                    <a:pt x="1732" y="1615"/>
                    <a:pt x="1771" y="1537"/>
                  </a:cubicBezTo>
                  <a:cubicBezTo>
                    <a:pt x="1810" y="1479"/>
                    <a:pt x="1849" y="1421"/>
                    <a:pt x="1868" y="1362"/>
                  </a:cubicBezTo>
                  <a:cubicBezTo>
                    <a:pt x="1926" y="1226"/>
                    <a:pt x="1965" y="1090"/>
                    <a:pt x="2004" y="973"/>
                  </a:cubicBezTo>
                  <a:cubicBezTo>
                    <a:pt x="2024" y="857"/>
                    <a:pt x="2024" y="759"/>
                    <a:pt x="2004" y="643"/>
                  </a:cubicBezTo>
                  <a:cubicBezTo>
                    <a:pt x="1985" y="545"/>
                    <a:pt x="1946" y="448"/>
                    <a:pt x="1888" y="351"/>
                  </a:cubicBezTo>
                  <a:cubicBezTo>
                    <a:pt x="1849" y="312"/>
                    <a:pt x="1790" y="254"/>
                    <a:pt x="1751" y="195"/>
                  </a:cubicBezTo>
                  <a:cubicBezTo>
                    <a:pt x="1654" y="118"/>
                    <a:pt x="1537" y="40"/>
                    <a:pt x="1401" y="20"/>
                  </a:cubicBezTo>
                  <a:cubicBezTo>
                    <a:pt x="1304" y="1"/>
                    <a:pt x="1226" y="1"/>
                    <a:pt x="1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233;p28"/>
            <p:cNvSpPr/>
            <p:nvPr/>
          </p:nvSpPr>
          <p:spPr>
            <a:xfrm>
              <a:off x="-9910125" y="5562588"/>
              <a:ext cx="53025" cy="51075"/>
            </a:xfrm>
            <a:custGeom>
              <a:avLst/>
              <a:gdLst/>
              <a:ahLst/>
              <a:cxnLst/>
              <a:rect l="l" t="t" r="r" b="b"/>
              <a:pathLst>
                <a:path w="2121" h="2043" extrusionOk="0">
                  <a:moveTo>
                    <a:pt x="993" y="0"/>
                  </a:moveTo>
                  <a:cubicBezTo>
                    <a:pt x="915" y="20"/>
                    <a:pt x="837" y="39"/>
                    <a:pt x="740" y="58"/>
                  </a:cubicBezTo>
                  <a:cubicBezTo>
                    <a:pt x="662" y="78"/>
                    <a:pt x="584" y="136"/>
                    <a:pt x="507" y="175"/>
                  </a:cubicBezTo>
                  <a:cubicBezTo>
                    <a:pt x="507" y="175"/>
                    <a:pt x="487" y="195"/>
                    <a:pt x="468" y="195"/>
                  </a:cubicBezTo>
                  <a:cubicBezTo>
                    <a:pt x="409" y="253"/>
                    <a:pt x="331" y="311"/>
                    <a:pt x="273" y="370"/>
                  </a:cubicBezTo>
                  <a:cubicBezTo>
                    <a:pt x="215" y="428"/>
                    <a:pt x="156" y="506"/>
                    <a:pt x="118" y="584"/>
                  </a:cubicBezTo>
                  <a:cubicBezTo>
                    <a:pt x="40" y="759"/>
                    <a:pt x="20" y="914"/>
                    <a:pt x="1" y="1089"/>
                  </a:cubicBezTo>
                  <a:cubicBezTo>
                    <a:pt x="1" y="1206"/>
                    <a:pt x="40" y="1303"/>
                    <a:pt x="98" y="1400"/>
                  </a:cubicBezTo>
                  <a:cubicBezTo>
                    <a:pt x="137" y="1498"/>
                    <a:pt x="195" y="1575"/>
                    <a:pt x="273" y="1653"/>
                  </a:cubicBezTo>
                  <a:cubicBezTo>
                    <a:pt x="351" y="1731"/>
                    <a:pt x="429" y="1770"/>
                    <a:pt x="526" y="1809"/>
                  </a:cubicBezTo>
                  <a:cubicBezTo>
                    <a:pt x="604" y="1828"/>
                    <a:pt x="662" y="1848"/>
                    <a:pt x="740" y="1848"/>
                  </a:cubicBezTo>
                  <a:cubicBezTo>
                    <a:pt x="779" y="1887"/>
                    <a:pt x="837" y="1926"/>
                    <a:pt x="876" y="1945"/>
                  </a:cubicBezTo>
                  <a:cubicBezTo>
                    <a:pt x="1012" y="2023"/>
                    <a:pt x="1148" y="2042"/>
                    <a:pt x="1284" y="2042"/>
                  </a:cubicBezTo>
                  <a:cubicBezTo>
                    <a:pt x="1362" y="2023"/>
                    <a:pt x="1421" y="2023"/>
                    <a:pt x="1498" y="2003"/>
                  </a:cubicBezTo>
                  <a:cubicBezTo>
                    <a:pt x="1635" y="1964"/>
                    <a:pt x="1751" y="1887"/>
                    <a:pt x="1829" y="1770"/>
                  </a:cubicBezTo>
                  <a:cubicBezTo>
                    <a:pt x="1849" y="1770"/>
                    <a:pt x="1849" y="1770"/>
                    <a:pt x="1849" y="1751"/>
                  </a:cubicBezTo>
                  <a:lnTo>
                    <a:pt x="1868" y="1751"/>
                  </a:lnTo>
                  <a:cubicBezTo>
                    <a:pt x="1907" y="1692"/>
                    <a:pt x="1946" y="1634"/>
                    <a:pt x="1985" y="1575"/>
                  </a:cubicBezTo>
                  <a:cubicBezTo>
                    <a:pt x="1985" y="1556"/>
                    <a:pt x="2004" y="1537"/>
                    <a:pt x="2004" y="1537"/>
                  </a:cubicBezTo>
                  <a:cubicBezTo>
                    <a:pt x="2024" y="1459"/>
                    <a:pt x="2062" y="1381"/>
                    <a:pt x="2082" y="1323"/>
                  </a:cubicBezTo>
                  <a:cubicBezTo>
                    <a:pt x="2082" y="1303"/>
                    <a:pt x="2082" y="1303"/>
                    <a:pt x="2082" y="1284"/>
                  </a:cubicBezTo>
                  <a:cubicBezTo>
                    <a:pt x="2101" y="1206"/>
                    <a:pt x="2101" y="1128"/>
                    <a:pt x="2121" y="1031"/>
                  </a:cubicBezTo>
                  <a:cubicBezTo>
                    <a:pt x="2121" y="1011"/>
                    <a:pt x="2101" y="992"/>
                    <a:pt x="2101" y="973"/>
                  </a:cubicBezTo>
                  <a:cubicBezTo>
                    <a:pt x="2101" y="914"/>
                    <a:pt x="2082" y="817"/>
                    <a:pt x="2062" y="759"/>
                  </a:cubicBezTo>
                  <a:cubicBezTo>
                    <a:pt x="2062" y="739"/>
                    <a:pt x="2062" y="739"/>
                    <a:pt x="2062" y="720"/>
                  </a:cubicBezTo>
                  <a:cubicBezTo>
                    <a:pt x="2024" y="642"/>
                    <a:pt x="1985" y="564"/>
                    <a:pt x="1946" y="506"/>
                  </a:cubicBezTo>
                  <a:cubicBezTo>
                    <a:pt x="1946" y="486"/>
                    <a:pt x="1926" y="467"/>
                    <a:pt x="1926" y="447"/>
                  </a:cubicBezTo>
                  <a:cubicBezTo>
                    <a:pt x="1868" y="389"/>
                    <a:pt x="1829" y="331"/>
                    <a:pt x="1771" y="272"/>
                  </a:cubicBezTo>
                  <a:lnTo>
                    <a:pt x="1751" y="272"/>
                  </a:lnTo>
                  <a:cubicBezTo>
                    <a:pt x="1751" y="253"/>
                    <a:pt x="1751" y="253"/>
                    <a:pt x="1732" y="253"/>
                  </a:cubicBezTo>
                  <a:cubicBezTo>
                    <a:pt x="1693" y="214"/>
                    <a:pt x="1615" y="156"/>
                    <a:pt x="1576" y="136"/>
                  </a:cubicBezTo>
                  <a:cubicBezTo>
                    <a:pt x="1557" y="136"/>
                    <a:pt x="1557" y="117"/>
                    <a:pt x="1557" y="117"/>
                  </a:cubicBezTo>
                  <a:cubicBezTo>
                    <a:pt x="1382" y="20"/>
                    <a:pt x="1246" y="20"/>
                    <a:pt x="1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234;p28"/>
            <p:cNvSpPr/>
            <p:nvPr/>
          </p:nvSpPr>
          <p:spPr>
            <a:xfrm>
              <a:off x="-10091000" y="5405038"/>
              <a:ext cx="48175" cy="50625"/>
            </a:xfrm>
            <a:custGeom>
              <a:avLst/>
              <a:gdLst/>
              <a:ahLst/>
              <a:cxnLst/>
              <a:rect l="l" t="t" r="r" b="b"/>
              <a:pathLst>
                <a:path w="1927" h="2025" extrusionOk="0">
                  <a:moveTo>
                    <a:pt x="1051" y="0"/>
                  </a:moveTo>
                  <a:cubicBezTo>
                    <a:pt x="954" y="20"/>
                    <a:pt x="856" y="20"/>
                    <a:pt x="759" y="20"/>
                  </a:cubicBezTo>
                  <a:cubicBezTo>
                    <a:pt x="642" y="20"/>
                    <a:pt x="545" y="39"/>
                    <a:pt x="448" y="98"/>
                  </a:cubicBezTo>
                  <a:cubicBezTo>
                    <a:pt x="370" y="137"/>
                    <a:pt x="273" y="195"/>
                    <a:pt x="215" y="273"/>
                  </a:cubicBezTo>
                  <a:cubicBezTo>
                    <a:pt x="137" y="351"/>
                    <a:pt x="78" y="448"/>
                    <a:pt x="59" y="545"/>
                  </a:cubicBezTo>
                  <a:cubicBezTo>
                    <a:pt x="20" y="642"/>
                    <a:pt x="1" y="740"/>
                    <a:pt x="1" y="856"/>
                  </a:cubicBezTo>
                  <a:cubicBezTo>
                    <a:pt x="20" y="915"/>
                    <a:pt x="40" y="992"/>
                    <a:pt x="40" y="1070"/>
                  </a:cubicBezTo>
                  <a:cubicBezTo>
                    <a:pt x="59" y="1129"/>
                    <a:pt x="98" y="1187"/>
                    <a:pt x="137" y="1245"/>
                  </a:cubicBezTo>
                  <a:cubicBezTo>
                    <a:pt x="137" y="1323"/>
                    <a:pt x="137" y="1401"/>
                    <a:pt x="176" y="1479"/>
                  </a:cubicBezTo>
                  <a:cubicBezTo>
                    <a:pt x="195" y="1537"/>
                    <a:pt x="234" y="1595"/>
                    <a:pt x="254" y="1673"/>
                  </a:cubicBezTo>
                  <a:cubicBezTo>
                    <a:pt x="331" y="1790"/>
                    <a:pt x="429" y="1868"/>
                    <a:pt x="565" y="1945"/>
                  </a:cubicBezTo>
                  <a:cubicBezTo>
                    <a:pt x="623" y="1965"/>
                    <a:pt x="681" y="1984"/>
                    <a:pt x="759" y="2004"/>
                  </a:cubicBezTo>
                  <a:cubicBezTo>
                    <a:pt x="811" y="2019"/>
                    <a:pt x="863" y="2025"/>
                    <a:pt x="915" y="2025"/>
                  </a:cubicBezTo>
                  <a:cubicBezTo>
                    <a:pt x="999" y="2025"/>
                    <a:pt x="1083" y="2008"/>
                    <a:pt x="1168" y="1984"/>
                  </a:cubicBezTo>
                  <a:cubicBezTo>
                    <a:pt x="1362" y="1926"/>
                    <a:pt x="1498" y="1829"/>
                    <a:pt x="1615" y="1693"/>
                  </a:cubicBezTo>
                  <a:cubicBezTo>
                    <a:pt x="1693" y="1634"/>
                    <a:pt x="1732" y="1556"/>
                    <a:pt x="1771" y="1479"/>
                  </a:cubicBezTo>
                  <a:cubicBezTo>
                    <a:pt x="1790" y="1459"/>
                    <a:pt x="1809" y="1440"/>
                    <a:pt x="1809" y="1420"/>
                  </a:cubicBezTo>
                  <a:cubicBezTo>
                    <a:pt x="1848" y="1342"/>
                    <a:pt x="1887" y="1245"/>
                    <a:pt x="1907" y="1167"/>
                  </a:cubicBezTo>
                  <a:cubicBezTo>
                    <a:pt x="1907" y="1129"/>
                    <a:pt x="1907" y="1070"/>
                    <a:pt x="1907" y="1031"/>
                  </a:cubicBezTo>
                  <a:cubicBezTo>
                    <a:pt x="1907" y="992"/>
                    <a:pt x="1926" y="934"/>
                    <a:pt x="1926" y="895"/>
                  </a:cubicBezTo>
                  <a:cubicBezTo>
                    <a:pt x="1926" y="876"/>
                    <a:pt x="1926" y="876"/>
                    <a:pt x="1926" y="856"/>
                  </a:cubicBezTo>
                  <a:cubicBezTo>
                    <a:pt x="1907" y="817"/>
                    <a:pt x="1907" y="778"/>
                    <a:pt x="1907" y="740"/>
                  </a:cubicBezTo>
                  <a:cubicBezTo>
                    <a:pt x="1887" y="701"/>
                    <a:pt x="1887" y="662"/>
                    <a:pt x="1868" y="623"/>
                  </a:cubicBezTo>
                  <a:cubicBezTo>
                    <a:pt x="1868" y="603"/>
                    <a:pt x="1868" y="584"/>
                    <a:pt x="1868" y="584"/>
                  </a:cubicBezTo>
                  <a:cubicBezTo>
                    <a:pt x="1848" y="506"/>
                    <a:pt x="1790" y="428"/>
                    <a:pt x="1771" y="370"/>
                  </a:cubicBezTo>
                  <a:cubicBezTo>
                    <a:pt x="1693" y="253"/>
                    <a:pt x="1596" y="156"/>
                    <a:pt x="1459" y="98"/>
                  </a:cubicBezTo>
                  <a:cubicBezTo>
                    <a:pt x="1343" y="39"/>
                    <a:pt x="1207" y="0"/>
                    <a:pt x="1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235;p28"/>
            <p:cNvSpPr/>
            <p:nvPr/>
          </p:nvSpPr>
          <p:spPr>
            <a:xfrm>
              <a:off x="-10234925" y="5373438"/>
              <a:ext cx="43300" cy="40025"/>
            </a:xfrm>
            <a:custGeom>
              <a:avLst/>
              <a:gdLst/>
              <a:ahLst/>
              <a:cxnLst/>
              <a:rect l="l" t="t" r="r" b="b"/>
              <a:pathLst>
                <a:path w="1732" h="1601" extrusionOk="0">
                  <a:moveTo>
                    <a:pt x="779" y="0"/>
                  </a:moveTo>
                  <a:cubicBezTo>
                    <a:pt x="662" y="20"/>
                    <a:pt x="565" y="39"/>
                    <a:pt x="467" y="98"/>
                  </a:cubicBezTo>
                  <a:cubicBezTo>
                    <a:pt x="370" y="136"/>
                    <a:pt x="292" y="195"/>
                    <a:pt x="215" y="273"/>
                  </a:cubicBezTo>
                  <a:cubicBezTo>
                    <a:pt x="137" y="350"/>
                    <a:pt x="98" y="428"/>
                    <a:pt x="59" y="525"/>
                  </a:cubicBezTo>
                  <a:cubicBezTo>
                    <a:pt x="20" y="623"/>
                    <a:pt x="1" y="739"/>
                    <a:pt x="20" y="837"/>
                  </a:cubicBezTo>
                  <a:cubicBezTo>
                    <a:pt x="20" y="914"/>
                    <a:pt x="40" y="992"/>
                    <a:pt x="59" y="1051"/>
                  </a:cubicBezTo>
                  <a:cubicBezTo>
                    <a:pt x="98" y="1187"/>
                    <a:pt x="176" y="1303"/>
                    <a:pt x="273" y="1401"/>
                  </a:cubicBezTo>
                  <a:cubicBezTo>
                    <a:pt x="331" y="1440"/>
                    <a:pt x="390" y="1478"/>
                    <a:pt x="448" y="1517"/>
                  </a:cubicBezTo>
                  <a:cubicBezTo>
                    <a:pt x="544" y="1565"/>
                    <a:pt x="653" y="1600"/>
                    <a:pt x="776" y="1600"/>
                  </a:cubicBezTo>
                  <a:cubicBezTo>
                    <a:pt x="802" y="1600"/>
                    <a:pt x="829" y="1599"/>
                    <a:pt x="856" y="1595"/>
                  </a:cubicBezTo>
                  <a:lnTo>
                    <a:pt x="954" y="1595"/>
                  </a:lnTo>
                  <a:cubicBezTo>
                    <a:pt x="1070" y="1595"/>
                    <a:pt x="1168" y="1556"/>
                    <a:pt x="1265" y="1517"/>
                  </a:cubicBezTo>
                  <a:cubicBezTo>
                    <a:pt x="1362" y="1478"/>
                    <a:pt x="1440" y="1420"/>
                    <a:pt x="1518" y="1323"/>
                  </a:cubicBezTo>
                  <a:cubicBezTo>
                    <a:pt x="1576" y="1264"/>
                    <a:pt x="1634" y="1167"/>
                    <a:pt x="1654" y="1070"/>
                  </a:cubicBezTo>
                  <a:cubicBezTo>
                    <a:pt x="1712" y="973"/>
                    <a:pt x="1732" y="875"/>
                    <a:pt x="1712" y="759"/>
                  </a:cubicBezTo>
                  <a:cubicBezTo>
                    <a:pt x="1712" y="681"/>
                    <a:pt x="1693" y="623"/>
                    <a:pt x="1673" y="545"/>
                  </a:cubicBezTo>
                  <a:cubicBezTo>
                    <a:pt x="1634" y="409"/>
                    <a:pt x="1557" y="311"/>
                    <a:pt x="1459" y="214"/>
                  </a:cubicBezTo>
                  <a:cubicBezTo>
                    <a:pt x="1401" y="175"/>
                    <a:pt x="1343" y="136"/>
                    <a:pt x="1284" y="98"/>
                  </a:cubicBezTo>
                  <a:cubicBezTo>
                    <a:pt x="1168" y="20"/>
                    <a:pt x="1031" y="0"/>
                    <a:pt x="8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236;p28"/>
            <p:cNvSpPr/>
            <p:nvPr/>
          </p:nvSpPr>
          <p:spPr>
            <a:xfrm>
              <a:off x="-10395875" y="5249738"/>
              <a:ext cx="61775" cy="60500"/>
            </a:xfrm>
            <a:custGeom>
              <a:avLst/>
              <a:gdLst/>
              <a:ahLst/>
              <a:cxnLst/>
              <a:rect l="l" t="t" r="r" b="b"/>
              <a:pathLst>
                <a:path w="2471" h="2420" extrusionOk="0">
                  <a:moveTo>
                    <a:pt x="1400" y="0"/>
                  </a:moveTo>
                  <a:cubicBezTo>
                    <a:pt x="1363" y="0"/>
                    <a:pt x="1324" y="2"/>
                    <a:pt x="1285" y="8"/>
                  </a:cubicBezTo>
                  <a:lnTo>
                    <a:pt x="1226" y="8"/>
                  </a:lnTo>
                  <a:cubicBezTo>
                    <a:pt x="1129" y="28"/>
                    <a:pt x="1032" y="47"/>
                    <a:pt x="934" y="66"/>
                  </a:cubicBezTo>
                  <a:cubicBezTo>
                    <a:pt x="837" y="105"/>
                    <a:pt x="721" y="164"/>
                    <a:pt x="623" y="203"/>
                  </a:cubicBezTo>
                  <a:cubicBezTo>
                    <a:pt x="526" y="261"/>
                    <a:pt x="429" y="339"/>
                    <a:pt x="351" y="417"/>
                  </a:cubicBezTo>
                  <a:cubicBezTo>
                    <a:pt x="273" y="494"/>
                    <a:pt x="215" y="592"/>
                    <a:pt x="157" y="689"/>
                  </a:cubicBezTo>
                  <a:cubicBezTo>
                    <a:pt x="137" y="708"/>
                    <a:pt x="137" y="728"/>
                    <a:pt x="118" y="747"/>
                  </a:cubicBezTo>
                  <a:cubicBezTo>
                    <a:pt x="98" y="825"/>
                    <a:pt x="59" y="922"/>
                    <a:pt x="40" y="1020"/>
                  </a:cubicBezTo>
                  <a:cubicBezTo>
                    <a:pt x="1" y="1214"/>
                    <a:pt x="20" y="1350"/>
                    <a:pt x="59" y="1545"/>
                  </a:cubicBezTo>
                  <a:cubicBezTo>
                    <a:pt x="79" y="1661"/>
                    <a:pt x="137" y="1759"/>
                    <a:pt x="195" y="1836"/>
                  </a:cubicBezTo>
                  <a:cubicBezTo>
                    <a:pt x="215" y="1856"/>
                    <a:pt x="215" y="1875"/>
                    <a:pt x="234" y="1895"/>
                  </a:cubicBezTo>
                  <a:cubicBezTo>
                    <a:pt x="293" y="1973"/>
                    <a:pt x="351" y="2031"/>
                    <a:pt x="409" y="2089"/>
                  </a:cubicBezTo>
                  <a:cubicBezTo>
                    <a:pt x="468" y="2167"/>
                    <a:pt x="545" y="2206"/>
                    <a:pt x="623" y="2245"/>
                  </a:cubicBezTo>
                  <a:cubicBezTo>
                    <a:pt x="643" y="2264"/>
                    <a:pt x="662" y="2284"/>
                    <a:pt x="682" y="2284"/>
                  </a:cubicBezTo>
                  <a:cubicBezTo>
                    <a:pt x="701" y="2303"/>
                    <a:pt x="721" y="2303"/>
                    <a:pt x="721" y="2303"/>
                  </a:cubicBezTo>
                  <a:cubicBezTo>
                    <a:pt x="798" y="2342"/>
                    <a:pt x="876" y="2362"/>
                    <a:pt x="934" y="2381"/>
                  </a:cubicBezTo>
                  <a:cubicBezTo>
                    <a:pt x="973" y="2400"/>
                    <a:pt x="993" y="2400"/>
                    <a:pt x="1012" y="2400"/>
                  </a:cubicBezTo>
                  <a:cubicBezTo>
                    <a:pt x="1071" y="2400"/>
                    <a:pt x="1187" y="2420"/>
                    <a:pt x="1285" y="2420"/>
                  </a:cubicBezTo>
                  <a:cubicBezTo>
                    <a:pt x="1362" y="2400"/>
                    <a:pt x="1440" y="2400"/>
                    <a:pt x="1518" y="2381"/>
                  </a:cubicBezTo>
                  <a:cubicBezTo>
                    <a:pt x="1518" y="2362"/>
                    <a:pt x="1537" y="2362"/>
                    <a:pt x="1537" y="2362"/>
                  </a:cubicBezTo>
                  <a:cubicBezTo>
                    <a:pt x="1635" y="2323"/>
                    <a:pt x="1712" y="2303"/>
                    <a:pt x="1790" y="2245"/>
                  </a:cubicBezTo>
                  <a:cubicBezTo>
                    <a:pt x="1849" y="2206"/>
                    <a:pt x="1907" y="2148"/>
                    <a:pt x="1965" y="2089"/>
                  </a:cubicBezTo>
                  <a:cubicBezTo>
                    <a:pt x="1965" y="2089"/>
                    <a:pt x="1985" y="2070"/>
                    <a:pt x="1985" y="2070"/>
                  </a:cubicBezTo>
                  <a:cubicBezTo>
                    <a:pt x="2004" y="2031"/>
                    <a:pt x="2024" y="2011"/>
                    <a:pt x="2043" y="1992"/>
                  </a:cubicBezTo>
                  <a:cubicBezTo>
                    <a:pt x="2063" y="1973"/>
                    <a:pt x="2101" y="1953"/>
                    <a:pt x="2121" y="1934"/>
                  </a:cubicBezTo>
                  <a:cubicBezTo>
                    <a:pt x="2140" y="1914"/>
                    <a:pt x="2160" y="1895"/>
                    <a:pt x="2160" y="1856"/>
                  </a:cubicBezTo>
                  <a:cubicBezTo>
                    <a:pt x="2238" y="1778"/>
                    <a:pt x="2315" y="1681"/>
                    <a:pt x="2354" y="1584"/>
                  </a:cubicBezTo>
                  <a:cubicBezTo>
                    <a:pt x="2374" y="1506"/>
                    <a:pt x="2413" y="1408"/>
                    <a:pt x="2432" y="1311"/>
                  </a:cubicBezTo>
                  <a:cubicBezTo>
                    <a:pt x="2452" y="1253"/>
                    <a:pt x="2452" y="1195"/>
                    <a:pt x="2452" y="1136"/>
                  </a:cubicBezTo>
                  <a:cubicBezTo>
                    <a:pt x="2471" y="1078"/>
                    <a:pt x="2471" y="1020"/>
                    <a:pt x="2471" y="961"/>
                  </a:cubicBezTo>
                  <a:cubicBezTo>
                    <a:pt x="2471" y="961"/>
                    <a:pt x="2471" y="942"/>
                    <a:pt x="2471" y="942"/>
                  </a:cubicBezTo>
                  <a:cubicBezTo>
                    <a:pt x="2452" y="844"/>
                    <a:pt x="2432" y="767"/>
                    <a:pt x="2413" y="689"/>
                  </a:cubicBezTo>
                  <a:cubicBezTo>
                    <a:pt x="2413" y="669"/>
                    <a:pt x="2413" y="650"/>
                    <a:pt x="2393" y="631"/>
                  </a:cubicBezTo>
                  <a:cubicBezTo>
                    <a:pt x="2374" y="553"/>
                    <a:pt x="2335" y="475"/>
                    <a:pt x="2296" y="417"/>
                  </a:cubicBezTo>
                  <a:cubicBezTo>
                    <a:pt x="2296" y="417"/>
                    <a:pt x="2296" y="397"/>
                    <a:pt x="2296" y="397"/>
                  </a:cubicBezTo>
                  <a:cubicBezTo>
                    <a:pt x="2238" y="339"/>
                    <a:pt x="2199" y="300"/>
                    <a:pt x="2160" y="242"/>
                  </a:cubicBezTo>
                  <a:cubicBezTo>
                    <a:pt x="2101" y="203"/>
                    <a:pt x="2043" y="164"/>
                    <a:pt x="1985" y="125"/>
                  </a:cubicBezTo>
                  <a:cubicBezTo>
                    <a:pt x="1907" y="66"/>
                    <a:pt x="1771" y="28"/>
                    <a:pt x="1654" y="28"/>
                  </a:cubicBezTo>
                  <a:cubicBezTo>
                    <a:pt x="1572" y="14"/>
                    <a:pt x="1489" y="0"/>
                    <a:pt x="14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237;p28"/>
            <p:cNvSpPr/>
            <p:nvPr/>
          </p:nvSpPr>
          <p:spPr>
            <a:xfrm>
              <a:off x="-10225200" y="5250288"/>
              <a:ext cx="47200" cy="50900"/>
            </a:xfrm>
            <a:custGeom>
              <a:avLst/>
              <a:gdLst/>
              <a:ahLst/>
              <a:cxnLst/>
              <a:rect l="l" t="t" r="r" b="b"/>
              <a:pathLst>
                <a:path w="1888" h="2036" extrusionOk="0">
                  <a:moveTo>
                    <a:pt x="1065" y="1"/>
                  </a:moveTo>
                  <a:cubicBezTo>
                    <a:pt x="1041" y="1"/>
                    <a:pt x="1017" y="2"/>
                    <a:pt x="993" y="6"/>
                  </a:cubicBezTo>
                  <a:lnTo>
                    <a:pt x="954" y="6"/>
                  </a:lnTo>
                  <a:cubicBezTo>
                    <a:pt x="895" y="6"/>
                    <a:pt x="779" y="25"/>
                    <a:pt x="740" y="44"/>
                  </a:cubicBezTo>
                  <a:lnTo>
                    <a:pt x="720" y="44"/>
                  </a:lnTo>
                  <a:cubicBezTo>
                    <a:pt x="701" y="44"/>
                    <a:pt x="701" y="44"/>
                    <a:pt x="681" y="64"/>
                  </a:cubicBezTo>
                  <a:cubicBezTo>
                    <a:pt x="623" y="83"/>
                    <a:pt x="545" y="122"/>
                    <a:pt x="487" y="161"/>
                  </a:cubicBezTo>
                  <a:cubicBezTo>
                    <a:pt x="467" y="161"/>
                    <a:pt x="467" y="161"/>
                    <a:pt x="448" y="181"/>
                  </a:cubicBezTo>
                  <a:cubicBezTo>
                    <a:pt x="409" y="220"/>
                    <a:pt x="351" y="278"/>
                    <a:pt x="292" y="317"/>
                  </a:cubicBezTo>
                  <a:cubicBezTo>
                    <a:pt x="292" y="317"/>
                    <a:pt x="292" y="317"/>
                    <a:pt x="273" y="336"/>
                  </a:cubicBezTo>
                  <a:cubicBezTo>
                    <a:pt x="273" y="336"/>
                    <a:pt x="273" y="336"/>
                    <a:pt x="253" y="356"/>
                  </a:cubicBezTo>
                  <a:cubicBezTo>
                    <a:pt x="234" y="375"/>
                    <a:pt x="215" y="414"/>
                    <a:pt x="195" y="453"/>
                  </a:cubicBezTo>
                  <a:cubicBezTo>
                    <a:pt x="176" y="472"/>
                    <a:pt x="156" y="511"/>
                    <a:pt x="137" y="531"/>
                  </a:cubicBezTo>
                  <a:cubicBezTo>
                    <a:pt x="117" y="550"/>
                    <a:pt x="117" y="570"/>
                    <a:pt x="98" y="589"/>
                  </a:cubicBezTo>
                  <a:cubicBezTo>
                    <a:pt x="78" y="667"/>
                    <a:pt x="59" y="725"/>
                    <a:pt x="20" y="803"/>
                  </a:cubicBezTo>
                  <a:cubicBezTo>
                    <a:pt x="20" y="803"/>
                    <a:pt x="20" y="803"/>
                    <a:pt x="20" y="822"/>
                  </a:cubicBezTo>
                  <a:cubicBezTo>
                    <a:pt x="20" y="822"/>
                    <a:pt x="20" y="842"/>
                    <a:pt x="20" y="842"/>
                  </a:cubicBezTo>
                  <a:cubicBezTo>
                    <a:pt x="20" y="842"/>
                    <a:pt x="20" y="861"/>
                    <a:pt x="20" y="861"/>
                  </a:cubicBezTo>
                  <a:cubicBezTo>
                    <a:pt x="1" y="939"/>
                    <a:pt x="1" y="1017"/>
                    <a:pt x="1" y="1075"/>
                  </a:cubicBezTo>
                  <a:cubicBezTo>
                    <a:pt x="1" y="1095"/>
                    <a:pt x="1" y="1114"/>
                    <a:pt x="1" y="1114"/>
                  </a:cubicBezTo>
                  <a:cubicBezTo>
                    <a:pt x="1" y="1134"/>
                    <a:pt x="1" y="1134"/>
                    <a:pt x="1" y="1153"/>
                  </a:cubicBezTo>
                  <a:cubicBezTo>
                    <a:pt x="1" y="1211"/>
                    <a:pt x="20" y="1289"/>
                    <a:pt x="40" y="1367"/>
                  </a:cubicBezTo>
                  <a:cubicBezTo>
                    <a:pt x="40" y="1367"/>
                    <a:pt x="40" y="1386"/>
                    <a:pt x="40" y="1386"/>
                  </a:cubicBezTo>
                  <a:cubicBezTo>
                    <a:pt x="40" y="1386"/>
                    <a:pt x="59" y="1406"/>
                    <a:pt x="59" y="1406"/>
                  </a:cubicBezTo>
                  <a:cubicBezTo>
                    <a:pt x="78" y="1484"/>
                    <a:pt x="117" y="1542"/>
                    <a:pt x="156" y="1620"/>
                  </a:cubicBezTo>
                  <a:cubicBezTo>
                    <a:pt x="156" y="1639"/>
                    <a:pt x="176" y="1639"/>
                    <a:pt x="176" y="1639"/>
                  </a:cubicBezTo>
                  <a:cubicBezTo>
                    <a:pt x="195" y="1659"/>
                    <a:pt x="234" y="1698"/>
                    <a:pt x="234" y="1717"/>
                  </a:cubicBezTo>
                  <a:cubicBezTo>
                    <a:pt x="253" y="1737"/>
                    <a:pt x="292" y="1775"/>
                    <a:pt x="312" y="1814"/>
                  </a:cubicBezTo>
                  <a:cubicBezTo>
                    <a:pt x="312" y="1814"/>
                    <a:pt x="331" y="1814"/>
                    <a:pt x="331" y="1834"/>
                  </a:cubicBezTo>
                  <a:cubicBezTo>
                    <a:pt x="409" y="1912"/>
                    <a:pt x="506" y="1951"/>
                    <a:pt x="604" y="1989"/>
                  </a:cubicBezTo>
                  <a:cubicBezTo>
                    <a:pt x="675" y="2018"/>
                    <a:pt x="746" y="2036"/>
                    <a:pt x="825" y="2036"/>
                  </a:cubicBezTo>
                  <a:cubicBezTo>
                    <a:pt x="854" y="2036"/>
                    <a:pt x="883" y="2034"/>
                    <a:pt x="915" y="2028"/>
                  </a:cubicBezTo>
                  <a:cubicBezTo>
                    <a:pt x="1031" y="2028"/>
                    <a:pt x="1129" y="2009"/>
                    <a:pt x="1207" y="1951"/>
                  </a:cubicBezTo>
                  <a:cubicBezTo>
                    <a:pt x="1265" y="1931"/>
                    <a:pt x="1323" y="1892"/>
                    <a:pt x="1362" y="1873"/>
                  </a:cubicBezTo>
                  <a:cubicBezTo>
                    <a:pt x="1420" y="1853"/>
                    <a:pt x="1459" y="1814"/>
                    <a:pt x="1518" y="1795"/>
                  </a:cubicBezTo>
                  <a:cubicBezTo>
                    <a:pt x="1557" y="1756"/>
                    <a:pt x="1615" y="1698"/>
                    <a:pt x="1673" y="1659"/>
                  </a:cubicBezTo>
                  <a:cubicBezTo>
                    <a:pt x="1771" y="1562"/>
                    <a:pt x="1829" y="1445"/>
                    <a:pt x="1848" y="1309"/>
                  </a:cubicBezTo>
                  <a:cubicBezTo>
                    <a:pt x="1868" y="1211"/>
                    <a:pt x="1868" y="1134"/>
                    <a:pt x="1887" y="1056"/>
                  </a:cubicBezTo>
                  <a:cubicBezTo>
                    <a:pt x="1887" y="1036"/>
                    <a:pt x="1887" y="1017"/>
                    <a:pt x="1887" y="998"/>
                  </a:cubicBezTo>
                  <a:cubicBezTo>
                    <a:pt x="1887" y="978"/>
                    <a:pt x="1868" y="939"/>
                    <a:pt x="1868" y="920"/>
                  </a:cubicBezTo>
                  <a:cubicBezTo>
                    <a:pt x="1848" y="822"/>
                    <a:pt x="1848" y="706"/>
                    <a:pt x="1809" y="628"/>
                  </a:cubicBezTo>
                  <a:cubicBezTo>
                    <a:pt x="1809" y="609"/>
                    <a:pt x="1809" y="589"/>
                    <a:pt x="1790" y="589"/>
                  </a:cubicBezTo>
                  <a:cubicBezTo>
                    <a:pt x="1771" y="511"/>
                    <a:pt x="1732" y="433"/>
                    <a:pt x="1693" y="356"/>
                  </a:cubicBezTo>
                  <a:cubicBezTo>
                    <a:pt x="1615" y="239"/>
                    <a:pt x="1518" y="161"/>
                    <a:pt x="1382" y="83"/>
                  </a:cubicBezTo>
                  <a:cubicBezTo>
                    <a:pt x="1286" y="35"/>
                    <a:pt x="1176" y="1"/>
                    <a:pt x="10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28"/>
            <p:cNvSpPr/>
            <p:nvPr/>
          </p:nvSpPr>
          <p:spPr>
            <a:xfrm>
              <a:off x="-9923250" y="5343938"/>
              <a:ext cx="47675" cy="51225"/>
            </a:xfrm>
            <a:custGeom>
              <a:avLst/>
              <a:gdLst/>
              <a:ahLst/>
              <a:cxnLst/>
              <a:rect l="l" t="t" r="r" b="b"/>
              <a:pathLst>
                <a:path w="1907" h="2049" extrusionOk="0">
                  <a:moveTo>
                    <a:pt x="1100" y="1"/>
                  </a:moveTo>
                  <a:cubicBezTo>
                    <a:pt x="1016" y="1"/>
                    <a:pt x="936" y="10"/>
                    <a:pt x="856" y="33"/>
                  </a:cubicBezTo>
                  <a:cubicBezTo>
                    <a:pt x="798" y="72"/>
                    <a:pt x="740" y="91"/>
                    <a:pt x="662" y="130"/>
                  </a:cubicBezTo>
                  <a:cubicBezTo>
                    <a:pt x="565" y="208"/>
                    <a:pt x="467" y="305"/>
                    <a:pt x="409" y="422"/>
                  </a:cubicBezTo>
                  <a:cubicBezTo>
                    <a:pt x="292" y="577"/>
                    <a:pt x="195" y="733"/>
                    <a:pt x="98" y="889"/>
                  </a:cubicBezTo>
                  <a:cubicBezTo>
                    <a:pt x="40" y="986"/>
                    <a:pt x="20" y="1083"/>
                    <a:pt x="20" y="1180"/>
                  </a:cubicBezTo>
                  <a:cubicBezTo>
                    <a:pt x="1" y="1297"/>
                    <a:pt x="1" y="1394"/>
                    <a:pt x="40" y="1511"/>
                  </a:cubicBezTo>
                  <a:cubicBezTo>
                    <a:pt x="78" y="1608"/>
                    <a:pt x="117" y="1705"/>
                    <a:pt x="195" y="1764"/>
                  </a:cubicBezTo>
                  <a:cubicBezTo>
                    <a:pt x="254" y="1861"/>
                    <a:pt x="331" y="1919"/>
                    <a:pt x="429" y="1958"/>
                  </a:cubicBezTo>
                  <a:cubicBezTo>
                    <a:pt x="487" y="1978"/>
                    <a:pt x="565" y="2017"/>
                    <a:pt x="623" y="2036"/>
                  </a:cubicBezTo>
                  <a:cubicBezTo>
                    <a:pt x="679" y="2044"/>
                    <a:pt x="739" y="2049"/>
                    <a:pt x="800" y="2049"/>
                  </a:cubicBezTo>
                  <a:cubicBezTo>
                    <a:pt x="885" y="2049"/>
                    <a:pt x="971" y="2039"/>
                    <a:pt x="1051" y="2017"/>
                  </a:cubicBezTo>
                  <a:cubicBezTo>
                    <a:pt x="1109" y="1978"/>
                    <a:pt x="1168" y="1958"/>
                    <a:pt x="1226" y="1919"/>
                  </a:cubicBezTo>
                  <a:cubicBezTo>
                    <a:pt x="1343" y="1842"/>
                    <a:pt x="1440" y="1744"/>
                    <a:pt x="1498" y="1628"/>
                  </a:cubicBezTo>
                  <a:cubicBezTo>
                    <a:pt x="1615" y="1472"/>
                    <a:pt x="1712" y="1316"/>
                    <a:pt x="1809" y="1161"/>
                  </a:cubicBezTo>
                  <a:cubicBezTo>
                    <a:pt x="1868" y="1064"/>
                    <a:pt x="1887" y="966"/>
                    <a:pt x="1887" y="869"/>
                  </a:cubicBezTo>
                  <a:cubicBezTo>
                    <a:pt x="1907" y="752"/>
                    <a:pt x="1907" y="655"/>
                    <a:pt x="1868" y="538"/>
                  </a:cubicBezTo>
                  <a:cubicBezTo>
                    <a:pt x="1829" y="441"/>
                    <a:pt x="1790" y="344"/>
                    <a:pt x="1712" y="286"/>
                  </a:cubicBezTo>
                  <a:cubicBezTo>
                    <a:pt x="1654" y="188"/>
                    <a:pt x="1576" y="130"/>
                    <a:pt x="1479" y="91"/>
                  </a:cubicBezTo>
                  <a:cubicBezTo>
                    <a:pt x="1401" y="72"/>
                    <a:pt x="1343" y="33"/>
                    <a:pt x="1284" y="13"/>
                  </a:cubicBezTo>
                  <a:cubicBezTo>
                    <a:pt x="1220" y="5"/>
                    <a:pt x="1159" y="1"/>
                    <a:pt x="1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239;p28"/>
            <p:cNvSpPr/>
            <p:nvPr/>
          </p:nvSpPr>
          <p:spPr>
            <a:xfrm>
              <a:off x="-9969425" y="5499363"/>
              <a:ext cx="43275" cy="40025"/>
            </a:xfrm>
            <a:custGeom>
              <a:avLst/>
              <a:gdLst/>
              <a:ahLst/>
              <a:cxnLst/>
              <a:rect l="l" t="t" r="r" b="b"/>
              <a:pathLst>
                <a:path w="1731" h="1601" extrusionOk="0">
                  <a:moveTo>
                    <a:pt x="875" y="1"/>
                  </a:moveTo>
                  <a:lnTo>
                    <a:pt x="759" y="20"/>
                  </a:lnTo>
                  <a:cubicBezTo>
                    <a:pt x="661" y="20"/>
                    <a:pt x="564" y="40"/>
                    <a:pt x="467" y="98"/>
                  </a:cubicBezTo>
                  <a:cubicBezTo>
                    <a:pt x="370" y="137"/>
                    <a:pt x="292" y="195"/>
                    <a:pt x="214" y="273"/>
                  </a:cubicBezTo>
                  <a:cubicBezTo>
                    <a:pt x="136" y="351"/>
                    <a:pt x="97" y="429"/>
                    <a:pt x="58" y="545"/>
                  </a:cubicBezTo>
                  <a:cubicBezTo>
                    <a:pt x="19" y="642"/>
                    <a:pt x="0" y="740"/>
                    <a:pt x="19" y="856"/>
                  </a:cubicBezTo>
                  <a:cubicBezTo>
                    <a:pt x="19" y="915"/>
                    <a:pt x="39" y="993"/>
                    <a:pt x="58" y="1051"/>
                  </a:cubicBezTo>
                  <a:cubicBezTo>
                    <a:pt x="97" y="1187"/>
                    <a:pt x="175" y="1304"/>
                    <a:pt x="272" y="1401"/>
                  </a:cubicBezTo>
                  <a:cubicBezTo>
                    <a:pt x="331" y="1440"/>
                    <a:pt x="389" y="1479"/>
                    <a:pt x="447" y="1518"/>
                  </a:cubicBezTo>
                  <a:cubicBezTo>
                    <a:pt x="543" y="1566"/>
                    <a:pt x="653" y="1601"/>
                    <a:pt x="775" y="1601"/>
                  </a:cubicBezTo>
                  <a:cubicBezTo>
                    <a:pt x="801" y="1601"/>
                    <a:pt x="828" y="1599"/>
                    <a:pt x="856" y="1596"/>
                  </a:cubicBezTo>
                  <a:lnTo>
                    <a:pt x="953" y="1596"/>
                  </a:lnTo>
                  <a:cubicBezTo>
                    <a:pt x="1070" y="1596"/>
                    <a:pt x="1167" y="1576"/>
                    <a:pt x="1264" y="1518"/>
                  </a:cubicBezTo>
                  <a:cubicBezTo>
                    <a:pt x="1361" y="1479"/>
                    <a:pt x="1439" y="1420"/>
                    <a:pt x="1517" y="1343"/>
                  </a:cubicBezTo>
                  <a:cubicBezTo>
                    <a:pt x="1575" y="1265"/>
                    <a:pt x="1634" y="1168"/>
                    <a:pt x="1653" y="1070"/>
                  </a:cubicBezTo>
                  <a:cubicBezTo>
                    <a:pt x="1712" y="973"/>
                    <a:pt x="1731" y="876"/>
                    <a:pt x="1712" y="759"/>
                  </a:cubicBezTo>
                  <a:cubicBezTo>
                    <a:pt x="1692" y="701"/>
                    <a:pt x="1692" y="623"/>
                    <a:pt x="1673" y="545"/>
                  </a:cubicBezTo>
                  <a:cubicBezTo>
                    <a:pt x="1634" y="429"/>
                    <a:pt x="1556" y="312"/>
                    <a:pt x="1459" y="215"/>
                  </a:cubicBezTo>
                  <a:cubicBezTo>
                    <a:pt x="1400" y="176"/>
                    <a:pt x="1342" y="137"/>
                    <a:pt x="1284" y="98"/>
                  </a:cubicBezTo>
                  <a:cubicBezTo>
                    <a:pt x="1167" y="20"/>
                    <a:pt x="1031" y="1"/>
                    <a:pt x="8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p28"/>
            <p:cNvSpPr/>
            <p:nvPr/>
          </p:nvSpPr>
          <p:spPr>
            <a:xfrm>
              <a:off x="-9679650" y="5607163"/>
              <a:ext cx="56425" cy="54325"/>
            </a:xfrm>
            <a:custGeom>
              <a:avLst/>
              <a:gdLst/>
              <a:ahLst/>
              <a:cxnLst/>
              <a:rect l="l" t="t" r="r" b="b"/>
              <a:pathLst>
                <a:path w="2257" h="2173" extrusionOk="0">
                  <a:moveTo>
                    <a:pt x="1367" y="0"/>
                  </a:moveTo>
                  <a:cubicBezTo>
                    <a:pt x="1240" y="0"/>
                    <a:pt x="1110" y="19"/>
                    <a:pt x="973" y="65"/>
                  </a:cubicBezTo>
                  <a:cubicBezTo>
                    <a:pt x="876" y="84"/>
                    <a:pt x="779" y="143"/>
                    <a:pt x="682" y="201"/>
                  </a:cubicBezTo>
                  <a:cubicBezTo>
                    <a:pt x="584" y="259"/>
                    <a:pt x="507" y="337"/>
                    <a:pt x="429" y="395"/>
                  </a:cubicBezTo>
                  <a:cubicBezTo>
                    <a:pt x="390" y="434"/>
                    <a:pt x="370" y="473"/>
                    <a:pt x="331" y="493"/>
                  </a:cubicBezTo>
                  <a:cubicBezTo>
                    <a:pt x="273" y="590"/>
                    <a:pt x="195" y="668"/>
                    <a:pt x="156" y="765"/>
                  </a:cubicBezTo>
                  <a:cubicBezTo>
                    <a:pt x="59" y="979"/>
                    <a:pt x="1" y="1193"/>
                    <a:pt x="20" y="1407"/>
                  </a:cubicBezTo>
                  <a:cubicBezTo>
                    <a:pt x="20" y="1523"/>
                    <a:pt x="40" y="1621"/>
                    <a:pt x="98" y="1718"/>
                  </a:cubicBezTo>
                  <a:cubicBezTo>
                    <a:pt x="137" y="1815"/>
                    <a:pt x="195" y="1893"/>
                    <a:pt x="273" y="1971"/>
                  </a:cubicBezTo>
                  <a:cubicBezTo>
                    <a:pt x="351" y="2049"/>
                    <a:pt x="448" y="2087"/>
                    <a:pt x="545" y="2126"/>
                  </a:cubicBezTo>
                  <a:cubicBezTo>
                    <a:pt x="617" y="2155"/>
                    <a:pt x="688" y="2173"/>
                    <a:pt x="767" y="2173"/>
                  </a:cubicBezTo>
                  <a:cubicBezTo>
                    <a:pt x="795" y="2173"/>
                    <a:pt x="825" y="2171"/>
                    <a:pt x="857" y="2165"/>
                  </a:cubicBezTo>
                  <a:cubicBezTo>
                    <a:pt x="915" y="2165"/>
                    <a:pt x="993" y="2146"/>
                    <a:pt x="1071" y="2126"/>
                  </a:cubicBezTo>
                  <a:cubicBezTo>
                    <a:pt x="1148" y="2107"/>
                    <a:pt x="1226" y="2049"/>
                    <a:pt x="1304" y="2010"/>
                  </a:cubicBezTo>
                  <a:cubicBezTo>
                    <a:pt x="1323" y="1990"/>
                    <a:pt x="1343" y="1990"/>
                    <a:pt x="1382" y="1990"/>
                  </a:cubicBezTo>
                  <a:cubicBezTo>
                    <a:pt x="1401" y="1971"/>
                    <a:pt x="1440" y="1971"/>
                    <a:pt x="1460" y="1951"/>
                  </a:cubicBezTo>
                  <a:cubicBezTo>
                    <a:pt x="1537" y="1912"/>
                    <a:pt x="1635" y="1874"/>
                    <a:pt x="1712" y="1815"/>
                  </a:cubicBezTo>
                  <a:cubicBezTo>
                    <a:pt x="1790" y="1776"/>
                    <a:pt x="1849" y="1718"/>
                    <a:pt x="1907" y="1660"/>
                  </a:cubicBezTo>
                  <a:cubicBezTo>
                    <a:pt x="1907" y="1660"/>
                    <a:pt x="1926" y="1640"/>
                    <a:pt x="1926" y="1640"/>
                  </a:cubicBezTo>
                  <a:cubicBezTo>
                    <a:pt x="2004" y="1562"/>
                    <a:pt x="2043" y="1485"/>
                    <a:pt x="2101" y="1407"/>
                  </a:cubicBezTo>
                  <a:cubicBezTo>
                    <a:pt x="2121" y="1387"/>
                    <a:pt x="2140" y="1348"/>
                    <a:pt x="2140" y="1329"/>
                  </a:cubicBezTo>
                  <a:cubicBezTo>
                    <a:pt x="2179" y="1251"/>
                    <a:pt x="2199" y="1173"/>
                    <a:pt x="2218" y="1096"/>
                  </a:cubicBezTo>
                  <a:cubicBezTo>
                    <a:pt x="2238" y="1096"/>
                    <a:pt x="2238" y="1076"/>
                    <a:pt x="2238" y="1057"/>
                  </a:cubicBezTo>
                  <a:cubicBezTo>
                    <a:pt x="2238" y="1037"/>
                    <a:pt x="2238" y="1018"/>
                    <a:pt x="2238" y="1018"/>
                  </a:cubicBezTo>
                  <a:cubicBezTo>
                    <a:pt x="2257" y="921"/>
                    <a:pt x="2257" y="843"/>
                    <a:pt x="2257" y="765"/>
                  </a:cubicBezTo>
                  <a:cubicBezTo>
                    <a:pt x="2257" y="687"/>
                    <a:pt x="2238" y="609"/>
                    <a:pt x="2218" y="551"/>
                  </a:cubicBezTo>
                  <a:cubicBezTo>
                    <a:pt x="2199" y="454"/>
                    <a:pt x="2140" y="357"/>
                    <a:pt x="2062" y="279"/>
                  </a:cubicBezTo>
                  <a:cubicBezTo>
                    <a:pt x="2024" y="220"/>
                    <a:pt x="1985" y="181"/>
                    <a:pt x="1926" y="143"/>
                  </a:cubicBezTo>
                  <a:cubicBezTo>
                    <a:pt x="1849" y="84"/>
                    <a:pt x="1751" y="45"/>
                    <a:pt x="1635" y="26"/>
                  </a:cubicBezTo>
                  <a:cubicBezTo>
                    <a:pt x="1546" y="10"/>
                    <a:pt x="1457" y="0"/>
                    <a:pt x="13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28"/>
            <p:cNvSpPr/>
            <p:nvPr/>
          </p:nvSpPr>
          <p:spPr>
            <a:xfrm>
              <a:off x="-9839625" y="5635163"/>
              <a:ext cx="54000" cy="56300"/>
            </a:xfrm>
            <a:custGeom>
              <a:avLst/>
              <a:gdLst/>
              <a:ahLst/>
              <a:cxnLst/>
              <a:rect l="l" t="t" r="r" b="b"/>
              <a:pathLst>
                <a:path w="2160" h="2252" extrusionOk="0">
                  <a:moveTo>
                    <a:pt x="1330" y="1"/>
                  </a:moveTo>
                  <a:cubicBezTo>
                    <a:pt x="1249" y="1"/>
                    <a:pt x="1168" y="12"/>
                    <a:pt x="1090" y="34"/>
                  </a:cubicBezTo>
                  <a:cubicBezTo>
                    <a:pt x="1071" y="53"/>
                    <a:pt x="1051" y="53"/>
                    <a:pt x="1032" y="73"/>
                  </a:cubicBezTo>
                  <a:cubicBezTo>
                    <a:pt x="935" y="112"/>
                    <a:pt x="857" y="151"/>
                    <a:pt x="760" y="190"/>
                  </a:cubicBezTo>
                  <a:cubicBezTo>
                    <a:pt x="740" y="209"/>
                    <a:pt x="721" y="228"/>
                    <a:pt x="701" y="248"/>
                  </a:cubicBezTo>
                  <a:cubicBezTo>
                    <a:pt x="623" y="306"/>
                    <a:pt x="546" y="365"/>
                    <a:pt x="487" y="423"/>
                  </a:cubicBezTo>
                  <a:cubicBezTo>
                    <a:pt x="409" y="520"/>
                    <a:pt x="332" y="617"/>
                    <a:pt x="273" y="715"/>
                  </a:cubicBezTo>
                  <a:cubicBezTo>
                    <a:pt x="234" y="812"/>
                    <a:pt x="195" y="909"/>
                    <a:pt x="157" y="1006"/>
                  </a:cubicBezTo>
                  <a:cubicBezTo>
                    <a:pt x="98" y="1084"/>
                    <a:pt x="59" y="1181"/>
                    <a:pt x="40" y="1279"/>
                  </a:cubicBezTo>
                  <a:cubicBezTo>
                    <a:pt x="1" y="1376"/>
                    <a:pt x="1" y="1493"/>
                    <a:pt x="40" y="1590"/>
                  </a:cubicBezTo>
                  <a:cubicBezTo>
                    <a:pt x="40" y="1707"/>
                    <a:pt x="79" y="1804"/>
                    <a:pt x="157" y="1882"/>
                  </a:cubicBezTo>
                  <a:lnTo>
                    <a:pt x="273" y="2037"/>
                  </a:lnTo>
                  <a:cubicBezTo>
                    <a:pt x="390" y="2134"/>
                    <a:pt x="507" y="2193"/>
                    <a:pt x="643" y="2232"/>
                  </a:cubicBezTo>
                  <a:cubicBezTo>
                    <a:pt x="721" y="2232"/>
                    <a:pt x="779" y="2232"/>
                    <a:pt x="857" y="2251"/>
                  </a:cubicBezTo>
                  <a:cubicBezTo>
                    <a:pt x="993" y="2232"/>
                    <a:pt x="1129" y="2193"/>
                    <a:pt x="1246" y="2115"/>
                  </a:cubicBezTo>
                  <a:cubicBezTo>
                    <a:pt x="1324" y="2076"/>
                    <a:pt x="1382" y="2037"/>
                    <a:pt x="1440" y="1998"/>
                  </a:cubicBezTo>
                  <a:cubicBezTo>
                    <a:pt x="1537" y="1901"/>
                    <a:pt x="1654" y="1823"/>
                    <a:pt x="1751" y="1707"/>
                  </a:cubicBezTo>
                  <a:cubicBezTo>
                    <a:pt x="1810" y="1629"/>
                    <a:pt x="1868" y="1551"/>
                    <a:pt x="1926" y="1454"/>
                  </a:cubicBezTo>
                  <a:cubicBezTo>
                    <a:pt x="1946" y="1434"/>
                    <a:pt x="1965" y="1395"/>
                    <a:pt x="1985" y="1356"/>
                  </a:cubicBezTo>
                  <a:cubicBezTo>
                    <a:pt x="2043" y="1240"/>
                    <a:pt x="2082" y="1104"/>
                    <a:pt x="2121" y="967"/>
                  </a:cubicBezTo>
                  <a:cubicBezTo>
                    <a:pt x="2160" y="831"/>
                    <a:pt x="2160" y="676"/>
                    <a:pt x="2102" y="540"/>
                  </a:cubicBezTo>
                  <a:cubicBezTo>
                    <a:pt x="2063" y="403"/>
                    <a:pt x="1985" y="287"/>
                    <a:pt x="1888" y="209"/>
                  </a:cubicBezTo>
                  <a:cubicBezTo>
                    <a:pt x="1735" y="70"/>
                    <a:pt x="1532"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28"/>
            <p:cNvSpPr/>
            <p:nvPr/>
          </p:nvSpPr>
          <p:spPr>
            <a:xfrm>
              <a:off x="-9974775" y="5616913"/>
              <a:ext cx="43300" cy="40025"/>
            </a:xfrm>
            <a:custGeom>
              <a:avLst/>
              <a:gdLst/>
              <a:ahLst/>
              <a:cxnLst/>
              <a:rect l="l" t="t" r="r" b="b"/>
              <a:pathLst>
                <a:path w="1732" h="1601" extrusionOk="0">
                  <a:moveTo>
                    <a:pt x="956" y="0"/>
                  </a:moveTo>
                  <a:cubicBezTo>
                    <a:pt x="930" y="0"/>
                    <a:pt x="903" y="2"/>
                    <a:pt x="875" y="5"/>
                  </a:cubicBezTo>
                  <a:lnTo>
                    <a:pt x="778" y="5"/>
                  </a:lnTo>
                  <a:cubicBezTo>
                    <a:pt x="661" y="5"/>
                    <a:pt x="564" y="25"/>
                    <a:pt x="467" y="83"/>
                  </a:cubicBezTo>
                  <a:cubicBezTo>
                    <a:pt x="370" y="122"/>
                    <a:pt x="292" y="180"/>
                    <a:pt x="214" y="258"/>
                  </a:cubicBezTo>
                  <a:cubicBezTo>
                    <a:pt x="136" y="336"/>
                    <a:pt x="97" y="433"/>
                    <a:pt x="58" y="531"/>
                  </a:cubicBezTo>
                  <a:cubicBezTo>
                    <a:pt x="20" y="628"/>
                    <a:pt x="0" y="725"/>
                    <a:pt x="20" y="842"/>
                  </a:cubicBezTo>
                  <a:lnTo>
                    <a:pt x="58" y="1056"/>
                  </a:lnTo>
                  <a:cubicBezTo>
                    <a:pt x="97" y="1172"/>
                    <a:pt x="175" y="1289"/>
                    <a:pt x="272" y="1386"/>
                  </a:cubicBezTo>
                  <a:lnTo>
                    <a:pt x="447" y="1503"/>
                  </a:lnTo>
                  <a:cubicBezTo>
                    <a:pt x="564" y="1561"/>
                    <a:pt x="700" y="1600"/>
                    <a:pt x="856" y="1600"/>
                  </a:cubicBezTo>
                  <a:lnTo>
                    <a:pt x="953" y="1581"/>
                  </a:lnTo>
                  <a:cubicBezTo>
                    <a:pt x="1070" y="1581"/>
                    <a:pt x="1167" y="1561"/>
                    <a:pt x="1264" y="1503"/>
                  </a:cubicBezTo>
                  <a:cubicBezTo>
                    <a:pt x="1362" y="1464"/>
                    <a:pt x="1439" y="1406"/>
                    <a:pt x="1517" y="1328"/>
                  </a:cubicBezTo>
                  <a:cubicBezTo>
                    <a:pt x="1595" y="1250"/>
                    <a:pt x="1634" y="1153"/>
                    <a:pt x="1673" y="1056"/>
                  </a:cubicBezTo>
                  <a:cubicBezTo>
                    <a:pt x="1712" y="958"/>
                    <a:pt x="1731" y="861"/>
                    <a:pt x="1712" y="744"/>
                  </a:cubicBezTo>
                  <a:cubicBezTo>
                    <a:pt x="1712" y="686"/>
                    <a:pt x="1692" y="608"/>
                    <a:pt x="1673" y="550"/>
                  </a:cubicBezTo>
                  <a:cubicBezTo>
                    <a:pt x="1634" y="414"/>
                    <a:pt x="1556" y="297"/>
                    <a:pt x="1459" y="200"/>
                  </a:cubicBezTo>
                  <a:cubicBezTo>
                    <a:pt x="1400" y="161"/>
                    <a:pt x="1342" y="122"/>
                    <a:pt x="1284" y="83"/>
                  </a:cubicBezTo>
                  <a:cubicBezTo>
                    <a:pt x="1188" y="35"/>
                    <a:pt x="1078" y="0"/>
                    <a:pt x="9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243;p28"/>
            <p:cNvSpPr/>
            <p:nvPr/>
          </p:nvSpPr>
          <p:spPr>
            <a:xfrm>
              <a:off x="-10048200" y="5325088"/>
              <a:ext cx="55925" cy="47575"/>
            </a:xfrm>
            <a:custGeom>
              <a:avLst/>
              <a:gdLst/>
              <a:ahLst/>
              <a:cxnLst/>
              <a:rect l="l" t="t" r="r" b="b"/>
              <a:pathLst>
                <a:path w="2237" h="1903" extrusionOk="0">
                  <a:moveTo>
                    <a:pt x="1036" y="0"/>
                  </a:moveTo>
                  <a:cubicBezTo>
                    <a:pt x="1001" y="0"/>
                    <a:pt x="966" y="2"/>
                    <a:pt x="934" y="9"/>
                  </a:cubicBezTo>
                  <a:cubicBezTo>
                    <a:pt x="875" y="9"/>
                    <a:pt x="759" y="28"/>
                    <a:pt x="681" y="48"/>
                  </a:cubicBezTo>
                  <a:cubicBezTo>
                    <a:pt x="603" y="87"/>
                    <a:pt x="525" y="125"/>
                    <a:pt x="448" y="164"/>
                  </a:cubicBezTo>
                  <a:cubicBezTo>
                    <a:pt x="428" y="164"/>
                    <a:pt x="409" y="184"/>
                    <a:pt x="409" y="184"/>
                  </a:cubicBezTo>
                  <a:cubicBezTo>
                    <a:pt x="331" y="242"/>
                    <a:pt x="273" y="301"/>
                    <a:pt x="214" y="359"/>
                  </a:cubicBezTo>
                  <a:cubicBezTo>
                    <a:pt x="136" y="437"/>
                    <a:pt x="78" y="514"/>
                    <a:pt x="59" y="612"/>
                  </a:cubicBezTo>
                  <a:cubicBezTo>
                    <a:pt x="20" y="709"/>
                    <a:pt x="0" y="826"/>
                    <a:pt x="0" y="923"/>
                  </a:cubicBezTo>
                  <a:cubicBezTo>
                    <a:pt x="0" y="1040"/>
                    <a:pt x="39" y="1137"/>
                    <a:pt x="97" y="1234"/>
                  </a:cubicBezTo>
                  <a:cubicBezTo>
                    <a:pt x="117" y="1331"/>
                    <a:pt x="195" y="1409"/>
                    <a:pt x="273" y="1487"/>
                  </a:cubicBezTo>
                  <a:cubicBezTo>
                    <a:pt x="331" y="1526"/>
                    <a:pt x="370" y="1565"/>
                    <a:pt x="428" y="1604"/>
                  </a:cubicBezTo>
                  <a:cubicBezTo>
                    <a:pt x="564" y="1662"/>
                    <a:pt x="700" y="1681"/>
                    <a:pt x="837" y="1681"/>
                  </a:cubicBezTo>
                  <a:lnTo>
                    <a:pt x="875" y="1681"/>
                  </a:lnTo>
                  <a:cubicBezTo>
                    <a:pt x="895" y="1681"/>
                    <a:pt x="895" y="1701"/>
                    <a:pt x="914" y="1701"/>
                  </a:cubicBezTo>
                  <a:cubicBezTo>
                    <a:pt x="992" y="1779"/>
                    <a:pt x="1070" y="1818"/>
                    <a:pt x="1167" y="1856"/>
                  </a:cubicBezTo>
                  <a:cubicBezTo>
                    <a:pt x="1238" y="1885"/>
                    <a:pt x="1320" y="1903"/>
                    <a:pt x="1397" y="1903"/>
                  </a:cubicBezTo>
                  <a:cubicBezTo>
                    <a:pt x="1425" y="1903"/>
                    <a:pt x="1452" y="1901"/>
                    <a:pt x="1478" y="1895"/>
                  </a:cubicBezTo>
                  <a:cubicBezTo>
                    <a:pt x="1556" y="1895"/>
                    <a:pt x="1615" y="1876"/>
                    <a:pt x="1692" y="1856"/>
                  </a:cubicBezTo>
                  <a:cubicBezTo>
                    <a:pt x="1828" y="1818"/>
                    <a:pt x="1945" y="1740"/>
                    <a:pt x="2023" y="1643"/>
                  </a:cubicBezTo>
                  <a:cubicBezTo>
                    <a:pt x="2062" y="1584"/>
                    <a:pt x="2101" y="1526"/>
                    <a:pt x="2140" y="1467"/>
                  </a:cubicBezTo>
                  <a:cubicBezTo>
                    <a:pt x="2217" y="1351"/>
                    <a:pt x="2237" y="1215"/>
                    <a:pt x="2237" y="1079"/>
                  </a:cubicBezTo>
                  <a:cubicBezTo>
                    <a:pt x="2217" y="962"/>
                    <a:pt x="2217" y="865"/>
                    <a:pt x="2179" y="767"/>
                  </a:cubicBezTo>
                  <a:cubicBezTo>
                    <a:pt x="2140" y="709"/>
                    <a:pt x="2101" y="592"/>
                    <a:pt x="2062" y="534"/>
                  </a:cubicBezTo>
                  <a:cubicBezTo>
                    <a:pt x="2003" y="456"/>
                    <a:pt x="1945" y="398"/>
                    <a:pt x="1887" y="339"/>
                  </a:cubicBezTo>
                  <a:cubicBezTo>
                    <a:pt x="1828" y="262"/>
                    <a:pt x="1731" y="203"/>
                    <a:pt x="1653" y="164"/>
                  </a:cubicBezTo>
                  <a:cubicBezTo>
                    <a:pt x="1556" y="106"/>
                    <a:pt x="1439" y="67"/>
                    <a:pt x="1362" y="48"/>
                  </a:cubicBezTo>
                  <a:cubicBezTo>
                    <a:pt x="1323" y="28"/>
                    <a:pt x="1284" y="28"/>
                    <a:pt x="1245" y="9"/>
                  </a:cubicBezTo>
                  <a:cubicBezTo>
                    <a:pt x="1180" y="9"/>
                    <a:pt x="1107" y="0"/>
                    <a:pt x="1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244;p28"/>
            <p:cNvSpPr/>
            <p:nvPr/>
          </p:nvSpPr>
          <p:spPr>
            <a:xfrm>
              <a:off x="-9838650" y="5465288"/>
              <a:ext cx="50125" cy="53675"/>
            </a:xfrm>
            <a:custGeom>
              <a:avLst/>
              <a:gdLst/>
              <a:ahLst/>
              <a:cxnLst/>
              <a:rect l="l" t="t" r="r" b="b"/>
              <a:pathLst>
                <a:path w="2005" h="2147" extrusionOk="0">
                  <a:moveTo>
                    <a:pt x="1181" y="0"/>
                  </a:moveTo>
                  <a:cubicBezTo>
                    <a:pt x="1091" y="0"/>
                    <a:pt x="999" y="17"/>
                    <a:pt x="915" y="41"/>
                  </a:cubicBezTo>
                  <a:cubicBezTo>
                    <a:pt x="896" y="41"/>
                    <a:pt x="876" y="61"/>
                    <a:pt x="837" y="80"/>
                  </a:cubicBezTo>
                  <a:cubicBezTo>
                    <a:pt x="779" y="99"/>
                    <a:pt x="701" y="138"/>
                    <a:pt x="623" y="177"/>
                  </a:cubicBezTo>
                  <a:cubicBezTo>
                    <a:pt x="623" y="177"/>
                    <a:pt x="604" y="177"/>
                    <a:pt x="604" y="197"/>
                  </a:cubicBezTo>
                  <a:cubicBezTo>
                    <a:pt x="584" y="197"/>
                    <a:pt x="565" y="216"/>
                    <a:pt x="565" y="216"/>
                  </a:cubicBezTo>
                  <a:cubicBezTo>
                    <a:pt x="507" y="255"/>
                    <a:pt x="448" y="313"/>
                    <a:pt x="390" y="372"/>
                  </a:cubicBezTo>
                  <a:cubicBezTo>
                    <a:pt x="370" y="391"/>
                    <a:pt x="351" y="411"/>
                    <a:pt x="332" y="430"/>
                  </a:cubicBezTo>
                  <a:cubicBezTo>
                    <a:pt x="273" y="508"/>
                    <a:pt x="215" y="566"/>
                    <a:pt x="176" y="663"/>
                  </a:cubicBezTo>
                  <a:cubicBezTo>
                    <a:pt x="156" y="683"/>
                    <a:pt x="137" y="702"/>
                    <a:pt x="137" y="722"/>
                  </a:cubicBezTo>
                  <a:cubicBezTo>
                    <a:pt x="98" y="819"/>
                    <a:pt x="59" y="897"/>
                    <a:pt x="40" y="994"/>
                  </a:cubicBezTo>
                  <a:cubicBezTo>
                    <a:pt x="40" y="994"/>
                    <a:pt x="40" y="1014"/>
                    <a:pt x="40" y="1033"/>
                  </a:cubicBezTo>
                  <a:cubicBezTo>
                    <a:pt x="20" y="1111"/>
                    <a:pt x="20" y="1189"/>
                    <a:pt x="1" y="1266"/>
                  </a:cubicBezTo>
                  <a:cubicBezTo>
                    <a:pt x="20" y="1383"/>
                    <a:pt x="40" y="1480"/>
                    <a:pt x="98" y="1578"/>
                  </a:cubicBezTo>
                  <a:cubicBezTo>
                    <a:pt x="118" y="1636"/>
                    <a:pt x="156" y="1694"/>
                    <a:pt x="195" y="1753"/>
                  </a:cubicBezTo>
                  <a:cubicBezTo>
                    <a:pt x="234" y="1811"/>
                    <a:pt x="293" y="1889"/>
                    <a:pt x="351" y="1947"/>
                  </a:cubicBezTo>
                  <a:cubicBezTo>
                    <a:pt x="409" y="1986"/>
                    <a:pt x="468" y="2025"/>
                    <a:pt x="526" y="2064"/>
                  </a:cubicBezTo>
                  <a:cubicBezTo>
                    <a:pt x="622" y="2112"/>
                    <a:pt x="731" y="2147"/>
                    <a:pt x="843" y="2147"/>
                  </a:cubicBezTo>
                  <a:cubicBezTo>
                    <a:pt x="867" y="2147"/>
                    <a:pt x="891" y="2145"/>
                    <a:pt x="915" y="2142"/>
                  </a:cubicBezTo>
                  <a:cubicBezTo>
                    <a:pt x="1012" y="2122"/>
                    <a:pt x="1129" y="2122"/>
                    <a:pt x="1226" y="2083"/>
                  </a:cubicBezTo>
                  <a:cubicBezTo>
                    <a:pt x="1304" y="2044"/>
                    <a:pt x="1401" y="2005"/>
                    <a:pt x="1479" y="1947"/>
                  </a:cubicBezTo>
                  <a:cubicBezTo>
                    <a:pt x="1557" y="1889"/>
                    <a:pt x="1635" y="1830"/>
                    <a:pt x="1693" y="1753"/>
                  </a:cubicBezTo>
                  <a:cubicBezTo>
                    <a:pt x="1751" y="1694"/>
                    <a:pt x="1790" y="1616"/>
                    <a:pt x="1829" y="1558"/>
                  </a:cubicBezTo>
                  <a:cubicBezTo>
                    <a:pt x="1849" y="1539"/>
                    <a:pt x="1849" y="1519"/>
                    <a:pt x="1868" y="1519"/>
                  </a:cubicBezTo>
                  <a:cubicBezTo>
                    <a:pt x="1907" y="1422"/>
                    <a:pt x="1946" y="1325"/>
                    <a:pt x="1965" y="1247"/>
                  </a:cubicBezTo>
                  <a:cubicBezTo>
                    <a:pt x="1985" y="1150"/>
                    <a:pt x="2004" y="1033"/>
                    <a:pt x="2004" y="936"/>
                  </a:cubicBezTo>
                  <a:cubicBezTo>
                    <a:pt x="2004" y="916"/>
                    <a:pt x="2004" y="877"/>
                    <a:pt x="2004" y="839"/>
                  </a:cubicBezTo>
                  <a:cubicBezTo>
                    <a:pt x="1985" y="761"/>
                    <a:pt x="1965" y="644"/>
                    <a:pt x="1926" y="547"/>
                  </a:cubicBezTo>
                  <a:cubicBezTo>
                    <a:pt x="1907" y="450"/>
                    <a:pt x="1849" y="352"/>
                    <a:pt x="1771" y="294"/>
                  </a:cubicBezTo>
                  <a:cubicBezTo>
                    <a:pt x="1712" y="197"/>
                    <a:pt x="1635" y="138"/>
                    <a:pt x="1537" y="99"/>
                  </a:cubicBezTo>
                  <a:cubicBezTo>
                    <a:pt x="1479" y="61"/>
                    <a:pt x="1401" y="41"/>
                    <a:pt x="1343" y="22"/>
                  </a:cubicBezTo>
                  <a:cubicBezTo>
                    <a:pt x="1291" y="7"/>
                    <a:pt x="1236" y="0"/>
                    <a:pt x="1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245;p28"/>
            <p:cNvSpPr/>
            <p:nvPr/>
          </p:nvSpPr>
          <p:spPr>
            <a:xfrm>
              <a:off x="-9746250" y="5501963"/>
              <a:ext cx="45250" cy="48325"/>
            </a:xfrm>
            <a:custGeom>
              <a:avLst/>
              <a:gdLst/>
              <a:ahLst/>
              <a:cxnLst/>
              <a:rect l="l" t="t" r="r" b="b"/>
              <a:pathLst>
                <a:path w="1810" h="1933" extrusionOk="0">
                  <a:moveTo>
                    <a:pt x="1002" y="1"/>
                  </a:moveTo>
                  <a:cubicBezTo>
                    <a:pt x="918" y="1"/>
                    <a:pt x="839" y="10"/>
                    <a:pt x="759" y="33"/>
                  </a:cubicBezTo>
                  <a:cubicBezTo>
                    <a:pt x="700" y="72"/>
                    <a:pt x="642" y="91"/>
                    <a:pt x="564" y="130"/>
                  </a:cubicBezTo>
                  <a:cubicBezTo>
                    <a:pt x="448" y="208"/>
                    <a:pt x="370" y="305"/>
                    <a:pt x="311" y="422"/>
                  </a:cubicBezTo>
                  <a:cubicBezTo>
                    <a:pt x="234" y="538"/>
                    <a:pt x="156" y="655"/>
                    <a:pt x="98" y="772"/>
                  </a:cubicBezTo>
                  <a:cubicBezTo>
                    <a:pt x="39" y="869"/>
                    <a:pt x="0" y="966"/>
                    <a:pt x="20" y="1064"/>
                  </a:cubicBezTo>
                  <a:cubicBezTo>
                    <a:pt x="0" y="1180"/>
                    <a:pt x="0" y="1278"/>
                    <a:pt x="39" y="1375"/>
                  </a:cubicBezTo>
                  <a:cubicBezTo>
                    <a:pt x="78" y="1492"/>
                    <a:pt x="117" y="1569"/>
                    <a:pt x="195" y="1647"/>
                  </a:cubicBezTo>
                  <a:cubicBezTo>
                    <a:pt x="253" y="1725"/>
                    <a:pt x="331" y="1803"/>
                    <a:pt x="428" y="1842"/>
                  </a:cubicBezTo>
                  <a:cubicBezTo>
                    <a:pt x="486" y="1861"/>
                    <a:pt x="564" y="1880"/>
                    <a:pt x="623" y="1919"/>
                  </a:cubicBezTo>
                  <a:cubicBezTo>
                    <a:pt x="679" y="1927"/>
                    <a:pt x="739" y="1932"/>
                    <a:pt x="799" y="1932"/>
                  </a:cubicBezTo>
                  <a:cubicBezTo>
                    <a:pt x="884" y="1932"/>
                    <a:pt x="971" y="1923"/>
                    <a:pt x="1051" y="1900"/>
                  </a:cubicBezTo>
                  <a:cubicBezTo>
                    <a:pt x="1109" y="1861"/>
                    <a:pt x="1167" y="1822"/>
                    <a:pt x="1226" y="1803"/>
                  </a:cubicBezTo>
                  <a:cubicBezTo>
                    <a:pt x="1342" y="1725"/>
                    <a:pt x="1440" y="1628"/>
                    <a:pt x="1498" y="1492"/>
                  </a:cubicBezTo>
                  <a:cubicBezTo>
                    <a:pt x="1576" y="1394"/>
                    <a:pt x="1653" y="1278"/>
                    <a:pt x="1712" y="1161"/>
                  </a:cubicBezTo>
                  <a:cubicBezTo>
                    <a:pt x="1770" y="1064"/>
                    <a:pt x="1790" y="966"/>
                    <a:pt x="1790" y="869"/>
                  </a:cubicBezTo>
                  <a:cubicBezTo>
                    <a:pt x="1809" y="752"/>
                    <a:pt x="1809" y="655"/>
                    <a:pt x="1770" y="538"/>
                  </a:cubicBezTo>
                  <a:cubicBezTo>
                    <a:pt x="1731" y="441"/>
                    <a:pt x="1692" y="363"/>
                    <a:pt x="1615" y="286"/>
                  </a:cubicBezTo>
                  <a:cubicBezTo>
                    <a:pt x="1556" y="188"/>
                    <a:pt x="1478" y="130"/>
                    <a:pt x="1381" y="91"/>
                  </a:cubicBezTo>
                  <a:cubicBezTo>
                    <a:pt x="1303" y="72"/>
                    <a:pt x="1245" y="33"/>
                    <a:pt x="1187" y="13"/>
                  </a:cubicBezTo>
                  <a:cubicBezTo>
                    <a:pt x="1122" y="5"/>
                    <a:pt x="1061" y="1"/>
                    <a:pt x="10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246;p28"/>
            <p:cNvSpPr/>
            <p:nvPr/>
          </p:nvSpPr>
          <p:spPr>
            <a:xfrm>
              <a:off x="-10128925" y="5217363"/>
              <a:ext cx="49125" cy="48150"/>
            </a:xfrm>
            <a:custGeom>
              <a:avLst/>
              <a:gdLst/>
              <a:ahLst/>
              <a:cxnLst/>
              <a:rect l="l" t="t" r="r" b="b"/>
              <a:pathLst>
                <a:path w="1965" h="1926" extrusionOk="0">
                  <a:moveTo>
                    <a:pt x="973" y="0"/>
                  </a:moveTo>
                  <a:cubicBezTo>
                    <a:pt x="876" y="19"/>
                    <a:pt x="798" y="19"/>
                    <a:pt x="720" y="58"/>
                  </a:cubicBezTo>
                  <a:cubicBezTo>
                    <a:pt x="642" y="78"/>
                    <a:pt x="545" y="117"/>
                    <a:pt x="487" y="156"/>
                  </a:cubicBezTo>
                  <a:cubicBezTo>
                    <a:pt x="467" y="156"/>
                    <a:pt x="467" y="175"/>
                    <a:pt x="448" y="175"/>
                  </a:cubicBezTo>
                  <a:cubicBezTo>
                    <a:pt x="390" y="233"/>
                    <a:pt x="312" y="272"/>
                    <a:pt x="253" y="331"/>
                  </a:cubicBezTo>
                  <a:cubicBezTo>
                    <a:pt x="253" y="350"/>
                    <a:pt x="253" y="350"/>
                    <a:pt x="253" y="350"/>
                  </a:cubicBezTo>
                  <a:cubicBezTo>
                    <a:pt x="195" y="428"/>
                    <a:pt x="156" y="486"/>
                    <a:pt x="117" y="545"/>
                  </a:cubicBezTo>
                  <a:cubicBezTo>
                    <a:pt x="78" y="603"/>
                    <a:pt x="40" y="720"/>
                    <a:pt x="20" y="778"/>
                  </a:cubicBezTo>
                  <a:cubicBezTo>
                    <a:pt x="1" y="856"/>
                    <a:pt x="1" y="992"/>
                    <a:pt x="1" y="1031"/>
                  </a:cubicBezTo>
                  <a:cubicBezTo>
                    <a:pt x="1" y="1128"/>
                    <a:pt x="20" y="1225"/>
                    <a:pt x="40" y="1303"/>
                  </a:cubicBezTo>
                  <a:cubicBezTo>
                    <a:pt x="78" y="1400"/>
                    <a:pt x="117" y="1478"/>
                    <a:pt x="195" y="1556"/>
                  </a:cubicBezTo>
                  <a:cubicBezTo>
                    <a:pt x="253" y="1634"/>
                    <a:pt x="331" y="1712"/>
                    <a:pt x="429" y="1750"/>
                  </a:cubicBezTo>
                  <a:cubicBezTo>
                    <a:pt x="448" y="1770"/>
                    <a:pt x="467" y="1770"/>
                    <a:pt x="506" y="1770"/>
                  </a:cubicBezTo>
                  <a:cubicBezTo>
                    <a:pt x="526" y="1809"/>
                    <a:pt x="565" y="1828"/>
                    <a:pt x="584" y="1848"/>
                  </a:cubicBezTo>
                  <a:cubicBezTo>
                    <a:pt x="720" y="1906"/>
                    <a:pt x="856" y="1926"/>
                    <a:pt x="993" y="1926"/>
                  </a:cubicBezTo>
                  <a:cubicBezTo>
                    <a:pt x="1168" y="1906"/>
                    <a:pt x="1323" y="1867"/>
                    <a:pt x="1479" y="1770"/>
                  </a:cubicBezTo>
                  <a:cubicBezTo>
                    <a:pt x="1557" y="1731"/>
                    <a:pt x="1615" y="1673"/>
                    <a:pt x="1673" y="1614"/>
                  </a:cubicBezTo>
                  <a:cubicBezTo>
                    <a:pt x="1732" y="1556"/>
                    <a:pt x="1790" y="1439"/>
                    <a:pt x="1829" y="1400"/>
                  </a:cubicBezTo>
                  <a:cubicBezTo>
                    <a:pt x="1829" y="1381"/>
                    <a:pt x="1848" y="1381"/>
                    <a:pt x="1848" y="1361"/>
                  </a:cubicBezTo>
                  <a:cubicBezTo>
                    <a:pt x="1868" y="1284"/>
                    <a:pt x="1907" y="1206"/>
                    <a:pt x="1926" y="1148"/>
                  </a:cubicBezTo>
                  <a:cubicBezTo>
                    <a:pt x="1926" y="1128"/>
                    <a:pt x="1926" y="1128"/>
                    <a:pt x="1926" y="1109"/>
                  </a:cubicBezTo>
                  <a:cubicBezTo>
                    <a:pt x="1965" y="934"/>
                    <a:pt x="1965" y="778"/>
                    <a:pt x="1907" y="584"/>
                  </a:cubicBezTo>
                  <a:cubicBezTo>
                    <a:pt x="1868" y="467"/>
                    <a:pt x="1771" y="311"/>
                    <a:pt x="1673" y="233"/>
                  </a:cubicBezTo>
                  <a:cubicBezTo>
                    <a:pt x="1615" y="195"/>
                    <a:pt x="1557" y="156"/>
                    <a:pt x="1498" y="117"/>
                  </a:cubicBezTo>
                  <a:cubicBezTo>
                    <a:pt x="1479" y="117"/>
                    <a:pt x="1479" y="97"/>
                    <a:pt x="1479" y="97"/>
                  </a:cubicBezTo>
                  <a:cubicBezTo>
                    <a:pt x="1440" y="78"/>
                    <a:pt x="1401" y="78"/>
                    <a:pt x="1362" y="58"/>
                  </a:cubicBezTo>
                  <a:cubicBezTo>
                    <a:pt x="1343" y="58"/>
                    <a:pt x="1304" y="39"/>
                    <a:pt x="1265" y="19"/>
                  </a:cubicBezTo>
                  <a:cubicBezTo>
                    <a:pt x="1187" y="0"/>
                    <a:pt x="1031" y="0"/>
                    <a:pt x="10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247;p28"/>
            <p:cNvSpPr/>
            <p:nvPr/>
          </p:nvSpPr>
          <p:spPr>
            <a:xfrm>
              <a:off x="-10304450" y="5149288"/>
              <a:ext cx="47175" cy="53025"/>
            </a:xfrm>
            <a:custGeom>
              <a:avLst/>
              <a:gdLst/>
              <a:ahLst/>
              <a:cxnLst/>
              <a:rect l="l" t="t" r="r" b="b"/>
              <a:pathLst>
                <a:path w="1887" h="2121" extrusionOk="0">
                  <a:moveTo>
                    <a:pt x="876" y="0"/>
                  </a:moveTo>
                  <a:cubicBezTo>
                    <a:pt x="798" y="20"/>
                    <a:pt x="720" y="20"/>
                    <a:pt x="642" y="39"/>
                  </a:cubicBezTo>
                  <a:cubicBezTo>
                    <a:pt x="564" y="78"/>
                    <a:pt x="506" y="117"/>
                    <a:pt x="428" y="156"/>
                  </a:cubicBezTo>
                  <a:lnTo>
                    <a:pt x="409" y="156"/>
                  </a:lnTo>
                  <a:cubicBezTo>
                    <a:pt x="370" y="195"/>
                    <a:pt x="292" y="272"/>
                    <a:pt x="253" y="292"/>
                  </a:cubicBezTo>
                  <a:cubicBezTo>
                    <a:pt x="253" y="292"/>
                    <a:pt x="253" y="311"/>
                    <a:pt x="234" y="311"/>
                  </a:cubicBezTo>
                  <a:cubicBezTo>
                    <a:pt x="195" y="370"/>
                    <a:pt x="156" y="428"/>
                    <a:pt x="117" y="486"/>
                  </a:cubicBezTo>
                  <a:cubicBezTo>
                    <a:pt x="78" y="564"/>
                    <a:pt x="59" y="642"/>
                    <a:pt x="39" y="720"/>
                  </a:cubicBezTo>
                  <a:cubicBezTo>
                    <a:pt x="0" y="817"/>
                    <a:pt x="0" y="914"/>
                    <a:pt x="39" y="1031"/>
                  </a:cubicBezTo>
                  <a:cubicBezTo>
                    <a:pt x="39" y="1128"/>
                    <a:pt x="78" y="1225"/>
                    <a:pt x="137" y="1303"/>
                  </a:cubicBezTo>
                  <a:cubicBezTo>
                    <a:pt x="137" y="1362"/>
                    <a:pt x="156" y="1420"/>
                    <a:pt x="156" y="1459"/>
                  </a:cubicBezTo>
                  <a:cubicBezTo>
                    <a:pt x="175" y="1576"/>
                    <a:pt x="214" y="1673"/>
                    <a:pt x="273" y="1751"/>
                  </a:cubicBezTo>
                  <a:cubicBezTo>
                    <a:pt x="331" y="1848"/>
                    <a:pt x="389" y="1926"/>
                    <a:pt x="487" y="1965"/>
                  </a:cubicBezTo>
                  <a:cubicBezTo>
                    <a:pt x="564" y="2042"/>
                    <a:pt x="662" y="2081"/>
                    <a:pt x="759" y="2101"/>
                  </a:cubicBezTo>
                  <a:cubicBezTo>
                    <a:pt x="837" y="2101"/>
                    <a:pt x="915" y="2120"/>
                    <a:pt x="973" y="2120"/>
                  </a:cubicBezTo>
                  <a:cubicBezTo>
                    <a:pt x="1128" y="2101"/>
                    <a:pt x="1245" y="2062"/>
                    <a:pt x="1381" y="1984"/>
                  </a:cubicBezTo>
                  <a:cubicBezTo>
                    <a:pt x="1420" y="1945"/>
                    <a:pt x="1479" y="1906"/>
                    <a:pt x="1537" y="1848"/>
                  </a:cubicBezTo>
                  <a:cubicBezTo>
                    <a:pt x="1615" y="1751"/>
                    <a:pt x="1692" y="1634"/>
                    <a:pt x="1712" y="1498"/>
                  </a:cubicBezTo>
                  <a:cubicBezTo>
                    <a:pt x="1751" y="1420"/>
                    <a:pt x="1770" y="1342"/>
                    <a:pt x="1809" y="1245"/>
                  </a:cubicBezTo>
                  <a:cubicBezTo>
                    <a:pt x="1809" y="1206"/>
                    <a:pt x="1829" y="1167"/>
                    <a:pt x="1848" y="1128"/>
                  </a:cubicBezTo>
                  <a:cubicBezTo>
                    <a:pt x="1848" y="1109"/>
                    <a:pt x="1848" y="1089"/>
                    <a:pt x="1868" y="1070"/>
                  </a:cubicBezTo>
                  <a:cubicBezTo>
                    <a:pt x="1868" y="992"/>
                    <a:pt x="1887" y="914"/>
                    <a:pt x="1887" y="856"/>
                  </a:cubicBezTo>
                  <a:cubicBezTo>
                    <a:pt x="1868" y="778"/>
                    <a:pt x="1868" y="700"/>
                    <a:pt x="1848" y="642"/>
                  </a:cubicBezTo>
                  <a:cubicBezTo>
                    <a:pt x="1848" y="642"/>
                    <a:pt x="1848" y="623"/>
                    <a:pt x="1848" y="623"/>
                  </a:cubicBezTo>
                  <a:cubicBezTo>
                    <a:pt x="1829" y="603"/>
                    <a:pt x="1751" y="447"/>
                    <a:pt x="1751" y="428"/>
                  </a:cubicBezTo>
                  <a:cubicBezTo>
                    <a:pt x="1751" y="428"/>
                    <a:pt x="1751" y="409"/>
                    <a:pt x="1731" y="409"/>
                  </a:cubicBezTo>
                  <a:cubicBezTo>
                    <a:pt x="1712" y="389"/>
                    <a:pt x="1615" y="272"/>
                    <a:pt x="1595" y="253"/>
                  </a:cubicBezTo>
                  <a:cubicBezTo>
                    <a:pt x="1595" y="253"/>
                    <a:pt x="1595" y="253"/>
                    <a:pt x="1595" y="234"/>
                  </a:cubicBezTo>
                  <a:lnTo>
                    <a:pt x="1576" y="234"/>
                  </a:lnTo>
                  <a:cubicBezTo>
                    <a:pt x="1537" y="195"/>
                    <a:pt x="1440" y="136"/>
                    <a:pt x="1401" y="117"/>
                  </a:cubicBezTo>
                  <a:cubicBezTo>
                    <a:pt x="1401" y="97"/>
                    <a:pt x="1401" y="97"/>
                    <a:pt x="1381" y="97"/>
                  </a:cubicBezTo>
                  <a:cubicBezTo>
                    <a:pt x="1323" y="78"/>
                    <a:pt x="1245" y="39"/>
                    <a:pt x="1187" y="20"/>
                  </a:cubicBezTo>
                  <a:lnTo>
                    <a:pt x="1148" y="20"/>
                  </a:lnTo>
                  <a:cubicBezTo>
                    <a:pt x="1109" y="20"/>
                    <a:pt x="973" y="0"/>
                    <a:pt x="9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248;p28"/>
            <p:cNvSpPr/>
            <p:nvPr/>
          </p:nvSpPr>
          <p:spPr>
            <a:xfrm>
              <a:off x="-10298625" y="5323838"/>
              <a:ext cx="42825" cy="39900"/>
            </a:xfrm>
            <a:custGeom>
              <a:avLst/>
              <a:gdLst/>
              <a:ahLst/>
              <a:cxnLst/>
              <a:rect l="l" t="t" r="r" b="b"/>
              <a:pathLst>
                <a:path w="1713" h="1596" extrusionOk="0">
                  <a:moveTo>
                    <a:pt x="759" y="0"/>
                  </a:moveTo>
                  <a:cubicBezTo>
                    <a:pt x="662" y="0"/>
                    <a:pt x="565" y="39"/>
                    <a:pt x="468" y="78"/>
                  </a:cubicBezTo>
                  <a:cubicBezTo>
                    <a:pt x="370" y="117"/>
                    <a:pt x="293" y="175"/>
                    <a:pt x="215" y="273"/>
                  </a:cubicBezTo>
                  <a:cubicBezTo>
                    <a:pt x="137" y="331"/>
                    <a:pt x="98" y="428"/>
                    <a:pt x="59" y="526"/>
                  </a:cubicBezTo>
                  <a:cubicBezTo>
                    <a:pt x="20" y="623"/>
                    <a:pt x="1" y="720"/>
                    <a:pt x="20" y="837"/>
                  </a:cubicBezTo>
                  <a:cubicBezTo>
                    <a:pt x="20" y="915"/>
                    <a:pt x="40" y="973"/>
                    <a:pt x="59" y="1051"/>
                  </a:cubicBezTo>
                  <a:cubicBezTo>
                    <a:pt x="98" y="1187"/>
                    <a:pt x="176" y="1304"/>
                    <a:pt x="273" y="1381"/>
                  </a:cubicBezTo>
                  <a:cubicBezTo>
                    <a:pt x="331" y="1420"/>
                    <a:pt x="390" y="1459"/>
                    <a:pt x="448" y="1498"/>
                  </a:cubicBezTo>
                  <a:cubicBezTo>
                    <a:pt x="565" y="1576"/>
                    <a:pt x="701" y="1595"/>
                    <a:pt x="837" y="1595"/>
                  </a:cubicBezTo>
                  <a:lnTo>
                    <a:pt x="954" y="1595"/>
                  </a:lnTo>
                  <a:cubicBezTo>
                    <a:pt x="1071" y="1595"/>
                    <a:pt x="1168" y="1556"/>
                    <a:pt x="1265" y="1498"/>
                  </a:cubicBezTo>
                  <a:cubicBezTo>
                    <a:pt x="1362" y="1459"/>
                    <a:pt x="1440" y="1401"/>
                    <a:pt x="1498" y="1323"/>
                  </a:cubicBezTo>
                  <a:cubicBezTo>
                    <a:pt x="1576" y="1245"/>
                    <a:pt x="1635" y="1167"/>
                    <a:pt x="1654" y="1070"/>
                  </a:cubicBezTo>
                  <a:cubicBezTo>
                    <a:pt x="1712" y="973"/>
                    <a:pt x="1712" y="856"/>
                    <a:pt x="1712" y="759"/>
                  </a:cubicBezTo>
                  <a:cubicBezTo>
                    <a:pt x="1693" y="681"/>
                    <a:pt x="1693" y="623"/>
                    <a:pt x="1673" y="545"/>
                  </a:cubicBezTo>
                  <a:cubicBezTo>
                    <a:pt x="1635" y="409"/>
                    <a:pt x="1557" y="292"/>
                    <a:pt x="1459" y="195"/>
                  </a:cubicBezTo>
                  <a:cubicBezTo>
                    <a:pt x="1401" y="156"/>
                    <a:pt x="1343" y="117"/>
                    <a:pt x="1284" y="78"/>
                  </a:cubicBezTo>
                  <a:cubicBezTo>
                    <a:pt x="1148" y="20"/>
                    <a:pt x="1012" y="0"/>
                    <a:pt x="8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249;p28"/>
            <p:cNvSpPr/>
            <p:nvPr/>
          </p:nvSpPr>
          <p:spPr>
            <a:xfrm>
              <a:off x="-9987925" y="5182938"/>
              <a:ext cx="42350" cy="50800"/>
            </a:xfrm>
            <a:custGeom>
              <a:avLst/>
              <a:gdLst/>
              <a:ahLst/>
              <a:cxnLst/>
              <a:rect l="l" t="t" r="r" b="b"/>
              <a:pathLst>
                <a:path w="1694" h="2032" extrusionOk="0">
                  <a:moveTo>
                    <a:pt x="854" y="1"/>
                  </a:moveTo>
                  <a:cubicBezTo>
                    <a:pt x="818" y="1"/>
                    <a:pt x="779" y="6"/>
                    <a:pt x="740" y="16"/>
                  </a:cubicBezTo>
                  <a:cubicBezTo>
                    <a:pt x="682" y="35"/>
                    <a:pt x="604" y="54"/>
                    <a:pt x="546" y="93"/>
                  </a:cubicBezTo>
                  <a:cubicBezTo>
                    <a:pt x="448" y="132"/>
                    <a:pt x="370" y="191"/>
                    <a:pt x="293" y="268"/>
                  </a:cubicBezTo>
                  <a:cubicBezTo>
                    <a:pt x="293" y="268"/>
                    <a:pt x="273" y="288"/>
                    <a:pt x="273" y="307"/>
                  </a:cubicBezTo>
                  <a:cubicBezTo>
                    <a:pt x="215" y="366"/>
                    <a:pt x="176" y="424"/>
                    <a:pt x="137" y="502"/>
                  </a:cubicBezTo>
                  <a:cubicBezTo>
                    <a:pt x="98" y="560"/>
                    <a:pt x="59" y="677"/>
                    <a:pt x="40" y="735"/>
                  </a:cubicBezTo>
                  <a:cubicBezTo>
                    <a:pt x="40" y="755"/>
                    <a:pt x="40" y="755"/>
                    <a:pt x="20" y="774"/>
                  </a:cubicBezTo>
                  <a:cubicBezTo>
                    <a:pt x="20" y="871"/>
                    <a:pt x="1" y="949"/>
                    <a:pt x="1" y="1027"/>
                  </a:cubicBezTo>
                  <a:cubicBezTo>
                    <a:pt x="1" y="1046"/>
                    <a:pt x="1" y="1066"/>
                    <a:pt x="1" y="1085"/>
                  </a:cubicBezTo>
                  <a:cubicBezTo>
                    <a:pt x="20" y="1124"/>
                    <a:pt x="20" y="1163"/>
                    <a:pt x="20" y="1221"/>
                  </a:cubicBezTo>
                  <a:cubicBezTo>
                    <a:pt x="20" y="1299"/>
                    <a:pt x="20" y="1396"/>
                    <a:pt x="59" y="1494"/>
                  </a:cubicBezTo>
                  <a:cubicBezTo>
                    <a:pt x="98" y="1591"/>
                    <a:pt x="137" y="1669"/>
                    <a:pt x="215" y="1747"/>
                  </a:cubicBezTo>
                  <a:cubicBezTo>
                    <a:pt x="273" y="1844"/>
                    <a:pt x="351" y="1902"/>
                    <a:pt x="448" y="1941"/>
                  </a:cubicBezTo>
                  <a:cubicBezTo>
                    <a:pt x="507" y="1961"/>
                    <a:pt x="584" y="1999"/>
                    <a:pt x="643" y="2019"/>
                  </a:cubicBezTo>
                  <a:cubicBezTo>
                    <a:pt x="699" y="2027"/>
                    <a:pt x="759" y="2032"/>
                    <a:pt x="819" y="2032"/>
                  </a:cubicBezTo>
                  <a:cubicBezTo>
                    <a:pt x="904" y="2032"/>
                    <a:pt x="991" y="2022"/>
                    <a:pt x="1071" y="1999"/>
                  </a:cubicBezTo>
                  <a:cubicBezTo>
                    <a:pt x="1129" y="1961"/>
                    <a:pt x="1187" y="1941"/>
                    <a:pt x="1246" y="1902"/>
                  </a:cubicBezTo>
                  <a:cubicBezTo>
                    <a:pt x="1362" y="1824"/>
                    <a:pt x="1460" y="1727"/>
                    <a:pt x="1518" y="1610"/>
                  </a:cubicBezTo>
                  <a:cubicBezTo>
                    <a:pt x="1576" y="1513"/>
                    <a:pt x="1615" y="1416"/>
                    <a:pt x="1635" y="1299"/>
                  </a:cubicBezTo>
                  <a:cubicBezTo>
                    <a:pt x="1654" y="1280"/>
                    <a:pt x="1654" y="1241"/>
                    <a:pt x="1674" y="1202"/>
                  </a:cubicBezTo>
                  <a:cubicBezTo>
                    <a:pt x="1693" y="1085"/>
                    <a:pt x="1693" y="988"/>
                    <a:pt x="1693" y="871"/>
                  </a:cubicBezTo>
                  <a:cubicBezTo>
                    <a:pt x="1693" y="832"/>
                    <a:pt x="1693" y="794"/>
                    <a:pt x="1693" y="755"/>
                  </a:cubicBezTo>
                  <a:cubicBezTo>
                    <a:pt x="1674" y="696"/>
                    <a:pt x="1654" y="619"/>
                    <a:pt x="1654" y="541"/>
                  </a:cubicBezTo>
                  <a:cubicBezTo>
                    <a:pt x="1615" y="482"/>
                    <a:pt x="1596" y="424"/>
                    <a:pt x="1557" y="366"/>
                  </a:cubicBezTo>
                  <a:cubicBezTo>
                    <a:pt x="1518" y="307"/>
                    <a:pt x="1460" y="268"/>
                    <a:pt x="1421" y="210"/>
                  </a:cubicBezTo>
                  <a:cubicBezTo>
                    <a:pt x="1343" y="132"/>
                    <a:pt x="1265" y="74"/>
                    <a:pt x="1168" y="54"/>
                  </a:cubicBezTo>
                  <a:cubicBezTo>
                    <a:pt x="1090" y="16"/>
                    <a:pt x="1032" y="16"/>
                    <a:pt x="954" y="16"/>
                  </a:cubicBezTo>
                  <a:cubicBezTo>
                    <a:pt x="925" y="6"/>
                    <a:pt x="891" y="1"/>
                    <a:pt x="8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250;p28"/>
            <p:cNvSpPr/>
            <p:nvPr/>
          </p:nvSpPr>
          <p:spPr>
            <a:xfrm>
              <a:off x="-10137950" y="5316513"/>
              <a:ext cx="41175" cy="38375"/>
            </a:xfrm>
            <a:custGeom>
              <a:avLst/>
              <a:gdLst/>
              <a:ahLst/>
              <a:cxnLst/>
              <a:rect l="l" t="t" r="r" b="b"/>
              <a:pathLst>
                <a:path w="1647" h="1535" extrusionOk="0">
                  <a:moveTo>
                    <a:pt x="831" y="1"/>
                  </a:moveTo>
                  <a:cubicBezTo>
                    <a:pt x="416" y="1"/>
                    <a:pt x="1" y="274"/>
                    <a:pt x="31" y="799"/>
                  </a:cubicBezTo>
                  <a:cubicBezTo>
                    <a:pt x="59" y="1295"/>
                    <a:pt x="438" y="1534"/>
                    <a:pt x="820" y="1534"/>
                  </a:cubicBezTo>
                  <a:cubicBezTo>
                    <a:pt x="1232" y="1534"/>
                    <a:pt x="1646" y="1256"/>
                    <a:pt x="1626" y="721"/>
                  </a:cubicBezTo>
                  <a:cubicBezTo>
                    <a:pt x="1598" y="235"/>
                    <a:pt x="1215" y="1"/>
                    <a:pt x="8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251;p28"/>
            <p:cNvSpPr/>
            <p:nvPr/>
          </p:nvSpPr>
          <p:spPr>
            <a:xfrm>
              <a:off x="-10194575" y="5083163"/>
              <a:ext cx="62750" cy="55450"/>
            </a:xfrm>
            <a:custGeom>
              <a:avLst/>
              <a:gdLst/>
              <a:ahLst/>
              <a:cxnLst/>
              <a:rect l="l" t="t" r="r" b="b"/>
              <a:pathLst>
                <a:path w="2510" h="2218" extrusionOk="0">
                  <a:moveTo>
                    <a:pt x="1362" y="0"/>
                  </a:moveTo>
                  <a:cubicBezTo>
                    <a:pt x="1265" y="19"/>
                    <a:pt x="1168" y="39"/>
                    <a:pt x="1090" y="58"/>
                  </a:cubicBezTo>
                  <a:cubicBezTo>
                    <a:pt x="1051" y="58"/>
                    <a:pt x="1012" y="78"/>
                    <a:pt x="993" y="78"/>
                  </a:cubicBezTo>
                  <a:cubicBezTo>
                    <a:pt x="876" y="117"/>
                    <a:pt x="779" y="175"/>
                    <a:pt x="662" y="233"/>
                  </a:cubicBezTo>
                  <a:cubicBezTo>
                    <a:pt x="565" y="292"/>
                    <a:pt x="468" y="370"/>
                    <a:pt x="370" y="447"/>
                  </a:cubicBezTo>
                  <a:cubicBezTo>
                    <a:pt x="312" y="506"/>
                    <a:pt x="254" y="583"/>
                    <a:pt x="215" y="661"/>
                  </a:cubicBezTo>
                  <a:cubicBezTo>
                    <a:pt x="176" y="700"/>
                    <a:pt x="137" y="759"/>
                    <a:pt x="118" y="797"/>
                  </a:cubicBezTo>
                  <a:cubicBezTo>
                    <a:pt x="79" y="856"/>
                    <a:pt x="59" y="953"/>
                    <a:pt x="40" y="1011"/>
                  </a:cubicBezTo>
                  <a:cubicBezTo>
                    <a:pt x="20" y="1070"/>
                    <a:pt x="20" y="1109"/>
                    <a:pt x="20" y="1148"/>
                  </a:cubicBezTo>
                  <a:cubicBezTo>
                    <a:pt x="20" y="1206"/>
                    <a:pt x="1" y="1264"/>
                    <a:pt x="20" y="1323"/>
                  </a:cubicBezTo>
                  <a:cubicBezTo>
                    <a:pt x="20" y="1400"/>
                    <a:pt x="40" y="1478"/>
                    <a:pt x="59" y="1556"/>
                  </a:cubicBezTo>
                  <a:cubicBezTo>
                    <a:pt x="59" y="1575"/>
                    <a:pt x="59" y="1575"/>
                    <a:pt x="79" y="1595"/>
                  </a:cubicBezTo>
                  <a:cubicBezTo>
                    <a:pt x="98" y="1653"/>
                    <a:pt x="137" y="1731"/>
                    <a:pt x="176" y="1809"/>
                  </a:cubicBezTo>
                  <a:cubicBezTo>
                    <a:pt x="176" y="1809"/>
                    <a:pt x="195" y="1828"/>
                    <a:pt x="195" y="1828"/>
                  </a:cubicBezTo>
                  <a:cubicBezTo>
                    <a:pt x="234" y="1887"/>
                    <a:pt x="293" y="1945"/>
                    <a:pt x="351" y="2003"/>
                  </a:cubicBezTo>
                  <a:cubicBezTo>
                    <a:pt x="351" y="2003"/>
                    <a:pt x="507" y="2101"/>
                    <a:pt x="507" y="2120"/>
                  </a:cubicBezTo>
                  <a:lnTo>
                    <a:pt x="526" y="2120"/>
                  </a:lnTo>
                  <a:cubicBezTo>
                    <a:pt x="546" y="2139"/>
                    <a:pt x="701" y="2198"/>
                    <a:pt x="721" y="2198"/>
                  </a:cubicBezTo>
                  <a:cubicBezTo>
                    <a:pt x="750" y="2208"/>
                    <a:pt x="818" y="2208"/>
                    <a:pt x="876" y="2208"/>
                  </a:cubicBezTo>
                  <a:cubicBezTo>
                    <a:pt x="935" y="2208"/>
                    <a:pt x="983" y="2208"/>
                    <a:pt x="973" y="2217"/>
                  </a:cubicBezTo>
                  <a:cubicBezTo>
                    <a:pt x="1032" y="2198"/>
                    <a:pt x="1148" y="2178"/>
                    <a:pt x="1168" y="2178"/>
                  </a:cubicBezTo>
                  <a:cubicBezTo>
                    <a:pt x="1207" y="2159"/>
                    <a:pt x="1265" y="2139"/>
                    <a:pt x="1265" y="2120"/>
                  </a:cubicBezTo>
                  <a:cubicBezTo>
                    <a:pt x="1304" y="2101"/>
                    <a:pt x="1324" y="2101"/>
                    <a:pt x="1343" y="2081"/>
                  </a:cubicBezTo>
                  <a:cubicBezTo>
                    <a:pt x="1382" y="2081"/>
                    <a:pt x="1421" y="2081"/>
                    <a:pt x="1460" y="2062"/>
                  </a:cubicBezTo>
                  <a:cubicBezTo>
                    <a:pt x="1712" y="2003"/>
                    <a:pt x="1926" y="1848"/>
                    <a:pt x="2101" y="1673"/>
                  </a:cubicBezTo>
                  <a:cubicBezTo>
                    <a:pt x="2199" y="1595"/>
                    <a:pt x="2277" y="1478"/>
                    <a:pt x="2335" y="1381"/>
                  </a:cubicBezTo>
                  <a:cubicBezTo>
                    <a:pt x="2413" y="1264"/>
                    <a:pt x="2452" y="1148"/>
                    <a:pt x="2490" y="1011"/>
                  </a:cubicBezTo>
                  <a:cubicBezTo>
                    <a:pt x="2490" y="953"/>
                    <a:pt x="2510" y="875"/>
                    <a:pt x="2510" y="797"/>
                  </a:cubicBezTo>
                  <a:cubicBezTo>
                    <a:pt x="2510" y="700"/>
                    <a:pt x="2471" y="583"/>
                    <a:pt x="2432" y="506"/>
                  </a:cubicBezTo>
                  <a:cubicBezTo>
                    <a:pt x="2393" y="428"/>
                    <a:pt x="2374" y="370"/>
                    <a:pt x="2315" y="331"/>
                  </a:cubicBezTo>
                  <a:cubicBezTo>
                    <a:pt x="2257" y="253"/>
                    <a:pt x="2179" y="175"/>
                    <a:pt x="2082" y="136"/>
                  </a:cubicBezTo>
                  <a:cubicBezTo>
                    <a:pt x="1965" y="97"/>
                    <a:pt x="1849" y="39"/>
                    <a:pt x="1732" y="19"/>
                  </a:cubicBezTo>
                  <a:cubicBezTo>
                    <a:pt x="1615" y="19"/>
                    <a:pt x="1479" y="0"/>
                    <a:pt x="13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252;p28"/>
            <p:cNvSpPr/>
            <p:nvPr/>
          </p:nvSpPr>
          <p:spPr>
            <a:xfrm>
              <a:off x="-10170250" y="5138588"/>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28"/>
            <p:cNvSpPr/>
            <p:nvPr/>
          </p:nvSpPr>
          <p:spPr>
            <a:xfrm>
              <a:off x="-10170750" y="5138588"/>
              <a:ext cx="525" cy="25"/>
            </a:xfrm>
            <a:custGeom>
              <a:avLst/>
              <a:gdLst/>
              <a:ahLst/>
              <a:cxnLst/>
              <a:rect l="l" t="t" r="r" b="b"/>
              <a:pathLst>
                <a:path w="21" h="1" extrusionOk="0">
                  <a:moveTo>
                    <a:pt x="1" y="0"/>
                  </a:moveTo>
                  <a:cubicBezTo>
                    <a:pt x="1" y="0"/>
                    <a:pt x="1" y="0"/>
                    <a:pt x="20" y="0"/>
                  </a:cubicBezTo>
                  <a:cubicBezTo>
                    <a:pt x="1" y="0"/>
                    <a:pt x="1" y="0"/>
                    <a:pt x="1" y="0"/>
                  </a:cubicBezTo>
                  <a:cubicBezTo>
                    <a:pt x="1" y="0"/>
                    <a:pt x="1" y="0"/>
                    <a:pt x="1" y="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254;p28"/>
            <p:cNvSpPr/>
            <p:nvPr/>
          </p:nvSpPr>
          <p:spPr>
            <a:xfrm>
              <a:off x="-10372525" y="5031213"/>
              <a:ext cx="66150" cy="60225"/>
            </a:xfrm>
            <a:custGeom>
              <a:avLst/>
              <a:gdLst/>
              <a:ahLst/>
              <a:cxnLst/>
              <a:rect l="l" t="t" r="r" b="b"/>
              <a:pathLst>
                <a:path w="2646" h="2409" extrusionOk="0">
                  <a:moveTo>
                    <a:pt x="1676" y="1"/>
                  </a:moveTo>
                  <a:cubicBezTo>
                    <a:pt x="1529" y="1"/>
                    <a:pt x="1384" y="21"/>
                    <a:pt x="1226" y="55"/>
                  </a:cubicBezTo>
                  <a:cubicBezTo>
                    <a:pt x="1109" y="94"/>
                    <a:pt x="973" y="153"/>
                    <a:pt x="876" y="211"/>
                  </a:cubicBezTo>
                  <a:cubicBezTo>
                    <a:pt x="817" y="250"/>
                    <a:pt x="759" y="289"/>
                    <a:pt x="701" y="328"/>
                  </a:cubicBezTo>
                  <a:cubicBezTo>
                    <a:pt x="487" y="483"/>
                    <a:pt x="331" y="658"/>
                    <a:pt x="195" y="892"/>
                  </a:cubicBezTo>
                  <a:cubicBezTo>
                    <a:pt x="137" y="1008"/>
                    <a:pt x="78" y="1125"/>
                    <a:pt x="39" y="1242"/>
                  </a:cubicBezTo>
                  <a:cubicBezTo>
                    <a:pt x="0" y="1378"/>
                    <a:pt x="0" y="1514"/>
                    <a:pt x="0" y="1650"/>
                  </a:cubicBezTo>
                  <a:cubicBezTo>
                    <a:pt x="0" y="1767"/>
                    <a:pt x="20" y="1864"/>
                    <a:pt x="78" y="1942"/>
                  </a:cubicBezTo>
                  <a:cubicBezTo>
                    <a:pt x="117" y="2039"/>
                    <a:pt x="176" y="2136"/>
                    <a:pt x="253" y="2195"/>
                  </a:cubicBezTo>
                  <a:cubicBezTo>
                    <a:pt x="331" y="2273"/>
                    <a:pt x="428" y="2331"/>
                    <a:pt x="526" y="2350"/>
                  </a:cubicBezTo>
                  <a:cubicBezTo>
                    <a:pt x="623" y="2389"/>
                    <a:pt x="720" y="2409"/>
                    <a:pt x="837" y="2409"/>
                  </a:cubicBezTo>
                  <a:cubicBezTo>
                    <a:pt x="895" y="2389"/>
                    <a:pt x="973" y="2389"/>
                    <a:pt x="1031" y="2350"/>
                  </a:cubicBezTo>
                  <a:cubicBezTo>
                    <a:pt x="1109" y="2370"/>
                    <a:pt x="1167" y="2389"/>
                    <a:pt x="1245" y="2389"/>
                  </a:cubicBezTo>
                  <a:cubicBezTo>
                    <a:pt x="1265" y="2389"/>
                    <a:pt x="1304" y="2389"/>
                    <a:pt x="1323" y="2370"/>
                  </a:cubicBezTo>
                  <a:cubicBezTo>
                    <a:pt x="1420" y="2370"/>
                    <a:pt x="1498" y="2350"/>
                    <a:pt x="1595" y="2331"/>
                  </a:cubicBezTo>
                  <a:cubicBezTo>
                    <a:pt x="1712" y="2292"/>
                    <a:pt x="1809" y="2234"/>
                    <a:pt x="1907" y="2175"/>
                  </a:cubicBezTo>
                  <a:cubicBezTo>
                    <a:pt x="1984" y="2136"/>
                    <a:pt x="2043" y="2097"/>
                    <a:pt x="2101" y="2039"/>
                  </a:cubicBezTo>
                  <a:cubicBezTo>
                    <a:pt x="2179" y="1981"/>
                    <a:pt x="2237" y="1922"/>
                    <a:pt x="2296" y="1864"/>
                  </a:cubicBezTo>
                  <a:cubicBezTo>
                    <a:pt x="2432" y="1670"/>
                    <a:pt x="2529" y="1495"/>
                    <a:pt x="2607" y="1261"/>
                  </a:cubicBezTo>
                  <a:cubicBezTo>
                    <a:pt x="2626" y="1144"/>
                    <a:pt x="2626" y="1028"/>
                    <a:pt x="2646" y="911"/>
                  </a:cubicBezTo>
                  <a:cubicBezTo>
                    <a:pt x="2646" y="794"/>
                    <a:pt x="2607" y="678"/>
                    <a:pt x="2587" y="561"/>
                  </a:cubicBezTo>
                  <a:cubicBezTo>
                    <a:pt x="2548" y="425"/>
                    <a:pt x="2471" y="308"/>
                    <a:pt x="2373" y="211"/>
                  </a:cubicBezTo>
                  <a:cubicBezTo>
                    <a:pt x="2257" y="114"/>
                    <a:pt x="2140" y="55"/>
                    <a:pt x="2004" y="36"/>
                  </a:cubicBezTo>
                  <a:cubicBezTo>
                    <a:pt x="1890" y="11"/>
                    <a:pt x="1782" y="1"/>
                    <a:pt x="16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255;p28"/>
            <p:cNvSpPr/>
            <p:nvPr/>
          </p:nvSpPr>
          <p:spPr>
            <a:xfrm>
              <a:off x="-9848850" y="5249888"/>
              <a:ext cx="78300" cy="65725"/>
            </a:xfrm>
            <a:custGeom>
              <a:avLst/>
              <a:gdLst/>
              <a:ahLst/>
              <a:cxnLst/>
              <a:rect l="l" t="t" r="r" b="b"/>
              <a:pathLst>
                <a:path w="3132" h="2629" extrusionOk="0">
                  <a:moveTo>
                    <a:pt x="2289" y="0"/>
                  </a:moveTo>
                  <a:cubicBezTo>
                    <a:pt x="2272" y="0"/>
                    <a:pt x="2254" y="1"/>
                    <a:pt x="2237" y="2"/>
                  </a:cubicBezTo>
                  <a:cubicBezTo>
                    <a:pt x="1362" y="2"/>
                    <a:pt x="487" y="566"/>
                    <a:pt x="117" y="1364"/>
                  </a:cubicBezTo>
                  <a:cubicBezTo>
                    <a:pt x="20" y="1597"/>
                    <a:pt x="0" y="1830"/>
                    <a:pt x="117" y="2064"/>
                  </a:cubicBezTo>
                  <a:cubicBezTo>
                    <a:pt x="156" y="2161"/>
                    <a:pt x="214" y="2258"/>
                    <a:pt x="292" y="2317"/>
                  </a:cubicBezTo>
                  <a:cubicBezTo>
                    <a:pt x="389" y="2414"/>
                    <a:pt x="526" y="2472"/>
                    <a:pt x="662" y="2511"/>
                  </a:cubicBezTo>
                  <a:cubicBezTo>
                    <a:pt x="759" y="2550"/>
                    <a:pt x="837" y="2569"/>
                    <a:pt x="934" y="2608"/>
                  </a:cubicBezTo>
                  <a:cubicBezTo>
                    <a:pt x="980" y="2622"/>
                    <a:pt x="1031" y="2628"/>
                    <a:pt x="1084" y="2628"/>
                  </a:cubicBezTo>
                  <a:cubicBezTo>
                    <a:pt x="1252" y="2628"/>
                    <a:pt x="1438" y="2566"/>
                    <a:pt x="1556" y="2492"/>
                  </a:cubicBezTo>
                  <a:cubicBezTo>
                    <a:pt x="1673" y="2414"/>
                    <a:pt x="1790" y="2278"/>
                    <a:pt x="1848" y="2142"/>
                  </a:cubicBezTo>
                  <a:cubicBezTo>
                    <a:pt x="2004" y="2064"/>
                    <a:pt x="2159" y="1986"/>
                    <a:pt x="2295" y="1889"/>
                  </a:cubicBezTo>
                  <a:cubicBezTo>
                    <a:pt x="2432" y="1791"/>
                    <a:pt x="2568" y="1675"/>
                    <a:pt x="2665" y="1558"/>
                  </a:cubicBezTo>
                  <a:cubicBezTo>
                    <a:pt x="2782" y="1441"/>
                    <a:pt x="2879" y="1305"/>
                    <a:pt x="2976" y="1150"/>
                  </a:cubicBezTo>
                  <a:cubicBezTo>
                    <a:pt x="3132" y="916"/>
                    <a:pt x="3073" y="566"/>
                    <a:pt x="2937" y="352"/>
                  </a:cubicBezTo>
                  <a:cubicBezTo>
                    <a:pt x="2792" y="134"/>
                    <a:pt x="2543" y="0"/>
                    <a:pt x="2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256;p28"/>
            <p:cNvSpPr/>
            <p:nvPr/>
          </p:nvSpPr>
          <p:spPr>
            <a:xfrm>
              <a:off x="-9696175" y="5356888"/>
              <a:ext cx="62275" cy="68200"/>
            </a:xfrm>
            <a:custGeom>
              <a:avLst/>
              <a:gdLst/>
              <a:ahLst/>
              <a:cxnLst/>
              <a:rect l="l" t="t" r="r" b="b"/>
              <a:pathLst>
                <a:path w="2491" h="2728" extrusionOk="0">
                  <a:moveTo>
                    <a:pt x="1381" y="1"/>
                  </a:moveTo>
                  <a:cubicBezTo>
                    <a:pt x="1284" y="20"/>
                    <a:pt x="1168" y="40"/>
                    <a:pt x="1070" y="79"/>
                  </a:cubicBezTo>
                  <a:cubicBezTo>
                    <a:pt x="973" y="118"/>
                    <a:pt x="876" y="157"/>
                    <a:pt x="798" y="215"/>
                  </a:cubicBezTo>
                  <a:cubicBezTo>
                    <a:pt x="701" y="293"/>
                    <a:pt x="623" y="371"/>
                    <a:pt x="545" y="429"/>
                  </a:cubicBezTo>
                  <a:cubicBezTo>
                    <a:pt x="428" y="546"/>
                    <a:pt x="331" y="701"/>
                    <a:pt x="253" y="837"/>
                  </a:cubicBezTo>
                  <a:cubicBezTo>
                    <a:pt x="156" y="973"/>
                    <a:pt x="98" y="1149"/>
                    <a:pt x="59" y="1324"/>
                  </a:cubicBezTo>
                  <a:cubicBezTo>
                    <a:pt x="1" y="1499"/>
                    <a:pt x="1" y="1693"/>
                    <a:pt x="1" y="1868"/>
                  </a:cubicBezTo>
                  <a:cubicBezTo>
                    <a:pt x="1" y="1965"/>
                    <a:pt x="20" y="2082"/>
                    <a:pt x="78" y="2160"/>
                  </a:cubicBezTo>
                  <a:cubicBezTo>
                    <a:pt x="117" y="2257"/>
                    <a:pt x="176" y="2354"/>
                    <a:pt x="253" y="2413"/>
                  </a:cubicBezTo>
                  <a:cubicBezTo>
                    <a:pt x="312" y="2452"/>
                    <a:pt x="370" y="2491"/>
                    <a:pt x="428" y="2529"/>
                  </a:cubicBezTo>
                  <a:cubicBezTo>
                    <a:pt x="545" y="2588"/>
                    <a:pt x="681" y="2627"/>
                    <a:pt x="837" y="2627"/>
                  </a:cubicBezTo>
                  <a:lnTo>
                    <a:pt x="856" y="2627"/>
                  </a:lnTo>
                  <a:cubicBezTo>
                    <a:pt x="974" y="2677"/>
                    <a:pt x="1092" y="2728"/>
                    <a:pt x="1223" y="2728"/>
                  </a:cubicBezTo>
                  <a:cubicBezTo>
                    <a:pt x="1243" y="2728"/>
                    <a:pt x="1263" y="2727"/>
                    <a:pt x="1284" y="2724"/>
                  </a:cubicBezTo>
                  <a:cubicBezTo>
                    <a:pt x="1343" y="2704"/>
                    <a:pt x="1420" y="2685"/>
                    <a:pt x="1479" y="2685"/>
                  </a:cubicBezTo>
                  <a:cubicBezTo>
                    <a:pt x="1615" y="2627"/>
                    <a:pt x="1732" y="2568"/>
                    <a:pt x="1829" y="2452"/>
                  </a:cubicBezTo>
                  <a:cubicBezTo>
                    <a:pt x="1907" y="2393"/>
                    <a:pt x="1965" y="2315"/>
                    <a:pt x="2043" y="2238"/>
                  </a:cubicBezTo>
                  <a:cubicBezTo>
                    <a:pt x="2140" y="2102"/>
                    <a:pt x="2237" y="1965"/>
                    <a:pt x="2296" y="1810"/>
                  </a:cubicBezTo>
                  <a:cubicBezTo>
                    <a:pt x="2354" y="1654"/>
                    <a:pt x="2432" y="1499"/>
                    <a:pt x="2451" y="1343"/>
                  </a:cubicBezTo>
                  <a:cubicBezTo>
                    <a:pt x="2471" y="1226"/>
                    <a:pt x="2490" y="1110"/>
                    <a:pt x="2490" y="993"/>
                  </a:cubicBezTo>
                  <a:cubicBezTo>
                    <a:pt x="2490" y="798"/>
                    <a:pt x="2432" y="623"/>
                    <a:pt x="2334" y="468"/>
                  </a:cubicBezTo>
                  <a:cubicBezTo>
                    <a:pt x="2198" y="234"/>
                    <a:pt x="1945" y="59"/>
                    <a:pt x="1693" y="20"/>
                  </a:cubicBezTo>
                  <a:cubicBezTo>
                    <a:pt x="1595" y="1"/>
                    <a:pt x="1498" y="1"/>
                    <a:pt x="13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257;p28"/>
            <p:cNvSpPr/>
            <p:nvPr/>
          </p:nvSpPr>
          <p:spPr>
            <a:xfrm>
              <a:off x="-9568775" y="5452688"/>
              <a:ext cx="55450" cy="66725"/>
            </a:xfrm>
            <a:custGeom>
              <a:avLst/>
              <a:gdLst/>
              <a:ahLst/>
              <a:cxnLst/>
              <a:rect l="l" t="t" r="r" b="b"/>
              <a:pathLst>
                <a:path w="2218" h="2669" extrusionOk="0">
                  <a:moveTo>
                    <a:pt x="1284" y="1"/>
                  </a:moveTo>
                  <a:cubicBezTo>
                    <a:pt x="1187" y="20"/>
                    <a:pt x="1089" y="39"/>
                    <a:pt x="992" y="59"/>
                  </a:cubicBezTo>
                  <a:cubicBezTo>
                    <a:pt x="876" y="78"/>
                    <a:pt x="739" y="156"/>
                    <a:pt x="642" y="214"/>
                  </a:cubicBezTo>
                  <a:cubicBezTo>
                    <a:pt x="525" y="273"/>
                    <a:pt x="428" y="370"/>
                    <a:pt x="350" y="448"/>
                  </a:cubicBezTo>
                  <a:cubicBezTo>
                    <a:pt x="292" y="526"/>
                    <a:pt x="234" y="603"/>
                    <a:pt x="175" y="681"/>
                  </a:cubicBezTo>
                  <a:cubicBezTo>
                    <a:pt x="156" y="701"/>
                    <a:pt x="156" y="740"/>
                    <a:pt x="136" y="759"/>
                  </a:cubicBezTo>
                  <a:cubicBezTo>
                    <a:pt x="98" y="856"/>
                    <a:pt x="59" y="954"/>
                    <a:pt x="39" y="1031"/>
                  </a:cubicBezTo>
                  <a:cubicBezTo>
                    <a:pt x="20" y="1129"/>
                    <a:pt x="20" y="1245"/>
                    <a:pt x="0" y="1323"/>
                  </a:cubicBezTo>
                  <a:cubicBezTo>
                    <a:pt x="0" y="1459"/>
                    <a:pt x="20" y="1595"/>
                    <a:pt x="59" y="1712"/>
                  </a:cubicBezTo>
                  <a:cubicBezTo>
                    <a:pt x="78" y="1770"/>
                    <a:pt x="98" y="1829"/>
                    <a:pt x="117" y="1887"/>
                  </a:cubicBezTo>
                  <a:cubicBezTo>
                    <a:pt x="117" y="1965"/>
                    <a:pt x="136" y="2043"/>
                    <a:pt x="156" y="2120"/>
                  </a:cubicBezTo>
                  <a:cubicBezTo>
                    <a:pt x="175" y="2218"/>
                    <a:pt x="234" y="2315"/>
                    <a:pt x="311" y="2393"/>
                  </a:cubicBezTo>
                  <a:cubicBezTo>
                    <a:pt x="370" y="2471"/>
                    <a:pt x="448" y="2529"/>
                    <a:pt x="545" y="2587"/>
                  </a:cubicBezTo>
                  <a:cubicBezTo>
                    <a:pt x="665" y="2635"/>
                    <a:pt x="793" y="2669"/>
                    <a:pt x="923" y="2669"/>
                  </a:cubicBezTo>
                  <a:cubicBezTo>
                    <a:pt x="1004" y="2669"/>
                    <a:pt x="1086" y="2656"/>
                    <a:pt x="1167" y="2626"/>
                  </a:cubicBezTo>
                  <a:cubicBezTo>
                    <a:pt x="1303" y="2568"/>
                    <a:pt x="1459" y="2471"/>
                    <a:pt x="1556" y="2334"/>
                  </a:cubicBezTo>
                  <a:cubicBezTo>
                    <a:pt x="1556" y="2334"/>
                    <a:pt x="1576" y="2315"/>
                    <a:pt x="1595" y="2315"/>
                  </a:cubicBezTo>
                  <a:cubicBezTo>
                    <a:pt x="1692" y="2179"/>
                    <a:pt x="1770" y="2043"/>
                    <a:pt x="1790" y="1868"/>
                  </a:cubicBezTo>
                  <a:cubicBezTo>
                    <a:pt x="1906" y="1634"/>
                    <a:pt x="2004" y="1401"/>
                    <a:pt x="2120" y="1167"/>
                  </a:cubicBezTo>
                  <a:cubicBezTo>
                    <a:pt x="2179" y="1051"/>
                    <a:pt x="2218" y="915"/>
                    <a:pt x="2198" y="759"/>
                  </a:cubicBezTo>
                  <a:cubicBezTo>
                    <a:pt x="2198" y="662"/>
                    <a:pt x="2179" y="545"/>
                    <a:pt x="2120" y="467"/>
                  </a:cubicBezTo>
                  <a:cubicBezTo>
                    <a:pt x="2081" y="370"/>
                    <a:pt x="2023" y="292"/>
                    <a:pt x="1945" y="214"/>
                  </a:cubicBezTo>
                  <a:cubicBezTo>
                    <a:pt x="1848" y="117"/>
                    <a:pt x="1712" y="59"/>
                    <a:pt x="1576" y="20"/>
                  </a:cubicBezTo>
                  <a:cubicBezTo>
                    <a:pt x="1478" y="20"/>
                    <a:pt x="1381" y="1"/>
                    <a:pt x="12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258;p28"/>
            <p:cNvSpPr/>
            <p:nvPr/>
          </p:nvSpPr>
          <p:spPr>
            <a:xfrm>
              <a:off x="-9535225" y="5341838"/>
              <a:ext cx="40875" cy="41825"/>
            </a:xfrm>
            <a:custGeom>
              <a:avLst/>
              <a:gdLst/>
              <a:ahLst/>
              <a:cxnLst/>
              <a:rect l="l" t="t" r="r" b="b"/>
              <a:pathLst>
                <a:path w="1635" h="1673" extrusionOk="0">
                  <a:moveTo>
                    <a:pt x="778" y="0"/>
                  </a:moveTo>
                  <a:cubicBezTo>
                    <a:pt x="778" y="0"/>
                    <a:pt x="564" y="39"/>
                    <a:pt x="564" y="39"/>
                  </a:cubicBezTo>
                  <a:cubicBezTo>
                    <a:pt x="487" y="58"/>
                    <a:pt x="428" y="78"/>
                    <a:pt x="370" y="117"/>
                  </a:cubicBezTo>
                  <a:cubicBezTo>
                    <a:pt x="370" y="136"/>
                    <a:pt x="214" y="253"/>
                    <a:pt x="214" y="253"/>
                  </a:cubicBezTo>
                  <a:cubicBezTo>
                    <a:pt x="214" y="253"/>
                    <a:pt x="214" y="253"/>
                    <a:pt x="214" y="272"/>
                  </a:cubicBezTo>
                  <a:cubicBezTo>
                    <a:pt x="214" y="272"/>
                    <a:pt x="98" y="428"/>
                    <a:pt x="98" y="428"/>
                  </a:cubicBezTo>
                  <a:cubicBezTo>
                    <a:pt x="59" y="506"/>
                    <a:pt x="39" y="564"/>
                    <a:pt x="20" y="642"/>
                  </a:cubicBezTo>
                  <a:cubicBezTo>
                    <a:pt x="0" y="720"/>
                    <a:pt x="0" y="797"/>
                    <a:pt x="0" y="856"/>
                  </a:cubicBezTo>
                  <a:cubicBezTo>
                    <a:pt x="0" y="875"/>
                    <a:pt x="0" y="875"/>
                    <a:pt x="0" y="875"/>
                  </a:cubicBezTo>
                  <a:cubicBezTo>
                    <a:pt x="0" y="875"/>
                    <a:pt x="0" y="875"/>
                    <a:pt x="0" y="895"/>
                  </a:cubicBezTo>
                  <a:cubicBezTo>
                    <a:pt x="0" y="914"/>
                    <a:pt x="39" y="1070"/>
                    <a:pt x="39" y="1089"/>
                  </a:cubicBezTo>
                  <a:cubicBezTo>
                    <a:pt x="39" y="1089"/>
                    <a:pt x="39" y="1109"/>
                    <a:pt x="39" y="1109"/>
                  </a:cubicBezTo>
                  <a:cubicBezTo>
                    <a:pt x="39" y="1128"/>
                    <a:pt x="136" y="1284"/>
                    <a:pt x="136" y="1303"/>
                  </a:cubicBezTo>
                  <a:cubicBezTo>
                    <a:pt x="136" y="1323"/>
                    <a:pt x="273" y="1459"/>
                    <a:pt x="273" y="1459"/>
                  </a:cubicBezTo>
                  <a:cubicBezTo>
                    <a:pt x="273" y="1478"/>
                    <a:pt x="448" y="1575"/>
                    <a:pt x="448" y="1575"/>
                  </a:cubicBezTo>
                  <a:cubicBezTo>
                    <a:pt x="506" y="1614"/>
                    <a:pt x="584" y="1634"/>
                    <a:pt x="642" y="1653"/>
                  </a:cubicBezTo>
                  <a:cubicBezTo>
                    <a:pt x="720" y="1673"/>
                    <a:pt x="798" y="1673"/>
                    <a:pt x="856" y="1673"/>
                  </a:cubicBezTo>
                  <a:cubicBezTo>
                    <a:pt x="934" y="1673"/>
                    <a:pt x="1012" y="1653"/>
                    <a:pt x="1070" y="1634"/>
                  </a:cubicBezTo>
                  <a:cubicBezTo>
                    <a:pt x="1148" y="1614"/>
                    <a:pt x="1206" y="1575"/>
                    <a:pt x="1264" y="1537"/>
                  </a:cubicBezTo>
                  <a:cubicBezTo>
                    <a:pt x="1362" y="1478"/>
                    <a:pt x="1440" y="1420"/>
                    <a:pt x="1478" y="1323"/>
                  </a:cubicBezTo>
                  <a:cubicBezTo>
                    <a:pt x="1556" y="1245"/>
                    <a:pt x="1595" y="1148"/>
                    <a:pt x="1615" y="1050"/>
                  </a:cubicBezTo>
                  <a:cubicBezTo>
                    <a:pt x="1634" y="973"/>
                    <a:pt x="1634" y="875"/>
                    <a:pt x="1615" y="797"/>
                  </a:cubicBezTo>
                  <a:cubicBezTo>
                    <a:pt x="1634" y="720"/>
                    <a:pt x="1615" y="622"/>
                    <a:pt x="1595" y="545"/>
                  </a:cubicBezTo>
                  <a:cubicBezTo>
                    <a:pt x="1556" y="486"/>
                    <a:pt x="1537" y="428"/>
                    <a:pt x="1498" y="350"/>
                  </a:cubicBezTo>
                  <a:cubicBezTo>
                    <a:pt x="1420" y="233"/>
                    <a:pt x="1323" y="156"/>
                    <a:pt x="1206" y="78"/>
                  </a:cubicBezTo>
                  <a:lnTo>
                    <a:pt x="1187" y="78"/>
                  </a:lnTo>
                  <a:cubicBezTo>
                    <a:pt x="1187" y="78"/>
                    <a:pt x="1012" y="20"/>
                    <a:pt x="992" y="20"/>
                  </a:cubicBezTo>
                  <a:cubicBezTo>
                    <a:pt x="914" y="0"/>
                    <a:pt x="856"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259;p28"/>
            <p:cNvSpPr/>
            <p:nvPr/>
          </p:nvSpPr>
          <p:spPr>
            <a:xfrm>
              <a:off x="-9685975" y="5206663"/>
              <a:ext cx="40400" cy="42800"/>
            </a:xfrm>
            <a:custGeom>
              <a:avLst/>
              <a:gdLst/>
              <a:ahLst/>
              <a:cxnLst/>
              <a:rect l="l" t="t" r="r" b="b"/>
              <a:pathLst>
                <a:path w="1616" h="1712" extrusionOk="0">
                  <a:moveTo>
                    <a:pt x="760" y="0"/>
                  </a:moveTo>
                  <a:cubicBezTo>
                    <a:pt x="701" y="20"/>
                    <a:pt x="623" y="39"/>
                    <a:pt x="565" y="39"/>
                  </a:cubicBezTo>
                  <a:cubicBezTo>
                    <a:pt x="429" y="97"/>
                    <a:pt x="312" y="156"/>
                    <a:pt x="215" y="272"/>
                  </a:cubicBezTo>
                  <a:cubicBezTo>
                    <a:pt x="176" y="331"/>
                    <a:pt x="137" y="389"/>
                    <a:pt x="98" y="428"/>
                  </a:cubicBezTo>
                  <a:cubicBezTo>
                    <a:pt x="40" y="564"/>
                    <a:pt x="1" y="700"/>
                    <a:pt x="20" y="836"/>
                  </a:cubicBezTo>
                  <a:lnTo>
                    <a:pt x="20" y="953"/>
                  </a:lnTo>
                  <a:cubicBezTo>
                    <a:pt x="20" y="1070"/>
                    <a:pt x="40" y="1167"/>
                    <a:pt x="98" y="1264"/>
                  </a:cubicBezTo>
                  <a:cubicBezTo>
                    <a:pt x="137" y="1362"/>
                    <a:pt x="195" y="1439"/>
                    <a:pt x="273" y="1498"/>
                  </a:cubicBezTo>
                  <a:cubicBezTo>
                    <a:pt x="351" y="1576"/>
                    <a:pt x="448" y="1634"/>
                    <a:pt x="546" y="1653"/>
                  </a:cubicBezTo>
                  <a:cubicBezTo>
                    <a:pt x="643" y="1692"/>
                    <a:pt x="740" y="1712"/>
                    <a:pt x="857" y="1712"/>
                  </a:cubicBezTo>
                  <a:cubicBezTo>
                    <a:pt x="915" y="1692"/>
                    <a:pt x="993" y="1692"/>
                    <a:pt x="1071" y="1673"/>
                  </a:cubicBezTo>
                  <a:cubicBezTo>
                    <a:pt x="1187" y="1634"/>
                    <a:pt x="1304" y="1556"/>
                    <a:pt x="1401" y="1439"/>
                  </a:cubicBezTo>
                  <a:cubicBezTo>
                    <a:pt x="1440" y="1400"/>
                    <a:pt x="1479" y="1342"/>
                    <a:pt x="1518" y="1284"/>
                  </a:cubicBezTo>
                  <a:cubicBezTo>
                    <a:pt x="1576" y="1148"/>
                    <a:pt x="1615" y="1012"/>
                    <a:pt x="1615" y="875"/>
                  </a:cubicBezTo>
                  <a:lnTo>
                    <a:pt x="1596" y="759"/>
                  </a:lnTo>
                  <a:cubicBezTo>
                    <a:pt x="1596" y="661"/>
                    <a:pt x="1576" y="545"/>
                    <a:pt x="1518" y="467"/>
                  </a:cubicBezTo>
                  <a:cubicBezTo>
                    <a:pt x="1479" y="370"/>
                    <a:pt x="1421" y="272"/>
                    <a:pt x="1343" y="214"/>
                  </a:cubicBezTo>
                  <a:cubicBezTo>
                    <a:pt x="1265" y="136"/>
                    <a:pt x="1168" y="97"/>
                    <a:pt x="1071" y="58"/>
                  </a:cubicBezTo>
                  <a:cubicBezTo>
                    <a:pt x="973" y="20"/>
                    <a:pt x="876" y="0"/>
                    <a:pt x="7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28"/>
            <p:cNvSpPr/>
            <p:nvPr/>
          </p:nvSpPr>
          <p:spPr>
            <a:xfrm>
              <a:off x="-9852250" y="5119613"/>
              <a:ext cx="45725" cy="45725"/>
            </a:xfrm>
            <a:custGeom>
              <a:avLst/>
              <a:gdLst/>
              <a:ahLst/>
              <a:cxnLst/>
              <a:rect l="l" t="t" r="r" b="b"/>
              <a:pathLst>
                <a:path w="1829" h="1829" extrusionOk="0">
                  <a:moveTo>
                    <a:pt x="992" y="1"/>
                  </a:moveTo>
                  <a:cubicBezTo>
                    <a:pt x="914" y="20"/>
                    <a:pt x="837" y="40"/>
                    <a:pt x="778" y="40"/>
                  </a:cubicBezTo>
                  <a:cubicBezTo>
                    <a:pt x="642" y="79"/>
                    <a:pt x="525" y="156"/>
                    <a:pt x="428" y="273"/>
                  </a:cubicBezTo>
                  <a:cubicBezTo>
                    <a:pt x="370" y="351"/>
                    <a:pt x="292" y="429"/>
                    <a:pt x="214" y="506"/>
                  </a:cubicBezTo>
                  <a:cubicBezTo>
                    <a:pt x="156" y="584"/>
                    <a:pt x="98" y="662"/>
                    <a:pt x="78" y="759"/>
                  </a:cubicBezTo>
                  <a:cubicBezTo>
                    <a:pt x="20" y="856"/>
                    <a:pt x="0" y="973"/>
                    <a:pt x="20" y="1070"/>
                  </a:cubicBezTo>
                  <a:cubicBezTo>
                    <a:pt x="20" y="1187"/>
                    <a:pt x="39" y="1284"/>
                    <a:pt x="98" y="1382"/>
                  </a:cubicBezTo>
                  <a:cubicBezTo>
                    <a:pt x="136" y="1479"/>
                    <a:pt x="195" y="1557"/>
                    <a:pt x="273" y="1615"/>
                  </a:cubicBezTo>
                  <a:cubicBezTo>
                    <a:pt x="331" y="1654"/>
                    <a:pt x="389" y="1693"/>
                    <a:pt x="448" y="1732"/>
                  </a:cubicBezTo>
                  <a:cubicBezTo>
                    <a:pt x="564" y="1810"/>
                    <a:pt x="700" y="1829"/>
                    <a:pt x="856" y="1829"/>
                  </a:cubicBezTo>
                  <a:cubicBezTo>
                    <a:pt x="914" y="1810"/>
                    <a:pt x="992" y="1810"/>
                    <a:pt x="1070" y="1790"/>
                  </a:cubicBezTo>
                  <a:cubicBezTo>
                    <a:pt x="1187" y="1751"/>
                    <a:pt x="1303" y="1673"/>
                    <a:pt x="1401" y="1576"/>
                  </a:cubicBezTo>
                  <a:cubicBezTo>
                    <a:pt x="1478" y="1498"/>
                    <a:pt x="1537" y="1421"/>
                    <a:pt x="1615" y="1343"/>
                  </a:cubicBezTo>
                  <a:cubicBezTo>
                    <a:pt x="1692" y="1265"/>
                    <a:pt x="1731" y="1168"/>
                    <a:pt x="1770" y="1070"/>
                  </a:cubicBezTo>
                  <a:cubicBezTo>
                    <a:pt x="1809" y="973"/>
                    <a:pt x="1829" y="876"/>
                    <a:pt x="1829" y="759"/>
                  </a:cubicBezTo>
                  <a:cubicBezTo>
                    <a:pt x="1809" y="643"/>
                    <a:pt x="1790" y="545"/>
                    <a:pt x="1731" y="448"/>
                  </a:cubicBezTo>
                  <a:cubicBezTo>
                    <a:pt x="1692" y="351"/>
                    <a:pt x="1634" y="273"/>
                    <a:pt x="1556" y="215"/>
                  </a:cubicBezTo>
                  <a:cubicBezTo>
                    <a:pt x="1498" y="176"/>
                    <a:pt x="1440" y="137"/>
                    <a:pt x="1381" y="98"/>
                  </a:cubicBezTo>
                  <a:cubicBezTo>
                    <a:pt x="1265" y="20"/>
                    <a:pt x="1128" y="1"/>
                    <a:pt x="9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28"/>
            <p:cNvSpPr/>
            <p:nvPr/>
          </p:nvSpPr>
          <p:spPr>
            <a:xfrm>
              <a:off x="-10012225" y="5049613"/>
              <a:ext cx="57400" cy="54175"/>
            </a:xfrm>
            <a:custGeom>
              <a:avLst/>
              <a:gdLst/>
              <a:ahLst/>
              <a:cxnLst/>
              <a:rect l="l" t="t" r="r" b="b"/>
              <a:pathLst>
                <a:path w="2296" h="2167" extrusionOk="0">
                  <a:moveTo>
                    <a:pt x="1187" y="0"/>
                  </a:moveTo>
                  <a:cubicBezTo>
                    <a:pt x="1070" y="0"/>
                    <a:pt x="953" y="19"/>
                    <a:pt x="856" y="39"/>
                  </a:cubicBezTo>
                  <a:cubicBezTo>
                    <a:pt x="817" y="58"/>
                    <a:pt x="798" y="58"/>
                    <a:pt x="778" y="58"/>
                  </a:cubicBezTo>
                  <a:cubicBezTo>
                    <a:pt x="740" y="78"/>
                    <a:pt x="701" y="97"/>
                    <a:pt x="681" y="117"/>
                  </a:cubicBezTo>
                  <a:cubicBezTo>
                    <a:pt x="642" y="136"/>
                    <a:pt x="603" y="156"/>
                    <a:pt x="564" y="175"/>
                  </a:cubicBezTo>
                  <a:cubicBezTo>
                    <a:pt x="545" y="175"/>
                    <a:pt x="526" y="194"/>
                    <a:pt x="506" y="194"/>
                  </a:cubicBezTo>
                  <a:cubicBezTo>
                    <a:pt x="467" y="253"/>
                    <a:pt x="389" y="292"/>
                    <a:pt x="351" y="350"/>
                  </a:cubicBezTo>
                  <a:cubicBezTo>
                    <a:pt x="331" y="350"/>
                    <a:pt x="331" y="370"/>
                    <a:pt x="331" y="370"/>
                  </a:cubicBezTo>
                  <a:cubicBezTo>
                    <a:pt x="253" y="447"/>
                    <a:pt x="195" y="525"/>
                    <a:pt x="156" y="622"/>
                  </a:cubicBezTo>
                  <a:cubicBezTo>
                    <a:pt x="39" y="856"/>
                    <a:pt x="0" y="1148"/>
                    <a:pt x="98" y="1420"/>
                  </a:cubicBezTo>
                  <a:cubicBezTo>
                    <a:pt x="117" y="1517"/>
                    <a:pt x="176" y="1595"/>
                    <a:pt x="253" y="1673"/>
                  </a:cubicBezTo>
                  <a:cubicBezTo>
                    <a:pt x="273" y="1712"/>
                    <a:pt x="292" y="1770"/>
                    <a:pt x="312" y="1809"/>
                  </a:cubicBezTo>
                  <a:cubicBezTo>
                    <a:pt x="389" y="1925"/>
                    <a:pt x="487" y="2003"/>
                    <a:pt x="603" y="2081"/>
                  </a:cubicBezTo>
                  <a:cubicBezTo>
                    <a:pt x="681" y="2101"/>
                    <a:pt x="740" y="2120"/>
                    <a:pt x="798" y="2139"/>
                  </a:cubicBezTo>
                  <a:cubicBezTo>
                    <a:pt x="868" y="2157"/>
                    <a:pt x="934" y="2167"/>
                    <a:pt x="998" y="2167"/>
                  </a:cubicBezTo>
                  <a:cubicBezTo>
                    <a:pt x="1076" y="2167"/>
                    <a:pt x="1151" y="2152"/>
                    <a:pt x="1226" y="2120"/>
                  </a:cubicBezTo>
                  <a:cubicBezTo>
                    <a:pt x="1265" y="2120"/>
                    <a:pt x="1284" y="2101"/>
                    <a:pt x="1323" y="2101"/>
                  </a:cubicBezTo>
                  <a:cubicBezTo>
                    <a:pt x="1420" y="2062"/>
                    <a:pt x="1518" y="2003"/>
                    <a:pt x="1595" y="1964"/>
                  </a:cubicBezTo>
                  <a:cubicBezTo>
                    <a:pt x="1615" y="1945"/>
                    <a:pt x="1654" y="1925"/>
                    <a:pt x="1673" y="1906"/>
                  </a:cubicBezTo>
                  <a:cubicBezTo>
                    <a:pt x="1751" y="1848"/>
                    <a:pt x="1829" y="1770"/>
                    <a:pt x="1907" y="1712"/>
                  </a:cubicBezTo>
                  <a:cubicBezTo>
                    <a:pt x="1926" y="1673"/>
                    <a:pt x="1945" y="1653"/>
                    <a:pt x="1965" y="1634"/>
                  </a:cubicBezTo>
                  <a:cubicBezTo>
                    <a:pt x="2023" y="1537"/>
                    <a:pt x="2082" y="1459"/>
                    <a:pt x="2140" y="1381"/>
                  </a:cubicBezTo>
                  <a:cubicBezTo>
                    <a:pt x="2159" y="1342"/>
                    <a:pt x="2159" y="1323"/>
                    <a:pt x="2179" y="1284"/>
                  </a:cubicBezTo>
                  <a:cubicBezTo>
                    <a:pt x="2218" y="1186"/>
                    <a:pt x="2257" y="1089"/>
                    <a:pt x="2276" y="992"/>
                  </a:cubicBezTo>
                  <a:cubicBezTo>
                    <a:pt x="2295" y="895"/>
                    <a:pt x="2295" y="778"/>
                    <a:pt x="2276" y="681"/>
                  </a:cubicBezTo>
                  <a:cubicBezTo>
                    <a:pt x="2257" y="564"/>
                    <a:pt x="2218" y="467"/>
                    <a:pt x="2159" y="389"/>
                  </a:cubicBezTo>
                  <a:lnTo>
                    <a:pt x="2023" y="233"/>
                  </a:lnTo>
                  <a:cubicBezTo>
                    <a:pt x="1926" y="136"/>
                    <a:pt x="1809" y="78"/>
                    <a:pt x="1673" y="39"/>
                  </a:cubicBezTo>
                  <a:cubicBezTo>
                    <a:pt x="1615" y="39"/>
                    <a:pt x="1576" y="19"/>
                    <a:pt x="1518" y="19"/>
                  </a:cubicBezTo>
                  <a:cubicBezTo>
                    <a:pt x="1459" y="19"/>
                    <a:pt x="1420" y="0"/>
                    <a:pt x="13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28"/>
            <p:cNvSpPr/>
            <p:nvPr/>
          </p:nvSpPr>
          <p:spPr>
            <a:xfrm>
              <a:off x="-10177550" y="4963538"/>
              <a:ext cx="51575" cy="56550"/>
            </a:xfrm>
            <a:custGeom>
              <a:avLst/>
              <a:gdLst/>
              <a:ahLst/>
              <a:cxnLst/>
              <a:rect l="l" t="t" r="r" b="b"/>
              <a:pathLst>
                <a:path w="2063" h="2262" extrusionOk="0">
                  <a:moveTo>
                    <a:pt x="1070" y="0"/>
                  </a:moveTo>
                  <a:cubicBezTo>
                    <a:pt x="973" y="20"/>
                    <a:pt x="876" y="39"/>
                    <a:pt x="779" y="59"/>
                  </a:cubicBezTo>
                  <a:cubicBezTo>
                    <a:pt x="701" y="98"/>
                    <a:pt x="623" y="137"/>
                    <a:pt x="565" y="176"/>
                  </a:cubicBezTo>
                  <a:cubicBezTo>
                    <a:pt x="545" y="176"/>
                    <a:pt x="526" y="195"/>
                    <a:pt x="526" y="195"/>
                  </a:cubicBezTo>
                  <a:cubicBezTo>
                    <a:pt x="448" y="253"/>
                    <a:pt x="370" y="312"/>
                    <a:pt x="312" y="389"/>
                  </a:cubicBezTo>
                  <a:cubicBezTo>
                    <a:pt x="292" y="389"/>
                    <a:pt x="292" y="409"/>
                    <a:pt x="273" y="409"/>
                  </a:cubicBezTo>
                  <a:cubicBezTo>
                    <a:pt x="234" y="487"/>
                    <a:pt x="176" y="545"/>
                    <a:pt x="137" y="623"/>
                  </a:cubicBezTo>
                  <a:cubicBezTo>
                    <a:pt x="137" y="623"/>
                    <a:pt x="117" y="642"/>
                    <a:pt x="117" y="662"/>
                  </a:cubicBezTo>
                  <a:cubicBezTo>
                    <a:pt x="78" y="720"/>
                    <a:pt x="59" y="798"/>
                    <a:pt x="40" y="876"/>
                  </a:cubicBezTo>
                  <a:cubicBezTo>
                    <a:pt x="1" y="973"/>
                    <a:pt x="1" y="1090"/>
                    <a:pt x="1" y="1187"/>
                  </a:cubicBezTo>
                  <a:cubicBezTo>
                    <a:pt x="1" y="1284"/>
                    <a:pt x="40" y="1381"/>
                    <a:pt x="98" y="1479"/>
                  </a:cubicBezTo>
                  <a:cubicBezTo>
                    <a:pt x="117" y="1537"/>
                    <a:pt x="137" y="1576"/>
                    <a:pt x="176" y="1634"/>
                  </a:cubicBezTo>
                  <a:cubicBezTo>
                    <a:pt x="195" y="1693"/>
                    <a:pt x="215" y="1751"/>
                    <a:pt x="234" y="1809"/>
                  </a:cubicBezTo>
                  <a:cubicBezTo>
                    <a:pt x="273" y="1907"/>
                    <a:pt x="331" y="1984"/>
                    <a:pt x="409" y="2062"/>
                  </a:cubicBezTo>
                  <a:lnTo>
                    <a:pt x="584" y="2179"/>
                  </a:lnTo>
                  <a:cubicBezTo>
                    <a:pt x="696" y="2227"/>
                    <a:pt x="808" y="2262"/>
                    <a:pt x="920" y="2262"/>
                  </a:cubicBezTo>
                  <a:cubicBezTo>
                    <a:pt x="944" y="2262"/>
                    <a:pt x="968" y="2260"/>
                    <a:pt x="993" y="2257"/>
                  </a:cubicBezTo>
                  <a:lnTo>
                    <a:pt x="1207" y="2218"/>
                  </a:lnTo>
                  <a:cubicBezTo>
                    <a:pt x="1343" y="2179"/>
                    <a:pt x="1440" y="2101"/>
                    <a:pt x="1537" y="2004"/>
                  </a:cubicBezTo>
                  <a:cubicBezTo>
                    <a:pt x="1615" y="1907"/>
                    <a:pt x="1693" y="1790"/>
                    <a:pt x="1771" y="1693"/>
                  </a:cubicBezTo>
                  <a:cubicBezTo>
                    <a:pt x="1809" y="1634"/>
                    <a:pt x="1829" y="1595"/>
                    <a:pt x="1868" y="1537"/>
                  </a:cubicBezTo>
                  <a:cubicBezTo>
                    <a:pt x="1907" y="1420"/>
                    <a:pt x="1965" y="1304"/>
                    <a:pt x="2004" y="1187"/>
                  </a:cubicBezTo>
                  <a:cubicBezTo>
                    <a:pt x="2023" y="1109"/>
                    <a:pt x="2043" y="1051"/>
                    <a:pt x="2043" y="992"/>
                  </a:cubicBezTo>
                  <a:cubicBezTo>
                    <a:pt x="2043" y="915"/>
                    <a:pt x="2062" y="856"/>
                    <a:pt x="2062" y="778"/>
                  </a:cubicBezTo>
                  <a:cubicBezTo>
                    <a:pt x="2062" y="662"/>
                    <a:pt x="2043" y="564"/>
                    <a:pt x="1985" y="467"/>
                  </a:cubicBezTo>
                  <a:cubicBezTo>
                    <a:pt x="1965" y="409"/>
                    <a:pt x="1926" y="351"/>
                    <a:pt x="1868" y="312"/>
                  </a:cubicBezTo>
                  <a:cubicBezTo>
                    <a:pt x="1809" y="214"/>
                    <a:pt x="1732" y="156"/>
                    <a:pt x="1634" y="117"/>
                  </a:cubicBezTo>
                  <a:cubicBezTo>
                    <a:pt x="1557" y="78"/>
                    <a:pt x="1479" y="39"/>
                    <a:pt x="1401" y="20"/>
                  </a:cubicBezTo>
                  <a:lnTo>
                    <a:pt x="1362" y="20"/>
                  </a:lnTo>
                  <a:cubicBezTo>
                    <a:pt x="1284" y="20"/>
                    <a:pt x="1168" y="0"/>
                    <a:pt x="10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263;p28"/>
            <p:cNvSpPr/>
            <p:nvPr/>
          </p:nvSpPr>
          <p:spPr>
            <a:xfrm>
              <a:off x="-10026825" y="4903538"/>
              <a:ext cx="40400" cy="45425"/>
            </a:xfrm>
            <a:custGeom>
              <a:avLst/>
              <a:gdLst/>
              <a:ahLst/>
              <a:cxnLst/>
              <a:rect l="l" t="t" r="r" b="b"/>
              <a:pathLst>
                <a:path w="1616" h="1817" extrusionOk="0">
                  <a:moveTo>
                    <a:pt x="841" y="1"/>
                  </a:moveTo>
                  <a:cubicBezTo>
                    <a:pt x="813" y="1"/>
                    <a:pt x="786" y="3"/>
                    <a:pt x="760" y="8"/>
                  </a:cubicBezTo>
                  <a:cubicBezTo>
                    <a:pt x="682" y="8"/>
                    <a:pt x="623" y="28"/>
                    <a:pt x="546" y="47"/>
                  </a:cubicBezTo>
                  <a:cubicBezTo>
                    <a:pt x="409" y="86"/>
                    <a:pt x="293" y="164"/>
                    <a:pt x="195" y="261"/>
                  </a:cubicBezTo>
                  <a:cubicBezTo>
                    <a:pt x="157" y="319"/>
                    <a:pt x="118" y="378"/>
                    <a:pt x="79" y="436"/>
                  </a:cubicBezTo>
                  <a:cubicBezTo>
                    <a:pt x="20" y="553"/>
                    <a:pt x="1" y="689"/>
                    <a:pt x="1" y="825"/>
                  </a:cubicBezTo>
                  <a:lnTo>
                    <a:pt x="1" y="1058"/>
                  </a:lnTo>
                  <a:cubicBezTo>
                    <a:pt x="20" y="1175"/>
                    <a:pt x="40" y="1272"/>
                    <a:pt x="98" y="1350"/>
                  </a:cubicBezTo>
                  <a:cubicBezTo>
                    <a:pt x="137" y="1447"/>
                    <a:pt x="195" y="1545"/>
                    <a:pt x="273" y="1603"/>
                  </a:cubicBezTo>
                  <a:cubicBezTo>
                    <a:pt x="351" y="1681"/>
                    <a:pt x="429" y="1739"/>
                    <a:pt x="526" y="1759"/>
                  </a:cubicBezTo>
                  <a:cubicBezTo>
                    <a:pt x="623" y="1798"/>
                    <a:pt x="740" y="1817"/>
                    <a:pt x="837" y="1817"/>
                  </a:cubicBezTo>
                  <a:cubicBezTo>
                    <a:pt x="915" y="1798"/>
                    <a:pt x="993" y="1778"/>
                    <a:pt x="1051" y="1778"/>
                  </a:cubicBezTo>
                  <a:cubicBezTo>
                    <a:pt x="1187" y="1720"/>
                    <a:pt x="1304" y="1661"/>
                    <a:pt x="1401" y="1545"/>
                  </a:cubicBezTo>
                  <a:lnTo>
                    <a:pt x="1518" y="1389"/>
                  </a:lnTo>
                  <a:cubicBezTo>
                    <a:pt x="1576" y="1253"/>
                    <a:pt x="1615" y="1117"/>
                    <a:pt x="1596" y="981"/>
                  </a:cubicBezTo>
                  <a:lnTo>
                    <a:pt x="1596" y="747"/>
                  </a:lnTo>
                  <a:cubicBezTo>
                    <a:pt x="1596" y="650"/>
                    <a:pt x="1557" y="553"/>
                    <a:pt x="1499" y="456"/>
                  </a:cubicBezTo>
                  <a:cubicBezTo>
                    <a:pt x="1460" y="358"/>
                    <a:pt x="1401" y="280"/>
                    <a:pt x="1324" y="203"/>
                  </a:cubicBezTo>
                  <a:cubicBezTo>
                    <a:pt x="1246" y="125"/>
                    <a:pt x="1168" y="86"/>
                    <a:pt x="1071" y="47"/>
                  </a:cubicBezTo>
                  <a:cubicBezTo>
                    <a:pt x="1000" y="19"/>
                    <a:pt x="918" y="1"/>
                    <a:pt x="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264;p28"/>
            <p:cNvSpPr/>
            <p:nvPr/>
          </p:nvSpPr>
          <p:spPr>
            <a:xfrm>
              <a:off x="-9806075" y="4950738"/>
              <a:ext cx="60825" cy="68450"/>
            </a:xfrm>
            <a:custGeom>
              <a:avLst/>
              <a:gdLst/>
              <a:ahLst/>
              <a:cxnLst/>
              <a:rect l="l" t="t" r="r" b="b"/>
              <a:pathLst>
                <a:path w="2433" h="2738" extrusionOk="0">
                  <a:moveTo>
                    <a:pt x="1449" y="1"/>
                  </a:moveTo>
                  <a:cubicBezTo>
                    <a:pt x="1344" y="1"/>
                    <a:pt x="1236" y="16"/>
                    <a:pt x="1129" y="46"/>
                  </a:cubicBezTo>
                  <a:cubicBezTo>
                    <a:pt x="915" y="104"/>
                    <a:pt x="740" y="240"/>
                    <a:pt x="584" y="396"/>
                  </a:cubicBezTo>
                  <a:cubicBezTo>
                    <a:pt x="487" y="474"/>
                    <a:pt x="429" y="551"/>
                    <a:pt x="371" y="649"/>
                  </a:cubicBezTo>
                  <a:cubicBezTo>
                    <a:pt x="293" y="746"/>
                    <a:pt x="215" y="843"/>
                    <a:pt x="157" y="940"/>
                  </a:cubicBezTo>
                  <a:cubicBezTo>
                    <a:pt x="157" y="979"/>
                    <a:pt x="137" y="999"/>
                    <a:pt x="137" y="1018"/>
                  </a:cubicBezTo>
                  <a:cubicBezTo>
                    <a:pt x="98" y="1115"/>
                    <a:pt x="59" y="1193"/>
                    <a:pt x="40" y="1290"/>
                  </a:cubicBezTo>
                  <a:cubicBezTo>
                    <a:pt x="20" y="1349"/>
                    <a:pt x="20" y="1407"/>
                    <a:pt x="20" y="1465"/>
                  </a:cubicBezTo>
                  <a:cubicBezTo>
                    <a:pt x="20" y="1524"/>
                    <a:pt x="1" y="1563"/>
                    <a:pt x="1" y="1602"/>
                  </a:cubicBezTo>
                  <a:cubicBezTo>
                    <a:pt x="1" y="1679"/>
                    <a:pt x="1" y="1757"/>
                    <a:pt x="20" y="1835"/>
                  </a:cubicBezTo>
                  <a:cubicBezTo>
                    <a:pt x="40" y="1952"/>
                    <a:pt x="59" y="2049"/>
                    <a:pt x="137" y="2127"/>
                  </a:cubicBezTo>
                  <a:cubicBezTo>
                    <a:pt x="137" y="2146"/>
                    <a:pt x="157" y="2166"/>
                    <a:pt x="157" y="2166"/>
                  </a:cubicBezTo>
                  <a:cubicBezTo>
                    <a:pt x="215" y="2263"/>
                    <a:pt x="273" y="2360"/>
                    <a:pt x="371" y="2457"/>
                  </a:cubicBezTo>
                  <a:cubicBezTo>
                    <a:pt x="448" y="2535"/>
                    <a:pt x="546" y="2594"/>
                    <a:pt x="662" y="2652"/>
                  </a:cubicBezTo>
                  <a:cubicBezTo>
                    <a:pt x="740" y="2691"/>
                    <a:pt x="857" y="2730"/>
                    <a:pt x="954" y="2730"/>
                  </a:cubicBezTo>
                  <a:cubicBezTo>
                    <a:pt x="985" y="2735"/>
                    <a:pt x="1015" y="2737"/>
                    <a:pt x="1044" y="2737"/>
                  </a:cubicBezTo>
                  <a:cubicBezTo>
                    <a:pt x="1123" y="2737"/>
                    <a:pt x="1194" y="2719"/>
                    <a:pt x="1265" y="2691"/>
                  </a:cubicBezTo>
                  <a:cubicBezTo>
                    <a:pt x="1382" y="2671"/>
                    <a:pt x="1460" y="2613"/>
                    <a:pt x="1537" y="2535"/>
                  </a:cubicBezTo>
                  <a:cubicBezTo>
                    <a:pt x="1615" y="2477"/>
                    <a:pt x="1674" y="2399"/>
                    <a:pt x="1732" y="2302"/>
                  </a:cubicBezTo>
                  <a:cubicBezTo>
                    <a:pt x="1771" y="2205"/>
                    <a:pt x="1810" y="2088"/>
                    <a:pt x="1810" y="1971"/>
                  </a:cubicBezTo>
                  <a:cubicBezTo>
                    <a:pt x="1868" y="1932"/>
                    <a:pt x="1926" y="1874"/>
                    <a:pt x="1985" y="1816"/>
                  </a:cubicBezTo>
                  <a:cubicBezTo>
                    <a:pt x="2121" y="1699"/>
                    <a:pt x="2257" y="1563"/>
                    <a:pt x="2315" y="1388"/>
                  </a:cubicBezTo>
                  <a:cubicBezTo>
                    <a:pt x="2354" y="1310"/>
                    <a:pt x="2393" y="1232"/>
                    <a:pt x="2393" y="1135"/>
                  </a:cubicBezTo>
                  <a:cubicBezTo>
                    <a:pt x="2432" y="960"/>
                    <a:pt x="2432" y="843"/>
                    <a:pt x="2374" y="668"/>
                  </a:cubicBezTo>
                  <a:cubicBezTo>
                    <a:pt x="2374" y="649"/>
                    <a:pt x="2374" y="649"/>
                    <a:pt x="2354" y="629"/>
                  </a:cubicBezTo>
                  <a:cubicBezTo>
                    <a:pt x="2335" y="571"/>
                    <a:pt x="2296" y="474"/>
                    <a:pt x="2257" y="435"/>
                  </a:cubicBezTo>
                  <a:cubicBezTo>
                    <a:pt x="2218" y="357"/>
                    <a:pt x="2160" y="299"/>
                    <a:pt x="2102" y="240"/>
                  </a:cubicBezTo>
                  <a:cubicBezTo>
                    <a:pt x="1913" y="78"/>
                    <a:pt x="1687" y="1"/>
                    <a:pt x="1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265;p28"/>
            <p:cNvSpPr/>
            <p:nvPr/>
          </p:nvSpPr>
          <p:spPr>
            <a:xfrm>
              <a:off x="-9714650" y="5063038"/>
              <a:ext cx="49625" cy="51250"/>
            </a:xfrm>
            <a:custGeom>
              <a:avLst/>
              <a:gdLst/>
              <a:ahLst/>
              <a:cxnLst/>
              <a:rect l="l" t="t" r="r" b="b"/>
              <a:pathLst>
                <a:path w="1985" h="2050" extrusionOk="0">
                  <a:moveTo>
                    <a:pt x="1232" y="0"/>
                  </a:moveTo>
                  <a:cubicBezTo>
                    <a:pt x="1205" y="0"/>
                    <a:pt x="1177" y="3"/>
                    <a:pt x="1148" y="8"/>
                  </a:cubicBezTo>
                  <a:cubicBezTo>
                    <a:pt x="1051" y="8"/>
                    <a:pt x="934" y="8"/>
                    <a:pt x="837" y="27"/>
                  </a:cubicBezTo>
                  <a:cubicBezTo>
                    <a:pt x="681" y="27"/>
                    <a:pt x="545" y="66"/>
                    <a:pt x="428" y="144"/>
                  </a:cubicBezTo>
                  <a:cubicBezTo>
                    <a:pt x="312" y="222"/>
                    <a:pt x="234" y="319"/>
                    <a:pt x="156" y="455"/>
                  </a:cubicBezTo>
                  <a:cubicBezTo>
                    <a:pt x="137" y="513"/>
                    <a:pt x="98" y="591"/>
                    <a:pt x="78" y="669"/>
                  </a:cubicBezTo>
                  <a:cubicBezTo>
                    <a:pt x="78" y="688"/>
                    <a:pt x="78" y="708"/>
                    <a:pt x="59" y="727"/>
                  </a:cubicBezTo>
                  <a:cubicBezTo>
                    <a:pt x="59" y="805"/>
                    <a:pt x="39" y="883"/>
                    <a:pt x="39" y="980"/>
                  </a:cubicBezTo>
                  <a:cubicBezTo>
                    <a:pt x="39" y="980"/>
                    <a:pt x="39" y="1000"/>
                    <a:pt x="59" y="1000"/>
                  </a:cubicBezTo>
                  <a:cubicBezTo>
                    <a:pt x="20" y="1097"/>
                    <a:pt x="0" y="1194"/>
                    <a:pt x="0" y="1291"/>
                  </a:cubicBezTo>
                  <a:cubicBezTo>
                    <a:pt x="0" y="1408"/>
                    <a:pt x="39" y="1505"/>
                    <a:pt x="78" y="1602"/>
                  </a:cubicBezTo>
                  <a:cubicBezTo>
                    <a:pt x="117" y="1700"/>
                    <a:pt x="176" y="1777"/>
                    <a:pt x="273" y="1855"/>
                  </a:cubicBezTo>
                  <a:cubicBezTo>
                    <a:pt x="312" y="1894"/>
                    <a:pt x="370" y="1933"/>
                    <a:pt x="428" y="1972"/>
                  </a:cubicBezTo>
                  <a:cubicBezTo>
                    <a:pt x="565" y="2030"/>
                    <a:pt x="701" y="2050"/>
                    <a:pt x="837" y="2050"/>
                  </a:cubicBezTo>
                  <a:cubicBezTo>
                    <a:pt x="915" y="2030"/>
                    <a:pt x="973" y="2030"/>
                    <a:pt x="1051" y="2011"/>
                  </a:cubicBezTo>
                  <a:cubicBezTo>
                    <a:pt x="1187" y="1972"/>
                    <a:pt x="1284" y="1894"/>
                    <a:pt x="1381" y="1797"/>
                  </a:cubicBezTo>
                  <a:cubicBezTo>
                    <a:pt x="1420" y="1758"/>
                    <a:pt x="1459" y="1719"/>
                    <a:pt x="1479" y="1680"/>
                  </a:cubicBezTo>
                  <a:lnTo>
                    <a:pt x="1498" y="1661"/>
                  </a:lnTo>
                  <a:cubicBezTo>
                    <a:pt x="1518" y="1661"/>
                    <a:pt x="1518" y="1641"/>
                    <a:pt x="1518" y="1641"/>
                  </a:cubicBezTo>
                  <a:cubicBezTo>
                    <a:pt x="1615" y="1544"/>
                    <a:pt x="1693" y="1427"/>
                    <a:pt x="1770" y="1330"/>
                  </a:cubicBezTo>
                  <a:cubicBezTo>
                    <a:pt x="1809" y="1272"/>
                    <a:pt x="1848" y="1233"/>
                    <a:pt x="1887" y="1175"/>
                  </a:cubicBezTo>
                  <a:cubicBezTo>
                    <a:pt x="1926" y="1097"/>
                    <a:pt x="1945" y="1038"/>
                    <a:pt x="1965" y="980"/>
                  </a:cubicBezTo>
                  <a:cubicBezTo>
                    <a:pt x="1965" y="902"/>
                    <a:pt x="1984" y="824"/>
                    <a:pt x="1984" y="766"/>
                  </a:cubicBezTo>
                  <a:cubicBezTo>
                    <a:pt x="1984" y="649"/>
                    <a:pt x="1945" y="552"/>
                    <a:pt x="1907" y="455"/>
                  </a:cubicBezTo>
                  <a:cubicBezTo>
                    <a:pt x="1887" y="397"/>
                    <a:pt x="1848" y="338"/>
                    <a:pt x="1790" y="280"/>
                  </a:cubicBezTo>
                  <a:cubicBezTo>
                    <a:pt x="1751" y="222"/>
                    <a:pt x="1693" y="183"/>
                    <a:pt x="1634" y="144"/>
                  </a:cubicBezTo>
                  <a:cubicBezTo>
                    <a:pt x="1595" y="105"/>
                    <a:pt x="1518" y="66"/>
                    <a:pt x="1459" y="66"/>
                  </a:cubicBezTo>
                  <a:cubicBezTo>
                    <a:pt x="1386" y="22"/>
                    <a:pt x="1313" y="0"/>
                    <a:pt x="1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266;p28"/>
            <p:cNvSpPr/>
            <p:nvPr/>
          </p:nvSpPr>
          <p:spPr>
            <a:xfrm>
              <a:off x="-9892125" y="5035363"/>
              <a:ext cx="45725" cy="40025"/>
            </a:xfrm>
            <a:custGeom>
              <a:avLst/>
              <a:gdLst/>
              <a:ahLst/>
              <a:cxnLst/>
              <a:rect l="l" t="t" r="r" b="b"/>
              <a:pathLst>
                <a:path w="1829" h="1601" extrusionOk="0">
                  <a:moveTo>
                    <a:pt x="1054" y="1"/>
                  </a:moveTo>
                  <a:cubicBezTo>
                    <a:pt x="1027" y="1"/>
                    <a:pt x="1000" y="3"/>
                    <a:pt x="973" y="6"/>
                  </a:cubicBezTo>
                  <a:lnTo>
                    <a:pt x="759" y="6"/>
                  </a:lnTo>
                  <a:cubicBezTo>
                    <a:pt x="642" y="6"/>
                    <a:pt x="545" y="45"/>
                    <a:pt x="448" y="84"/>
                  </a:cubicBezTo>
                  <a:cubicBezTo>
                    <a:pt x="351" y="123"/>
                    <a:pt x="273" y="181"/>
                    <a:pt x="214" y="259"/>
                  </a:cubicBezTo>
                  <a:cubicBezTo>
                    <a:pt x="137" y="337"/>
                    <a:pt x="78" y="434"/>
                    <a:pt x="59" y="531"/>
                  </a:cubicBezTo>
                  <a:cubicBezTo>
                    <a:pt x="0" y="628"/>
                    <a:pt x="0" y="726"/>
                    <a:pt x="0" y="842"/>
                  </a:cubicBezTo>
                  <a:cubicBezTo>
                    <a:pt x="20" y="920"/>
                    <a:pt x="20" y="978"/>
                    <a:pt x="39" y="1056"/>
                  </a:cubicBezTo>
                  <a:cubicBezTo>
                    <a:pt x="78" y="1192"/>
                    <a:pt x="156" y="1290"/>
                    <a:pt x="253" y="1387"/>
                  </a:cubicBezTo>
                  <a:cubicBezTo>
                    <a:pt x="312" y="1426"/>
                    <a:pt x="370" y="1465"/>
                    <a:pt x="428" y="1504"/>
                  </a:cubicBezTo>
                  <a:cubicBezTo>
                    <a:pt x="564" y="1581"/>
                    <a:pt x="701" y="1601"/>
                    <a:pt x="837" y="1601"/>
                  </a:cubicBezTo>
                  <a:cubicBezTo>
                    <a:pt x="915" y="1601"/>
                    <a:pt x="992" y="1581"/>
                    <a:pt x="1051" y="1581"/>
                  </a:cubicBezTo>
                  <a:cubicBezTo>
                    <a:pt x="1167" y="1581"/>
                    <a:pt x="1265" y="1562"/>
                    <a:pt x="1362" y="1504"/>
                  </a:cubicBezTo>
                  <a:cubicBezTo>
                    <a:pt x="1459" y="1465"/>
                    <a:pt x="1537" y="1406"/>
                    <a:pt x="1615" y="1329"/>
                  </a:cubicBezTo>
                  <a:cubicBezTo>
                    <a:pt x="1693" y="1251"/>
                    <a:pt x="1731" y="1153"/>
                    <a:pt x="1770" y="1056"/>
                  </a:cubicBezTo>
                  <a:cubicBezTo>
                    <a:pt x="1809" y="959"/>
                    <a:pt x="1829" y="862"/>
                    <a:pt x="1809" y="745"/>
                  </a:cubicBezTo>
                  <a:lnTo>
                    <a:pt x="1770" y="551"/>
                  </a:lnTo>
                  <a:cubicBezTo>
                    <a:pt x="1731" y="414"/>
                    <a:pt x="1654" y="298"/>
                    <a:pt x="1556" y="200"/>
                  </a:cubicBezTo>
                  <a:cubicBezTo>
                    <a:pt x="1498" y="162"/>
                    <a:pt x="1440" y="123"/>
                    <a:pt x="1381" y="84"/>
                  </a:cubicBezTo>
                  <a:cubicBezTo>
                    <a:pt x="1285" y="36"/>
                    <a:pt x="1176" y="1"/>
                    <a:pt x="10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28"/>
            <p:cNvSpPr/>
            <p:nvPr/>
          </p:nvSpPr>
          <p:spPr>
            <a:xfrm>
              <a:off x="-9567800" y="5161063"/>
              <a:ext cx="49625" cy="57275"/>
            </a:xfrm>
            <a:custGeom>
              <a:avLst/>
              <a:gdLst/>
              <a:ahLst/>
              <a:cxnLst/>
              <a:rect l="l" t="t" r="r" b="b"/>
              <a:pathLst>
                <a:path w="1985" h="2291" extrusionOk="0">
                  <a:moveTo>
                    <a:pt x="1199" y="1"/>
                  </a:moveTo>
                  <a:cubicBezTo>
                    <a:pt x="1148" y="1"/>
                    <a:pt x="1099" y="6"/>
                    <a:pt x="1050" y="15"/>
                  </a:cubicBezTo>
                  <a:cubicBezTo>
                    <a:pt x="934" y="35"/>
                    <a:pt x="837" y="74"/>
                    <a:pt x="759" y="132"/>
                  </a:cubicBezTo>
                  <a:cubicBezTo>
                    <a:pt x="642" y="210"/>
                    <a:pt x="545" y="307"/>
                    <a:pt x="448" y="404"/>
                  </a:cubicBezTo>
                  <a:cubicBezTo>
                    <a:pt x="428" y="424"/>
                    <a:pt x="409" y="443"/>
                    <a:pt x="389" y="482"/>
                  </a:cubicBezTo>
                  <a:cubicBezTo>
                    <a:pt x="350" y="502"/>
                    <a:pt x="311" y="521"/>
                    <a:pt x="292" y="560"/>
                  </a:cubicBezTo>
                  <a:cubicBezTo>
                    <a:pt x="195" y="618"/>
                    <a:pt x="136" y="696"/>
                    <a:pt x="97" y="793"/>
                  </a:cubicBezTo>
                  <a:cubicBezTo>
                    <a:pt x="39" y="891"/>
                    <a:pt x="20" y="988"/>
                    <a:pt x="20" y="1105"/>
                  </a:cubicBezTo>
                  <a:cubicBezTo>
                    <a:pt x="0" y="1182"/>
                    <a:pt x="0" y="1260"/>
                    <a:pt x="20" y="1318"/>
                  </a:cubicBezTo>
                  <a:cubicBezTo>
                    <a:pt x="0" y="1435"/>
                    <a:pt x="0" y="1532"/>
                    <a:pt x="20" y="1649"/>
                  </a:cubicBezTo>
                  <a:cubicBezTo>
                    <a:pt x="39" y="1746"/>
                    <a:pt x="78" y="1844"/>
                    <a:pt x="136" y="1941"/>
                  </a:cubicBezTo>
                  <a:cubicBezTo>
                    <a:pt x="195" y="2019"/>
                    <a:pt x="253" y="2096"/>
                    <a:pt x="350" y="2135"/>
                  </a:cubicBezTo>
                  <a:cubicBezTo>
                    <a:pt x="428" y="2213"/>
                    <a:pt x="525" y="2252"/>
                    <a:pt x="623" y="2271"/>
                  </a:cubicBezTo>
                  <a:cubicBezTo>
                    <a:pt x="700" y="2271"/>
                    <a:pt x="778" y="2291"/>
                    <a:pt x="837" y="2291"/>
                  </a:cubicBezTo>
                  <a:cubicBezTo>
                    <a:pt x="992" y="2291"/>
                    <a:pt x="1109" y="2233"/>
                    <a:pt x="1245" y="2155"/>
                  </a:cubicBezTo>
                  <a:lnTo>
                    <a:pt x="1381" y="2038"/>
                  </a:lnTo>
                  <a:cubicBezTo>
                    <a:pt x="1478" y="1921"/>
                    <a:pt x="1556" y="1805"/>
                    <a:pt x="1576" y="1669"/>
                  </a:cubicBezTo>
                  <a:cubicBezTo>
                    <a:pt x="1576" y="1630"/>
                    <a:pt x="1595" y="1591"/>
                    <a:pt x="1595" y="1552"/>
                  </a:cubicBezTo>
                  <a:lnTo>
                    <a:pt x="1614" y="1552"/>
                  </a:lnTo>
                  <a:cubicBezTo>
                    <a:pt x="1634" y="1513"/>
                    <a:pt x="1673" y="1494"/>
                    <a:pt x="1712" y="1455"/>
                  </a:cubicBezTo>
                  <a:cubicBezTo>
                    <a:pt x="1751" y="1377"/>
                    <a:pt x="1809" y="1299"/>
                    <a:pt x="1848" y="1221"/>
                  </a:cubicBezTo>
                  <a:cubicBezTo>
                    <a:pt x="1867" y="1202"/>
                    <a:pt x="1887" y="1182"/>
                    <a:pt x="1887" y="1163"/>
                  </a:cubicBezTo>
                  <a:cubicBezTo>
                    <a:pt x="1926" y="1105"/>
                    <a:pt x="1945" y="1027"/>
                    <a:pt x="1965" y="968"/>
                  </a:cubicBezTo>
                  <a:cubicBezTo>
                    <a:pt x="1984" y="871"/>
                    <a:pt x="1984" y="754"/>
                    <a:pt x="1965" y="657"/>
                  </a:cubicBezTo>
                  <a:cubicBezTo>
                    <a:pt x="1965" y="579"/>
                    <a:pt x="1945" y="521"/>
                    <a:pt x="1906" y="463"/>
                  </a:cubicBezTo>
                  <a:cubicBezTo>
                    <a:pt x="1867" y="365"/>
                    <a:pt x="1809" y="268"/>
                    <a:pt x="1712" y="210"/>
                  </a:cubicBezTo>
                  <a:cubicBezTo>
                    <a:pt x="1673" y="171"/>
                    <a:pt x="1614" y="132"/>
                    <a:pt x="1556" y="93"/>
                  </a:cubicBezTo>
                  <a:cubicBezTo>
                    <a:pt x="1498" y="74"/>
                    <a:pt x="1420" y="35"/>
                    <a:pt x="1362" y="15"/>
                  </a:cubicBezTo>
                  <a:cubicBezTo>
                    <a:pt x="1303" y="6"/>
                    <a:pt x="1250" y="1"/>
                    <a:pt x="11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268;p28"/>
            <p:cNvSpPr/>
            <p:nvPr/>
          </p:nvSpPr>
          <p:spPr>
            <a:xfrm>
              <a:off x="-9452075" y="5208588"/>
              <a:ext cx="51550" cy="54250"/>
            </a:xfrm>
            <a:custGeom>
              <a:avLst/>
              <a:gdLst/>
              <a:ahLst/>
              <a:cxnLst/>
              <a:rect l="l" t="t" r="r" b="b"/>
              <a:pathLst>
                <a:path w="2062" h="2170" extrusionOk="0">
                  <a:moveTo>
                    <a:pt x="1128" y="1"/>
                  </a:moveTo>
                  <a:cubicBezTo>
                    <a:pt x="1089" y="20"/>
                    <a:pt x="1031" y="20"/>
                    <a:pt x="992" y="40"/>
                  </a:cubicBezTo>
                  <a:cubicBezTo>
                    <a:pt x="953" y="40"/>
                    <a:pt x="895" y="40"/>
                    <a:pt x="856" y="59"/>
                  </a:cubicBezTo>
                  <a:cubicBezTo>
                    <a:pt x="836" y="59"/>
                    <a:pt x="817" y="79"/>
                    <a:pt x="798" y="79"/>
                  </a:cubicBezTo>
                  <a:cubicBezTo>
                    <a:pt x="739" y="118"/>
                    <a:pt x="661" y="137"/>
                    <a:pt x="584" y="176"/>
                  </a:cubicBezTo>
                  <a:cubicBezTo>
                    <a:pt x="584" y="195"/>
                    <a:pt x="564" y="195"/>
                    <a:pt x="545" y="215"/>
                  </a:cubicBezTo>
                  <a:cubicBezTo>
                    <a:pt x="486" y="254"/>
                    <a:pt x="428" y="312"/>
                    <a:pt x="370" y="370"/>
                  </a:cubicBezTo>
                  <a:cubicBezTo>
                    <a:pt x="350" y="390"/>
                    <a:pt x="331" y="409"/>
                    <a:pt x="311" y="429"/>
                  </a:cubicBezTo>
                  <a:cubicBezTo>
                    <a:pt x="253" y="487"/>
                    <a:pt x="214" y="565"/>
                    <a:pt x="175" y="623"/>
                  </a:cubicBezTo>
                  <a:cubicBezTo>
                    <a:pt x="156" y="643"/>
                    <a:pt x="156" y="662"/>
                    <a:pt x="136" y="662"/>
                  </a:cubicBezTo>
                  <a:cubicBezTo>
                    <a:pt x="136" y="682"/>
                    <a:pt x="136" y="701"/>
                    <a:pt x="117" y="701"/>
                  </a:cubicBezTo>
                  <a:cubicBezTo>
                    <a:pt x="97" y="779"/>
                    <a:pt x="58" y="857"/>
                    <a:pt x="39" y="935"/>
                  </a:cubicBezTo>
                  <a:cubicBezTo>
                    <a:pt x="20" y="993"/>
                    <a:pt x="20" y="1071"/>
                    <a:pt x="20" y="1129"/>
                  </a:cubicBezTo>
                  <a:cubicBezTo>
                    <a:pt x="20" y="1168"/>
                    <a:pt x="0" y="1226"/>
                    <a:pt x="0" y="1285"/>
                  </a:cubicBezTo>
                  <a:cubicBezTo>
                    <a:pt x="0" y="1285"/>
                    <a:pt x="0" y="1304"/>
                    <a:pt x="0" y="1304"/>
                  </a:cubicBezTo>
                  <a:cubicBezTo>
                    <a:pt x="20" y="1382"/>
                    <a:pt x="39" y="1460"/>
                    <a:pt x="58" y="1537"/>
                  </a:cubicBezTo>
                  <a:cubicBezTo>
                    <a:pt x="58" y="1557"/>
                    <a:pt x="58" y="1557"/>
                    <a:pt x="58" y="1576"/>
                  </a:cubicBezTo>
                  <a:cubicBezTo>
                    <a:pt x="58" y="1596"/>
                    <a:pt x="58" y="1596"/>
                    <a:pt x="78" y="1596"/>
                  </a:cubicBezTo>
                  <a:cubicBezTo>
                    <a:pt x="97" y="1674"/>
                    <a:pt x="136" y="1732"/>
                    <a:pt x="175" y="1810"/>
                  </a:cubicBezTo>
                  <a:cubicBezTo>
                    <a:pt x="234" y="1907"/>
                    <a:pt x="292" y="1965"/>
                    <a:pt x="389" y="2024"/>
                  </a:cubicBezTo>
                  <a:cubicBezTo>
                    <a:pt x="467" y="2082"/>
                    <a:pt x="564" y="2121"/>
                    <a:pt x="661" y="2140"/>
                  </a:cubicBezTo>
                  <a:cubicBezTo>
                    <a:pt x="720" y="2160"/>
                    <a:pt x="773" y="2170"/>
                    <a:pt x="824" y="2170"/>
                  </a:cubicBezTo>
                  <a:cubicBezTo>
                    <a:pt x="875" y="2170"/>
                    <a:pt x="924" y="2160"/>
                    <a:pt x="973" y="2140"/>
                  </a:cubicBezTo>
                  <a:cubicBezTo>
                    <a:pt x="1089" y="2140"/>
                    <a:pt x="1187" y="2101"/>
                    <a:pt x="1264" y="2043"/>
                  </a:cubicBezTo>
                  <a:cubicBezTo>
                    <a:pt x="1323" y="2004"/>
                    <a:pt x="1381" y="1946"/>
                    <a:pt x="1420" y="1907"/>
                  </a:cubicBezTo>
                  <a:cubicBezTo>
                    <a:pt x="1439" y="1907"/>
                    <a:pt x="1439" y="1907"/>
                    <a:pt x="1439" y="1888"/>
                  </a:cubicBezTo>
                  <a:lnTo>
                    <a:pt x="1459" y="1888"/>
                  </a:lnTo>
                  <a:cubicBezTo>
                    <a:pt x="1478" y="1868"/>
                    <a:pt x="1498" y="1868"/>
                    <a:pt x="1517" y="1849"/>
                  </a:cubicBezTo>
                  <a:cubicBezTo>
                    <a:pt x="1576" y="1790"/>
                    <a:pt x="1653" y="1732"/>
                    <a:pt x="1712" y="1674"/>
                  </a:cubicBezTo>
                  <a:cubicBezTo>
                    <a:pt x="1751" y="1635"/>
                    <a:pt x="1789" y="1576"/>
                    <a:pt x="1828" y="1537"/>
                  </a:cubicBezTo>
                  <a:cubicBezTo>
                    <a:pt x="1848" y="1479"/>
                    <a:pt x="1887" y="1440"/>
                    <a:pt x="1926" y="1382"/>
                  </a:cubicBezTo>
                  <a:cubicBezTo>
                    <a:pt x="1926" y="1382"/>
                    <a:pt x="1926" y="1362"/>
                    <a:pt x="1926" y="1343"/>
                  </a:cubicBezTo>
                  <a:cubicBezTo>
                    <a:pt x="1965" y="1285"/>
                    <a:pt x="1984" y="1207"/>
                    <a:pt x="2023" y="1129"/>
                  </a:cubicBezTo>
                  <a:cubicBezTo>
                    <a:pt x="2023" y="1110"/>
                    <a:pt x="2023" y="1071"/>
                    <a:pt x="2023" y="1051"/>
                  </a:cubicBezTo>
                  <a:cubicBezTo>
                    <a:pt x="2042" y="973"/>
                    <a:pt x="2042" y="896"/>
                    <a:pt x="2042" y="818"/>
                  </a:cubicBezTo>
                  <a:cubicBezTo>
                    <a:pt x="2062" y="798"/>
                    <a:pt x="2062" y="779"/>
                    <a:pt x="2062" y="759"/>
                  </a:cubicBezTo>
                  <a:lnTo>
                    <a:pt x="2023" y="565"/>
                  </a:lnTo>
                  <a:cubicBezTo>
                    <a:pt x="1984" y="448"/>
                    <a:pt x="1926" y="370"/>
                    <a:pt x="1867" y="293"/>
                  </a:cubicBezTo>
                  <a:cubicBezTo>
                    <a:pt x="1828" y="234"/>
                    <a:pt x="1770" y="195"/>
                    <a:pt x="1712" y="157"/>
                  </a:cubicBezTo>
                  <a:cubicBezTo>
                    <a:pt x="1634" y="98"/>
                    <a:pt x="1537" y="40"/>
                    <a:pt x="1439" y="20"/>
                  </a:cubicBezTo>
                  <a:cubicBezTo>
                    <a:pt x="1342" y="20"/>
                    <a:pt x="1225"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269;p28"/>
            <p:cNvSpPr/>
            <p:nvPr/>
          </p:nvSpPr>
          <p:spPr>
            <a:xfrm>
              <a:off x="-9528425" y="5003888"/>
              <a:ext cx="48175" cy="53525"/>
            </a:xfrm>
            <a:custGeom>
              <a:avLst/>
              <a:gdLst/>
              <a:ahLst/>
              <a:cxnLst/>
              <a:rect l="l" t="t" r="r" b="b"/>
              <a:pathLst>
                <a:path w="1927" h="2141" extrusionOk="0">
                  <a:moveTo>
                    <a:pt x="1051" y="1"/>
                  </a:moveTo>
                  <a:cubicBezTo>
                    <a:pt x="954" y="1"/>
                    <a:pt x="876" y="1"/>
                    <a:pt x="798" y="40"/>
                  </a:cubicBezTo>
                  <a:cubicBezTo>
                    <a:pt x="623" y="117"/>
                    <a:pt x="545" y="156"/>
                    <a:pt x="428" y="293"/>
                  </a:cubicBezTo>
                  <a:cubicBezTo>
                    <a:pt x="409" y="293"/>
                    <a:pt x="409" y="293"/>
                    <a:pt x="409" y="312"/>
                  </a:cubicBezTo>
                  <a:cubicBezTo>
                    <a:pt x="370" y="351"/>
                    <a:pt x="312" y="429"/>
                    <a:pt x="292" y="487"/>
                  </a:cubicBezTo>
                  <a:lnTo>
                    <a:pt x="273" y="487"/>
                  </a:lnTo>
                  <a:cubicBezTo>
                    <a:pt x="273" y="506"/>
                    <a:pt x="273" y="506"/>
                    <a:pt x="273" y="506"/>
                  </a:cubicBezTo>
                  <a:cubicBezTo>
                    <a:pt x="234" y="584"/>
                    <a:pt x="215" y="643"/>
                    <a:pt x="195" y="701"/>
                  </a:cubicBezTo>
                  <a:cubicBezTo>
                    <a:pt x="195" y="701"/>
                    <a:pt x="195" y="720"/>
                    <a:pt x="195" y="720"/>
                  </a:cubicBezTo>
                  <a:cubicBezTo>
                    <a:pt x="195" y="740"/>
                    <a:pt x="195" y="740"/>
                    <a:pt x="195" y="740"/>
                  </a:cubicBezTo>
                  <a:cubicBezTo>
                    <a:pt x="176" y="779"/>
                    <a:pt x="176" y="818"/>
                    <a:pt x="176" y="857"/>
                  </a:cubicBezTo>
                  <a:cubicBezTo>
                    <a:pt x="176" y="876"/>
                    <a:pt x="156" y="876"/>
                    <a:pt x="156" y="895"/>
                  </a:cubicBezTo>
                  <a:cubicBezTo>
                    <a:pt x="98" y="973"/>
                    <a:pt x="39" y="1070"/>
                    <a:pt x="20" y="1168"/>
                  </a:cubicBezTo>
                  <a:cubicBezTo>
                    <a:pt x="1" y="1265"/>
                    <a:pt x="1" y="1382"/>
                    <a:pt x="39" y="1479"/>
                  </a:cubicBezTo>
                  <a:cubicBezTo>
                    <a:pt x="39" y="1596"/>
                    <a:pt x="78" y="1693"/>
                    <a:pt x="137" y="1771"/>
                  </a:cubicBezTo>
                  <a:cubicBezTo>
                    <a:pt x="176" y="1829"/>
                    <a:pt x="234" y="1887"/>
                    <a:pt x="273" y="1926"/>
                  </a:cubicBezTo>
                  <a:cubicBezTo>
                    <a:pt x="370" y="2023"/>
                    <a:pt x="487" y="2082"/>
                    <a:pt x="623" y="2121"/>
                  </a:cubicBezTo>
                  <a:cubicBezTo>
                    <a:pt x="701" y="2121"/>
                    <a:pt x="779" y="2121"/>
                    <a:pt x="837" y="2140"/>
                  </a:cubicBezTo>
                  <a:cubicBezTo>
                    <a:pt x="992" y="2121"/>
                    <a:pt x="1129" y="2082"/>
                    <a:pt x="1245" y="2004"/>
                  </a:cubicBezTo>
                  <a:cubicBezTo>
                    <a:pt x="1265" y="1985"/>
                    <a:pt x="1284" y="1985"/>
                    <a:pt x="1323" y="1965"/>
                  </a:cubicBezTo>
                  <a:cubicBezTo>
                    <a:pt x="1323" y="1946"/>
                    <a:pt x="1343" y="1946"/>
                    <a:pt x="1343" y="1926"/>
                  </a:cubicBezTo>
                  <a:cubicBezTo>
                    <a:pt x="1401" y="1887"/>
                    <a:pt x="1479" y="1829"/>
                    <a:pt x="1537" y="1771"/>
                  </a:cubicBezTo>
                  <a:cubicBezTo>
                    <a:pt x="1557" y="1751"/>
                    <a:pt x="1576" y="1732"/>
                    <a:pt x="1595" y="1712"/>
                  </a:cubicBezTo>
                  <a:cubicBezTo>
                    <a:pt x="1634" y="1654"/>
                    <a:pt x="1673" y="1576"/>
                    <a:pt x="1712" y="1518"/>
                  </a:cubicBezTo>
                  <a:cubicBezTo>
                    <a:pt x="1732" y="1498"/>
                    <a:pt x="1732" y="1498"/>
                    <a:pt x="1751" y="1479"/>
                  </a:cubicBezTo>
                  <a:cubicBezTo>
                    <a:pt x="1751" y="1459"/>
                    <a:pt x="1770" y="1440"/>
                    <a:pt x="1790" y="1401"/>
                  </a:cubicBezTo>
                  <a:cubicBezTo>
                    <a:pt x="1829" y="1323"/>
                    <a:pt x="1848" y="1226"/>
                    <a:pt x="1887" y="1148"/>
                  </a:cubicBezTo>
                  <a:cubicBezTo>
                    <a:pt x="1887" y="1109"/>
                    <a:pt x="1887" y="1090"/>
                    <a:pt x="1887" y="1051"/>
                  </a:cubicBezTo>
                  <a:cubicBezTo>
                    <a:pt x="1907" y="954"/>
                    <a:pt x="1926" y="857"/>
                    <a:pt x="1926" y="759"/>
                  </a:cubicBezTo>
                  <a:cubicBezTo>
                    <a:pt x="1907" y="487"/>
                    <a:pt x="1732" y="215"/>
                    <a:pt x="1498" y="98"/>
                  </a:cubicBezTo>
                  <a:cubicBezTo>
                    <a:pt x="1420" y="59"/>
                    <a:pt x="1343" y="40"/>
                    <a:pt x="1284" y="20"/>
                  </a:cubicBezTo>
                  <a:lnTo>
                    <a:pt x="1265" y="20"/>
                  </a:lnTo>
                  <a:cubicBezTo>
                    <a:pt x="1226" y="1"/>
                    <a:pt x="1070" y="1"/>
                    <a:pt x="10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270;p28"/>
            <p:cNvSpPr/>
            <p:nvPr/>
          </p:nvSpPr>
          <p:spPr>
            <a:xfrm>
              <a:off x="-9535225" y="4873088"/>
              <a:ext cx="48650" cy="45075"/>
            </a:xfrm>
            <a:custGeom>
              <a:avLst/>
              <a:gdLst/>
              <a:ahLst/>
              <a:cxnLst/>
              <a:rect l="l" t="t" r="r" b="b"/>
              <a:pathLst>
                <a:path w="1946" h="1803" extrusionOk="0">
                  <a:moveTo>
                    <a:pt x="778" y="1"/>
                  </a:moveTo>
                  <a:cubicBezTo>
                    <a:pt x="720" y="20"/>
                    <a:pt x="642" y="20"/>
                    <a:pt x="564" y="40"/>
                  </a:cubicBezTo>
                  <a:lnTo>
                    <a:pt x="545" y="40"/>
                  </a:lnTo>
                  <a:cubicBezTo>
                    <a:pt x="448" y="79"/>
                    <a:pt x="350" y="137"/>
                    <a:pt x="292" y="195"/>
                  </a:cubicBezTo>
                  <a:cubicBezTo>
                    <a:pt x="195" y="273"/>
                    <a:pt x="136" y="351"/>
                    <a:pt x="98" y="429"/>
                  </a:cubicBezTo>
                  <a:cubicBezTo>
                    <a:pt x="39" y="526"/>
                    <a:pt x="0" y="623"/>
                    <a:pt x="0" y="740"/>
                  </a:cubicBezTo>
                  <a:cubicBezTo>
                    <a:pt x="0" y="837"/>
                    <a:pt x="0" y="954"/>
                    <a:pt x="39" y="1051"/>
                  </a:cubicBezTo>
                  <a:lnTo>
                    <a:pt x="136" y="1246"/>
                  </a:lnTo>
                  <a:cubicBezTo>
                    <a:pt x="214" y="1362"/>
                    <a:pt x="311" y="1440"/>
                    <a:pt x="428" y="1518"/>
                  </a:cubicBezTo>
                  <a:cubicBezTo>
                    <a:pt x="487" y="1537"/>
                    <a:pt x="525" y="1557"/>
                    <a:pt x="584" y="1557"/>
                  </a:cubicBezTo>
                  <a:cubicBezTo>
                    <a:pt x="623" y="1635"/>
                    <a:pt x="700" y="1674"/>
                    <a:pt x="778" y="1712"/>
                  </a:cubicBezTo>
                  <a:cubicBezTo>
                    <a:pt x="856" y="1771"/>
                    <a:pt x="973" y="1790"/>
                    <a:pt x="1070" y="1790"/>
                  </a:cubicBezTo>
                  <a:cubicBezTo>
                    <a:pt x="1118" y="1798"/>
                    <a:pt x="1163" y="1803"/>
                    <a:pt x="1206" y="1803"/>
                  </a:cubicBezTo>
                  <a:cubicBezTo>
                    <a:pt x="1267" y="1803"/>
                    <a:pt x="1324" y="1794"/>
                    <a:pt x="1381" y="1771"/>
                  </a:cubicBezTo>
                  <a:cubicBezTo>
                    <a:pt x="1459" y="1732"/>
                    <a:pt x="1517" y="1712"/>
                    <a:pt x="1576" y="1674"/>
                  </a:cubicBezTo>
                  <a:cubicBezTo>
                    <a:pt x="1692" y="1596"/>
                    <a:pt x="1790" y="1498"/>
                    <a:pt x="1848" y="1382"/>
                  </a:cubicBezTo>
                  <a:cubicBezTo>
                    <a:pt x="1867" y="1304"/>
                    <a:pt x="1887" y="1246"/>
                    <a:pt x="1906" y="1187"/>
                  </a:cubicBezTo>
                  <a:cubicBezTo>
                    <a:pt x="1945" y="1032"/>
                    <a:pt x="1945" y="896"/>
                    <a:pt x="1887" y="759"/>
                  </a:cubicBezTo>
                  <a:cubicBezTo>
                    <a:pt x="1887" y="759"/>
                    <a:pt x="1887" y="740"/>
                    <a:pt x="1887" y="740"/>
                  </a:cubicBezTo>
                  <a:cubicBezTo>
                    <a:pt x="1887" y="721"/>
                    <a:pt x="1887" y="721"/>
                    <a:pt x="1887" y="721"/>
                  </a:cubicBezTo>
                  <a:cubicBezTo>
                    <a:pt x="1848" y="662"/>
                    <a:pt x="1809" y="584"/>
                    <a:pt x="1790" y="526"/>
                  </a:cubicBezTo>
                  <a:cubicBezTo>
                    <a:pt x="1770" y="507"/>
                    <a:pt x="1770" y="487"/>
                    <a:pt x="1751" y="468"/>
                  </a:cubicBezTo>
                  <a:cubicBezTo>
                    <a:pt x="1712" y="409"/>
                    <a:pt x="1653" y="332"/>
                    <a:pt x="1595" y="273"/>
                  </a:cubicBezTo>
                  <a:cubicBezTo>
                    <a:pt x="1576" y="273"/>
                    <a:pt x="1576" y="273"/>
                    <a:pt x="1556" y="254"/>
                  </a:cubicBezTo>
                  <a:cubicBezTo>
                    <a:pt x="1517" y="215"/>
                    <a:pt x="1440" y="176"/>
                    <a:pt x="1381" y="137"/>
                  </a:cubicBezTo>
                  <a:cubicBezTo>
                    <a:pt x="1362" y="118"/>
                    <a:pt x="1342" y="118"/>
                    <a:pt x="1323" y="98"/>
                  </a:cubicBezTo>
                  <a:cubicBezTo>
                    <a:pt x="1264" y="79"/>
                    <a:pt x="1167" y="40"/>
                    <a:pt x="1070" y="20"/>
                  </a:cubicBezTo>
                  <a:cubicBezTo>
                    <a:pt x="992" y="1"/>
                    <a:pt x="895" y="1"/>
                    <a:pt x="8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271;p28"/>
            <p:cNvSpPr/>
            <p:nvPr/>
          </p:nvSpPr>
          <p:spPr>
            <a:xfrm>
              <a:off x="-9665550" y="4949438"/>
              <a:ext cx="43300" cy="42525"/>
            </a:xfrm>
            <a:custGeom>
              <a:avLst/>
              <a:gdLst/>
              <a:ahLst/>
              <a:cxnLst/>
              <a:rect l="l" t="t" r="r" b="b"/>
              <a:pathLst>
                <a:path w="1732" h="1701" extrusionOk="0">
                  <a:moveTo>
                    <a:pt x="779" y="0"/>
                  </a:moveTo>
                  <a:cubicBezTo>
                    <a:pt x="662" y="0"/>
                    <a:pt x="565" y="39"/>
                    <a:pt x="468" y="78"/>
                  </a:cubicBezTo>
                  <a:cubicBezTo>
                    <a:pt x="370" y="117"/>
                    <a:pt x="293" y="175"/>
                    <a:pt x="215" y="253"/>
                  </a:cubicBezTo>
                  <a:cubicBezTo>
                    <a:pt x="176" y="312"/>
                    <a:pt x="137" y="370"/>
                    <a:pt x="98" y="428"/>
                  </a:cubicBezTo>
                  <a:cubicBezTo>
                    <a:pt x="40" y="564"/>
                    <a:pt x="1" y="701"/>
                    <a:pt x="20" y="837"/>
                  </a:cubicBezTo>
                  <a:lnTo>
                    <a:pt x="59" y="1051"/>
                  </a:lnTo>
                  <a:cubicBezTo>
                    <a:pt x="98" y="1187"/>
                    <a:pt x="176" y="1284"/>
                    <a:pt x="273" y="1381"/>
                  </a:cubicBezTo>
                  <a:cubicBezTo>
                    <a:pt x="312" y="1420"/>
                    <a:pt x="351" y="1459"/>
                    <a:pt x="390" y="1498"/>
                  </a:cubicBezTo>
                  <a:cubicBezTo>
                    <a:pt x="468" y="1576"/>
                    <a:pt x="565" y="1615"/>
                    <a:pt x="662" y="1654"/>
                  </a:cubicBezTo>
                  <a:cubicBezTo>
                    <a:pt x="733" y="1682"/>
                    <a:pt x="805" y="1700"/>
                    <a:pt x="883" y="1700"/>
                  </a:cubicBezTo>
                  <a:cubicBezTo>
                    <a:pt x="912" y="1700"/>
                    <a:pt x="942" y="1698"/>
                    <a:pt x="973" y="1693"/>
                  </a:cubicBezTo>
                  <a:cubicBezTo>
                    <a:pt x="1071" y="1693"/>
                    <a:pt x="1187" y="1673"/>
                    <a:pt x="1265" y="1615"/>
                  </a:cubicBezTo>
                  <a:cubicBezTo>
                    <a:pt x="1362" y="1576"/>
                    <a:pt x="1460" y="1517"/>
                    <a:pt x="1518" y="1440"/>
                  </a:cubicBezTo>
                  <a:cubicBezTo>
                    <a:pt x="1557" y="1381"/>
                    <a:pt x="1596" y="1323"/>
                    <a:pt x="1635" y="1265"/>
                  </a:cubicBezTo>
                  <a:cubicBezTo>
                    <a:pt x="1693" y="1148"/>
                    <a:pt x="1732" y="1012"/>
                    <a:pt x="1732" y="856"/>
                  </a:cubicBezTo>
                  <a:lnTo>
                    <a:pt x="1693" y="662"/>
                  </a:lnTo>
                  <a:cubicBezTo>
                    <a:pt x="1635" y="526"/>
                    <a:pt x="1557" y="409"/>
                    <a:pt x="1460" y="312"/>
                  </a:cubicBezTo>
                  <a:lnTo>
                    <a:pt x="1343" y="214"/>
                  </a:lnTo>
                  <a:cubicBezTo>
                    <a:pt x="1265" y="137"/>
                    <a:pt x="1187" y="78"/>
                    <a:pt x="1090" y="59"/>
                  </a:cubicBezTo>
                  <a:cubicBezTo>
                    <a:pt x="993" y="0"/>
                    <a:pt x="876"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272;p28"/>
            <p:cNvSpPr/>
            <p:nvPr/>
          </p:nvSpPr>
          <p:spPr>
            <a:xfrm>
              <a:off x="-9769100" y="4818163"/>
              <a:ext cx="52050" cy="55925"/>
            </a:xfrm>
            <a:custGeom>
              <a:avLst/>
              <a:gdLst/>
              <a:ahLst/>
              <a:cxnLst/>
              <a:rect l="l" t="t" r="r" b="b"/>
              <a:pathLst>
                <a:path w="2082" h="2237" extrusionOk="0">
                  <a:moveTo>
                    <a:pt x="1012" y="0"/>
                  </a:moveTo>
                  <a:cubicBezTo>
                    <a:pt x="934" y="0"/>
                    <a:pt x="817" y="39"/>
                    <a:pt x="739" y="39"/>
                  </a:cubicBezTo>
                  <a:cubicBezTo>
                    <a:pt x="642" y="58"/>
                    <a:pt x="545" y="117"/>
                    <a:pt x="467" y="175"/>
                  </a:cubicBezTo>
                  <a:cubicBezTo>
                    <a:pt x="331" y="253"/>
                    <a:pt x="195" y="409"/>
                    <a:pt x="117" y="545"/>
                  </a:cubicBezTo>
                  <a:cubicBezTo>
                    <a:pt x="78" y="622"/>
                    <a:pt x="39" y="700"/>
                    <a:pt x="39" y="798"/>
                  </a:cubicBezTo>
                  <a:cubicBezTo>
                    <a:pt x="0" y="1011"/>
                    <a:pt x="20" y="1050"/>
                    <a:pt x="58" y="1264"/>
                  </a:cubicBezTo>
                  <a:cubicBezTo>
                    <a:pt x="97" y="1362"/>
                    <a:pt x="136" y="1459"/>
                    <a:pt x="214" y="1537"/>
                  </a:cubicBezTo>
                  <a:cubicBezTo>
                    <a:pt x="234" y="1537"/>
                    <a:pt x="234" y="1556"/>
                    <a:pt x="253" y="1576"/>
                  </a:cubicBezTo>
                  <a:cubicBezTo>
                    <a:pt x="272" y="1692"/>
                    <a:pt x="311" y="1789"/>
                    <a:pt x="370" y="1867"/>
                  </a:cubicBezTo>
                  <a:lnTo>
                    <a:pt x="506" y="2023"/>
                  </a:lnTo>
                  <a:cubicBezTo>
                    <a:pt x="603" y="2120"/>
                    <a:pt x="720" y="2178"/>
                    <a:pt x="856" y="2217"/>
                  </a:cubicBezTo>
                  <a:cubicBezTo>
                    <a:pt x="934" y="2217"/>
                    <a:pt x="1012" y="2237"/>
                    <a:pt x="1070" y="2237"/>
                  </a:cubicBezTo>
                  <a:cubicBezTo>
                    <a:pt x="1225" y="2217"/>
                    <a:pt x="1342" y="2178"/>
                    <a:pt x="1478" y="2101"/>
                  </a:cubicBezTo>
                  <a:cubicBezTo>
                    <a:pt x="1498" y="2101"/>
                    <a:pt x="1517" y="2081"/>
                    <a:pt x="1537" y="2062"/>
                  </a:cubicBezTo>
                  <a:cubicBezTo>
                    <a:pt x="1614" y="2003"/>
                    <a:pt x="1692" y="1945"/>
                    <a:pt x="1751" y="1867"/>
                  </a:cubicBezTo>
                  <a:cubicBezTo>
                    <a:pt x="1809" y="1809"/>
                    <a:pt x="1867" y="1712"/>
                    <a:pt x="1926" y="1653"/>
                  </a:cubicBezTo>
                  <a:cubicBezTo>
                    <a:pt x="1926" y="1614"/>
                    <a:pt x="1945" y="1595"/>
                    <a:pt x="1965" y="1576"/>
                  </a:cubicBezTo>
                  <a:cubicBezTo>
                    <a:pt x="2003" y="1498"/>
                    <a:pt x="2023" y="1400"/>
                    <a:pt x="2062" y="1323"/>
                  </a:cubicBezTo>
                  <a:cubicBezTo>
                    <a:pt x="2081" y="1225"/>
                    <a:pt x="2081" y="1109"/>
                    <a:pt x="2081" y="1031"/>
                  </a:cubicBezTo>
                  <a:cubicBezTo>
                    <a:pt x="2081" y="992"/>
                    <a:pt x="2081" y="973"/>
                    <a:pt x="2081" y="953"/>
                  </a:cubicBezTo>
                  <a:cubicBezTo>
                    <a:pt x="2062" y="875"/>
                    <a:pt x="2062" y="798"/>
                    <a:pt x="2042" y="739"/>
                  </a:cubicBezTo>
                  <a:cubicBezTo>
                    <a:pt x="2042" y="720"/>
                    <a:pt x="2042" y="720"/>
                    <a:pt x="2042" y="720"/>
                  </a:cubicBezTo>
                  <a:cubicBezTo>
                    <a:pt x="2023" y="700"/>
                    <a:pt x="2023" y="681"/>
                    <a:pt x="2023" y="681"/>
                  </a:cubicBezTo>
                  <a:cubicBezTo>
                    <a:pt x="1984" y="603"/>
                    <a:pt x="1945" y="506"/>
                    <a:pt x="1906" y="428"/>
                  </a:cubicBezTo>
                  <a:cubicBezTo>
                    <a:pt x="1770" y="272"/>
                    <a:pt x="1751" y="253"/>
                    <a:pt x="1556" y="136"/>
                  </a:cubicBezTo>
                  <a:cubicBezTo>
                    <a:pt x="1556" y="117"/>
                    <a:pt x="1537" y="117"/>
                    <a:pt x="1517" y="117"/>
                  </a:cubicBezTo>
                  <a:cubicBezTo>
                    <a:pt x="1439" y="78"/>
                    <a:pt x="1362" y="39"/>
                    <a:pt x="1284" y="20"/>
                  </a:cubicBezTo>
                  <a:cubicBezTo>
                    <a:pt x="1187" y="0"/>
                    <a:pt x="1089" y="0"/>
                    <a:pt x="10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273;p28"/>
            <p:cNvSpPr/>
            <p:nvPr/>
          </p:nvSpPr>
          <p:spPr>
            <a:xfrm>
              <a:off x="-9916225" y="4901388"/>
              <a:ext cx="41150" cy="40200"/>
            </a:xfrm>
            <a:custGeom>
              <a:avLst/>
              <a:gdLst/>
              <a:ahLst/>
              <a:cxnLst/>
              <a:rect l="l" t="t" r="r" b="b"/>
              <a:pathLst>
                <a:path w="1646" h="1608" extrusionOk="0">
                  <a:moveTo>
                    <a:pt x="830" y="1"/>
                  </a:moveTo>
                  <a:cubicBezTo>
                    <a:pt x="415" y="1"/>
                    <a:pt x="1" y="279"/>
                    <a:pt x="31" y="814"/>
                  </a:cubicBezTo>
                  <a:lnTo>
                    <a:pt x="31" y="872"/>
                  </a:lnTo>
                  <a:cubicBezTo>
                    <a:pt x="59" y="1368"/>
                    <a:pt x="438" y="1607"/>
                    <a:pt x="820" y="1607"/>
                  </a:cubicBezTo>
                  <a:cubicBezTo>
                    <a:pt x="1232" y="1607"/>
                    <a:pt x="1646" y="1329"/>
                    <a:pt x="1626" y="794"/>
                  </a:cubicBezTo>
                  <a:lnTo>
                    <a:pt x="1626" y="736"/>
                  </a:lnTo>
                  <a:cubicBezTo>
                    <a:pt x="1598" y="240"/>
                    <a:pt x="1214" y="1"/>
                    <a:pt x="8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274;p28"/>
            <p:cNvSpPr/>
            <p:nvPr/>
          </p:nvSpPr>
          <p:spPr>
            <a:xfrm>
              <a:off x="-9637825" y="4764188"/>
              <a:ext cx="50600" cy="45250"/>
            </a:xfrm>
            <a:custGeom>
              <a:avLst/>
              <a:gdLst/>
              <a:ahLst/>
              <a:cxnLst/>
              <a:rect l="l" t="t" r="r" b="b"/>
              <a:pathLst>
                <a:path w="2024" h="1810" extrusionOk="0">
                  <a:moveTo>
                    <a:pt x="798" y="0"/>
                  </a:moveTo>
                  <a:cubicBezTo>
                    <a:pt x="759" y="20"/>
                    <a:pt x="720" y="20"/>
                    <a:pt x="681" y="20"/>
                  </a:cubicBezTo>
                  <a:cubicBezTo>
                    <a:pt x="642" y="39"/>
                    <a:pt x="603" y="39"/>
                    <a:pt x="565" y="59"/>
                  </a:cubicBezTo>
                  <a:cubicBezTo>
                    <a:pt x="428" y="97"/>
                    <a:pt x="312" y="175"/>
                    <a:pt x="214" y="273"/>
                  </a:cubicBezTo>
                  <a:cubicBezTo>
                    <a:pt x="137" y="370"/>
                    <a:pt x="59" y="506"/>
                    <a:pt x="39" y="642"/>
                  </a:cubicBezTo>
                  <a:cubicBezTo>
                    <a:pt x="0" y="778"/>
                    <a:pt x="20" y="914"/>
                    <a:pt x="59" y="1050"/>
                  </a:cubicBezTo>
                  <a:cubicBezTo>
                    <a:pt x="98" y="1187"/>
                    <a:pt x="176" y="1303"/>
                    <a:pt x="273" y="1401"/>
                  </a:cubicBezTo>
                  <a:cubicBezTo>
                    <a:pt x="351" y="1459"/>
                    <a:pt x="409" y="1537"/>
                    <a:pt x="487" y="1595"/>
                  </a:cubicBezTo>
                  <a:cubicBezTo>
                    <a:pt x="565" y="1673"/>
                    <a:pt x="642" y="1731"/>
                    <a:pt x="740" y="1751"/>
                  </a:cubicBezTo>
                  <a:cubicBezTo>
                    <a:pt x="837" y="1790"/>
                    <a:pt x="953" y="1809"/>
                    <a:pt x="1051" y="1809"/>
                  </a:cubicBezTo>
                  <a:cubicBezTo>
                    <a:pt x="1090" y="1809"/>
                    <a:pt x="1129" y="1790"/>
                    <a:pt x="1148" y="1790"/>
                  </a:cubicBezTo>
                  <a:cubicBezTo>
                    <a:pt x="1182" y="1795"/>
                    <a:pt x="1215" y="1798"/>
                    <a:pt x="1246" y="1798"/>
                  </a:cubicBezTo>
                  <a:cubicBezTo>
                    <a:pt x="1323" y="1798"/>
                    <a:pt x="1396" y="1784"/>
                    <a:pt x="1479" y="1770"/>
                  </a:cubicBezTo>
                  <a:cubicBezTo>
                    <a:pt x="1537" y="1731"/>
                    <a:pt x="1595" y="1692"/>
                    <a:pt x="1654" y="1673"/>
                  </a:cubicBezTo>
                  <a:cubicBezTo>
                    <a:pt x="1770" y="1595"/>
                    <a:pt x="1868" y="1498"/>
                    <a:pt x="1926" y="1362"/>
                  </a:cubicBezTo>
                  <a:cubicBezTo>
                    <a:pt x="1945" y="1303"/>
                    <a:pt x="1984" y="1245"/>
                    <a:pt x="2004" y="1187"/>
                  </a:cubicBezTo>
                  <a:cubicBezTo>
                    <a:pt x="2023" y="1031"/>
                    <a:pt x="2023" y="895"/>
                    <a:pt x="1984" y="759"/>
                  </a:cubicBezTo>
                  <a:cubicBezTo>
                    <a:pt x="1945" y="681"/>
                    <a:pt x="1907" y="584"/>
                    <a:pt x="1868" y="506"/>
                  </a:cubicBezTo>
                  <a:cubicBezTo>
                    <a:pt x="1848" y="506"/>
                    <a:pt x="1848" y="506"/>
                    <a:pt x="1829" y="486"/>
                  </a:cubicBezTo>
                  <a:cubicBezTo>
                    <a:pt x="1790" y="428"/>
                    <a:pt x="1751" y="370"/>
                    <a:pt x="1693" y="311"/>
                  </a:cubicBezTo>
                  <a:cubicBezTo>
                    <a:pt x="1673" y="292"/>
                    <a:pt x="1654" y="292"/>
                    <a:pt x="1634" y="273"/>
                  </a:cubicBezTo>
                  <a:cubicBezTo>
                    <a:pt x="1576" y="234"/>
                    <a:pt x="1498" y="156"/>
                    <a:pt x="1420" y="136"/>
                  </a:cubicBezTo>
                  <a:cubicBezTo>
                    <a:pt x="1342" y="97"/>
                    <a:pt x="1245" y="59"/>
                    <a:pt x="1167" y="39"/>
                  </a:cubicBezTo>
                  <a:cubicBezTo>
                    <a:pt x="1148" y="39"/>
                    <a:pt x="1129" y="20"/>
                    <a:pt x="1109" y="20"/>
                  </a:cubicBezTo>
                  <a:cubicBezTo>
                    <a:pt x="1012" y="20"/>
                    <a:pt x="934"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275;p28"/>
            <p:cNvSpPr/>
            <p:nvPr/>
          </p:nvSpPr>
          <p:spPr>
            <a:xfrm>
              <a:off x="-9401775" y="5048238"/>
              <a:ext cx="41150" cy="38725"/>
            </a:xfrm>
            <a:custGeom>
              <a:avLst/>
              <a:gdLst/>
              <a:ahLst/>
              <a:cxnLst/>
              <a:rect l="l" t="t" r="r" b="b"/>
              <a:pathLst>
                <a:path w="1646" h="1549" extrusionOk="0">
                  <a:moveTo>
                    <a:pt x="829" y="0"/>
                  </a:moveTo>
                  <a:cubicBezTo>
                    <a:pt x="415" y="0"/>
                    <a:pt x="0" y="279"/>
                    <a:pt x="30" y="814"/>
                  </a:cubicBezTo>
                  <a:cubicBezTo>
                    <a:pt x="49" y="1310"/>
                    <a:pt x="428" y="1549"/>
                    <a:pt x="812" y="1549"/>
                  </a:cubicBezTo>
                  <a:cubicBezTo>
                    <a:pt x="1226" y="1549"/>
                    <a:pt x="1645" y="1271"/>
                    <a:pt x="1625" y="736"/>
                  </a:cubicBezTo>
                  <a:cubicBezTo>
                    <a:pt x="1597" y="240"/>
                    <a:pt x="1213" y="0"/>
                    <a:pt x="8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28"/>
            <p:cNvSpPr/>
            <p:nvPr/>
          </p:nvSpPr>
          <p:spPr>
            <a:xfrm>
              <a:off x="-9392275" y="4805013"/>
              <a:ext cx="49625" cy="53175"/>
            </a:xfrm>
            <a:custGeom>
              <a:avLst/>
              <a:gdLst/>
              <a:ahLst/>
              <a:cxnLst/>
              <a:rect l="l" t="t" r="r" b="b"/>
              <a:pathLst>
                <a:path w="1985" h="2127" extrusionOk="0">
                  <a:moveTo>
                    <a:pt x="1148" y="1"/>
                  </a:moveTo>
                  <a:cubicBezTo>
                    <a:pt x="1051" y="20"/>
                    <a:pt x="953" y="20"/>
                    <a:pt x="856" y="59"/>
                  </a:cubicBezTo>
                  <a:cubicBezTo>
                    <a:pt x="759" y="98"/>
                    <a:pt x="681" y="137"/>
                    <a:pt x="603" y="176"/>
                  </a:cubicBezTo>
                  <a:cubicBezTo>
                    <a:pt x="584" y="195"/>
                    <a:pt x="545" y="215"/>
                    <a:pt x="526" y="234"/>
                  </a:cubicBezTo>
                  <a:cubicBezTo>
                    <a:pt x="467" y="273"/>
                    <a:pt x="389" y="351"/>
                    <a:pt x="331" y="409"/>
                  </a:cubicBezTo>
                  <a:cubicBezTo>
                    <a:pt x="273" y="487"/>
                    <a:pt x="214" y="565"/>
                    <a:pt x="156" y="643"/>
                  </a:cubicBezTo>
                  <a:cubicBezTo>
                    <a:pt x="156" y="662"/>
                    <a:pt x="137" y="682"/>
                    <a:pt x="117" y="721"/>
                  </a:cubicBezTo>
                  <a:cubicBezTo>
                    <a:pt x="98" y="798"/>
                    <a:pt x="59" y="857"/>
                    <a:pt x="39" y="935"/>
                  </a:cubicBezTo>
                  <a:cubicBezTo>
                    <a:pt x="39" y="954"/>
                    <a:pt x="39" y="973"/>
                    <a:pt x="39" y="973"/>
                  </a:cubicBezTo>
                  <a:cubicBezTo>
                    <a:pt x="20" y="1071"/>
                    <a:pt x="0" y="1168"/>
                    <a:pt x="0" y="1265"/>
                  </a:cubicBezTo>
                  <a:cubicBezTo>
                    <a:pt x="0" y="1382"/>
                    <a:pt x="39" y="1479"/>
                    <a:pt x="98" y="1576"/>
                  </a:cubicBezTo>
                  <a:cubicBezTo>
                    <a:pt x="117" y="1635"/>
                    <a:pt x="156" y="1693"/>
                    <a:pt x="195" y="1732"/>
                  </a:cubicBezTo>
                  <a:cubicBezTo>
                    <a:pt x="214" y="1810"/>
                    <a:pt x="273" y="1868"/>
                    <a:pt x="331" y="1926"/>
                  </a:cubicBezTo>
                  <a:cubicBezTo>
                    <a:pt x="389" y="1965"/>
                    <a:pt x="448" y="2004"/>
                    <a:pt x="506" y="2043"/>
                  </a:cubicBezTo>
                  <a:cubicBezTo>
                    <a:pt x="602" y="2091"/>
                    <a:pt x="711" y="2126"/>
                    <a:pt x="834" y="2126"/>
                  </a:cubicBezTo>
                  <a:cubicBezTo>
                    <a:pt x="860" y="2126"/>
                    <a:pt x="887" y="2124"/>
                    <a:pt x="915" y="2121"/>
                  </a:cubicBezTo>
                  <a:cubicBezTo>
                    <a:pt x="973" y="2121"/>
                    <a:pt x="1051" y="2102"/>
                    <a:pt x="1109" y="2082"/>
                  </a:cubicBezTo>
                  <a:cubicBezTo>
                    <a:pt x="1245" y="2043"/>
                    <a:pt x="1362" y="1965"/>
                    <a:pt x="1459" y="1868"/>
                  </a:cubicBezTo>
                  <a:cubicBezTo>
                    <a:pt x="1498" y="1829"/>
                    <a:pt x="1537" y="1790"/>
                    <a:pt x="1576" y="1751"/>
                  </a:cubicBezTo>
                  <a:cubicBezTo>
                    <a:pt x="1634" y="1654"/>
                    <a:pt x="1712" y="1557"/>
                    <a:pt x="1770" y="1460"/>
                  </a:cubicBezTo>
                  <a:cubicBezTo>
                    <a:pt x="1790" y="1421"/>
                    <a:pt x="1829" y="1362"/>
                    <a:pt x="1848" y="1324"/>
                  </a:cubicBezTo>
                  <a:cubicBezTo>
                    <a:pt x="1887" y="1207"/>
                    <a:pt x="1926" y="1090"/>
                    <a:pt x="1965" y="973"/>
                  </a:cubicBezTo>
                  <a:cubicBezTo>
                    <a:pt x="1984" y="837"/>
                    <a:pt x="1984" y="682"/>
                    <a:pt x="1926" y="546"/>
                  </a:cubicBezTo>
                  <a:cubicBezTo>
                    <a:pt x="1906" y="448"/>
                    <a:pt x="1848" y="351"/>
                    <a:pt x="1770" y="293"/>
                  </a:cubicBezTo>
                  <a:cubicBezTo>
                    <a:pt x="1712" y="195"/>
                    <a:pt x="1634" y="137"/>
                    <a:pt x="1537" y="98"/>
                  </a:cubicBezTo>
                  <a:cubicBezTo>
                    <a:pt x="1420" y="20"/>
                    <a:pt x="1284" y="1"/>
                    <a:pt x="1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277;p28"/>
            <p:cNvSpPr/>
            <p:nvPr/>
          </p:nvSpPr>
          <p:spPr>
            <a:xfrm>
              <a:off x="-9382550" y="4918613"/>
              <a:ext cx="40375" cy="42700"/>
            </a:xfrm>
            <a:custGeom>
              <a:avLst/>
              <a:gdLst/>
              <a:ahLst/>
              <a:cxnLst/>
              <a:rect l="l" t="t" r="r" b="b"/>
              <a:pathLst>
                <a:path w="1615" h="1708" extrusionOk="0">
                  <a:moveTo>
                    <a:pt x="849" y="0"/>
                  </a:moveTo>
                  <a:cubicBezTo>
                    <a:pt x="820" y="0"/>
                    <a:pt x="790" y="3"/>
                    <a:pt x="759" y="8"/>
                  </a:cubicBezTo>
                  <a:lnTo>
                    <a:pt x="545" y="47"/>
                  </a:lnTo>
                  <a:cubicBezTo>
                    <a:pt x="409" y="86"/>
                    <a:pt x="292" y="164"/>
                    <a:pt x="214" y="261"/>
                  </a:cubicBezTo>
                  <a:cubicBezTo>
                    <a:pt x="175" y="319"/>
                    <a:pt x="137" y="378"/>
                    <a:pt x="98" y="436"/>
                  </a:cubicBezTo>
                  <a:cubicBezTo>
                    <a:pt x="20" y="553"/>
                    <a:pt x="0" y="689"/>
                    <a:pt x="0" y="844"/>
                  </a:cubicBezTo>
                  <a:lnTo>
                    <a:pt x="0" y="942"/>
                  </a:lnTo>
                  <a:cubicBezTo>
                    <a:pt x="0" y="1058"/>
                    <a:pt x="39" y="1156"/>
                    <a:pt x="98" y="1253"/>
                  </a:cubicBezTo>
                  <a:cubicBezTo>
                    <a:pt x="137" y="1350"/>
                    <a:pt x="195" y="1428"/>
                    <a:pt x="273" y="1506"/>
                  </a:cubicBezTo>
                  <a:cubicBezTo>
                    <a:pt x="350" y="1564"/>
                    <a:pt x="428" y="1622"/>
                    <a:pt x="526" y="1642"/>
                  </a:cubicBezTo>
                  <a:cubicBezTo>
                    <a:pt x="598" y="1686"/>
                    <a:pt x="682" y="1708"/>
                    <a:pt x="761" y="1708"/>
                  </a:cubicBezTo>
                  <a:cubicBezTo>
                    <a:pt x="787" y="1708"/>
                    <a:pt x="812" y="1705"/>
                    <a:pt x="837" y="1700"/>
                  </a:cubicBezTo>
                  <a:cubicBezTo>
                    <a:pt x="915" y="1681"/>
                    <a:pt x="992" y="1681"/>
                    <a:pt x="1051" y="1661"/>
                  </a:cubicBezTo>
                  <a:cubicBezTo>
                    <a:pt x="1187" y="1622"/>
                    <a:pt x="1303" y="1545"/>
                    <a:pt x="1401" y="1447"/>
                  </a:cubicBezTo>
                  <a:cubicBezTo>
                    <a:pt x="1440" y="1389"/>
                    <a:pt x="1479" y="1331"/>
                    <a:pt x="1517" y="1272"/>
                  </a:cubicBezTo>
                  <a:cubicBezTo>
                    <a:pt x="1576" y="1136"/>
                    <a:pt x="1615" y="1019"/>
                    <a:pt x="1595" y="864"/>
                  </a:cubicBezTo>
                  <a:lnTo>
                    <a:pt x="1595" y="747"/>
                  </a:lnTo>
                  <a:cubicBezTo>
                    <a:pt x="1595" y="650"/>
                    <a:pt x="1556" y="553"/>
                    <a:pt x="1517" y="455"/>
                  </a:cubicBezTo>
                  <a:cubicBezTo>
                    <a:pt x="1479" y="358"/>
                    <a:pt x="1420" y="280"/>
                    <a:pt x="1323" y="203"/>
                  </a:cubicBezTo>
                  <a:cubicBezTo>
                    <a:pt x="1265" y="125"/>
                    <a:pt x="1167" y="86"/>
                    <a:pt x="1070" y="47"/>
                  </a:cubicBezTo>
                  <a:cubicBezTo>
                    <a:pt x="999" y="19"/>
                    <a:pt x="928" y="0"/>
                    <a:pt x="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278;p28"/>
            <p:cNvSpPr/>
            <p:nvPr/>
          </p:nvSpPr>
          <p:spPr>
            <a:xfrm>
              <a:off x="-9505075" y="4692213"/>
              <a:ext cx="58850" cy="63425"/>
            </a:xfrm>
            <a:custGeom>
              <a:avLst/>
              <a:gdLst/>
              <a:ahLst/>
              <a:cxnLst/>
              <a:rect l="l" t="t" r="r" b="b"/>
              <a:pathLst>
                <a:path w="2354" h="2537" extrusionOk="0">
                  <a:moveTo>
                    <a:pt x="1264" y="1"/>
                  </a:moveTo>
                  <a:cubicBezTo>
                    <a:pt x="1187" y="20"/>
                    <a:pt x="1089" y="40"/>
                    <a:pt x="1012" y="59"/>
                  </a:cubicBezTo>
                  <a:cubicBezTo>
                    <a:pt x="798" y="117"/>
                    <a:pt x="623" y="254"/>
                    <a:pt x="467" y="429"/>
                  </a:cubicBezTo>
                  <a:cubicBezTo>
                    <a:pt x="370" y="545"/>
                    <a:pt x="272" y="662"/>
                    <a:pt x="214" y="798"/>
                  </a:cubicBezTo>
                  <a:cubicBezTo>
                    <a:pt x="156" y="895"/>
                    <a:pt x="117" y="1012"/>
                    <a:pt x="97" y="1109"/>
                  </a:cubicBezTo>
                  <a:cubicBezTo>
                    <a:pt x="78" y="1168"/>
                    <a:pt x="58" y="1226"/>
                    <a:pt x="58" y="1265"/>
                  </a:cubicBezTo>
                  <a:cubicBezTo>
                    <a:pt x="20" y="1440"/>
                    <a:pt x="0" y="1615"/>
                    <a:pt x="39" y="1771"/>
                  </a:cubicBezTo>
                  <a:cubicBezTo>
                    <a:pt x="39" y="1887"/>
                    <a:pt x="58" y="1985"/>
                    <a:pt x="117" y="2082"/>
                  </a:cubicBezTo>
                  <a:cubicBezTo>
                    <a:pt x="156" y="2179"/>
                    <a:pt x="214" y="2257"/>
                    <a:pt x="292" y="2335"/>
                  </a:cubicBezTo>
                  <a:cubicBezTo>
                    <a:pt x="370" y="2393"/>
                    <a:pt x="447" y="2451"/>
                    <a:pt x="564" y="2471"/>
                  </a:cubicBezTo>
                  <a:cubicBezTo>
                    <a:pt x="637" y="2515"/>
                    <a:pt x="710" y="2536"/>
                    <a:pt x="783" y="2536"/>
                  </a:cubicBezTo>
                  <a:cubicBezTo>
                    <a:pt x="807" y="2536"/>
                    <a:pt x="832" y="2534"/>
                    <a:pt x="856" y="2529"/>
                  </a:cubicBezTo>
                  <a:cubicBezTo>
                    <a:pt x="1070" y="2510"/>
                    <a:pt x="1264" y="2432"/>
                    <a:pt x="1401" y="2296"/>
                  </a:cubicBezTo>
                  <a:cubicBezTo>
                    <a:pt x="1498" y="2237"/>
                    <a:pt x="1614" y="2199"/>
                    <a:pt x="1712" y="2121"/>
                  </a:cubicBezTo>
                  <a:cubicBezTo>
                    <a:pt x="1751" y="2101"/>
                    <a:pt x="1789" y="2082"/>
                    <a:pt x="1828" y="2062"/>
                  </a:cubicBezTo>
                  <a:cubicBezTo>
                    <a:pt x="1906" y="2004"/>
                    <a:pt x="1984" y="1926"/>
                    <a:pt x="2062" y="1848"/>
                  </a:cubicBezTo>
                  <a:cubicBezTo>
                    <a:pt x="2178" y="1693"/>
                    <a:pt x="2295" y="1498"/>
                    <a:pt x="2315" y="1304"/>
                  </a:cubicBezTo>
                  <a:cubicBezTo>
                    <a:pt x="2334" y="1207"/>
                    <a:pt x="2354" y="1109"/>
                    <a:pt x="2334" y="1012"/>
                  </a:cubicBezTo>
                  <a:cubicBezTo>
                    <a:pt x="2315" y="915"/>
                    <a:pt x="2315" y="837"/>
                    <a:pt x="2295" y="759"/>
                  </a:cubicBezTo>
                  <a:cubicBezTo>
                    <a:pt x="2276" y="740"/>
                    <a:pt x="2276" y="720"/>
                    <a:pt x="2276" y="701"/>
                  </a:cubicBezTo>
                  <a:cubicBezTo>
                    <a:pt x="2237" y="643"/>
                    <a:pt x="2198" y="565"/>
                    <a:pt x="2159" y="487"/>
                  </a:cubicBezTo>
                  <a:cubicBezTo>
                    <a:pt x="2159" y="468"/>
                    <a:pt x="2140" y="468"/>
                    <a:pt x="2140" y="448"/>
                  </a:cubicBezTo>
                  <a:cubicBezTo>
                    <a:pt x="2023" y="292"/>
                    <a:pt x="1945" y="234"/>
                    <a:pt x="1789" y="137"/>
                  </a:cubicBezTo>
                  <a:cubicBezTo>
                    <a:pt x="1770" y="117"/>
                    <a:pt x="1751" y="117"/>
                    <a:pt x="1731" y="117"/>
                  </a:cubicBezTo>
                  <a:cubicBezTo>
                    <a:pt x="1673" y="79"/>
                    <a:pt x="1595" y="40"/>
                    <a:pt x="1517" y="40"/>
                  </a:cubicBezTo>
                  <a:cubicBezTo>
                    <a:pt x="1478" y="20"/>
                    <a:pt x="1420" y="20"/>
                    <a:pt x="1401" y="20"/>
                  </a:cubicBezTo>
                  <a:cubicBezTo>
                    <a:pt x="1362" y="20"/>
                    <a:pt x="1303" y="1"/>
                    <a:pt x="1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279;p28"/>
            <p:cNvSpPr/>
            <p:nvPr/>
          </p:nvSpPr>
          <p:spPr>
            <a:xfrm>
              <a:off x="-9901850" y="4732313"/>
              <a:ext cx="56425" cy="56700"/>
            </a:xfrm>
            <a:custGeom>
              <a:avLst/>
              <a:gdLst/>
              <a:ahLst/>
              <a:cxnLst/>
              <a:rect l="l" t="t" r="r" b="b"/>
              <a:pathLst>
                <a:path w="2257" h="2268" extrusionOk="0">
                  <a:moveTo>
                    <a:pt x="1407" y="0"/>
                  </a:moveTo>
                  <a:cubicBezTo>
                    <a:pt x="1258" y="0"/>
                    <a:pt x="1116" y="18"/>
                    <a:pt x="973" y="69"/>
                  </a:cubicBezTo>
                  <a:cubicBezTo>
                    <a:pt x="856" y="89"/>
                    <a:pt x="759" y="147"/>
                    <a:pt x="662" y="206"/>
                  </a:cubicBezTo>
                  <a:cubicBezTo>
                    <a:pt x="584" y="264"/>
                    <a:pt x="487" y="342"/>
                    <a:pt x="409" y="400"/>
                  </a:cubicBezTo>
                  <a:cubicBezTo>
                    <a:pt x="389" y="439"/>
                    <a:pt x="351" y="458"/>
                    <a:pt x="331" y="497"/>
                  </a:cubicBezTo>
                  <a:cubicBezTo>
                    <a:pt x="273" y="575"/>
                    <a:pt x="195" y="672"/>
                    <a:pt x="156" y="770"/>
                  </a:cubicBezTo>
                  <a:cubicBezTo>
                    <a:pt x="59" y="983"/>
                    <a:pt x="0" y="1178"/>
                    <a:pt x="20" y="1411"/>
                  </a:cubicBezTo>
                  <a:cubicBezTo>
                    <a:pt x="20" y="1528"/>
                    <a:pt x="59" y="1625"/>
                    <a:pt x="98" y="1723"/>
                  </a:cubicBezTo>
                  <a:cubicBezTo>
                    <a:pt x="137" y="1820"/>
                    <a:pt x="195" y="1898"/>
                    <a:pt x="292" y="1956"/>
                  </a:cubicBezTo>
                  <a:cubicBezTo>
                    <a:pt x="351" y="2034"/>
                    <a:pt x="448" y="2092"/>
                    <a:pt x="545" y="2112"/>
                  </a:cubicBezTo>
                  <a:cubicBezTo>
                    <a:pt x="584" y="2131"/>
                    <a:pt x="603" y="2131"/>
                    <a:pt x="642" y="2150"/>
                  </a:cubicBezTo>
                  <a:cubicBezTo>
                    <a:pt x="720" y="2189"/>
                    <a:pt x="798" y="2228"/>
                    <a:pt x="895" y="2248"/>
                  </a:cubicBezTo>
                  <a:cubicBezTo>
                    <a:pt x="953" y="2267"/>
                    <a:pt x="1031" y="2267"/>
                    <a:pt x="1109" y="2267"/>
                  </a:cubicBezTo>
                  <a:cubicBezTo>
                    <a:pt x="1245" y="2267"/>
                    <a:pt x="1381" y="2228"/>
                    <a:pt x="1498" y="2150"/>
                  </a:cubicBezTo>
                  <a:cubicBezTo>
                    <a:pt x="1615" y="2092"/>
                    <a:pt x="1731" y="1995"/>
                    <a:pt x="1829" y="1898"/>
                  </a:cubicBezTo>
                  <a:cubicBezTo>
                    <a:pt x="1848" y="1878"/>
                    <a:pt x="1868" y="1839"/>
                    <a:pt x="1887" y="1820"/>
                  </a:cubicBezTo>
                  <a:cubicBezTo>
                    <a:pt x="1965" y="1742"/>
                    <a:pt x="2023" y="1645"/>
                    <a:pt x="2062" y="1567"/>
                  </a:cubicBezTo>
                  <a:cubicBezTo>
                    <a:pt x="2082" y="1528"/>
                    <a:pt x="2101" y="1509"/>
                    <a:pt x="2120" y="1470"/>
                  </a:cubicBezTo>
                  <a:cubicBezTo>
                    <a:pt x="2140" y="1372"/>
                    <a:pt x="2179" y="1275"/>
                    <a:pt x="2218" y="1178"/>
                  </a:cubicBezTo>
                  <a:cubicBezTo>
                    <a:pt x="2218" y="1139"/>
                    <a:pt x="2218" y="1120"/>
                    <a:pt x="2237" y="1081"/>
                  </a:cubicBezTo>
                  <a:cubicBezTo>
                    <a:pt x="2237" y="983"/>
                    <a:pt x="2257" y="867"/>
                    <a:pt x="2257" y="750"/>
                  </a:cubicBezTo>
                  <a:lnTo>
                    <a:pt x="2218" y="556"/>
                  </a:lnTo>
                  <a:cubicBezTo>
                    <a:pt x="2179" y="439"/>
                    <a:pt x="2120" y="361"/>
                    <a:pt x="2043" y="283"/>
                  </a:cubicBezTo>
                  <a:cubicBezTo>
                    <a:pt x="2023" y="225"/>
                    <a:pt x="1965" y="186"/>
                    <a:pt x="1907" y="147"/>
                  </a:cubicBezTo>
                  <a:cubicBezTo>
                    <a:pt x="1829" y="89"/>
                    <a:pt x="1731" y="30"/>
                    <a:pt x="1634" y="11"/>
                  </a:cubicBezTo>
                  <a:cubicBezTo>
                    <a:pt x="1556" y="5"/>
                    <a:pt x="1481" y="0"/>
                    <a:pt x="14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280;p28"/>
            <p:cNvSpPr/>
            <p:nvPr/>
          </p:nvSpPr>
          <p:spPr>
            <a:xfrm>
              <a:off x="-10158575" y="4835488"/>
              <a:ext cx="79750" cy="65525"/>
            </a:xfrm>
            <a:custGeom>
              <a:avLst/>
              <a:gdLst/>
              <a:ahLst/>
              <a:cxnLst/>
              <a:rect l="l" t="t" r="r" b="b"/>
              <a:pathLst>
                <a:path w="3190" h="2621" extrusionOk="0">
                  <a:moveTo>
                    <a:pt x="2422" y="1"/>
                  </a:moveTo>
                  <a:cubicBezTo>
                    <a:pt x="2393" y="1"/>
                    <a:pt x="2364" y="3"/>
                    <a:pt x="2334" y="7"/>
                  </a:cubicBezTo>
                  <a:cubicBezTo>
                    <a:pt x="1887" y="46"/>
                    <a:pt x="1459" y="182"/>
                    <a:pt x="1050" y="435"/>
                  </a:cubicBezTo>
                  <a:cubicBezTo>
                    <a:pt x="875" y="552"/>
                    <a:pt x="700" y="688"/>
                    <a:pt x="525" y="844"/>
                  </a:cubicBezTo>
                  <a:cubicBezTo>
                    <a:pt x="370" y="999"/>
                    <a:pt x="234" y="1194"/>
                    <a:pt x="97" y="1369"/>
                  </a:cubicBezTo>
                  <a:cubicBezTo>
                    <a:pt x="0" y="1524"/>
                    <a:pt x="0" y="1816"/>
                    <a:pt x="59" y="1991"/>
                  </a:cubicBezTo>
                  <a:cubicBezTo>
                    <a:pt x="117" y="2166"/>
                    <a:pt x="272" y="2361"/>
                    <a:pt x="448" y="2458"/>
                  </a:cubicBezTo>
                  <a:cubicBezTo>
                    <a:pt x="556" y="2506"/>
                    <a:pt x="686" y="2539"/>
                    <a:pt x="816" y="2539"/>
                  </a:cubicBezTo>
                  <a:cubicBezTo>
                    <a:pt x="896" y="2539"/>
                    <a:pt x="976" y="2527"/>
                    <a:pt x="1050" y="2497"/>
                  </a:cubicBezTo>
                  <a:lnTo>
                    <a:pt x="1089" y="2497"/>
                  </a:lnTo>
                  <a:cubicBezTo>
                    <a:pt x="1224" y="2577"/>
                    <a:pt x="1376" y="2621"/>
                    <a:pt x="1541" y="2621"/>
                  </a:cubicBezTo>
                  <a:cubicBezTo>
                    <a:pt x="1615" y="2621"/>
                    <a:pt x="1692" y="2612"/>
                    <a:pt x="1770" y="2594"/>
                  </a:cubicBezTo>
                  <a:cubicBezTo>
                    <a:pt x="2120" y="2477"/>
                    <a:pt x="2470" y="2263"/>
                    <a:pt x="2704" y="1972"/>
                  </a:cubicBezTo>
                  <a:cubicBezTo>
                    <a:pt x="2820" y="1836"/>
                    <a:pt x="2918" y="1680"/>
                    <a:pt x="2995" y="1524"/>
                  </a:cubicBezTo>
                  <a:cubicBezTo>
                    <a:pt x="3073" y="1349"/>
                    <a:pt x="3132" y="1155"/>
                    <a:pt x="3151" y="960"/>
                  </a:cubicBezTo>
                  <a:cubicBezTo>
                    <a:pt x="3190" y="824"/>
                    <a:pt x="3190" y="688"/>
                    <a:pt x="3132" y="552"/>
                  </a:cubicBezTo>
                  <a:cubicBezTo>
                    <a:pt x="3112" y="435"/>
                    <a:pt x="3054" y="357"/>
                    <a:pt x="2976" y="280"/>
                  </a:cubicBezTo>
                  <a:cubicBezTo>
                    <a:pt x="2856" y="125"/>
                    <a:pt x="2644" y="1"/>
                    <a:pt x="24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281;p28"/>
            <p:cNvSpPr/>
            <p:nvPr/>
          </p:nvSpPr>
          <p:spPr>
            <a:xfrm>
              <a:off x="-10314175" y="4872613"/>
              <a:ext cx="61300" cy="56900"/>
            </a:xfrm>
            <a:custGeom>
              <a:avLst/>
              <a:gdLst/>
              <a:ahLst/>
              <a:cxnLst/>
              <a:rect l="l" t="t" r="r" b="b"/>
              <a:pathLst>
                <a:path w="2452" h="2276" extrusionOk="0">
                  <a:moveTo>
                    <a:pt x="1595" y="0"/>
                  </a:moveTo>
                  <a:cubicBezTo>
                    <a:pt x="1459" y="0"/>
                    <a:pt x="1323" y="0"/>
                    <a:pt x="1206" y="20"/>
                  </a:cubicBezTo>
                  <a:cubicBezTo>
                    <a:pt x="1090" y="39"/>
                    <a:pt x="953" y="59"/>
                    <a:pt x="837" y="98"/>
                  </a:cubicBezTo>
                  <a:cubicBezTo>
                    <a:pt x="759" y="137"/>
                    <a:pt x="662" y="175"/>
                    <a:pt x="584" y="234"/>
                  </a:cubicBezTo>
                  <a:cubicBezTo>
                    <a:pt x="506" y="273"/>
                    <a:pt x="428" y="351"/>
                    <a:pt x="370" y="409"/>
                  </a:cubicBezTo>
                  <a:cubicBezTo>
                    <a:pt x="292" y="487"/>
                    <a:pt x="234" y="584"/>
                    <a:pt x="156" y="681"/>
                  </a:cubicBezTo>
                  <a:cubicBezTo>
                    <a:pt x="98" y="759"/>
                    <a:pt x="59" y="876"/>
                    <a:pt x="39" y="992"/>
                  </a:cubicBezTo>
                  <a:cubicBezTo>
                    <a:pt x="20" y="1070"/>
                    <a:pt x="20" y="1187"/>
                    <a:pt x="20" y="1265"/>
                  </a:cubicBezTo>
                  <a:cubicBezTo>
                    <a:pt x="0" y="1284"/>
                    <a:pt x="0" y="1323"/>
                    <a:pt x="20" y="1342"/>
                  </a:cubicBezTo>
                  <a:cubicBezTo>
                    <a:pt x="39" y="1537"/>
                    <a:pt x="78" y="1693"/>
                    <a:pt x="195" y="1848"/>
                  </a:cubicBezTo>
                  <a:cubicBezTo>
                    <a:pt x="234" y="1945"/>
                    <a:pt x="312" y="2004"/>
                    <a:pt x="409" y="2062"/>
                  </a:cubicBezTo>
                  <a:cubicBezTo>
                    <a:pt x="487" y="2120"/>
                    <a:pt x="564" y="2179"/>
                    <a:pt x="681" y="2198"/>
                  </a:cubicBezTo>
                  <a:lnTo>
                    <a:pt x="817" y="2198"/>
                  </a:lnTo>
                  <a:cubicBezTo>
                    <a:pt x="915" y="2257"/>
                    <a:pt x="1031" y="2276"/>
                    <a:pt x="1148" y="2276"/>
                  </a:cubicBezTo>
                  <a:cubicBezTo>
                    <a:pt x="1226" y="2257"/>
                    <a:pt x="1304" y="2237"/>
                    <a:pt x="1362" y="2237"/>
                  </a:cubicBezTo>
                  <a:cubicBezTo>
                    <a:pt x="1498" y="2198"/>
                    <a:pt x="1615" y="2120"/>
                    <a:pt x="1712" y="2004"/>
                  </a:cubicBezTo>
                  <a:cubicBezTo>
                    <a:pt x="1809" y="1906"/>
                    <a:pt x="1906" y="1809"/>
                    <a:pt x="2004" y="1693"/>
                  </a:cubicBezTo>
                  <a:cubicBezTo>
                    <a:pt x="2120" y="1537"/>
                    <a:pt x="2237" y="1362"/>
                    <a:pt x="2334" y="1167"/>
                  </a:cubicBezTo>
                  <a:cubicBezTo>
                    <a:pt x="2451" y="915"/>
                    <a:pt x="2451" y="603"/>
                    <a:pt x="2295" y="370"/>
                  </a:cubicBezTo>
                  <a:cubicBezTo>
                    <a:pt x="2218" y="253"/>
                    <a:pt x="2120" y="156"/>
                    <a:pt x="2004" y="98"/>
                  </a:cubicBezTo>
                  <a:cubicBezTo>
                    <a:pt x="1868" y="20"/>
                    <a:pt x="1731" y="0"/>
                    <a:pt x="15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282;p28"/>
            <p:cNvSpPr/>
            <p:nvPr/>
          </p:nvSpPr>
          <p:spPr>
            <a:xfrm>
              <a:off x="-9656300" y="4605663"/>
              <a:ext cx="75400" cy="57125"/>
            </a:xfrm>
            <a:custGeom>
              <a:avLst/>
              <a:gdLst/>
              <a:ahLst/>
              <a:cxnLst/>
              <a:rect l="l" t="t" r="r" b="b"/>
              <a:pathLst>
                <a:path w="3016" h="2285" extrusionOk="0">
                  <a:moveTo>
                    <a:pt x="1906" y="1"/>
                  </a:moveTo>
                  <a:cubicBezTo>
                    <a:pt x="1751" y="1"/>
                    <a:pt x="1595" y="40"/>
                    <a:pt x="1440" y="79"/>
                  </a:cubicBezTo>
                  <a:cubicBezTo>
                    <a:pt x="1362" y="98"/>
                    <a:pt x="1265" y="117"/>
                    <a:pt x="1187" y="156"/>
                  </a:cubicBezTo>
                  <a:cubicBezTo>
                    <a:pt x="1031" y="215"/>
                    <a:pt x="895" y="273"/>
                    <a:pt x="759" y="370"/>
                  </a:cubicBezTo>
                  <a:cubicBezTo>
                    <a:pt x="564" y="506"/>
                    <a:pt x="370" y="662"/>
                    <a:pt x="214" y="857"/>
                  </a:cubicBezTo>
                  <a:cubicBezTo>
                    <a:pt x="98" y="1032"/>
                    <a:pt x="0" y="1207"/>
                    <a:pt x="20" y="1440"/>
                  </a:cubicBezTo>
                  <a:cubicBezTo>
                    <a:pt x="20" y="1596"/>
                    <a:pt x="59" y="1732"/>
                    <a:pt x="156" y="1848"/>
                  </a:cubicBezTo>
                  <a:cubicBezTo>
                    <a:pt x="234" y="1985"/>
                    <a:pt x="350" y="2101"/>
                    <a:pt x="487" y="2179"/>
                  </a:cubicBezTo>
                  <a:cubicBezTo>
                    <a:pt x="627" y="2249"/>
                    <a:pt x="781" y="2284"/>
                    <a:pt x="932" y="2284"/>
                  </a:cubicBezTo>
                  <a:cubicBezTo>
                    <a:pt x="1033" y="2284"/>
                    <a:pt x="1132" y="2269"/>
                    <a:pt x="1226" y="2237"/>
                  </a:cubicBezTo>
                  <a:cubicBezTo>
                    <a:pt x="1282" y="2245"/>
                    <a:pt x="1335" y="2250"/>
                    <a:pt x="1386" y="2250"/>
                  </a:cubicBezTo>
                  <a:cubicBezTo>
                    <a:pt x="1459" y="2250"/>
                    <a:pt x="1527" y="2241"/>
                    <a:pt x="1595" y="2218"/>
                  </a:cubicBezTo>
                  <a:cubicBezTo>
                    <a:pt x="2062" y="2023"/>
                    <a:pt x="2490" y="1732"/>
                    <a:pt x="2801" y="1343"/>
                  </a:cubicBezTo>
                  <a:cubicBezTo>
                    <a:pt x="2898" y="1246"/>
                    <a:pt x="2957" y="1109"/>
                    <a:pt x="2976" y="973"/>
                  </a:cubicBezTo>
                  <a:cubicBezTo>
                    <a:pt x="3015" y="837"/>
                    <a:pt x="3015" y="701"/>
                    <a:pt x="2957" y="565"/>
                  </a:cubicBezTo>
                  <a:cubicBezTo>
                    <a:pt x="2879" y="312"/>
                    <a:pt x="2646" y="79"/>
                    <a:pt x="2373" y="40"/>
                  </a:cubicBezTo>
                  <a:cubicBezTo>
                    <a:pt x="2218" y="1"/>
                    <a:pt x="2062" y="1"/>
                    <a:pt x="19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83;p28"/>
            <p:cNvSpPr/>
            <p:nvPr/>
          </p:nvSpPr>
          <p:spPr>
            <a:xfrm>
              <a:off x="-9415625" y="4571638"/>
              <a:ext cx="51100" cy="49375"/>
            </a:xfrm>
            <a:custGeom>
              <a:avLst/>
              <a:gdLst/>
              <a:ahLst/>
              <a:cxnLst/>
              <a:rect l="l" t="t" r="r" b="b"/>
              <a:pathLst>
                <a:path w="2044" h="1975" extrusionOk="0">
                  <a:moveTo>
                    <a:pt x="1032" y="0"/>
                  </a:moveTo>
                  <a:cubicBezTo>
                    <a:pt x="954" y="20"/>
                    <a:pt x="857" y="20"/>
                    <a:pt x="779" y="59"/>
                  </a:cubicBezTo>
                  <a:lnTo>
                    <a:pt x="759" y="59"/>
                  </a:lnTo>
                  <a:cubicBezTo>
                    <a:pt x="662" y="98"/>
                    <a:pt x="584" y="136"/>
                    <a:pt x="507" y="195"/>
                  </a:cubicBezTo>
                  <a:cubicBezTo>
                    <a:pt x="429" y="234"/>
                    <a:pt x="351" y="292"/>
                    <a:pt x="293" y="370"/>
                  </a:cubicBezTo>
                  <a:cubicBezTo>
                    <a:pt x="273" y="370"/>
                    <a:pt x="273" y="389"/>
                    <a:pt x="273" y="389"/>
                  </a:cubicBezTo>
                  <a:cubicBezTo>
                    <a:pt x="215" y="448"/>
                    <a:pt x="176" y="525"/>
                    <a:pt x="137" y="584"/>
                  </a:cubicBezTo>
                  <a:cubicBezTo>
                    <a:pt x="118" y="603"/>
                    <a:pt x="118" y="623"/>
                    <a:pt x="118" y="623"/>
                  </a:cubicBezTo>
                  <a:cubicBezTo>
                    <a:pt x="98" y="662"/>
                    <a:pt x="79" y="700"/>
                    <a:pt x="79" y="720"/>
                  </a:cubicBezTo>
                  <a:cubicBezTo>
                    <a:pt x="79" y="759"/>
                    <a:pt x="59" y="798"/>
                    <a:pt x="40" y="837"/>
                  </a:cubicBezTo>
                  <a:cubicBezTo>
                    <a:pt x="40" y="837"/>
                    <a:pt x="40" y="837"/>
                    <a:pt x="40" y="856"/>
                  </a:cubicBezTo>
                  <a:cubicBezTo>
                    <a:pt x="1" y="1051"/>
                    <a:pt x="20" y="1167"/>
                    <a:pt x="59" y="1342"/>
                  </a:cubicBezTo>
                  <a:cubicBezTo>
                    <a:pt x="59" y="1362"/>
                    <a:pt x="59" y="1381"/>
                    <a:pt x="59" y="1381"/>
                  </a:cubicBezTo>
                  <a:cubicBezTo>
                    <a:pt x="98" y="1459"/>
                    <a:pt x="137" y="1537"/>
                    <a:pt x="176" y="1615"/>
                  </a:cubicBezTo>
                  <a:cubicBezTo>
                    <a:pt x="234" y="1692"/>
                    <a:pt x="293" y="1770"/>
                    <a:pt x="390" y="1829"/>
                  </a:cubicBezTo>
                  <a:cubicBezTo>
                    <a:pt x="468" y="1887"/>
                    <a:pt x="565" y="1926"/>
                    <a:pt x="662" y="1945"/>
                  </a:cubicBezTo>
                  <a:cubicBezTo>
                    <a:pt x="720" y="1965"/>
                    <a:pt x="774" y="1974"/>
                    <a:pt x="827" y="1974"/>
                  </a:cubicBezTo>
                  <a:cubicBezTo>
                    <a:pt x="881" y="1974"/>
                    <a:pt x="934" y="1965"/>
                    <a:pt x="993" y="1945"/>
                  </a:cubicBezTo>
                  <a:cubicBezTo>
                    <a:pt x="1090" y="1945"/>
                    <a:pt x="1187" y="1906"/>
                    <a:pt x="1284" y="1829"/>
                  </a:cubicBezTo>
                  <a:cubicBezTo>
                    <a:pt x="1323" y="1790"/>
                    <a:pt x="1382" y="1751"/>
                    <a:pt x="1440" y="1712"/>
                  </a:cubicBezTo>
                  <a:cubicBezTo>
                    <a:pt x="1460" y="1673"/>
                    <a:pt x="1479" y="1653"/>
                    <a:pt x="1498" y="1615"/>
                  </a:cubicBezTo>
                  <a:cubicBezTo>
                    <a:pt x="1557" y="1595"/>
                    <a:pt x="1615" y="1576"/>
                    <a:pt x="1693" y="1537"/>
                  </a:cubicBezTo>
                  <a:lnTo>
                    <a:pt x="1849" y="1401"/>
                  </a:lnTo>
                  <a:cubicBezTo>
                    <a:pt x="1926" y="1303"/>
                    <a:pt x="2004" y="1187"/>
                    <a:pt x="2024" y="1051"/>
                  </a:cubicBezTo>
                  <a:cubicBezTo>
                    <a:pt x="2024" y="973"/>
                    <a:pt x="2043" y="895"/>
                    <a:pt x="2043" y="837"/>
                  </a:cubicBezTo>
                  <a:cubicBezTo>
                    <a:pt x="2043" y="681"/>
                    <a:pt x="1985" y="545"/>
                    <a:pt x="1907" y="428"/>
                  </a:cubicBezTo>
                  <a:cubicBezTo>
                    <a:pt x="1790" y="273"/>
                    <a:pt x="1732" y="214"/>
                    <a:pt x="1557" y="117"/>
                  </a:cubicBezTo>
                  <a:cubicBezTo>
                    <a:pt x="1498" y="78"/>
                    <a:pt x="1362" y="39"/>
                    <a:pt x="1343" y="39"/>
                  </a:cubicBezTo>
                  <a:cubicBezTo>
                    <a:pt x="1323" y="20"/>
                    <a:pt x="1323" y="20"/>
                    <a:pt x="1304" y="20"/>
                  </a:cubicBezTo>
                  <a:cubicBezTo>
                    <a:pt x="1226" y="0"/>
                    <a:pt x="1148" y="0"/>
                    <a:pt x="1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84;p28"/>
            <p:cNvSpPr/>
            <p:nvPr/>
          </p:nvSpPr>
          <p:spPr>
            <a:xfrm>
              <a:off x="-9726800" y="4503563"/>
              <a:ext cx="45725" cy="45725"/>
            </a:xfrm>
            <a:custGeom>
              <a:avLst/>
              <a:gdLst/>
              <a:ahLst/>
              <a:cxnLst/>
              <a:rect l="l" t="t" r="r" b="b"/>
              <a:pathLst>
                <a:path w="1829" h="1829" extrusionOk="0">
                  <a:moveTo>
                    <a:pt x="992" y="0"/>
                  </a:moveTo>
                  <a:lnTo>
                    <a:pt x="778" y="39"/>
                  </a:lnTo>
                  <a:cubicBezTo>
                    <a:pt x="642" y="78"/>
                    <a:pt x="525" y="156"/>
                    <a:pt x="428" y="253"/>
                  </a:cubicBezTo>
                  <a:cubicBezTo>
                    <a:pt x="370" y="331"/>
                    <a:pt x="292" y="409"/>
                    <a:pt x="214" y="487"/>
                  </a:cubicBezTo>
                  <a:cubicBezTo>
                    <a:pt x="156" y="564"/>
                    <a:pt x="97" y="662"/>
                    <a:pt x="78" y="759"/>
                  </a:cubicBezTo>
                  <a:cubicBezTo>
                    <a:pt x="20" y="856"/>
                    <a:pt x="0" y="953"/>
                    <a:pt x="20" y="1070"/>
                  </a:cubicBezTo>
                  <a:cubicBezTo>
                    <a:pt x="20" y="1187"/>
                    <a:pt x="39" y="1284"/>
                    <a:pt x="97" y="1362"/>
                  </a:cubicBezTo>
                  <a:cubicBezTo>
                    <a:pt x="136" y="1459"/>
                    <a:pt x="195" y="1556"/>
                    <a:pt x="273" y="1615"/>
                  </a:cubicBezTo>
                  <a:cubicBezTo>
                    <a:pt x="331" y="1654"/>
                    <a:pt x="389" y="1692"/>
                    <a:pt x="448" y="1731"/>
                  </a:cubicBezTo>
                  <a:cubicBezTo>
                    <a:pt x="564" y="1809"/>
                    <a:pt x="700" y="1829"/>
                    <a:pt x="856" y="1829"/>
                  </a:cubicBezTo>
                  <a:cubicBezTo>
                    <a:pt x="914" y="1809"/>
                    <a:pt x="992" y="1790"/>
                    <a:pt x="1070" y="1790"/>
                  </a:cubicBezTo>
                  <a:cubicBezTo>
                    <a:pt x="1187" y="1731"/>
                    <a:pt x="1303" y="1673"/>
                    <a:pt x="1401" y="1556"/>
                  </a:cubicBezTo>
                  <a:cubicBezTo>
                    <a:pt x="1478" y="1479"/>
                    <a:pt x="1537" y="1401"/>
                    <a:pt x="1615" y="1323"/>
                  </a:cubicBezTo>
                  <a:cubicBezTo>
                    <a:pt x="1692" y="1245"/>
                    <a:pt x="1731" y="1167"/>
                    <a:pt x="1770" y="1070"/>
                  </a:cubicBezTo>
                  <a:cubicBezTo>
                    <a:pt x="1809" y="973"/>
                    <a:pt x="1828" y="856"/>
                    <a:pt x="1828" y="759"/>
                  </a:cubicBezTo>
                  <a:cubicBezTo>
                    <a:pt x="1809" y="642"/>
                    <a:pt x="1790" y="545"/>
                    <a:pt x="1731" y="448"/>
                  </a:cubicBezTo>
                  <a:cubicBezTo>
                    <a:pt x="1692" y="350"/>
                    <a:pt x="1634" y="273"/>
                    <a:pt x="1556" y="195"/>
                  </a:cubicBezTo>
                  <a:lnTo>
                    <a:pt x="1401" y="98"/>
                  </a:lnTo>
                  <a:cubicBezTo>
                    <a:pt x="1264" y="20"/>
                    <a:pt x="1128" y="0"/>
                    <a:pt x="9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85;p28"/>
            <p:cNvSpPr/>
            <p:nvPr/>
          </p:nvSpPr>
          <p:spPr>
            <a:xfrm>
              <a:off x="-9843500" y="4612488"/>
              <a:ext cx="45250" cy="42800"/>
            </a:xfrm>
            <a:custGeom>
              <a:avLst/>
              <a:gdLst/>
              <a:ahLst/>
              <a:cxnLst/>
              <a:rect l="l" t="t" r="r" b="b"/>
              <a:pathLst>
                <a:path w="1810" h="1712" extrusionOk="0">
                  <a:moveTo>
                    <a:pt x="973" y="0"/>
                  </a:moveTo>
                  <a:cubicBezTo>
                    <a:pt x="837" y="19"/>
                    <a:pt x="701" y="58"/>
                    <a:pt x="584" y="136"/>
                  </a:cubicBezTo>
                  <a:cubicBezTo>
                    <a:pt x="506" y="175"/>
                    <a:pt x="428" y="214"/>
                    <a:pt x="370" y="253"/>
                  </a:cubicBezTo>
                  <a:cubicBezTo>
                    <a:pt x="273" y="311"/>
                    <a:pt x="195" y="389"/>
                    <a:pt x="156" y="467"/>
                  </a:cubicBezTo>
                  <a:cubicBezTo>
                    <a:pt x="78" y="545"/>
                    <a:pt x="39" y="642"/>
                    <a:pt x="20" y="759"/>
                  </a:cubicBezTo>
                  <a:cubicBezTo>
                    <a:pt x="0" y="856"/>
                    <a:pt x="0" y="973"/>
                    <a:pt x="20" y="1070"/>
                  </a:cubicBezTo>
                  <a:cubicBezTo>
                    <a:pt x="39" y="1167"/>
                    <a:pt x="59" y="1264"/>
                    <a:pt x="137" y="1361"/>
                  </a:cubicBezTo>
                  <a:cubicBezTo>
                    <a:pt x="175" y="1420"/>
                    <a:pt x="214" y="1459"/>
                    <a:pt x="253" y="1517"/>
                  </a:cubicBezTo>
                  <a:cubicBezTo>
                    <a:pt x="370" y="1614"/>
                    <a:pt x="487" y="1673"/>
                    <a:pt x="623" y="1692"/>
                  </a:cubicBezTo>
                  <a:cubicBezTo>
                    <a:pt x="701" y="1712"/>
                    <a:pt x="759" y="1712"/>
                    <a:pt x="837" y="1712"/>
                  </a:cubicBezTo>
                  <a:cubicBezTo>
                    <a:pt x="973" y="1712"/>
                    <a:pt x="1109" y="1673"/>
                    <a:pt x="1226" y="1595"/>
                  </a:cubicBezTo>
                  <a:cubicBezTo>
                    <a:pt x="1303" y="1556"/>
                    <a:pt x="1381" y="1517"/>
                    <a:pt x="1440" y="1459"/>
                  </a:cubicBezTo>
                  <a:cubicBezTo>
                    <a:pt x="1537" y="1420"/>
                    <a:pt x="1615" y="1342"/>
                    <a:pt x="1654" y="1245"/>
                  </a:cubicBezTo>
                  <a:cubicBezTo>
                    <a:pt x="1731" y="1167"/>
                    <a:pt x="1770" y="1070"/>
                    <a:pt x="1790" y="973"/>
                  </a:cubicBezTo>
                  <a:cubicBezTo>
                    <a:pt x="1809" y="875"/>
                    <a:pt x="1809" y="759"/>
                    <a:pt x="1790" y="661"/>
                  </a:cubicBezTo>
                  <a:cubicBezTo>
                    <a:pt x="1770" y="545"/>
                    <a:pt x="1751" y="447"/>
                    <a:pt x="1673" y="370"/>
                  </a:cubicBezTo>
                  <a:cubicBezTo>
                    <a:pt x="1634" y="311"/>
                    <a:pt x="1595" y="272"/>
                    <a:pt x="1556" y="214"/>
                  </a:cubicBezTo>
                  <a:cubicBezTo>
                    <a:pt x="1440" y="117"/>
                    <a:pt x="1323" y="58"/>
                    <a:pt x="1187" y="19"/>
                  </a:cubicBezTo>
                  <a:cubicBezTo>
                    <a:pt x="1109" y="19"/>
                    <a:pt x="1051" y="19"/>
                    <a:pt x="9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28"/>
            <p:cNvSpPr/>
            <p:nvPr/>
          </p:nvSpPr>
          <p:spPr>
            <a:xfrm>
              <a:off x="-9747500" y="4711763"/>
              <a:ext cx="41150" cy="38375"/>
            </a:xfrm>
            <a:custGeom>
              <a:avLst/>
              <a:gdLst/>
              <a:ahLst/>
              <a:cxnLst/>
              <a:rect l="l" t="t" r="r" b="b"/>
              <a:pathLst>
                <a:path w="1646" h="1535" extrusionOk="0">
                  <a:moveTo>
                    <a:pt x="830" y="0"/>
                  </a:moveTo>
                  <a:cubicBezTo>
                    <a:pt x="415" y="0"/>
                    <a:pt x="1" y="279"/>
                    <a:pt x="31" y="814"/>
                  </a:cubicBezTo>
                  <a:cubicBezTo>
                    <a:pt x="59" y="1300"/>
                    <a:pt x="438" y="1534"/>
                    <a:pt x="819" y="1534"/>
                  </a:cubicBezTo>
                  <a:cubicBezTo>
                    <a:pt x="1231" y="1534"/>
                    <a:pt x="1646" y="1261"/>
                    <a:pt x="1626" y="736"/>
                  </a:cubicBezTo>
                  <a:cubicBezTo>
                    <a:pt x="1598" y="240"/>
                    <a:pt x="1214" y="0"/>
                    <a:pt x="8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87;p28"/>
            <p:cNvSpPr/>
            <p:nvPr/>
          </p:nvSpPr>
          <p:spPr>
            <a:xfrm>
              <a:off x="-10046275" y="4751988"/>
              <a:ext cx="41150" cy="38375"/>
            </a:xfrm>
            <a:custGeom>
              <a:avLst/>
              <a:gdLst/>
              <a:ahLst/>
              <a:cxnLst/>
              <a:rect l="l" t="t" r="r" b="b"/>
              <a:pathLst>
                <a:path w="1646" h="1535" extrusionOk="0">
                  <a:moveTo>
                    <a:pt x="827" y="1"/>
                  </a:moveTo>
                  <a:cubicBezTo>
                    <a:pt x="415" y="1"/>
                    <a:pt x="0" y="274"/>
                    <a:pt x="20" y="799"/>
                  </a:cubicBezTo>
                  <a:cubicBezTo>
                    <a:pt x="49" y="1295"/>
                    <a:pt x="432" y="1535"/>
                    <a:pt x="817" y="1535"/>
                  </a:cubicBezTo>
                  <a:cubicBezTo>
                    <a:pt x="1231" y="1535"/>
                    <a:pt x="1646" y="1256"/>
                    <a:pt x="1615" y="722"/>
                  </a:cubicBezTo>
                  <a:cubicBezTo>
                    <a:pt x="1587" y="235"/>
                    <a:pt x="1209"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88;p28"/>
            <p:cNvSpPr/>
            <p:nvPr/>
          </p:nvSpPr>
          <p:spPr>
            <a:xfrm>
              <a:off x="-10214500" y="4657688"/>
              <a:ext cx="76375" cy="68650"/>
            </a:xfrm>
            <a:custGeom>
              <a:avLst/>
              <a:gdLst/>
              <a:ahLst/>
              <a:cxnLst/>
              <a:rect l="l" t="t" r="r" b="b"/>
              <a:pathLst>
                <a:path w="3055" h="2746" extrusionOk="0">
                  <a:moveTo>
                    <a:pt x="1712" y="1"/>
                  </a:moveTo>
                  <a:cubicBezTo>
                    <a:pt x="1498" y="1"/>
                    <a:pt x="1304" y="40"/>
                    <a:pt x="1109" y="79"/>
                  </a:cubicBezTo>
                  <a:cubicBezTo>
                    <a:pt x="856" y="156"/>
                    <a:pt x="662" y="293"/>
                    <a:pt x="467" y="468"/>
                  </a:cubicBezTo>
                  <a:cubicBezTo>
                    <a:pt x="370" y="545"/>
                    <a:pt x="292" y="662"/>
                    <a:pt x="234" y="759"/>
                  </a:cubicBezTo>
                  <a:cubicBezTo>
                    <a:pt x="156" y="876"/>
                    <a:pt x="117" y="993"/>
                    <a:pt x="78" y="1109"/>
                  </a:cubicBezTo>
                  <a:cubicBezTo>
                    <a:pt x="1" y="1343"/>
                    <a:pt x="20" y="1654"/>
                    <a:pt x="98" y="1887"/>
                  </a:cubicBezTo>
                  <a:cubicBezTo>
                    <a:pt x="176" y="2062"/>
                    <a:pt x="312" y="2237"/>
                    <a:pt x="487" y="2335"/>
                  </a:cubicBezTo>
                  <a:cubicBezTo>
                    <a:pt x="526" y="2354"/>
                    <a:pt x="584" y="2374"/>
                    <a:pt x="642" y="2393"/>
                  </a:cubicBezTo>
                  <a:cubicBezTo>
                    <a:pt x="701" y="2510"/>
                    <a:pt x="798" y="2588"/>
                    <a:pt x="915" y="2646"/>
                  </a:cubicBezTo>
                  <a:cubicBezTo>
                    <a:pt x="1038" y="2707"/>
                    <a:pt x="1169" y="2746"/>
                    <a:pt x="1302" y="2746"/>
                  </a:cubicBezTo>
                  <a:cubicBezTo>
                    <a:pt x="1380" y="2746"/>
                    <a:pt x="1459" y="2733"/>
                    <a:pt x="1537" y="2704"/>
                  </a:cubicBezTo>
                  <a:cubicBezTo>
                    <a:pt x="1887" y="2588"/>
                    <a:pt x="2198" y="2374"/>
                    <a:pt x="2471" y="2121"/>
                  </a:cubicBezTo>
                  <a:cubicBezTo>
                    <a:pt x="2587" y="1985"/>
                    <a:pt x="2704" y="1829"/>
                    <a:pt x="2801" y="1673"/>
                  </a:cubicBezTo>
                  <a:cubicBezTo>
                    <a:pt x="2898" y="1518"/>
                    <a:pt x="2976" y="1343"/>
                    <a:pt x="3015" y="1168"/>
                  </a:cubicBezTo>
                  <a:cubicBezTo>
                    <a:pt x="3054" y="915"/>
                    <a:pt x="3015" y="662"/>
                    <a:pt x="2879" y="448"/>
                  </a:cubicBezTo>
                  <a:cubicBezTo>
                    <a:pt x="2723" y="254"/>
                    <a:pt x="2529" y="118"/>
                    <a:pt x="2296" y="59"/>
                  </a:cubicBezTo>
                  <a:cubicBezTo>
                    <a:pt x="2218" y="20"/>
                    <a:pt x="2121" y="20"/>
                    <a:pt x="2023" y="20"/>
                  </a:cubicBezTo>
                  <a:cubicBezTo>
                    <a:pt x="1926" y="1"/>
                    <a:pt x="1809" y="1"/>
                    <a:pt x="17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289;p28"/>
            <p:cNvSpPr/>
            <p:nvPr/>
          </p:nvSpPr>
          <p:spPr>
            <a:xfrm>
              <a:off x="-10055500" y="4600313"/>
              <a:ext cx="56425" cy="54000"/>
            </a:xfrm>
            <a:custGeom>
              <a:avLst/>
              <a:gdLst/>
              <a:ahLst/>
              <a:cxnLst/>
              <a:rect l="l" t="t" r="r" b="b"/>
              <a:pathLst>
                <a:path w="2257" h="2160" extrusionOk="0">
                  <a:moveTo>
                    <a:pt x="1245" y="1"/>
                  </a:moveTo>
                  <a:cubicBezTo>
                    <a:pt x="1206" y="1"/>
                    <a:pt x="1167" y="1"/>
                    <a:pt x="1148" y="20"/>
                  </a:cubicBezTo>
                  <a:cubicBezTo>
                    <a:pt x="1051" y="20"/>
                    <a:pt x="934" y="40"/>
                    <a:pt x="837" y="79"/>
                  </a:cubicBezTo>
                  <a:cubicBezTo>
                    <a:pt x="817" y="79"/>
                    <a:pt x="817" y="79"/>
                    <a:pt x="798" y="98"/>
                  </a:cubicBezTo>
                  <a:cubicBezTo>
                    <a:pt x="720" y="117"/>
                    <a:pt x="642" y="156"/>
                    <a:pt x="565" y="195"/>
                  </a:cubicBezTo>
                  <a:cubicBezTo>
                    <a:pt x="545" y="215"/>
                    <a:pt x="506" y="234"/>
                    <a:pt x="487" y="254"/>
                  </a:cubicBezTo>
                  <a:cubicBezTo>
                    <a:pt x="409" y="312"/>
                    <a:pt x="331" y="370"/>
                    <a:pt x="273" y="448"/>
                  </a:cubicBezTo>
                  <a:cubicBezTo>
                    <a:pt x="253" y="468"/>
                    <a:pt x="253" y="468"/>
                    <a:pt x="234" y="487"/>
                  </a:cubicBezTo>
                  <a:cubicBezTo>
                    <a:pt x="176" y="565"/>
                    <a:pt x="137" y="623"/>
                    <a:pt x="98" y="701"/>
                  </a:cubicBezTo>
                  <a:cubicBezTo>
                    <a:pt x="39" y="798"/>
                    <a:pt x="20" y="895"/>
                    <a:pt x="20" y="993"/>
                  </a:cubicBezTo>
                  <a:cubicBezTo>
                    <a:pt x="0" y="1109"/>
                    <a:pt x="0" y="1207"/>
                    <a:pt x="39" y="1304"/>
                  </a:cubicBezTo>
                  <a:cubicBezTo>
                    <a:pt x="78" y="1421"/>
                    <a:pt x="117" y="1498"/>
                    <a:pt x="195" y="1576"/>
                  </a:cubicBezTo>
                  <a:cubicBezTo>
                    <a:pt x="214" y="1615"/>
                    <a:pt x="253" y="1635"/>
                    <a:pt x="273" y="1654"/>
                  </a:cubicBezTo>
                  <a:cubicBezTo>
                    <a:pt x="292" y="1712"/>
                    <a:pt x="331" y="1751"/>
                    <a:pt x="351" y="1810"/>
                  </a:cubicBezTo>
                  <a:lnTo>
                    <a:pt x="487" y="1965"/>
                  </a:lnTo>
                  <a:cubicBezTo>
                    <a:pt x="584" y="2043"/>
                    <a:pt x="720" y="2121"/>
                    <a:pt x="856" y="2140"/>
                  </a:cubicBezTo>
                  <a:cubicBezTo>
                    <a:pt x="915" y="2160"/>
                    <a:pt x="992" y="2160"/>
                    <a:pt x="1070" y="2160"/>
                  </a:cubicBezTo>
                  <a:cubicBezTo>
                    <a:pt x="1206" y="2160"/>
                    <a:pt x="1342" y="2121"/>
                    <a:pt x="1459" y="2043"/>
                  </a:cubicBezTo>
                  <a:cubicBezTo>
                    <a:pt x="1537" y="1985"/>
                    <a:pt x="1615" y="1926"/>
                    <a:pt x="1673" y="1868"/>
                  </a:cubicBezTo>
                  <a:cubicBezTo>
                    <a:pt x="1751" y="1810"/>
                    <a:pt x="1829" y="1751"/>
                    <a:pt x="1887" y="1673"/>
                  </a:cubicBezTo>
                  <a:cubicBezTo>
                    <a:pt x="1945" y="1596"/>
                    <a:pt x="1984" y="1518"/>
                    <a:pt x="2043" y="1440"/>
                  </a:cubicBezTo>
                  <a:cubicBezTo>
                    <a:pt x="2062" y="1421"/>
                    <a:pt x="2082" y="1382"/>
                    <a:pt x="2101" y="1362"/>
                  </a:cubicBezTo>
                  <a:cubicBezTo>
                    <a:pt x="2159" y="1246"/>
                    <a:pt x="2198" y="1129"/>
                    <a:pt x="2237" y="1012"/>
                  </a:cubicBezTo>
                  <a:cubicBezTo>
                    <a:pt x="2237" y="934"/>
                    <a:pt x="2257" y="857"/>
                    <a:pt x="2257" y="798"/>
                  </a:cubicBezTo>
                  <a:cubicBezTo>
                    <a:pt x="2257" y="682"/>
                    <a:pt x="2237" y="584"/>
                    <a:pt x="2179" y="487"/>
                  </a:cubicBezTo>
                  <a:cubicBezTo>
                    <a:pt x="2159" y="429"/>
                    <a:pt x="2120" y="370"/>
                    <a:pt x="2062" y="312"/>
                  </a:cubicBezTo>
                  <a:cubicBezTo>
                    <a:pt x="2004" y="234"/>
                    <a:pt x="1926" y="176"/>
                    <a:pt x="1829" y="137"/>
                  </a:cubicBezTo>
                  <a:cubicBezTo>
                    <a:pt x="1731" y="98"/>
                    <a:pt x="1654" y="59"/>
                    <a:pt x="1556" y="40"/>
                  </a:cubicBezTo>
                  <a:cubicBezTo>
                    <a:pt x="1537" y="20"/>
                    <a:pt x="1518" y="20"/>
                    <a:pt x="1498" y="20"/>
                  </a:cubicBezTo>
                  <a:cubicBezTo>
                    <a:pt x="1420" y="20"/>
                    <a:pt x="1323" y="1"/>
                    <a:pt x="1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90;p28"/>
            <p:cNvSpPr/>
            <p:nvPr/>
          </p:nvSpPr>
          <p:spPr>
            <a:xfrm>
              <a:off x="-9902325" y="4481188"/>
              <a:ext cx="58350" cy="51575"/>
            </a:xfrm>
            <a:custGeom>
              <a:avLst/>
              <a:gdLst/>
              <a:ahLst/>
              <a:cxnLst/>
              <a:rect l="l" t="t" r="r" b="b"/>
              <a:pathLst>
                <a:path w="2334" h="2063" extrusionOk="0">
                  <a:moveTo>
                    <a:pt x="1264" y="1"/>
                  </a:moveTo>
                  <a:cubicBezTo>
                    <a:pt x="1167" y="20"/>
                    <a:pt x="1089" y="40"/>
                    <a:pt x="992" y="59"/>
                  </a:cubicBezTo>
                  <a:cubicBezTo>
                    <a:pt x="972" y="59"/>
                    <a:pt x="953" y="59"/>
                    <a:pt x="914" y="79"/>
                  </a:cubicBezTo>
                  <a:cubicBezTo>
                    <a:pt x="875" y="98"/>
                    <a:pt x="817" y="117"/>
                    <a:pt x="759" y="137"/>
                  </a:cubicBezTo>
                  <a:cubicBezTo>
                    <a:pt x="720" y="176"/>
                    <a:pt x="661" y="195"/>
                    <a:pt x="603" y="234"/>
                  </a:cubicBezTo>
                  <a:cubicBezTo>
                    <a:pt x="583" y="234"/>
                    <a:pt x="564" y="254"/>
                    <a:pt x="545" y="273"/>
                  </a:cubicBezTo>
                  <a:cubicBezTo>
                    <a:pt x="486" y="331"/>
                    <a:pt x="408" y="390"/>
                    <a:pt x="350" y="448"/>
                  </a:cubicBezTo>
                  <a:cubicBezTo>
                    <a:pt x="331" y="467"/>
                    <a:pt x="311" y="487"/>
                    <a:pt x="292" y="506"/>
                  </a:cubicBezTo>
                  <a:cubicBezTo>
                    <a:pt x="233" y="584"/>
                    <a:pt x="175" y="662"/>
                    <a:pt x="136" y="740"/>
                  </a:cubicBezTo>
                  <a:cubicBezTo>
                    <a:pt x="97" y="818"/>
                    <a:pt x="58" y="915"/>
                    <a:pt x="39" y="1012"/>
                  </a:cubicBezTo>
                  <a:cubicBezTo>
                    <a:pt x="39" y="1032"/>
                    <a:pt x="19" y="1051"/>
                    <a:pt x="19" y="1090"/>
                  </a:cubicBezTo>
                  <a:cubicBezTo>
                    <a:pt x="0" y="1187"/>
                    <a:pt x="0" y="1304"/>
                    <a:pt x="19" y="1401"/>
                  </a:cubicBezTo>
                  <a:cubicBezTo>
                    <a:pt x="39" y="1518"/>
                    <a:pt x="58" y="1615"/>
                    <a:pt x="136" y="1693"/>
                  </a:cubicBezTo>
                  <a:cubicBezTo>
                    <a:pt x="175" y="1790"/>
                    <a:pt x="253" y="1868"/>
                    <a:pt x="350" y="1907"/>
                  </a:cubicBezTo>
                  <a:cubicBezTo>
                    <a:pt x="428" y="1985"/>
                    <a:pt x="525" y="2023"/>
                    <a:pt x="622" y="2043"/>
                  </a:cubicBezTo>
                  <a:cubicBezTo>
                    <a:pt x="700" y="2043"/>
                    <a:pt x="759" y="2043"/>
                    <a:pt x="836" y="2062"/>
                  </a:cubicBezTo>
                  <a:cubicBezTo>
                    <a:pt x="972" y="2043"/>
                    <a:pt x="1109" y="2004"/>
                    <a:pt x="1225" y="1926"/>
                  </a:cubicBezTo>
                  <a:cubicBezTo>
                    <a:pt x="1245" y="1926"/>
                    <a:pt x="1245" y="1926"/>
                    <a:pt x="1245" y="1907"/>
                  </a:cubicBezTo>
                  <a:cubicBezTo>
                    <a:pt x="1284" y="1926"/>
                    <a:pt x="1323" y="1926"/>
                    <a:pt x="1381" y="1926"/>
                  </a:cubicBezTo>
                  <a:lnTo>
                    <a:pt x="1400" y="1926"/>
                  </a:lnTo>
                  <a:cubicBezTo>
                    <a:pt x="1459" y="1907"/>
                    <a:pt x="1556" y="1907"/>
                    <a:pt x="1614" y="1887"/>
                  </a:cubicBezTo>
                  <a:cubicBezTo>
                    <a:pt x="1634" y="1887"/>
                    <a:pt x="1634" y="1868"/>
                    <a:pt x="1653" y="1868"/>
                  </a:cubicBezTo>
                  <a:cubicBezTo>
                    <a:pt x="1673" y="1848"/>
                    <a:pt x="1731" y="1829"/>
                    <a:pt x="1750" y="1829"/>
                  </a:cubicBezTo>
                  <a:cubicBezTo>
                    <a:pt x="1770" y="1809"/>
                    <a:pt x="1828" y="1790"/>
                    <a:pt x="1867" y="1771"/>
                  </a:cubicBezTo>
                  <a:cubicBezTo>
                    <a:pt x="1867" y="1751"/>
                    <a:pt x="1887" y="1751"/>
                    <a:pt x="1887" y="1751"/>
                  </a:cubicBezTo>
                  <a:cubicBezTo>
                    <a:pt x="1964" y="1693"/>
                    <a:pt x="2042" y="1634"/>
                    <a:pt x="2081" y="1557"/>
                  </a:cubicBezTo>
                  <a:cubicBezTo>
                    <a:pt x="2198" y="1421"/>
                    <a:pt x="2217" y="1382"/>
                    <a:pt x="2276" y="1245"/>
                  </a:cubicBezTo>
                  <a:cubicBezTo>
                    <a:pt x="2276" y="1207"/>
                    <a:pt x="2295" y="1168"/>
                    <a:pt x="2314" y="1109"/>
                  </a:cubicBezTo>
                  <a:cubicBezTo>
                    <a:pt x="2314" y="1109"/>
                    <a:pt x="2314" y="1109"/>
                    <a:pt x="2314" y="1090"/>
                  </a:cubicBezTo>
                  <a:cubicBezTo>
                    <a:pt x="2334" y="1032"/>
                    <a:pt x="2334" y="934"/>
                    <a:pt x="2334" y="876"/>
                  </a:cubicBezTo>
                  <a:cubicBezTo>
                    <a:pt x="2334" y="779"/>
                    <a:pt x="2314" y="681"/>
                    <a:pt x="2295" y="604"/>
                  </a:cubicBezTo>
                  <a:cubicBezTo>
                    <a:pt x="2295" y="584"/>
                    <a:pt x="2295" y="584"/>
                    <a:pt x="2295" y="584"/>
                  </a:cubicBezTo>
                  <a:cubicBezTo>
                    <a:pt x="2276" y="545"/>
                    <a:pt x="2256" y="506"/>
                    <a:pt x="2237" y="487"/>
                  </a:cubicBezTo>
                  <a:cubicBezTo>
                    <a:pt x="2198" y="390"/>
                    <a:pt x="2139" y="312"/>
                    <a:pt x="2062" y="234"/>
                  </a:cubicBezTo>
                  <a:cubicBezTo>
                    <a:pt x="2023" y="195"/>
                    <a:pt x="1926" y="137"/>
                    <a:pt x="1887" y="117"/>
                  </a:cubicBezTo>
                  <a:cubicBezTo>
                    <a:pt x="1848" y="98"/>
                    <a:pt x="1731" y="59"/>
                    <a:pt x="1692" y="40"/>
                  </a:cubicBezTo>
                  <a:cubicBezTo>
                    <a:pt x="1673" y="40"/>
                    <a:pt x="1634" y="20"/>
                    <a:pt x="1614" y="20"/>
                  </a:cubicBezTo>
                  <a:cubicBezTo>
                    <a:pt x="1498" y="1"/>
                    <a:pt x="1381" y="1"/>
                    <a:pt x="1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91;p28"/>
            <p:cNvSpPr/>
            <p:nvPr/>
          </p:nvSpPr>
          <p:spPr>
            <a:xfrm>
              <a:off x="-9581900" y="4420213"/>
              <a:ext cx="69550" cy="55000"/>
            </a:xfrm>
            <a:custGeom>
              <a:avLst/>
              <a:gdLst/>
              <a:ahLst/>
              <a:cxnLst/>
              <a:rect l="l" t="t" r="r" b="b"/>
              <a:pathLst>
                <a:path w="2782" h="2200" extrusionOk="0">
                  <a:moveTo>
                    <a:pt x="1378" y="0"/>
                  </a:moveTo>
                  <a:cubicBezTo>
                    <a:pt x="1334" y="0"/>
                    <a:pt x="1290" y="3"/>
                    <a:pt x="1245" y="9"/>
                  </a:cubicBezTo>
                  <a:cubicBezTo>
                    <a:pt x="1148" y="28"/>
                    <a:pt x="1050" y="47"/>
                    <a:pt x="953" y="86"/>
                  </a:cubicBezTo>
                  <a:cubicBezTo>
                    <a:pt x="875" y="106"/>
                    <a:pt x="778" y="164"/>
                    <a:pt x="700" y="203"/>
                  </a:cubicBezTo>
                  <a:cubicBezTo>
                    <a:pt x="584" y="261"/>
                    <a:pt x="486" y="339"/>
                    <a:pt x="409" y="436"/>
                  </a:cubicBezTo>
                  <a:cubicBezTo>
                    <a:pt x="389" y="456"/>
                    <a:pt x="370" y="475"/>
                    <a:pt x="350" y="514"/>
                  </a:cubicBezTo>
                  <a:cubicBezTo>
                    <a:pt x="292" y="573"/>
                    <a:pt x="234" y="650"/>
                    <a:pt x="195" y="728"/>
                  </a:cubicBezTo>
                  <a:cubicBezTo>
                    <a:pt x="39" y="1020"/>
                    <a:pt x="0" y="1351"/>
                    <a:pt x="117" y="1662"/>
                  </a:cubicBezTo>
                  <a:cubicBezTo>
                    <a:pt x="175" y="1856"/>
                    <a:pt x="311" y="2012"/>
                    <a:pt x="506" y="2109"/>
                  </a:cubicBezTo>
                  <a:cubicBezTo>
                    <a:pt x="603" y="2167"/>
                    <a:pt x="700" y="2187"/>
                    <a:pt x="798" y="2187"/>
                  </a:cubicBezTo>
                  <a:cubicBezTo>
                    <a:pt x="846" y="2195"/>
                    <a:pt x="891" y="2200"/>
                    <a:pt x="935" y="2200"/>
                  </a:cubicBezTo>
                  <a:cubicBezTo>
                    <a:pt x="998" y="2200"/>
                    <a:pt x="1060" y="2190"/>
                    <a:pt x="1128" y="2167"/>
                  </a:cubicBezTo>
                  <a:cubicBezTo>
                    <a:pt x="1187" y="2148"/>
                    <a:pt x="1245" y="2109"/>
                    <a:pt x="1303" y="2070"/>
                  </a:cubicBezTo>
                  <a:cubicBezTo>
                    <a:pt x="1340" y="2074"/>
                    <a:pt x="1377" y="2075"/>
                    <a:pt x="1413" y="2075"/>
                  </a:cubicBezTo>
                  <a:cubicBezTo>
                    <a:pt x="1590" y="2075"/>
                    <a:pt x="1765" y="2037"/>
                    <a:pt x="1926" y="1973"/>
                  </a:cubicBezTo>
                  <a:cubicBezTo>
                    <a:pt x="2003" y="1934"/>
                    <a:pt x="2120" y="1876"/>
                    <a:pt x="2198" y="1817"/>
                  </a:cubicBezTo>
                  <a:cubicBezTo>
                    <a:pt x="2276" y="1778"/>
                    <a:pt x="2354" y="1701"/>
                    <a:pt x="2431" y="1642"/>
                  </a:cubicBezTo>
                  <a:cubicBezTo>
                    <a:pt x="2529" y="1545"/>
                    <a:pt x="2626" y="1409"/>
                    <a:pt x="2684" y="1292"/>
                  </a:cubicBezTo>
                  <a:cubicBezTo>
                    <a:pt x="2762" y="1156"/>
                    <a:pt x="2781" y="1020"/>
                    <a:pt x="2781" y="884"/>
                  </a:cubicBezTo>
                  <a:cubicBezTo>
                    <a:pt x="2781" y="767"/>
                    <a:pt x="2743" y="670"/>
                    <a:pt x="2704" y="573"/>
                  </a:cubicBezTo>
                  <a:cubicBezTo>
                    <a:pt x="2665" y="475"/>
                    <a:pt x="2606" y="398"/>
                    <a:pt x="2509" y="320"/>
                  </a:cubicBezTo>
                  <a:cubicBezTo>
                    <a:pt x="2412" y="242"/>
                    <a:pt x="2295" y="164"/>
                    <a:pt x="2159" y="145"/>
                  </a:cubicBezTo>
                  <a:cubicBezTo>
                    <a:pt x="2003" y="86"/>
                    <a:pt x="1848" y="47"/>
                    <a:pt x="1692" y="28"/>
                  </a:cubicBezTo>
                  <a:cubicBezTo>
                    <a:pt x="1582" y="14"/>
                    <a:pt x="1482" y="0"/>
                    <a:pt x="13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292" name="Shape 292"/>
        <p:cNvGrpSpPr/>
        <p:nvPr/>
      </p:nvGrpSpPr>
      <p:grpSpPr>
        <a:xfrm>
          <a:off x="0" y="0"/>
          <a:ext cx="0" cy="0"/>
          <a:chOff x="0" y="0"/>
          <a:chExt cx="0" cy="0"/>
        </a:xfrm>
      </p:grpSpPr>
      <p:sp>
        <p:nvSpPr>
          <p:cNvPr id="293" name="Google Shape;293;p29"/>
          <p:cNvSpPr txBox="1"/>
          <p:nvPr>
            <p:ph type="title"/>
          </p:nvPr>
        </p:nvSpPr>
        <p:spPr>
          <a:xfrm>
            <a:off x="720000" y="1821450"/>
            <a:ext cx="3520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4" name="Google Shape;294;p29"/>
          <p:cNvSpPr txBox="1"/>
          <p:nvPr>
            <p:ph type="subTitle" idx="1"/>
          </p:nvPr>
        </p:nvSpPr>
        <p:spPr>
          <a:xfrm>
            <a:off x="720000" y="2317950"/>
            <a:ext cx="3520500" cy="8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5" name="Shape 15"/>
        <p:cNvGrpSpPr/>
        <p:nvPr/>
      </p:nvGrpSpPr>
      <p:grpSpPr>
        <a:xfrm>
          <a:off x="0" y="0"/>
          <a:ext cx="0" cy="0"/>
          <a:chOff x="0" y="0"/>
          <a:chExt cx="0" cy="0"/>
        </a:xfrm>
      </p:grpSpPr>
      <p:sp>
        <p:nvSpPr>
          <p:cNvPr id="16" name="Google Shape;16;p4"/>
          <p:cNvSpPr txBox="1"/>
          <p:nvPr>
            <p:ph type="title"/>
          </p:nvPr>
        </p:nvSpPr>
        <p:spPr>
          <a:xfrm>
            <a:off x="720000" y="445025"/>
            <a:ext cx="7698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 name="Google Shape;17;p4"/>
          <p:cNvSpPr txBox="1"/>
          <p:nvPr>
            <p:ph type="body" idx="1"/>
          </p:nvPr>
        </p:nvSpPr>
        <p:spPr>
          <a:xfrm>
            <a:off x="720000" y="1215751"/>
            <a:ext cx="7704000" cy="3174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Clr>
                <a:srgbClr val="434343"/>
              </a:buClr>
              <a:buSzPts val="1200"/>
              <a:buAutoNum type="arabicPeriod"/>
              <a:defRPr sz="1200"/>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8" name="Shape 18"/>
        <p:cNvGrpSpPr/>
        <p:nvPr/>
      </p:nvGrpSpPr>
      <p:grpSpPr>
        <a:xfrm>
          <a:off x="0" y="0"/>
          <a:ext cx="0" cy="0"/>
          <a:chOff x="0" y="0"/>
          <a:chExt cx="0" cy="0"/>
        </a:xfrm>
      </p:grpSpPr>
      <p:sp>
        <p:nvSpPr>
          <p:cNvPr id="19" name="Google Shape;19;p5"/>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0" name="Google Shape;20;p5"/>
          <p:cNvSpPr txBox="1"/>
          <p:nvPr>
            <p:ph type="subTitle" idx="1"/>
          </p:nvPr>
        </p:nvSpPr>
        <p:spPr>
          <a:xfrm>
            <a:off x="5691757" y="3586025"/>
            <a:ext cx="2528100" cy="6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1" name="Google Shape;21;p5"/>
          <p:cNvSpPr txBox="1"/>
          <p:nvPr>
            <p:ph type="subTitle" idx="2"/>
          </p:nvPr>
        </p:nvSpPr>
        <p:spPr>
          <a:xfrm>
            <a:off x="924143" y="3585925"/>
            <a:ext cx="2528100" cy="6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2" name="Google Shape;22;p5"/>
          <p:cNvSpPr txBox="1"/>
          <p:nvPr>
            <p:ph type="subTitle" idx="3"/>
          </p:nvPr>
        </p:nvSpPr>
        <p:spPr>
          <a:xfrm>
            <a:off x="5691757" y="3341575"/>
            <a:ext cx="2528100" cy="390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6"/>
              </a:buClr>
              <a:buSzPts val="2400"/>
              <a:buFont typeface="Caveat"/>
              <a:buNone/>
              <a:defRPr sz="2600" b="1">
                <a:solidFill>
                  <a:schemeClr val="accent6"/>
                </a:solidFill>
                <a:latin typeface="Caveat"/>
                <a:ea typeface="Caveat"/>
                <a:cs typeface="Caveat"/>
                <a:sym typeface="Caveat"/>
              </a:defRPr>
            </a:lvl1pPr>
            <a:lvl2pPr lvl="1" algn="ctr" rtl="0">
              <a:lnSpc>
                <a:spcPct val="100000"/>
              </a:lnSpc>
              <a:spcBef>
                <a:spcPts val="0"/>
              </a:spcBef>
              <a:spcAft>
                <a:spcPts val="0"/>
              </a:spcAft>
              <a:buClr>
                <a:schemeClr val="accent6"/>
              </a:buClr>
              <a:buSzPts val="2400"/>
              <a:buFont typeface="Caveat"/>
              <a:buNone/>
              <a:defRPr sz="2400">
                <a:solidFill>
                  <a:schemeClr val="accent6"/>
                </a:solidFill>
                <a:latin typeface="Caveat"/>
                <a:ea typeface="Caveat"/>
                <a:cs typeface="Caveat"/>
                <a:sym typeface="Caveat"/>
              </a:defRPr>
            </a:lvl2pPr>
            <a:lvl3pPr lvl="2" algn="ctr" rtl="0">
              <a:lnSpc>
                <a:spcPct val="100000"/>
              </a:lnSpc>
              <a:spcBef>
                <a:spcPts val="0"/>
              </a:spcBef>
              <a:spcAft>
                <a:spcPts val="0"/>
              </a:spcAft>
              <a:buClr>
                <a:schemeClr val="accent6"/>
              </a:buClr>
              <a:buSzPts val="2400"/>
              <a:buFont typeface="Caveat"/>
              <a:buNone/>
              <a:defRPr sz="2400">
                <a:solidFill>
                  <a:schemeClr val="accent6"/>
                </a:solidFill>
                <a:latin typeface="Caveat"/>
                <a:ea typeface="Caveat"/>
                <a:cs typeface="Caveat"/>
                <a:sym typeface="Caveat"/>
              </a:defRPr>
            </a:lvl3pPr>
            <a:lvl4pPr lvl="3" algn="ctr" rtl="0">
              <a:lnSpc>
                <a:spcPct val="100000"/>
              </a:lnSpc>
              <a:spcBef>
                <a:spcPts val="0"/>
              </a:spcBef>
              <a:spcAft>
                <a:spcPts val="0"/>
              </a:spcAft>
              <a:buClr>
                <a:schemeClr val="accent6"/>
              </a:buClr>
              <a:buSzPts val="2400"/>
              <a:buFont typeface="Caveat"/>
              <a:buNone/>
              <a:defRPr sz="2400">
                <a:solidFill>
                  <a:schemeClr val="accent6"/>
                </a:solidFill>
                <a:latin typeface="Caveat"/>
                <a:ea typeface="Caveat"/>
                <a:cs typeface="Caveat"/>
                <a:sym typeface="Caveat"/>
              </a:defRPr>
            </a:lvl4pPr>
            <a:lvl5pPr lvl="4" algn="ctr" rtl="0">
              <a:lnSpc>
                <a:spcPct val="100000"/>
              </a:lnSpc>
              <a:spcBef>
                <a:spcPts val="0"/>
              </a:spcBef>
              <a:spcAft>
                <a:spcPts val="0"/>
              </a:spcAft>
              <a:buClr>
                <a:schemeClr val="accent6"/>
              </a:buClr>
              <a:buSzPts val="2400"/>
              <a:buFont typeface="Caveat"/>
              <a:buNone/>
              <a:defRPr sz="2400">
                <a:solidFill>
                  <a:schemeClr val="accent6"/>
                </a:solidFill>
                <a:latin typeface="Caveat"/>
                <a:ea typeface="Caveat"/>
                <a:cs typeface="Caveat"/>
                <a:sym typeface="Caveat"/>
              </a:defRPr>
            </a:lvl5pPr>
            <a:lvl6pPr lvl="5" algn="ctr" rtl="0">
              <a:lnSpc>
                <a:spcPct val="100000"/>
              </a:lnSpc>
              <a:spcBef>
                <a:spcPts val="0"/>
              </a:spcBef>
              <a:spcAft>
                <a:spcPts val="0"/>
              </a:spcAft>
              <a:buClr>
                <a:schemeClr val="accent6"/>
              </a:buClr>
              <a:buSzPts val="2400"/>
              <a:buFont typeface="Caveat"/>
              <a:buNone/>
              <a:defRPr sz="2400">
                <a:solidFill>
                  <a:schemeClr val="accent6"/>
                </a:solidFill>
                <a:latin typeface="Caveat"/>
                <a:ea typeface="Caveat"/>
                <a:cs typeface="Caveat"/>
                <a:sym typeface="Caveat"/>
              </a:defRPr>
            </a:lvl6pPr>
            <a:lvl7pPr lvl="6" algn="ctr" rtl="0">
              <a:lnSpc>
                <a:spcPct val="100000"/>
              </a:lnSpc>
              <a:spcBef>
                <a:spcPts val="0"/>
              </a:spcBef>
              <a:spcAft>
                <a:spcPts val="0"/>
              </a:spcAft>
              <a:buClr>
                <a:schemeClr val="accent6"/>
              </a:buClr>
              <a:buSzPts val="2400"/>
              <a:buFont typeface="Caveat"/>
              <a:buNone/>
              <a:defRPr sz="2400">
                <a:solidFill>
                  <a:schemeClr val="accent6"/>
                </a:solidFill>
                <a:latin typeface="Caveat"/>
                <a:ea typeface="Caveat"/>
                <a:cs typeface="Caveat"/>
                <a:sym typeface="Caveat"/>
              </a:defRPr>
            </a:lvl7pPr>
            <a:lvl8pPr lvl="7" algn="ctr" rtl="0">
              <a:lnSpc>
                <a:spcPct val="100000"/>
              </a:lnSpc>
              <a:spcBef>
                <a:spcPts val="0"/>
              </a:spcBef>
              <a:spcAft>
                <a:spcPts val="0"/>
              </a:spcAft>
              <a:buClr>
                <a:schemeClr val="accent6"/>
              </a:buClr>
              <a:buSzPts val="2400"/>
              <a:buFont typeface="Caveat"/>
              <a:buNone/>
              <a:defRPr sz="2400">
                <a:solidFill>
                  <a:schemeClr val="accent6"/>
                </a:solidFill>
                <a:latin typeface="Caveat"/>
                <a:ea typeface="Caveat"/>
                <a:cs typeface="Caveat"/>
                <a:sym typeface="Caveat"/>
              </a:defRPr>
            </a:lvl8pPr>
            <a:lvl9pPr lvl="8" algn="ctr" rtl="0">
              <a:lnSpc>
                <a:spcPct val="100000"/>
              </a:lnSpc>
              <a:spcBef>
                <a:spcPts val="0"/>
              </a:spcBef>
              <a:spcAft>
                <a:spcPts val="0"/>
              </a:spcAft>
              <a:buClr>
                <a:schemeClr val="accent6"/>
              </a:buClr>
              <a:buSzPts val="2400"/>
              <a:buFont typeface="Caveat"/>
              <a:buNone/>
              <a:defRPr sz="2400">
                <a:solidFill>
                  <a:schemeClr val="accent6"/>
                </a:solidFill>
                <a:latin typeface="Caveat"/>
                <a:ea typeface="Caveat"/>
                <a:cs typeface="Caveat"/>
                <a:sym typeface="Caveat"/>
              </a:defRPr>
            </a:lvl9pPr>
          </a:lstStyle>
          <a:p/>
        </p:txBody>
      </p:sp>
      <p:sp>
        <p:nvSpPr>
          <p:cNvPr id="23" name="Google Shape;23;p5"/>
          <p:cNvSpPr txBox="1"/>
          <p:nvPr>
            <p:ph type="subTitle" idx="4"/>
          </p:nvPr>
        </p:nvSpPr>
        <p:spPr>
          <a:xfrm>
            <a:off x="924143" y="3341475"/>
            <a:ext cx="2528100" cy="390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6"/>
              </a:buClr>
              <a:buSzPts val="2400"/>
              <a:buFont typeface="Caveat"/>
              <a:buNone/>
              <a:defRPr sz="2600" b="1">
                <a:solidFill>
                  <a:schemeClr val="accent6"/>
                </a:solidFill>
                <a:latin typeface="Caveat"/>
                <a:ea typeface="Caveat"/>
                <a:cs typeface="Caveat"/>
                <a:sym typeface="Caveat"/>
              </a:defRPr>
            </a:lvl1pPr>
            <a:lvl2pPr lvl="1" algn="ctr" rtl="0">
              <a:lnSpc>
                <a:spcPct val="100000"/>
              </a:lnSpc>
              <a:spcBef>
                <a:spcPts val="0"/>
              </a:spcBef>
              <a:spcAft>
                <a:spcPts val="0"/>
              </a:spcAft>
              <a:buClr>
                <a:schemeClr val="accent6"/>
              </a:buClr>
              <a:buSzPts val="2400"/>
              <a:buFont typeface="Caveat"/>
              <a:buNone/>
              <a:defRPr sz="2400">
                <a:solidFill>
                  <a:schemeClr val="accent6"/>
                </a:solidFill>
                <a:latin typeface="Caveat"/>
                <a:ea typeface="Caveat"/>
                <a:cs typeface="Caveat"/>
                <a:sym typeface="Caveat"/>
              </a:defRPr>
            </a:lvl2pPr>
            <a:lvl3pPr lvl="2" algn="ctr" rtl="0">
              <a:lnSpc>
                <a:spcPct val="100000"/>
              </a:lnSpc>
              <a:spcBef>
                <a:spcPts val="0"/>
              </a:spcBef>
              <a:spcAft>
                <a:spcPts val="0"/>
              </a:spcAft>
              <a:buClr>
                <a:schemeClr val="accent6"/>
              </a:buClr>
              <a:buSzPts val="2400"/>
              <a:buFont typeface="Caveat"/>
              <a:buNone/>
              <a:defRPr sz="2400">
                <a:solidFill>
                  <a:schemeClr val="accent6"/>
                </a:solidFill>
                <a:latin typeface="Caveat"/>
                <a:ea typeface="Caveat"/>
                <a:cs typeface="Caveat"/>
                <a:sym typeface="Caveat"/>
              </a:defRPr>
            </a:lvl3pPr>
            <a:lvl4pPr lvl="3" algn="ctr" rtl="0">
              <a:lnSpc>
                <a:spcPct val="100000"/>
              </a:lnSpc>
              <a:spcBef>
                <a:spcPts val="0"/>
              </a:spcBef>
              <a:spcAft>
                <a:spcPts val="0"/>
              </a:spcAft>
              <a:buClr>
                <a:schemeClr val="accent6"/>
              </a:buClr>
              <a:buSzPts val="2400"/>
              <a:buFont typeface="Caveat"/>
              <a:buNone/>
              <a:defRPr sz="2400">
                <a:solidFill>
                  <a:schemeClr val="accent6"/>
                </a:solidFill>
                <a:latin typeface="Caveat"/>
                <a:ea typeface="Caveat"/>
                <a:cs typeface="Caveat"/>
                <a:sym typeface="Caveat"/>
              </a:defRPr>
            </a:lvl4pPr>
            <a:lvl5pPr lvl="4" algn="ctr" rtl="0">
              <a:lnSpc>
                <a:spcPct val="100000"/>
              </a:lnSpc>
              <a:spcBef>
                <a:spcPts val="0"/>
              </a:spcBef>
              <a:spcAft>
                <a:spcPts val="0"/>
              </a:spcAft>
              <a:buClr>
                <a:schemeClr val="accent6"/>
              </a:buClr>
              <a:buSzPts val="2400"/>
              <a:buFont typeface="Caveat"/>
              <a:buNone/>
              <a:defRPr sz="2400">
                <a:solidFill>
                  <a:schemeClr val="accent6"/>
                </a:solidFill>
                <a:latin typeface="Caveat"/>
                <a:ea typeface="Caveat"/>
                <a:cs typeface="Caveat"/>
                <a:sym typeface="Caveat"/>
              </a:defRPr>
            </a:lvl5pPr>
            <a:lvl6pPr lvl="5" algn="ctr" rtl="0">
              <a:lnSpc>
                <a:spcPct val="100000"/>
              </a:lnSpc>
              <a:spcBef>
                <a:spcPts val="0"/>
              </a:spcBef>
              <a:spcAft>
                <a:spcPts val="0"/>
              </a:spcAft>
              <a:buClr>
                <a:schemeClr val="accent6"/>
              </a:buClr>
              <a:buSzPts val="2400"/>
              <a:buFont typeface="Caveat"/>
              <a:buNone/>
              <a:defRPr sz="2400">
                <a:solidFill>
                  <a:schemeClr val="accent6"/>
                </a:solidFill>
                <a:latin typeface="Caveat"/>
                <a:ea typeface="Caveat"/>
                <a:cs typeface="Caveat"/>
                <a:sym typeface="Caveat"/>
              </a:defRPr>
            </a:lvl6pPr>
            <a:lvl7pPr lvl="6" algn="ctr" rtl="0">
              <a:lnSpc>
                <a:spcPct val="100000"/>
              </a:lnSpc>
              <a:spcBef>
                <a:spcPts val="0"/>
              </a:spcBef>
              <a:spcAft>
                <a:spcPts val="0"/>
              </a:spcAft>
              <a:buClr>
                <a:schemeClr val="accent6"/>
              </a:buClr>
              <a:buSzPts val="2400"/>
              <a:buFont typeface="Caveat"/>
              <a:buNone/>
              <a:defRPr sz="2400">
                <a:solidFill>
                  <a:schemeClr val="accent6"/>
                </a:solidFill>
                <a:latin typeface="Caveat"/>
                <a:ea typeface="Caveat"/>
                <a:cs typeface="Caveat"/>
                <a:sym typeface="Caveat"/>
              </a:defRPr>
            </a:lvl7pPr>
            <a:lvl8pPr lvl="7" algn="ctr" rtl="0">
              <a:lnSpc>
                <a:spcPct val="100000"/>
              </a:lnSpc>
              <a:spcBef>
                <a:spcPts val="0"/>
              </a:spcBef>
              <a:spcAft>
                <a:spcPts val="0"/>
              </a:spcAft>
              <a:buClr>
                <a:schemeClr val="accent6"/>
              </a:buClr>
              <a:buSzPts val="2400"/>
              <a:buFont typeface="Caveat"/>
              <a:buNone/>
              <a:defRPr sz="2400">
                <a:solidFill>
                  <a:schemeClr val="accent6"/>
                </a:solidFill>
                <a:latin typeface="Caveat"/>
                <a:ea typeface="Caveat"/>
                <a:cs typeface="Caveat"/>
                <a:sym typeface="Caveat"/>
              </a:defRPr>
            </a:lvl8pPr>
            <a:lvl9pPr lvl="8" algn="ctr" rtl="0">
              <a:lnSpc>
                <a:spcPct val="100000"/>
              </a:lnSpc>
              <a:spcBef>
                <a:spcPts val="0"/>
              </a:spcBef>
              <a:spcAft>
                <a:spcPts val="0"/>
              </a:spcAft>
              <a:buClr>
                <a:schemeClr val="accent6"/>
              </a:buClr>
              <a:buSzPts val="2400"/>
              <a:buFont typeface="Caveat"/>
              <a:buNone/>
              <a:defRPr sz="2400">
                <a:solidFill>
                  <a:schemeClr val="accent6"/>
                </a:solidFill>
                <a:latin typeface="Caveat"/>
                <a:ea typeface="Caveat"/>
                <a:cs typeface="Caveat"/>
                <a:sym typeface="Caveat"/>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24" name="Shape 24"/>
        <p:cNvGrpSpPr/>
        <p:nvPr/>
      </p:nvGrpSpPr>
      <p:grpSpPr>
        <a:xfrm>
          <a:off x="0" y="0"/>
          <a:ext cx="0" cy="0"/>
          <a:chOff x="0" y="0"/>
          <a:chExt cx="0" cy="0"/>
        </a:xfrm>
      </p:grpSpPr>
      <p:sp>
        <p:nvSpPr>
          <p:cNvPr id="25" name="Google Shape;25;p6"/>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26" name="Shape 26"/>
        <p:cNvGrpSpPr/>
        <p:nvPr/>
      </p:nvGrpSpPr>
      <p:grpSpPr>
        <a:xfrm>
          <a:off x="0" y="0"/>
          <a:ext cx="0" cy="0"/>
          <a:chOff x="0" y="0"/>
          <a:chExt cx="0" cy="0"/>
        </a:xfrm>
      </p:grpSpPr>
      <p:sp>
        <p:nvSpPr>
          <p:cNvPr id="27" name="Google Shape;27;p7"/>
          <p:cNvSpPr txBox="1"/>
          <p:nvPr>
            <p:ph type="title"/>
          </p:nvPr>
        </p:nvSpPr>
        <p:spPr>
          <a:xfrm>
            <a:off x="720000" y="1015750"/>
            <a:ext cx="4294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8" name="Google Shape;28;p7"/>
          <p:cNvSpPr txBox="1"/>
          <p:nvPr>
            <p:ph type="subTitle" idx="1"/>
          </p:nvPr>
        </p:nvSpPr>
        <p:spPr>
          <a:xfrm>
            <a:off x="720000" y="1829450"/>
            <a:ext cx="4294800" cy="2298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29" name="Shape 29"/>
        <p:cNvGrpSpPr/>
        <p:nvPr/>
      </p:nvGrpSpPr>
      <p:grpSpPr>
        <a:xfrm>
          <a:off x="0" y="0"/>
          <a:ext cx="0" cy="0"/>
          <a:chOff x="0" y="0"/>
          <a:chExt cx="0" cy="0"/>
        </a:xfrm>
      </p:grpSpPr>
      <p:sp>
        <p:nvSpPr>
          <p:cNvPr id="30" name="Google Shape;30;p8"/>
          <p:cNvSpPr txBox="1"/>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31" name="Shape 31"/>
        <p:cNvGrpSpPr/>
        <p:nvPr/>
      </p:nvGrpSpPr>
      <p:grpSpPr>
        <a:xfrm>
          <a:off x="0" y="0"/>
          <a:ext cx="0" cy="0"/>
          <a:chOff x="0" y="0"/>
          <a:chExt cx="0" cy="0"/>
        </a:xfrm>
      </p:grpSpPr>
      <p:sp>
        <p:nvSpPr>
          <p:cNvPr id="32" name="Google Shape;32;p9"/>
          <p:cNvSpPr txBox="1"/>
          <p:nvPr>
            <p:ph type="title"/>
          </p:nvPr>
        </p:nvSpPr>
        <p:spPr>
          <a:xfrm>
            <a:off x="720000" y="1413525"/>
            <a:ext cx="4294800" cy="20952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3" name="Google Shape;33;p9"/>
          <p:cNvSpPr txBox="1"/>
          <p:nvPr>
            <p:ph type="subTitle" idx="1"/>
          </p:nvPr>
        </p:nvSpPr>
        <p:spPr>
          <a:xfrm>
            <a:off x="720000" y="3508800"/>
            <a:ext cx="4294800" cy="100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34" name="Shape 34"/>
        <p:cNvGrpSpPr/>
        <p:nvPr/>
      </p:nvGrpSpPr>
      <p:grpSpPr>
        <a:xfrm>
          <a:off x="0" y="0"/>
          <a:ext cx="0" cy="0"/>
          <a:chOff x="0" y="0"/>
          <a:chExt cx="0" cy="0"/>
        </a:xfrm>
      </p:grpSpPr>
      <p:sp>
        <p:nvSpPr>
          <p:cNvPr id="35" name="Google Shape;35;p10"/>
          <p:cNvSpPr txBox="1"/>
          <p:nvPr>
            <p:ph type="title"/>
          </p:nvPr>
        </p:nvSpPr>
        <p:spPr>
          <a:xfrm>
            <a:off x="720000" y="3862050"/>
            <a:ext cx="7704000" cy="572700"/>
          </a:xfrm>
          <a:prstGeom prst="rect">
            <a:avLst/>
          </a:prstGeom>
          <a:solidFill>
            <a:schemeClr val="accent3"/>
          </a:solidFill>
        </p:spPr>
        <p:txBody>
          <a:bodyPr spcFirstLastPara="1" wrap="square" lIns="91425" tIns="91425" rIns="91425" bIns="91425" anchor="t" anchorCtr="0">
            <a:noAutofit/>
          </a:bodyPr>
          <a:lstStyle>
            <a:lvl1pPr lvl="0" algn="ctr" rtl="0">
              <a:spcBef>
                <a:spcPts val="0"/>
              </a:spcBef>
              <a:spcAft>
                <a:spcPts val="0"/>
              </a:spcAft>
              <a:buSzPts val="3500"/>
              <a:buNone/>
              <a:defRPr sz="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9" Type="http://schemas.openxmlformats.org/officeDocument/2006/relationships/theme" Target="../theme/theme1.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2000">
              <a:schemeClr val="accent3"/>
            </a:gs>
            <a:gs pos="100000">
              <a:schemeClr val="accent4"/>
            </a:gs>
          </a:gsLst>
          <a:path path="circle">
            <a:fillToRect l="50000" t="50000" r="50000" b="50000"/>
          </a:path>
          <a:tileRect/>
        </a:gra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725975" y="445025"/>
            <a:ext cx="76920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3500"/>
              <a:buFont typeface="Caveat"/>
              <a:buNone/>
              <a:defRPr sz="3500">
                <a:solidFill>
                  <a:schemeClr val="accent1"/>
                </a:solidFill>
                <a:latin typeface="Caveat"/>
                <a:ea typeface="Caveat"/>
                <a:cs typeface="Caveat"/>
                <a:sym typeface="Caveat"/>
              </a:defRPr>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7" name="Google Shape;7;p1"/>
          <p:cNvSpPr txBox="1"/>
          <p:nvPr>
            <p:ph type="body" idx="1"/>
          </p:nvPr>
        </p:nvSpPr>
        <p:spPr>
          <a:xfrm>
            <a:off x="725975" y="1152475"/>
            <a:ext cx="7692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1pPr>
            <a:lvl2pPr marL="914400" lvl="1" indent="-317500">
              <a:lnSpc>
                <a:spcPct val="115000"/>
              </a:lnSpc>
              <a:spcBef>
                <a:spcPts val="160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2pPr>
            <a:lvl3pPr marL="1371600" lvl="2" indent="-317500">
              <a:lnSpc>
                <a:spcPct val="115000"/>
              </a:lnSpc>
              <a:spcBef>
                <a:spcPts val="160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3pPr>
            <a:lvl4pPr marL="1828800" lvl="3" indent="-317500">
              <a:lnSpc>
                <a:spcPct val="115000"/>
              </a:lnSpc>
              <a:spcBef>
                <a:spcPts val="160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4pPr>
            <a:lvl5pPr marL="2286000" lvl="4" indent="-317500">
              <a:lnSpc>
                <a:spcPct val="115000"/>
              </a:lnSpc>
              <a:spcBef>
                <a:spcPts val="160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5pPr>
            <a:lvl6pPr marL="2743200" lvl="5" indent="-317500">
              <a:lnSpc>
                <a:spcPct val="115000"/>
              </a:lnSpc>
              <a:spcBef>
                <a:spcPts val="160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6pPr>
            <a:lvl7pPr marL="3200400" lvl="6" indent="-317500">
              <a:lnSpc>
                <a:spcPct val="115000"/>
              </a:lnSpc>
              <a:spcBef>
                <a:spcPts val="160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7pPr>
            <a:lvl8pPr marL="3657600" lvl="7" indent="-317500">
              <a:lnSpc>
                <a:spcPct val="115000"/>
              </a:lnSpc>
              <a:spcBef>
                <a:spcPts val="160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8pPr>
            <a:lvl9pPr marL="4114800" lvl="8" indent="-317500">
              <a:lnSpc>
                <a:spcPct val="115000"/>
              </a:lnSpc>
              <a:spcBef>
                <a:spcPts val="1600"/>
              </a:spcBef>
              <a:spcAft>
                <a:spcPts val="160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6.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6.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6.xml"/><Relationship Id="rId4" Type="http://schemas.openxmlformats.org/officeDocument/2006/relationships/image" Target="../media/image24.sv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png"/><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4.xml"/><Relationship Id="rId4" Type="http://schemas.openxmlformats.org/officeDocument/2006/relationships/image" Target="../media/image7.png"/><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3.xml"/><Relationship Id="rId7" Type="http://schemas.openxmlformats.org/officeDocument/2006/relationships/image" Target="../media/image11.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04" name="Shape 304"/>
        <p:cNvGrpSpPr/>
        <p:nvPr/>
      </p:nvGrpSpPr>
      <p:grpSpPr>
        <a:xfrm>
          <a:off x="0" y="0"/>
          <a:ext cx="0" cy="0"/>
          <a:chOff x="0" y="0"/>
          <a:chExt cx="0" cy="0"/>
        </a:xfrm>
      </p:grpSpPr>
      <p:sp>
        <p:nvSpPr>
          <p:cNvPr id="305" name="Google Shape;305;p33"/>
          <p:cNvSpPr txBox="1"/>
          <p:nvPr>
            <p:ph type="ctrTitle"/>
          </p:nvPr>
        </p:nvSpPr>
        <p:spPr>
          <a:xfrm>
            <a:off x="540385" y="901700"/>
            <a:ext cx="7350760" cy="3302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800">
                <a:solidFill>
                  <a:schemeClr val="tx1"/>
                </a:solidFill>
                <a:latin typeface="Calibri" panose="020F0502020204030204" charset="0"/>
                <a:cs typeface="Calibri" panose="020F0502020204030204" charset="0"/>
              </a:rPr>
              <a:t>CHÀO MỪNG CÁC EM ĐẾN VỚI TIẾT HỌC NGÀY HÔM NAY</a:t>
            </a:r>
            <a:endParaRPr lang="en-US" sz="5800">
              <a:solidFill>
                <a:schemeClr val="tx1"/>
              </a:solidFill>
              <a:latin typeface="Calibri" panose="020F0502020204030204" charset="0"/>
              <a:cs typeface="Calibri" panose="020F0502020204030204" charset="0"/>
            </a:endParaRPr>
          </a:p>
        </p:txBody>
      </p:sp>
      <p:sp>
        <p:nvSpPr>
          <p:cNvPr id="307" name="Google Shape;307;p33"/>
          <p:cNvSpPr/>
          <p:nvPr/>
        </p:nvSpPr>
        <p:spPr>
          <a:xfrm rot="-2586428">
            <a:off x="7843532" y="28470"/>
            <a:ext cx="2296360" cy="2286286"/>
          </a:xfrm>
          <a:custGeom>
            <a:avLst/>
            <a:gdLst/>
            <a:ahLst/>
            <a:cxnLst/>
            <a:rect l="l" t="t" r="r" b="b"/>
            <a:pathLst>
              <a:path w="96421" h="95998" extrusionOk="0">
                <a:moveTo>
                  <a:pt x="54487" y="1"/>
                </a:moveTo>
                <a:cubicBezTo>
                  <a:pt x="45235" y="1"/>
                  <a:pt x="34201" y="5017"/>
                  <a:pt x="21959" y="17273"/>
                </a:cubicBezTo>
                <a:cubicBezTo>
                  <a:pt x="10911" y="25170"/>
                  <a:pt x="0" y="42538"/>
                  <a:pt x="11845" y="54033"/>
                </a:cubicBezTo>
                <a:cubicBezTo>
                  <a:pt x="15929" y="57611"/>
                  <a:pt x="21764" y="58448"/>
                  <a:pt x="26315" y="61462"/>
                </a:cubicBezTo>
                <a:cubicBezTo>
                  <a:pt x="40649" y="71537"/>
                  <a:pt x="29174" y="83362"/>
                  <a:pt x="35651" y="92503"/>
                </a:cubicBezTo>
                <a:cubicBezTo>
                  <a:pt x="38572" y="94975"/>
                  <a:pt x="41882" y="95998"/>
                  <a:pt x="45275" y="95998"/>
                </a:cubicBezTo>
                <a:cubicBezTo>
                  <a:pt x="53043" y="95998"/>
                  <a:pt x="61250" y="90639"/>
                  <a:pt x="66245" y="85035"/>
                </a:cubicBezTo>
                <a:cubicBezTo>
                  <a:pt x="96421" y="55967"/>
                  <a:pt x="85391" y="1"/>
                  <a:pt x="544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08" name="Google Shape;308;p33"/>
          <p:cNvGrpSpPr/>
          <p:nvPr/>
        </p:nvGrpSpPr>
        <p:grpSpPr>
          <a:xfrm>
            <a:off x="-77946" y="-101906"/>
            <a:ext cx="1399407" cy="1374714"/>
            <a:chOff x="-7335500" y="1806788"/>
            <a:chExt cx="1150450" cy="1130150"/>
          </a:xfrm>
        </p:grpSpPr>
        <p:sp>
          <p:nvSpPr>
            <p:cNvPr id="309" name="Google Shape;309;p33"/>
            <p:cNvSpPr/>
            <p:nvPr/>
          </p:nvSpPr>
          <p:spPr>
            <a:xfrm>
              <a:off x="-6268700" y="2048838"/>
              <a:ext cx="67125" cy="67900"/>
            </a:xfrm>
            <a:custGeom>
              <a:avLst/>
              <a:gdLst/>
              <a:ahLst/>
              <a:cxnLst/>
              <a:rect l="l" t="t" r="r" b="b"/>
              <a:pathLst>
                <a:path w="2685" h="2716" extrusionOk="0">
                  <a:moveTo>
                    <a:pt x="1237" y="1"/>
                  </a:moveTo>
                  <a:cubicBezTo>
                    <a:pt x="1168" y="1"/>
                    <a:pt x="1100" y="15"/>
                    <a:pt x="1031" y="28"/>
                  </a:cubicBezTo>
                  <a:cubicBezTo>
                    <a:pt x="914" y="28"/>
                    <a:pt x="798" y="67"/>
                    <a:pt x="681" y="126"/>
                  </a:cubicBezTo>
                  <a:cubicBezTo>
                    <a:pt x="506" y="204"/>
                    <a:pt x="389" y="340"/>
                    <a:pt x="253" y="495"/>
                  </a:cubicBezTo>
                  <a:cubicBezTo>
                    <a:pt x="233" y="515"/>
                    <a:pt x="214" y="534"/>
                    <a:pt x="195" y="573"/>
                  </a:cubicBezTo>
                  <a:cubicBezTo>
                    <a:pt x="156" y="651"/>
                    <a:pt x="97" y="748"/>
                    <a:pt x="58" y="845"/>
                  </a:cubicBezTo>
                  <a:cubicBezTo>
                    <a:pt x="20" y="981"/>
                    <a:pt x="0" y="1118"/>
                    <a:pt x="0" y="1254"/>
                  </a:cubicBezTo>
                  <a:cubicBezTo>
                    <a:pt x="0" y="1390"/>
                    <a:pt x="0" y="1526"/>
                    <a:pt x="39" y="1662"/>
                  </a:cubicBezTo>
                  <a:cubicBezTo>
                    <a:pt x="78" y="1740"/>
                    <a:pt x="97" y="1837"/>
                    <a:pt x="136" y="1915"/>
                  </a:cubicBezTo>
                  <a:cubicBezTo>
                    <a:pt x="175" y="2012"/>
                    <a:pt x="233" y="2090"/>
                    <a:pt x="292" y="2168"/>
                  </a:cubicBezTo>
                  <a:cubicBezTo>
                    <a:pt x="370" y="2285"/>
                    <a:pt x="486" y="2362"/>
                    <a:pt x="584" y="2460"/>
                  </a:cubicBezTo>
                  <a:cubicBezTo>
                    <a:pt x="622" y="2479"/>
                    <a:pt x="642" y="2499"/>
                    <a:pt x="681" y="2518"/>
                  </a:cubicBezTo>
                  <a:cubicBezTo>
                    <a:pt x="759" y="2557"/>
                    <a:pt x="856" y="2596"/>
                    <a:pt x="953" y="2635"/>
                  </a:cubicBezTo>
                  <a:cubicBezTo>
                    <a:pt x="1097" y="2683"/>
                    <a:pt x="1271" y="2716"/>
                    <a:pt x="1443" y="2716"/>
                  </a:cubicBezTo>
                  <a:cubicBezTo>
                    <a:pt x="1549" y="2716"/>
                    <a:pt x="1654" y="2703"/>
                    <a:pt x="1751" y="2674"/>
                  </a:cubicBezTo>
                  <a:cubicBezTo>
                    <a:pt x="1945" y="2615"/>
                    <a:pt x="2081" y="2537"/>
                    <a:pt x="2237" y="2421"/>
                  </a:cubicBezTo>
                  <a:cubicBezTo>
                    <a:pt x="2295" y="2382"/>
                    <a:pt x="2334" y="2324"/>
                    <a:pt x="2373" y="2285"/>
                  </a:cubicBezTo>
                  <a:cubicBezTo>
                    <a:pt x="2431" y="2226"/>
                    <a:pt x="2470" y="2187"/>
                    <a:pt x="2509" y="2110"/>
                  </a:cubicBezTo>
                  <a:cubicBezTo>
                    <a:pt x="2606" y="1935"/>
                    <a:pt x="2665" y="1759"/>
                    <a:pt x="2684" y="1546"/>
                  </a:cubicBezTo>
                  <a:cubicBezTo>
                    <a:pt x="2684" y="1370"/>
                    <a:pt x="2645" y="1215"/>
                    <a:pt x="2587" y="1059"/>
                  </a:cubicBezTo>
                  <a:cubicBezTo>
                    <a:pt x="2548" y="904"/>
                    <a:pt x="2470" y="748"/>
                    <a:pt x="2353" y="631"/>
                  </a:cubicBezTo>
                  <a:cubicBezTo>
                    <a:pt x="2334" y="612"/>
                    <a:pt x="2315" y="593"/>
                    <a:pt x="2295" y="573"/>
                  </a:cubicBezTo>
                  <a:cubicBezTo>
                    <a:pt x="2256" y="534"/>
                    <a:pt x="2237" y="495"/>
                    <a:pt x="2217" y="456"/>
                  </a:cubicBezTo>
                  <a:cubicBezTo>
                    <a:pt x="2140" y="359"/>
                    <a:pt x="2042" y="281"/>
                    <a:pt x="1945" y="204"/>
                  </a:cubicBezTo>
                  <a:cubicBezTo>
                    <a:pt x="1867" y="165"/>
                    <a:pt x="1770" y="126"/>
                    <a:pt x="1692" y="87"/>
                  </a:cubicBezTo>
                  <a:cubicBezTo>
                    <a:pt x="1653" y="67"/>
                    <a:pt x="1614" y="67"/>
                    <a:pt x="1595" y="48"/>
                  </a:cubicBezTo>
                  <a:cubicBezTo>
                    <a:pt x="1498" y="28"/>
                    <a:pt x="1400" y="9"/>
                    <a:pt x="1323" y="9"/>
                  </a:cubicBezTo>
                  <a:cubicBezTo>
                    <a:pt x="1294" y="3"/>
                    <a:pt x="1266" y="1"/>
                    <a:pt x="1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310;p33"/>
            <p:cNvSpPr/>
            <p:nvPr/>
          </p:nvSpPr>
          <p:spPr>
            <a:xfrm>
              <a:off x="-6374225" y="2142088"/>
              <a:ext cx="61300" cy="57925"/>
            </a:xfrm>
            <a:custGeom>
              <a:avLst/>
              <a:gdLst/>
              <a:ahLst/>
              <a:cxnLst/>
              <a:rect l="l" t="t" r="r" b="b"/>
              <a:pathLst>
                <a:path w="2452" h="2317" extrusionOk="0">
                  <a:moveTo>
                    <a:pt x="1715" y="1"/>
                  </a:moveTo>
                  <a:cubicBezTo>
                    <a:pt x="1676" y="1"/>
                    <a:pt x="1636" y="5"/>
                    <a:pt x="1595" y="13"/>
                  </a:cubicBezTo>
                  <a:cubicBezTo>
                    <a:pt x="1537" y="13"/>
                    <a:pt x="1479" y="13"/>
                    <a:pt x="1420" y="33"/>
                  </a:cubicBezTo>
                  <a:cubicBezTo>
                    <a:pt x="1362" y="33"/>
                    <a:pt x="1304" y="13"/>
                    <a:pt x="1245" y="13"/>
                  </a:cubicBezTo>
                  <a:cubicBezTo>
                    <a:pt x="1219" y="7"/>
                    <a:pt x="1193" y="5"/>
                    <a:pt x="1167" y="5"/>
                  </a:cubicBezTo>
                  <a:cubicBezTo>
                    <a:pt x="1114" y="5"/>
                    <a:pt x="1057" y="13"/>
                    <a:pt x="992" y="13"/>
                  </a:cubicBezTo>
                  <a:cubicBezTo>
                    <a:pt x="973" y="33"/>
                    <a:pt x="954" y="33"/>
                    <a:pt x="934" y="33"/>
                  </a:cubicBezTo>
                  <a:cubicBezTo>
                    <a:pt x="856" y="52"/>
                    <a:pt x="759" y="91"/>
                    <a:pt x="681" y="111"/>
                  </a:cubicBezTo>
                  <a:cubicBezTo>
                    <a:pt x="584" y="149"/>
                    <a:pt x="506" y="227"/>
                    <a:pt x="409" y="286"/>
                  </a:cubicBezTo>
                  <a:cubicBezTo>
                    <a:pt x="390" y="305"/>
                    <a:pt x="390" y="324"/>
                    <a:pt x="370" y="344"/>
                  </a:cubicBezTo>
                  <a:cubicBezTo>
                    <a:pt x="312" y="402"/>
                    <a:pt x="253" y="461"/>
                    <a:pt x="195" y="538"/>
                  </a:cubicBezTo>
                  <a:cubicBezTo>
                    <a:pt x="176" y="577"/>
                    <a:pt x="137" y="636"/>
                    <a:pt x="117" y="675"/>
                  </a:cubicBezTo>
                  <a:cubicBezTo>
                    <a:pt x="98" y="733"/>
                    <a:pt x="59" y="772"/>
                    <a:pt x="59" y="830"/>
                  </a:cubicBezTo>
                  <a:cubicBezTo>
                    <a:pt x="39" y="908"/>
                    <a:pt x="20" y="1005"/>
                    <a:pt x="1" y="1083"/>
                  </a:cubicBezTo>
                  <a:cubicBezTo>
                    <a:pt x="1" y="1161"/>
                    <a:pt x="20" y="1258"/>
                    <a:pt x="20" y="1336"/>
                  </a:cubicBezTo>
                  <a:cubicBezTo>
                    <a:pt x="39" y="1433"/>
                    <a:pt x="78" y="1530"/>
                    <a:pt x="117" y="1628"/>
                  </a:cubicBezTo>
                  <a:cubicBezTo>
                    <a:pt x="156" y="1725"/>
                    <a:pt x="234" y="1803"/>
                    <a:pt x="292" y="1880"/>
                  </a:cubicBezTo>
                  <a:cubicBezTo>
                    <a:pt x="331" y="1919"/>
                    <a:pt x="370" y="1958"/>
                    <a:pt x="409" y="1997"/>
                  </a:cubicBezTo>
                  <a:cubicBezTo>
                    <a:pt x="448" y="2036"/>
                    <a:pt x="487" y="2075"/>
                    <a:pt x="526" y="2094"/>
                  </a:cubicBezTo>
                  <a:cubicBezTo>
                    <a:pt x="545" y="2114"/>
                    <a:pt x="565" y="2114"/>
                    <a:pt x="584" y="2133"/>
                  </a:cubicBezTo>
                  <a:cubicBezTo>
                    <a:pt x="662" y="2172"/>
                    <a:pt x="740" y="2211"/>
                    <a:pt x="817" y="2231"/>
                  </a:cubicBezTo>
                  <a:cubicBezTo>
                    <a:pt x="837" y="2250"/>
                    <a:pt x="856" y="2250"/>
                    <a:pt x="895" y="2269"/>
                  </a:cubicBezTo>
                  <a:cubicBezTo>
                    <a:pt x="973" y="2289"/>
                    <a:pt x="1051" y="2289"/>
                    <a:pt x="1148" y="2308"/>
                  </a:cubicBezTo>
                  <a:cubicBezTo>
                    <a:pt x="1177" y="2314"/>
                    <a:pt x="1207" y="2316"/>
                    <a:pt x="1238" y="2316"/>
                  </a:cubicBezTo>
                  <a:cubicBezTo>
                    <a:pt x="1312" y="2316"/>
                    <a:pt x="1391" y="2303"/>
                    <a:pt x="1459" y="2289"/>
                  </a:cubicBezTo>
                  <a:cubicBezTo>
                    <a:pt x="1479" y="2289"/>
                    <a:pt x="1498" y="2289"/>
                    <a:pt x="1518" y="2269"/>
                  </a:cubicBezTo>
                  <a:cubicBezTo>
                    <a:pt x="1595" y="2250"/>
                    <a:pt x="1673" y="2231"/>
                    <a:pt x="1751" y="2192"/>
                  </a:cubicBezTo>
                  <a:cubicBezTo>
                    <a:pt x="1848" y="2153"/>
                    <a:pt x="1946" y="2075"/>
                    <a:pt x="2023" y="2017"/>
                  </a:cubicBezTo>
                  <a:cubicBezTo>
                    <a:pt x="2082" y="1958"/>
                    <a:pt x="2140" y="1880"/>
                    <a:pt x="2198" y="1822"/>
                  </a:cubicBezTo>
                  <a:cubicBezTo>
                    <a:pt x="2218" y="1803"/>
                    <a:pt x="2218" y="1783"/>
                    <a:pt x="2237" y="1764"/>
                  </a:cubicBezTo>
                  <a:cubicBezTo>
                    <a:pt x="2373" y="1550"/>
                    <a:pt x="2451" y="1316"/>
                    <a:pt x="2451" y="1083"/>
                  </a:cubicBezTo>
                  <a:cubicBezTo>
                    <a:pt x="2451" y="966"/>
                    <a:pt x="2451" y="830"/>
                    <a:pt x="2412" y="733"/>
                  </a:cubicBezTo>
                  <a:cubicBezTo>
                    <a:pt x="2393" y="636"/>
                    <a:pt x="2373" y="558"/>
                    <a:pt x="2335" y="480"/>
                  </a:cubicBezTo>
                  <a:cubicBezTo>
                    <a:pt x="2315" y="441"/>
                    <a:pt x="2315" y="422"/>
                    <a:pt x="2296" y="402"/>
                  </a:cubicBezTo>
                  <a:cubicBezTo>
                    <a:pt x="2257" y="305"/>
                    <a:pt x="2198" y="227"/>
                    <a:pt x="2121" y="188"/>
                  </a:cubicBezTo>
                  <a:cubicBezTo>
                    <a:pt x="2043" y="111"/>
                    <a:pt x="1965" y="72"/>
                    <a:pt x="1868" y="33"/>
                  </a:cubicBezTo>
                  <a:cubicBezTo>
                    <a:pt x="1822" y="10"/>
                    <a:pt x="1770" y="1"/>
                    <a:pt x="1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33"/>
            <p:cNvSpPr/>
            <p:nvPr/>
          </p:nvSpPr>
          <p:spPr>
            <a:xfrm>
              <a:off x="-6248775" y="2262513"/>
              <a:ext cx="63725" cy="54000"/>
            </a:xfrm>
            <a:custGeom>
              <a:avLst/>
              <a:gdLst/>
              <a:ahLst/>
              <a:cxnLst/>
              <a:rect l="l" t="t" r="r" b="b"/>
              <a:pathLst>
                <a:path w="2549" h="2160" extrusionOk="0">
                  <a:moveTo>
                    <a:pt x="1099" y="1"/>
                  </a:moveTo>
                  <a:cubicBezTo>
                    <a:pt x="848" y="1"/>
                    <a:pt x="598" y="83"/>
                    <a:pt x="428" y="253"/>
                  </a:cubicBezTo>
                  <a:cubicBezTo>
                    <a:pt x="78" y="584"/>
                    <a:pt x="1" y="1128"/>
                    <a:pt x="234" y="1537"/>
                  </a:cubicBezTo>
                  <a:cubicBezTo>
                    <a:pt x="331" y="1712"/>
                    <a:pt x="467" y="1887"/>
                    <a:pt x="642" y="1984"/>
                  </a:cubicBezTo>
                  <a:cubicBezTo>
                    <a:pt x="837" y="2081"/>
                    <a:pt x="1031" y="2159"/>
                    <a:pt x="1245" y="2159"/>
                  </a:cubicBezTo>
                  <a:cubicBezTo>
                    <a:pt x="1479" y="2140"/>
                    <a:pt x="1693" y="2101"/>
                    <a:pt x="1887" y="1984"/>
                  </a:cubicBezTo>
                  <a:cubicBezTo>
                    <a:pt x="2101" y="1867"/>
                    <a:pt x="2237" y="1731"/>
                    <a:pt x="2373" y="1556"/>
                  </a:cubicBezTo>
                  <a:cubicBezTo>
                    <a:pt x="2529" y="1362"/>
                    <a:pt x="2548" y="1031"/>
                    <a:pt x="2432" y="837"/>
                  </a:cubicBezTo>
                  <a:cubicBezTo>
                    <a:pt x="2373" y="720"/>
                    <a:pt x="2315" y="623"/>
                    <a:pt x="2257" y="525"/>
                  </a:cubicBezTo>
                  <a:cubicBezTo>
                    <a:pt x="2159" y="350"/>
                    <a:pt x="2023" y="214"/>
                    <a:pt x="1829" y="156"/>
                  </a:cubicBezTo>
                  <a:cubicBezTo>
                    <a:pt x="1774" y="142"/>
                    <a:pt x="1719" y="128"/>
                    <a:pt x="1664" y="128"/>
                  </a:cubicBezTo>
                  <a:cubicBezTo>
                    <a:pt x="1641" y="128"/>
                    <a:pt x="1618" y="131"/>
                    <a:pt x="1595" y="136"/>
                  </a:cubicBezTo>
                  <a:cubicBezTo>
                    <a:pt x="1556" y="98"/>
                    <a:pt x="1498" y="78"/>
                    <a:pt x="1459" y="59"/>
                  </a:cubicBezTo>
                  <a:cubicBezTo>
                    <a:pt x="1345" y="20"/>
                    <a:pt x="1222" y="1"/>
                    <a:pt x="1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312;p33"/>
            <p:cNvSpPr/>
            <p:nvPr/>
          </p:nvSpPr>
          <p:spPr>
            <a:xfrm>
              <a:off x="-6271300" y="2176263"/>
              <a:ext cx="43125" cy="34900"/>
            </a:xfrm>
            <a:custGeom>
              <a:avLst/>
              <a:gdLst/>
              <a:ahLst/>
              <a:cxnLst/>
              <a:rect l="l" t="t" r="r" b="b"/>
              <a:pathLst>
                <a:path w="1725" h="1396" extrusionOk="0">
                  <a:moveTo>
                    <a:pt x="828" y="1"/>
                  </a:moveTo>
                  <a:cubicBezTo>
                    <a:pt x="558" y="1"/>
                    <a:pt x="293" y="142"/>
                    <a:pt x="182" y="475"/>
                  </a:cubicBezTo>
                  <a:cubicBezTo>
                    <a:pt x="1" y="1018"/>
                    <a:pt x="456" y="1396"/>
                    <a:pt x="898" y="1396"/>
                  </a:cubicBezTo>
                  <a:cubicBezTo>
                    <a:pt x="1168" y="1396"/>
                    <a:pt x="1433" y="1254"/>
                    <a:pt x="1543" y="922"/>
                  </a:cubicBezTo>
                  <a:cubicBezTo>
                    <a:pt x="1724" y="379"/>
                    <a:pt x="1269"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313;p33"/>
            <p:cNvSpPr/>
            <p:nvPr/>
          </p:nvSpPr>
          <p:spPr>
            <a:xfrm>
              <a:off x="-6371800" y="1955488"/>
              <a:ext cx="57400" cy="56450"/>
            </a:xfrm>
            <a:custGeom>
              <a:avLst/>
              <a:gdLst/>
              <a:ahLst/>
              <a:cxnLst/>
              <a:rect l="l" t="t" r="r" b="b"/>
              <a:pathLst>
                <a:path w="2296" h="2258" extrusionOk="0">
                  <a:moveTo>
                    <a:pt x="1491" y="1"/>
                  </a:moveTo>
                  <a:cubicBezTo>
                    <a:pt x="1388" y="1"/>
                    <a:pt x="1278" y="14"/>
                    <a:pt x="1168" y="28"/>
                  </a:cubicBezTo>
                  <a:cubicBezTo>
                    <a:pt x="1012" y="28"/>
                    <a:pt x="876" y="87"/>
                    <a:pt x="740" y="145"/>
                  </a:cubicBezTo>
                  <a:cubicBezTo>
                    <a:pt x="701" y="164"/>
                    <a:pt x="662" y="184"/>
                    <a:pt x="623" y="203"/>
                  </a:cubicBezTo>
                  <a:cubicBezTo>
                    <a:pt x="545" y="262"/>
                    <a:pt x="448" y="300"/>
                    <a:pt x="390" y="378"/>
                  </a:cubicBezTo>
                  <a:cubicBezTo>
                    <a:pt x="234" y="514"/>
                    <a:pt x="156" y="651"/>
                    <a:pt x="79" y="845"/>
                  </a:cubicBezTo>
                  <a:cubicBezTo>
                    <a:pt x="1" y="1040"/>
                    <a:pt x="1" y="1234"/>
                    <a:pt x="20" y="1429"/>
                  </a:cubicBezTo>
                  <a:cubicBezTo>
                    <a:pt x="40" y="1506"/>
                    <a:pt x="79" y="1604"/>
                    <a:pt x="98" y="1681"/>
                  </a:cubicBezTo>
                  <a:cubicBezTo>
                    <a:pt x="137" y="1779"/>
                    <a:pt x="195" y="1856"/>
                    <a:pt x="254" y="1934"/>
                  </a:cubicBezTo>
                  <a:cubicBezTo>
                    <a:pt x="293" y="1954"/>
                    <a:pt x="331" y="1993"/>
                    <a:pt x="351" y="2012"/>
                  </a:cubicBezTo>
                  <a:cubicBezTo>
                    <a:pt x="390" y="2051"/>
                    <a:pt x="429" y="2090"/>
                    <a:pt x="468" y="2109"/>
                  </a:cubicBezTo>
                  <a:cubicBezTo>
                    <a:pt x="623" y="2207"/>
                    <a:pt x="720" y="2226"/>
                    <a:pt x="895" y="2245"/>
                  </a:cubicBezTo>
                  <a:cubicBezTo>
                    <a:pt x="938" y="2254"/>
                    <a:pt x="980" y="2258"/>
                    <a:pt x="1021" y="2258"/>
                  </a:cubicBezTo>
                  <a:cubicBezTo>
                    <a:pt x="1166" y="2258"/>
                    <a:pt x="1299" y="2209"/>
                    <a:pt x="1421" y="2148"/>
                  </a:cubicBezTo>
                  <a:cubicBezTo>
                    <a:pt x="1518" y="2129"/>
                    <a:pt x="1596" y="2070"/>
                    <a:pt x="1673" y="1993"/>
                  </a:cubicBezTo>
                  <a:cubicBezTo>
                    <a:pt x="1732" y="1954"/>
                    <a:pt x="1771" y="1895"/>
                    <a:pt x="1810" y="1837"/>
                  </a:cubicBezTo>
                  <a:cubicBezTo>
                    <a:pt x="1829" y="1818"/>
                    <a:pt x="1849" y="1798"/>
                    <a:pt x="1849" y="1798"/>
                  </a:cubicBezTo>
                  <a:cubicBezTo>
                    <a:pt x="1926" y="1662"/>
                    <a:pt x="1985" y="1506"/>
                    <a:pt x="1985" y="1351"/>
                  </a:cubicBezTo>
                  <a:cubicBezTo>
                    <a:pt x="1985" y="1331"/>
                    <a:pt x="1985" y="1312"/>
                    <a:pt x="1985" y="1312"/>
                  </a:cubicBezTo>
                  <a:cubicBezTo>
                    <a:pt x="2024" y="1292"/>
                    <a:pt x="2043" y="1273"/>
                    <a:pt x="2062" y="1254"/>
                  </a:cubicBezTo>
                  <a:cubicBezTo>
                    <a:pt x="2140" y="1195"/>
                    <a:pt x="2199" y="1117"/>
                    <a:pt x="2218" y="1020"/>
                  </a:cubicBezTo>
                  <a:cubicBezTo>
                    <a:pt x="2276" y="942"/>
                    <a:pt x="2296" y="845"/>
                    <a:pt x="2296" y="748"/>
                  </a:cubicBezTo>
                  <a:cubicBezTo>
                    <a:pt x="2296" y="573"/>
                    <a:pt x="2257" y="378"/>
                    <a:pt x="2121" y="242"/>
                  </a:cubicBezTo>
                  <a:cubicBezTo>
                    <a:pt x="1985" y="106"/>
                    <a:pt x="1829" y="9"/>
                    <a:pt x="1615" y="9"/>
                  </a:cubicBezTo>
                  <a:cubicBezTo>
                    <a:pt x="1575" y="3"/>
                    <a:pt x="1534" y="1"/>
                    <a:pt x="14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33"/>
            <p:cNvSpPr/>
            <p:nvPr/>
          </p:nvSpPr>
          <p:spPr>
            <a:xfrm>
              <a:off x="-6439375" y="2026863"/>
              <a:ext cx="42325" cy="40200"/>
            </a:xfrm>
            <a:custGeom>
              <a:avLst/>
              <a:gdLst/>
              <a:ahLst/>
              <a:cxnLst/>
              <a:rect l="l" t="t" r="r" b="b"/>
              <a:pathLst>
                <a:path w="1693" h="1608" extrusionOk="0">
                  <a:moveTo>
                    <a:pt x="685" y="0"/>
                  </a:moveTo>
                  <a:cubicBezTo>
                    <a:pt x="645" y="0"/>
                    <a:pt x="605" y="5"/>
                    <a:pt x="564" y="13"/>
                  </a:cubicBezTo>
                  <a:cubicBezTo>
                    <a:pt x="506" y="52"/>
                    <a:pt x="448" y="71"/>
                    <a:pt x="389" y="91"/>
                  </a:cubicBezTo>
                  <a:cubicBezTo>
                    <a:pt x="292" y="130"/>
                    <a:pt x="195" y="227"/>
                    <a:pt x="117" y="324"/>
                  </a:cubicBezTo>
                  <a:cubicBezTo>
                    <a:pt x="98" y="382"/>
                    <a:pt x="78" y="441"/>
                    <a:pt x="39" y="499"/>
                  </a:cubicBezTo>
                  <a:cubicBezTo>
                    <a:pt x="0" y="616"/>
                    <a:pt x="0" y="752"/>
                    <a:pt x="20" y="869"/>
                  </a:cubicBezTo>
                  <a:cubicBezTo>
                    <a:pt x="20" y="869"/>
                    <a:pt x="20" y="888"/>
                    <a:pt x="20" y="888"/>
                  </a:cubicBezTo>
                  <a:cubicBezTo>
                    <a:pt x="39" y="946"/>
                    <a:pt x="59" y="1005"/>
                    <a:pt x="98" y="1063"/>
                  </a:cubicBezTo>
                  <a:cubicBezTo>
                    <a:pt x="98" y="1083"/>
                    <a:pt x="98" y="1083"/>
                    <a:pt x="98" y="1083"/>
                  </a:cubicBezTo>
                  <a:cubicBezTo>
                    <a:pt x="98" y="1083"/>
                    <a:pt x="98" y="1102"/>
                    <a:pt x="98" y="1102"/>
                  </a:cubicBezTo>
                  <a:lnTo>
                    <a:pt x="117" y="1102"/>
                  </a:lnTo>
                  <a:cubicBezTo>
                    <a:pt x="137" y="1160"/>
                    <a:pt x="175" y="1219"/>
                    <a:pt x="214" y="1277"/>
                  </a:cubicBezTo>
                  <a:cubicBezTo>
                    <a:pt x="234" y="1277"/>
                    <a:pt x="234" y="1296"/>
                    <a:pt x="253" y="1296"/>
                  </a:cubicBezTo>
                  <a:cubicBezTo>
                    <a:pt x="292" y="1355"/>
                    <a:pt x="350" y="1413"/>
                    <a:pt x="409" y="1452"/>
                  </a:cubicBezTo>
                  <a:cubicBezTo>
                    <a:pt x="487" y="1491"/>
                    <a:pt x="564" y="1530"/>
                    <a:pt x="623" y="1549"/>
                  </a:cubicBezTo>
                  <a:cubicBezTo>
                    <a:pt x="642" y="1569"/>
                    <a:pt x="662" y="1569"/>
                    <a:pt x="662" y="1569"/>
                  </a:cubicBezTo>
                  <a:cubicBezTo>
                    <a:pt x="739" y="1588"/>
                    <a:pt x="817" y="1608"/>
                    <a:pt x="895" y="1608"/>
                  </a:cubicBezTo>
                  <a:cubicBezTo>
                    <a:pt x="973" y="1608"/>
                    <a:pt x="1051" y="1608"/>
                    <a:pt x="1128" y="1588"/>
                  </a:cubicBezTo>
                  <a:cubicBezTo>
                    <a:pt x="1226" y="1569"/>
                    <a:pt x="1303" y="1549"/>
                    <a:pt x="1381" y="1491"/>
                  </a:cubicBezTo>
                  <a:cubicBezTo>
                    <a:pt x="1459" y="1433"/>
                    <a:pt x="1517" y="1374"/>
                    <a:pt x="1576" y="1296"/>
                  </a:cubicBezTo>
                  <a:cubicBezTo>
                    <a:pt x="1634" y="1219"/>
                    <a:pt x="1673" y="1121"/>
                    <a:pt x="1673" y="1024"/>
                  </a:cubicBezTo>
                  <a:cubicBezTo>
                    <a:pt x="1692" y="927"/>
                    <a:pt x="1692" y="849"/>
                    <a:pt x="1673" y="752"/>
                  </a:cubicBezTo>
                  <a:cubicBezTo>
                    <a:pt x="1654" y="694"/>
                    <a:pt x="1634" y="635"/>
                    <a:pt x="1615" y="577"/>
                  </a:cubicBezTo>
                  <a:cubicBezTo>
                    <a:pt x="1556" y="460"/>
                    <a:pt x="1479" y="382"/>
                    <a:pt x="1381" y="305"/>
                  </a:cubicBezTo>
                  <a:cubicBezTo>
                    <a:pt x="1323" y="285"/>
                    <a:pt x="1284" y="266"/>
                    <a:pt x="1245" y="246"/>
                  </a:cubicBezTo>
                  <a:cubicBezTo>
                    <a:pt x="1206" y="188"/>
                    <a:pt x="1167" y="149"/>
                    <a:pt x="1109" y="130"/>
                  </a:cubicBezTo>
                  <a:cubicBezTo>
                    <a:pt x="1031" y="71"/>
                    <a:pt x="953" y="32"/>
                    <a:pt x="856" y="32"/>
                  </a:cubicBezTo>
                  <a:cubicBezTo>
                    <a:pt x="799" y="9"/>
                    <a:pt x="742" y="0"/>
                    <a:pt x="6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 name="Google Shape;315;p33"/>
            <p:cNvSpPr/>
            <p:nvPr/>
          </p:nvSpPr>
          <p:spPr>
            <a:xfrm>
              <a:off x="-6250725" y="1965713"/>
              <a:ext cx="42825" cy="38150"/>
            </a:xfrm>
            <a:custGeom>
              <a:avLst/>
              <a:gdLst/>
              <a:ahLst/>
              <a:cxnLst/>
              <a:rect l="l" t="t" r="r" b="b"/>
              <a:pathLst>
                <a:path w="1713" h="1526" extrusionOk="0">
                  <a:moveTo>
                    <a:pt x="740" y="1"/>
                  </a:moveTo>
                  <a:cubicBezTo>
                    <a:pt x="714" y="1"/>
                    <a:pt x="688" y="3"/>
                    <a:pt x="662" y="8"/>
                  </a:cubicBezTo>
                  <a:cubicBezTo>
                    <a:pt x="565" y="8"/>
                    <a:pt x="487" y="28"/>
                    <a:pt x="390" y="86"/>
                  </a:cubicBezTo>
                  <a:cubicBezTo>
                    <a:pt x="312" y="125"/>
                    <a:pt x="234" y="183"/>
                    <a:pt x="176" y="261"/>
                  </a:cubicBezTo>
                  <a:cubicBezTo>
                    <a:pt x="117" y="319"/>
                    <a:pt x="59" y="397"/>
                    <a:pt x="40" y="494"/>
                  </a:cubicBezTo>
                  <a:cubicBezTo>
                    <a:pt x="20" y="553"/>
                    <a:pt x="20" y="611"/>
                    <a:pt x="1" y="689"/>
                  </a:cubicBezTo>
                  <a:cubicBezTo>
                    <a:pt x="1" y="806"/>
                    <a:pt x="20" y="922"/>
                    <a:pt x="79" y="1039"/>
                  </a:cubicBezTo>
                  <a:cubicBezTo>
                    <a:pt x="117" y="1097"/>
                    <a:pt x="156" y="1136"/>
                    <a:pt x="176" y="1195"/>
                  </a:cubicBezTo>
                  <a:cubicBezTo>
                    <a:pt x="273" y="1292"/>
                    <a:pt x="370" y="1350"/>
                    <a:pt x="487" y="1389"/>
                  </a:cubicBezTo>
                  <a:lnTo>
                    <a:pt x="779" y="1486"/>
                  </a:lnTo>
                  <a:cubicBezTo>
                    <a:pt x="876" y="1525"/>
                    <a:pt x="954" y="1525"/>
                    <a:pt x="1051" y="1525"/>
                  </a:cubicBezTo>
                  <a:cubicBezTo>
                    <a:pt x="1148" y="1525"/>
                    <a:pt x="1245" y="1506"/>
                    <a:pt x="1323" y="1447"/>
                  </a:cubicBezTo>
                  <a:cubicBezTo>
                    <a:pt x="1401" y="1409"/>
                    <a:pt x="1479" y="1350"/>
                    <a:pt x="1537" y="1272"/>
                  </a:cubicBezTo>
                  <a:cubicBezTo>
                    <a:pt x="1596" y="1214"/>
                    <a:pt x="1654" y="1136"/>
                    <a:pt x="1673" y="1039"/>
                  </a:cubicBezTo>
                  <a:cubicBezTo>
                    <a:pt x="1693" y="981"/>
                    <a:pt x="1712" y="903"/>
                    <a:pt x="1712" y="845"/>
                  </a:cubicBezTo>
                  <a:cubicBezTo>
                    <a:pt x="1712" y="728"/>
                    <a:pt x="1693" y="611"/>
                    <a:pt x="1634" y="494"/>
                  </a:cubicBezTo>
                  <a:cubicBezTo>
                    <a:pt x="1615" y="436"/>
                    <a:pt x="1576" y="397"/>
                    <a:pt x="1537" y="339"/>
                  </a:cubicBezTo>
                  <a:cubicBezTo>
                    <a:pt x="1459" y="242"/>
                    <a:pt x="1343" y="183"/>
                    <a:pt x="1226" y="144"/>
                  </a:cubicBezTo>
                  <a:lnTo>
                    <a:pt x="934" y="47"/>
                  </a:lnTo>
                  <a:cubicBezTo>
                    <a:pt x="877" y="19"/>
                    <a:pt x="810" y="1"/>
                    <a:pt x="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 name="Google Shape;316;p33"/>
            <p:cNvSpPr/>
            <p:nvPr/>
          </p:nvSpPr>
          <p:spPr>
            <a:xfrm>
              <a:off x="-6396600" y="1832688"/>
              <a:ext cx="69575" cy="53700"/>
            </a:xfrm>
            <a:custGeom>
              <a:avLst/>
              <a:gdLst/>
              <a:ahLst/>
              <a:cxnLst/>
              <a:rect l="l" t="t" r="r" b="b"/>
              <a:pathLst>
                <a:path w="2783" h="2148" extrusionOk="0">
                  <a:moveTo>
                    <a:pt x="1207" y="0"/>
                  </a:moveTo>
                  <a:cubicBezTo>
                    <a:pt x="993" y="0"/>
                    <a:pt x="779" y="39"/>
                    <a:pt x="604" y="156"/>
                  </a:cubicBezTo>
                  <a:cubicBezTo>
                    <a:pt x="429" y="253"/>
                    <a:pt x="273" y="389"/>
                    <a:pt x="176" y="564"/>
                  </a:cubicBezTo>
                  <a:cubicBezTo>
                    <a:pt x="137" y="642"/>
                    <a:pt x="79" y="739"/>
                    <a:pt x="59" y="817"/>
                  </a:cubicBezTo>
                  <a:cubicBezTo>
                    <a:pt x="20" y="992"/>
                    <a:pt x="1" y="1128"/>
                    <a:pt x="40" y="1303"/>
                  </a:cubicBezTo>
                  <a:cubicBezTo>
                    <a:pt x="40" y="1381"/>
                    <a:pt x="79" y="1478"/>
                    <a:pt x="118" y="1556"/>
                  </a:cubicBezTo>
                  <a:cubicBezTo>
                    <a:pt x="195" y="1712"/>
                    <a:pt x="293" y="1809"/>
                    <a:pt x="429" y="1926"/>
                  </a:cubicBezTo>
                  <a:cubicBezTo>
                    <a:pt x="448" y="1945"/>
                    <a:pt x="468" y="1945"/>
                    <a:pt x="507" y="1964"/>
                  </a:cubicBezTo>
                  <a:cubicBezTo>
                    <a:pt x="565" y="2003"/>
                    <a:pt x="643" y="2042"/>
                    <a:pt x="721" y="2081"/>
                  </a:cubicBezTo>
                  <a:cubicBezTo>
                    <a:pt x="837" y="2120"/>
                    <a:pt x="954" y="2139"/>
                    <a:pt x="1071" y="2139"/>
                  </a:cubicBezTo>
                  <a:cubicBezTo>
                    <a:pt x="1116" y="2145"/>
                    <a:pt x="1163" y="2148"/>
                    <a:pt x="1211" y="2148"/>
                  </a:cubicBezTo>
                  <a:cubicBezTo>
                    <a:pt x="1327" y="2148"/>
                    <a:pt x="1447" y="2134"/>
                    <a:pt x="1557" y="2120"/>
                  </a:cubicBezTo>
                  <a:cubicBezTo>
                    <a:pt x="1926" y="2081"/>
                    <a:pt x="2257" y="1906"/>
                    <a:pt x="2529" y="1692"/>
                  </a:cubicBezTo>
                  <a:cubicBezTo>
                    <a:pt x="2607" y="1634"/>
                    <a:pt x="2665" y="1556"/>
                    <a:pt x="2704" y="1478"/>
                  </a:cubicBezTo>
                  <a:cubicBezTo>
                    <a:pt x="2743" y="1381"/>
                    <a:pt x="2782" y="1303"/>
                    <a:pt x="2782" y="1206"/>
                  </a:cubicBezTo>
                  <a:cubicBezTo>
                    <a:pt x="2782" y="1011"/>
                    <a:pt x="2724" y="836"/>
                    <a:pt x="2607" y="700"/>
                  </a:cubicBezTo>
                  <a:lnTo>
                    <a:pt x="2374" y="428"/>
                  </a:lnTo>
                  <a:cubicBezTo>
                    <a:pt x="2276" y="292"/>
                    <a:pt x="2082" y="214"/>
                    <a:pt x="1907" y="195"/>
                  </a:cubicBezTo>
                  <a:cubicBezTo>
                    <a:pt x="1849" y="156"/>
                    <a:pt x="1790" y="136"/>
                    <a:pt x="1712" y="97"/>
                  </a:cubicBezTo>
                  <a:cubicBezTo>
                    <a:pt x="1654" y="78"/>
                    <a:pt x="1596" y="58"/>
                    <a:pt x="1537" y="58"/>
                  </a:cubicBezTo>
                  <a:cubicBezTo>
                    <a:pt x="1440" y="20"/>
                    <a:pt x="1323" y="0"/>
                    <a:pt x="1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 name="Google Shape;317;p33"/>
            <p:cNvSpPr/>
            <p:nvPr/>
          </p:nvSpPr>
          <p:spPr>
            <a:xfrm>
              <a:off x="-6479725" y="1921038"/>
              <a:ext cx="38425" cy="42275"/>
            </a:xfrm>
            <a:custGeom>
              <a:avLst/>
              <a:gdLst/>
              <a:ahLst/>
              <a:cxnLst/>
              <a:rect l="l" t="t" r="r" b="b"/>
              <a:pathLst>
                <a:path w="1537" h="1691" extrusionOk="0">
                  <a:moveTo>
                    <a:pt x="801" y="0"/>
                  </a:moveTo>
                  <a:cubicBezTo>
                    <a:pt x="746" y="0"/>
                    <a:pt x="687" y="11"/>
                    <a:pt x="658" y="11"/>
                  </a:cubicBezTo>
                  <a:cubicBezTo>
                    <a:pt x="648" y="11"/>
                    <a:pt x="642" y="10"/>
                    <a:pt x="642" y="6"/>
                  </a:cubicBezTo>
                  <a:cubicBezTo>
                    <a:pt x="642" y="6"/>
                    <a:pt x="622" y="25"/>
                    <a:pt x="622" y="25"/>
                  </a:cubicBezTo>
                  <a:cubicBezTo>
                    <a:pt x="486" y="64"/>
                    <a:pt x="389" y="103"/>
                    <a:pt x="272" y="200"/>
                  </a:cubicBezTo>
                  <a:cubicBezTo>
                    <a:pt x="214" y="239"/>
                    <a:pt x="175" y="298"/>
                    <a:pt x="136" y="356"/>
                  </a:cubicBezTo>
                  <a:cubicBezTo>
                    <a:pt x="136" y="356"/>
                    <a:pt x="136" y="356"/>
                    <a:pt x="136" y="375"/>
                  </a:cubicBezTo>
                  <a:cubicBezTo>
                    <a:pt x="97" y="434"/>
                    <a:pt x="58" y="492"/>
                    <a:pt x="39" y="550"/>
                  </a:cubicBezTo>
                  <a:cubicBezTo>
                    <a:pt x="39" y="570"/>
                    <a:pt x="39" y="570"/>
                    <a:pt x="39" y="570"/>
                  </a:cubicBezTo>
                  <a:cubicBezTo>
                    <a:pt x="20" y="648"/>
                    <a:pt x="0" y="706"/>
                    <a:pt x="0" y="784"/>
                  </a:cubicBezTo>
                  <a:cubicBezTo>
                    <a:pt x="0" y="784"/>
                    <a:pt x="0" y="803"/>
                    <a:pt x="0" y="803"/>
                  </a:cubicBezTo>
                  <a:cubicBezTo>
                    <a:pt x="0" y="881"/>
                    <a:pt x="0" y="939"/>
                    <a:pt x="0" y="1017"/>
                  </a:cubicBezTo>
                  <a:cubicBezTo>
                    <a:pt x="0" y="1017"/>
                    <a:pt x="0" y="1017"/>
                    <a:pt x="0" y="1037"/>
                  </a:cubicBezTo>
                  <a:cubicBezTo>
                    <a:pt x="20" y="1037"/>
                    <a:pt x="20" y="1037"/>
                    <a:pt x="20" y="1056"/>
                  </a:cubicBezTo>
                  <a:cubicBezTo>
                    <a:pt x="39" y="1095"/>
                    <a:pt x="58" y="1173"/>
                    <a:pt x="78" y="1231"/>
                  </a:cubicBezTo>
                  <a:cubicBezTo>
                    <a:pt x="117" y="1290"/>
                    <a:pt x="195" y="1406"/>
                    <a:pt x="195" y="1406"/>
                  </a:cubicBezTo>
                  <a:cubicBezTo>
                    <a:pt x="195" y="1406"/>
                    <a:pt x="195" y="1426"/>
                    <a:pt x="214" y="1426"/>
                  </a:cubicBezTo>
                  <a:cubicBezTo>
                    <a:pt x="233" y="1445"/>
                    <a:pt x="253" y="1465"/>
                    <a:pt x="272" y="1484"/>
                  </a:cubicBezTo>
                  <a:cubicBezTo>
                    <a:pt x="311" y="1503"/>
                    <a:pt x="331" y="1523"/>
                    <a:pt x="350" y="1542"/>
                  </a:cubicBezTo>
                  <a:cubicBezTo>
                    <a:pt x="350" y="1542"/>
                    <a:pt x="350" y="1562"/>
                    <a:pt x="370" y="1562"/>
                  </a:cubicBezTo>
                  <a:cubicBezTo>
                    <a:pt x="428" y="1601"/>
                    <a:pt x="486" y="1620"/>
                    <a:pt x="545" y="1640"/>
                  </a:cubicBezTo>
                  <a:cubicBezTo>
                    <a:pt x="643" y="1677"/>
                    <a:pt x="726" y="1690"/>
                    <a:pt x="814" y="1690"/>
                  </a:cubicBezTo>
                  <a:cubicBezTo>
                    <a:pt x="864" y="1690"/>
                    <a:pt x="916" y="1686"/>
                    <a:pt x="973" y="1678"/>
                  </a:cubicBezTo>
                  <a:cubicBezTo>
                    <a:pt x="1050" y="1659"/>
                    <a:pt x="1148" y="1620"/>
                    <a:pt x="1206" y="1562"/>
                  </a:cubicBezTo>
                  <a:cubicBezTo>
                    <a:pt x="1303" y="1523"/>
                    <a:pt x="1362" y="1445"/>
                    <a:pt x="1420" y="1367"/>
                  </a:cubicBezTo>
                  <a:cubicBezTo>
                    <a:pt x="1478" y="1290"/>
                    <a:pt x="1498" y="1192"/>
                    <a:pt x="1517" y="1095"/>
                  </a:cubicBezTo>
                  <a:cubicBezTo>
                    <a:pt x="1537" y="1017"/>
                    <a:pt x="1537" y="920"/>
                    <a:pt x="1517" y="823"/>
                  </a:cubicBezTo>
                  <a:cubicBezTo>
                    <a:pt x="1517" y="803"/>
                    <a:pt x="1517" y="784"/>
                    <a:pt x="1517" y="745"/>
                  </a:cubicBezTo>
                  <a:cubicBezTo>
                    <a:pt x="1517" y="687"/>
                    <a:pt x="1517" y="628"/>
                    <a:pt x="1517" y="570"/>
                  </a:cubicBezTo>
                  <a:cubicBezTo>
                    <a:pt x="1478" y="434"/>
                    <a:pt x="1420" y="336"/>
                    <a:pt x="1342" y="239"/>
                  </a:cubicBezTo>
                  <a:cubicBezTo>
                    <a:pt x="1303" y="200"/>
                    <a:pt x="1264" y="161"/>
                    <a:pt x="1206" y="123"/>
                  </a:cubicBezTo>
                  <a:cubicBezTo>
                    <a:pt x="1089" y="45"/>
                    <a:pt x="973" y="6"/>
                    <a:pt x="856" y="6"/>
                  </a:cubicBezTo>
                  <a:cubicBezTo>
                    <a:pt x="839" y="2"/>
                    <a:pt x="820" y="0"/>
                    <a:pt x="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 name="Google Shape;318;p33"/>
            <p:cNvSpPr/>
            <p:nvPr/>
          </p:nvSpPr>
          <p:spPr>
            <a:xfrm>
              <a:off x="-6523000" y="1806788"/>
              <a:ext cx="42800" cy="41950"/>
            </a:xfrm>
            <a:custGeom>
              <a:avLst/>
              <a:gdLst/>
              <a:ahLst/>
              <a:cxnLst/>
              <a:rect l="l" t="t" r="r" b="b"/>
              <a:pathLst>
                <a:path w="1712" h="1678" extrusionOk="0">
                  <a:moveTo>
                    <a:pt x="960" y="0"/>
                  </a:moveTo>
                  <a:cubicBezTo>
                    <a:pt x="853" y="0"/>
                    <a:pt x="757" y="35"/>
                    <a:pt x="661" y="83"/>
                  </a:cubicBezTo>
                  <a:lnTo>
                    <a:pt x="486" y="161"/>
                  </a:lnTo>
                  <a:cubicBezTo>
                    <a:pt x="467" y="161"/>
                    <a:pt x="467" y="180"/>
                    <a:pt x="447" y="180"/>
                  </a:cubicBezTo>
                  <a:cubicBezTo>
                    <a:pt x="447" y="180"/>
                    <a:pt x="428" y="200"/>
                    <a:pt x="428" y="200"/>
                  </a:cubicBezTo>
                  <a:cubicBezTo>
                    <a:pt x="311" y="258"/>
                    <a:pt x="214" y="336"/>
                    <a:pt x="136" y="453"/>
                  </a:cubicBezTo>
                  <a:cubicBezTo>
                    <a:pt x="58" y="569"/>
                    <a:pt x="20" y="686"/>
                    <a:pt x="20" y="822"/>
                  </a:cubicBezTo>
                  <a:cubicBezTo>
                    <a:pt x="0" y="880"/>
                    <a:pt x="20" y="958"/>
                    <a:pt x="20" y="1017"/>
                  </a:cubicBezTo>
                  <a:cubicBezTo>
                    <a:pt x="58" y="1172"/>
                    <a:pt x="117" y="1269"/>
                    <a:pt x="214" y="1386"/>
                  </a:cubicBezTo>
                  <a:cubicBezTo>
                    <a:pt x="233" y="1406"/>
                    <a:pt x="272" y="1445"/>
                    <a:pt x="292" y="1464"/>
                  </a:cubicBezTo>
                  <a:cubicBezTo>
                    <a:pt x="311" y="1483"/>
                    <a:pt x="350" y="1522"/>
                    <a:pt x="370" y="1542"/>
                  </a:cubicBezTo>
                  <a:cubicBezTo>
                    <a:pt x="428" y="1561"/>
                    <a:pt x="506" y="1600"/>
                    <a:pt x="564" y="1620"/>
                  </a:cubicBezTo>
                  <a:cubicBezTo>
                    <a:pt x="564" y="1620"/>
                    <a:pt x="584" y="1639"/>
                    <a:pt x="584" y="1639"/>
                  </a:cubicBezTo>
                  <a:cubicBezTo>
                    <a:pt x="661" y="1658"/>
                    <a:pt x="720" y="1658"/>
                    <a:pt x="798" y="1678"/>
                  </a:cubicBezTo>
                  <a:lnTo>
                    <a:pt x="817" y="1678"/>
                  </a:lnTo>
                  <a:cubicBezTo>
                    <a:pt x="817" y="1678"/>
                    <a:pt x="953" y="1678"/>
                    <a:pt x="1031" y="1658"/>
                  </a:cubicBezTo>
                  <a:cubicBezTo>
                    <a:pt x="1050" y="1639"/>
                    <a:pt x="1167" y="1600"/>
                    <a:pt x="1206" y="1600"/>
                  </a:cubicBezTo>
                  <a:cubicBezTo>
                    <a:pt x="1206" y="1600"/>
                    <a:pt x="1206" y="1581"/>
                    <a:pt x="1206" y="1581"/>
                  </a:cubicBezTo>
                  <a:cubicBezTo>
                    <a:pt x="1362" y="1483"/>
                    <a:pt x="1381" y="1464"/>
                    <a:pt x="1498" y="1328"/>
                  </a:cubicBezTo>
                  <a:cubicBezTo>
                    <a:pt x="1537" y="1269"/>
                    <a:pt x="1575" y="1211"/>
                    <a:pt x="1595" y="1133"/>
                  </a:cubicBezTo>
                  <a:cubicBezTo>
                    <a:pt x="1614" y="1114"/>
                    <a:pt x="1614" y="1075"/>
                    <a:pt x="1614" y="1056"/>
                  </a:cubicBezTo>
                  <a:cubicBezTo>
                    <a:pt x="1634" y="1017"/>
                    <a:pt x="1653" y="978"/>
                    <a:pt x="1673" y="939"/>
                  </a:cubicBezTo>
                  <a:cubicBezTo>
                    <a:pt x="1692" y="842"/>
                    <a:pt x="1712" y="744"/>
                    <a:pt x="1692" y="667"/>
                  </a:cubicBezTo>
                  <a:cubicBezTo>
                    <a:pt x="1692" y="569"/>
                    <a:pt x="1673" y="472"/>
                    <a:pt x="1634" y="394"/>
                  </a:cubicBezTo>
                  <a:cubicBezTo>
                    <a:pt x="1595" y="336"/>
                    <a:pt x="1556" y="297"/>
                    <a:pt x="1517" y="239"/>
                  </a:cubicBezTo>
                  <a:cubicBezTo>
                    <a:pt x="1439" y="141"/>
                    <a:pt x="1342" y="83"/>
                    <a:pt x="1206" y="44"/>
                  </a:cubicBezTo>
                  <a:cubicBezTo>
                    <a:pt x="1148" y="25"/>
                    <a:pt x="1089" y="5"/>
                    <a:pt x="1031" y="5"/>
                  </a:cubicBezTo>
                  <a:cubicBezTo>
                    <a:pt x="1007" y="2"/>
                    <a:pt x="983" y="0"/>
                    <a:pt x="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 name="Google Shape;319;p33"/>
            <p:cNvSpPr/>
            <p:nvPr/>
          </p:nvSpPr>
          <p:spPr>
            <a:xfrm>
              <a:off x="-6647000" y="1826313"/>
              <a:ext cx="50100" cy="47225"/>
            </a:xfrm>
            <a:custGeom>
              <a:avLst/>
              <a:gdLst/>
              <a:ahLst/>
              <a:cxnLst/>
              <a:rect l="l" t="t" r="r" b="b"/>
              <a:pathLst>
                <a:path w="2004" h="1889" extrusionOk="0">
                  <a:moveTo>
                    <a:pt x="1278" y="0"/>
                  </a:moveTo>
                  <a:cubicBezTo>
                    <a:pt x="1230" y="0"/>
                    <a:pt x="1181" y="7"/>
                    <a:pt x="1129" y="22"/>
                  </a:cubicBezTo>
                  <a:cubicBezTo>
                    <a:pt x="1031" y="41"/>
                    <a:pt x="915" y="80"/>
                    <a:pt x="798" y="138"/>
                  </a:cubicBezTo>
                  <a:cubicBezTo>
                    <a:pt x="778" y="158"/>
                    <a:pt x="740" y="177"/>
                    <a:pt x="720" y="177"/>
                  </a:cubicBezTo>
                  <a:cubicBezTo>
                    <a:pt x="642" y="236"/>
                    <a:pt x="565" y="294"/>
                    <a:pt x="506" y="333"/>
                  </a:cubicBezTo>
                  <a:cubicBezTo>
                    <a:pt x="448" y="372"/>
                    <a:pt x="409" y="411"/>
                    <a:pt x="370" y="469"/>
                  </a:cubicBezTo>
                  <a:cubicBezTo>
                    <a:pt x="273" y="547"/>
                    <a:pt x="195" y="644"/>
                    <a:pt x="137" y="741"/>
                  </a:cubicBezTo>
                  <a:cubicBezTo>
                    <a:pt x="78" y="819"/>
                    <a:pt x="39" y="916"/>
                    <a:pt x="20" y="1014"/>
                  </a:cubicBezTo>
                  <a:cubicBezTo>
                    <a:pt x="0" y="1111"/>
                    <a:pt x="0" y="1189"/>
                    <a:pt x="20" y="1286"/>
                  </a:cubicBezTo>
                  <a:cubicBezTo>
                    <a:pt x="39" y="1344"/>
                    <a:pt x="59" y="1403"/>
                    <a:pt x="78" y="1461"/>
                  </a:cubicBezTo>
                  <a:cubicBezTo>
                    <a:pt x="137" y="1578"/>
                    <a:pt x="214" y="1655"/>
                    <a:pt x="331" y="1733"/>
                  </a:cubicBezTo>
                  <a:cubicBezTo>
                    <a:pt x="389" y="1772"/>
                    <a:pt x="467" y="1811"/>
                    <a:pt x="526" y="1830"/>
                  </a:cubicBezTo>
                  <a:cubicBezTo>
                    <a:pt x="545" y="1830"/>
                    <a:pt x="565" y="1850"/>
                    <a:pt x="565" y="1850"/>
                  </a:cubicBezTo>
                  <a:cubicBezTo>
                    <a:pt x="662" y="1869"/>
                    <a:pt x="740" y="1889"/>
                    <a:pt x="837" y="1889"/>
                  </a:cubicBezTo>
                  <a:cubicBezTo>
                    <a:pt x="915" y="1889"/>
                    <a:pt x="992" y="1889"/>
                    <a:pt x="1051" y="1869"/>
                  </a:cubicBezTo>
                  <a:lnTo>
                    <a:pt x="1090" y="1869"/>
                  </a:lnTo>
                  <a:cubicBezTo>
                    <a:pt x="1187" y="1850"/>
                    <a:pt x="1265" y="1830"/>
                    <a:pt x="1342" y="1792"/>
                  </a:cubicBezTo>
                  <a:cubicBezTo>
                    <a:pt x="1440" y="1753"/>
                    <a:pt x="1498" y="1694"/>
                    <a:pt x="1556" y="1617"/>
                  </a:cubicBezTo>
                  <a:cubicBezTo>
                    <a:pt x="1634" y="1539"/>
                    <a:pt x="1673" y="1461"/>
                    <a:pt x="1712" y="1364"/>
                  </a:cubicBezTo>
                  <a:cubicBezTo>
                    <a:pt x="1712" y="1344"/>
                    <a:pt x="1731" y="1305"/>
                    <a:pt x="1731" y="1266"/>
                  </a:cubicBezTo>
                  <a:cubicBezTo>
                    <a:pt x="1790" y="1228"/>
                    <a:pt x="1848" y="1169"/>
                    <a:pt x="1887" y="1111"/>
                  </a:cubicBezTo>
                  <a:cubicBezTo>
                    <a:pt x="1945" y="1033"/>
                    <a:pt x="1965" y="936"/>
                    <a:pt x="1984" y="839"/>
                  </a:cubicBezTo>
                  <a:cubicBezTo>
                    <a:pt x="2004" y="761"/>
                    <a:pt x="2004" y="664"/>
                    <a:pt x="1984" y="566"/>
                  </a:cubicBezTo>
                  <a:cubicBezTo>
                    <a:pt x="1965" y="508"/>
                    <a:pt x="1945" y="450"/>
                    <a:pt x="1926" y="391"/>
                  </a:cubicBezTo>
                  <a:cubicBezTo>
                    <a:pt x="1868" y="275"/>
                    <a:pt x="1790" y="197"/>
                    <a:pt x="1673" y="119"/>
                  </a:cubicBezTo>
                  <a:cubicBezTo>
                    <a:pt x="1615" y="99"/>
                    <a:pt x="1576" y="61"/>
                    <a:pt x="1518" y="41"/>
                  </a:cubicBezTo>
                  <a:cubicBezTo>
                    <a:pt x="1433" y="17"/>
                    <a:pt x="1357" y="0"/>
                    <a:pt x="1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320;p33"/>
            <p:cNvSpPr/>
            <p:nvPr/>
          </p:nvSpPr>
          <p:spPr>
            <a:xfrm>
              <a:off x="-6600800" y="1990713"/>
              <a:ext cx="46700" cy="46700"/>
            </a:xfrm>
            <a:custGeom>
              <a:avLst/>
              <a:gdLst/>
              <a:ahLst/>
              <a:cxnLst/>
              <a:rect l="l" t="t" r="r" b="b"/>
              <a:pathLst>
                <a:path w="1868" h="1868" extrusionOk="0">
                  <a:moveTo>
                    <a:pt x="875" y="0"/>
                  </a:moveTo>
                  <a:cubicBezTo>
                    <a:pt x="759" y="0"/>
                    <a:pt x="642" y="20"/>
                    <a:pt x="525" y="78"/>
                  </a:cubicBezTo>
                  <a:lnTo>
                    <a:pt x="506" y="78"/>
                  </a:lnTo>
                  <a:cubicBezTo>
                    <a:pt x="506" y="78"/>
                    <a:pt x="486" y="78"/>
                    <a:pt x="486" y="97"/>
                  </a:cubicBezTo>
                  <a:cubicBezTo>
                    <a:pt x="448" y="117"/>
                    <a:pt x="389" y="156"/>
                    <a:pt x="331" y="195"/>
                  </a:cubicBezTo>
                  <a:cubicBezTo>
                    <a:pt x="331" y="195"/>
                    <a:pt x="311" y="214"/>
                    <a:pt x="292" y="233"/>
                  </a:cubicBezTo>
                  <a:cubicBezTo>
                    <a:pt x="253" y="272"/>
                    <a:pt x="214" y="331"/>
                    <a:pt x="175" y="370"/>
                  </a:cubicBezTo>
                  <a:cubicBezTo>
                    <a:pt x="175" y="370"/>
                    <a:pt x="175" y="370"/>
                    <a:pt x="175" y="389"/>
                  </a:cubicBezTo>
                  <a:lnTo>
                    <a:pt x="156" y="389"/>
                  </a:lnTo>
                  <a:cubicBezTo>
                    <a:pt x="117" y="467"/>
                    <a:pt x="78" y="525"/>
                    <a:pt x="59" y="603"/>
                  </a:cubicBezTo>
                  <a:cubicBezTo>
                    <a:pt x="39" y="622"/>
                    <a:pt x="39" y="642"/>
                    <a:pt x="39" y="642"/>
                  </a:cubicBezTo>
                  <a:cubicBezTo>
                    <a:pt x="20" y="720"/>
                    <a:pt x="20" y="798"/>
                    <a:pt x="0" y="856"/>
                  </a:cubicBezTo>
                  <a:cubicBezTo>
                    <a:pt x="0" y="856"/>
                    <a:pt x="0" y="875"/>
                    <a:pt x="0" y="875"/>
                  </a:cubicBezTo>
                  <a:cubicBezTo>
                    <a:pt x="0" y="953"/>
                    <a:pt x="0" y="1031"/>
                    <a:pt x="20" y="1109"/>
                  </a:cubicBezTo>
                  <a:cubicBezTo>
                    <a:pt x="20" y="1128"/>
                    <a:pt x="20" y="1128"/>
                    <a:pt x="20" y="1148"/>
                  </a:cubicBezTo>
                  <a:cubicBezTo>
                    <a:pt x="39" y="1206"/>
                    <a:pt x="59" y="1284"/>
                    <a:pt x="97" y="1342"/>
                  </a:cubicBezTo>
                  <a:cubicBezTo>
                    <a:pt x="97" y="1342"/>
                    <a:pt x="97" y="1362"/>
                    <a:pt x="97" y="1362"/>
                  </a:cubicBezTo>
                  <a:cubicBezTo>
                    <a:pt x="97" y="1362"/>
                    <a:pt x="97" y="1381"/>
                    <a:pt x="117" y="1381"/>
                  </a:cubicBezTo>
                  <a:cubicBezTo>
                    <a:pt x="136" y="1420"/>
                    <a:pt x="175" y="1498"/>
                    <a:pt x="214" y="1537"/>
                  </a:cubicBezTo>
                  <a:cubicBezTo>
                    <a:pt x="214" y="1537"/>
                    <a:pt x="214" y="1537"/>
                    <a:pt x="214" y="1556"/>
                  </a:cubicBezTo>
                  <a:cubicBezTo>
                    <a:pt x="331" y="1673"/>
                    <a:pt x="448" y="1731"/>
                    <a:pt x="603" y="1809"/>
                  </a:cubicBezTo>
                  <a:cubicBezTo>
                    <a:pt x="623" y="1809"/>
                    <a:pt x="642" y="1828"/>
                    <a:pt x="642" y="1828"/>
                  </a:cubicBezTo>
                  <a:cubicBezTo>
                    <a:pt x="720" y="1848"/>
                    <a:pt x="798" y="1867"/>
                    <a:pt x="875" y="1867"/>
                  </a:cubicBezTo>
                  <a:cubicBezTo>
                    <a:pt x="953" y="1867"/>
                    <a:pt x="1031" y="1848"/>
                    <a:pt x="1109" y="1848"/>
                  </a:cubicBezTo>
                  <a:cubicBezTo>
                    <a:pt x="1128" y="1848"/>
                    <a:pt x="1148" y="1848"/>
                    <a:pt x="1148" y="1828"/>
                  </a:cubicBezTo>
                  <a:cubicBezTo>
                    <a:pt x="1225" y="1809"/>
                    <a:pt x="1303" y="1789"/>
                    <a:pt x="1381" y="1751"/>
                  </a:cubicBezTo>
                  <a:cubicBezTo>
                    <a:pt x="1439" y="1712"/>
                    <a:pt x="1517" y="1673"/>
                    <a:pt x="1576" y="1634"/>
                  </a:cubicBezTo>
                  <a:cubicBezTo>
                    <a:pt x="1692" y="1517"/>
                    <a:pt x="1770" y="1381"/>
                    <a:pt x="1828" y="1225"/>
                  </a:cubicBezTo>
                  <a:cubicBezTo>
                    <a:pt x="1867" y="1148"/>
                    <a:pt x="1867" y="1050"/>
                    <a:pt x="1867" y="953"/>
                  </a:cubicBezTo>
                  <a:cubicBezTo>
                    <a:pt x="1867" y="856"/>
                    <a:pt x="1828" y="778"/>
                    <a:pt x="1790" y="681"/>
                  </a:cubicBezTo>
                  <a:cubicBezTo>
                    <a:pt x="1751" y="603"/>
                    <a:pt x="1692" y="525"/>
                    <a:pt x="1614" y="467"/>
                  </a:cubicBezTo>
                  <a:cubicBezTo>
                    <a:pt x="1576" y="428"/>
                    <a:pt x="1517" y="389"/>
                    <a:pt x="1478" y="370"/>
                  </a:cubicBezTo>
                  <a:cubicBezTo>
                    <a:pt x="1439" y="331"/>
                    <a:pt x="1401" y="292"/>
                    <a:pt x="1381" y="233"/>
                  </a:cubicBezTo>
                  <a:cubicBezTo>
                    <a:pt x="1303" y="136"/>
                    <a:pt x="1187" y="78"/>
                    <a:pt x="1070" y="39"/>
                  </a:cubicBezTo>
                  <a:cubicBezTo>
                    <a:pt x="1012" y="20"/>
                    <a:pt x="934" y="0"/>
                    <a:pt x="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33"/>
            <p:cNvSpPr/>
            <p:nvPr/>
          </p:nvSpPr>
          <p:spPr>
            <a:xfrm>
              <a:off x="-6497725" y="2183738"/>
              <a:ext cx="42800" cy="45450"/>
            </a:xfrm>
            <a:custGeom>
              <a:avLst/>
              <a:gdLst/>
              <a:ahLst/>
              <a:cxnLst/>
              <a:rect l="l" t="t" r="r" b="b"/>
              <a:pathLst>
                <a:path w="1712" h="1818" extrusionOk="0">
                  <a:moveTo>
                    <a:pt x="1031" y="1"/>
                  </a:moveTo>
                  <a:cubicBezTo>
                    <a:pt x="856" y="1"/>
                    <a:pt x="720" y="39"/>
                    <a:pt x="564" y="98"/>
                  </a:cubicBezTo>
                  <a:cubicBezTo>
                    <a:pt x="487" y="137"/>
                    <a:pt x="409" y="195"/>
                    <a:pt x="351" y="234"/>
                  </a:cubicBezTo>
                  <a:cubicBezTo>
                    <a:pt x="331" y="253"/>
                    <a:pt x="331" y="253"/>
                    <a:pt x="312" y="273"/>
                  </a:cubicBezTo>
                  <a:cubicBezTo>
                    <a:pt x="253" y="331"/>
                    <a:pt x="195" y="389"/>
                    <a:pt x="156" y="448"/>
                  </a:cubicBezTo>
                  <a:cubicBezTo>
                    <a:pt x="137" y="487"/>
                    <a:pt x="117" y="526"/>
                    <a:pt x="98" y="565"/>
                  </a:cubicBezTo>
                  <a:cubicBezTo>
                    <a:pt x="78" y="603"/>
                    <a:pt x="59" y="642"/>
                    <a:pt x="39" y="681"/>
                  </a:cubicBezTo>
                  <a:cubicBezTo>
                    <a:pt x="39" y="681"/>
                    <a:pt x="39" y="701"/>
                    <a:pt x="39" y="701"/>
                  </a:cubicBezTo>
                  <a:cubicBezTo>
                    <a:pt x="20" y="740"/>
                    <a:pt x="20" y="778"/>
                    <a:pt x="20" y="817"/>
                  </a:cubicBezTo>
                  <a:cubicBezTo>
                    <a:pt x="20" y="856"/>
                    <a:pt x="0" y="895"/>
                    <a:pt x="0" y="915"/>
                  </a:cubicBezTo>
                  <a:cubicBezTo>
                    <a:pt x="0" y="934"/>
                    <a:pt x="0" y="934"/>
                    <a:pt x="0" y="954"/>
                  </a:cubicBezTo>
                  <a:cubicBezTo>
                    <a:pt x="0" y="1031"/>
                    <a:pt x="0" y="1090"/>
                    <a:pt x="0" y="1167"/>
                  </a:cubicBezTo>
                  <a:cubicBezTo>
                    <a:pt x="39" y="1284"/>
                    <a:pt x="98" y="1401"/>
                    <a:pt x="175" y="1498"/>
                  </a:cubicBezTo>
                  <a:cubicBezTo>
                    <a:pt x="253" y="1595"/>
                    <a:pt x="370" y="1654"/>
                    <a:pt x="487" y="1693"/>
                  </a:cubicBezTo>
                  <a:cubicBezTo>
                    <a:pt x="564" y="1731"/>
                    <a:pt x="642" y="1751"/>
                    <a:pt x="740" y="1790"/>
                  </a:cubicBezTo>
                  <a:cubicBezTo>
                    <a:pt x="808" y="1804"/>
                    <a:pt x="867" y="1817"/>
                    <a:pt x="930" y="1817"/>
                  </a:cubicBezTo>
                  <a:cubicBezTo>
                    <a:pt x="957" y="1817"/>
                    <a:pt x="983" y="1815"/>
                    <a:pt x="1012" y="1809"/>
                  </a:cubicBezTo>
                  <a:cubicBezTo>
                    <a:pt x="1109" y="1809"/>
                    <a:pt x="1206" y="1790"/>
                    <a:pt x="1284" y="1751"/>
                  </a:cubicBezTo>
                  <a:cubicBezTo>
                    <a:pt x="1362" y="1712"/>
                    <a:pt x="1440" y="1654"/>
                    <a:pt x="1498" y="1576"/>
                  </a:cubicBezTo>
                  <a:cubicBezTo>
                    <a:pt x="1556" y="1498"/>
                    <a:pt x="1615" y="1420"/>
                    <a:pt x="1634" y="1323"/>
                  </a:cubicBezTo>
                  <a:cubicBezTo>
                    <a:pt x="1654" y="1265"/>
                    <a:pt x="1654" y="1206"/>
                    <a:pt x="1673" y="1148"/>
                  </a:cubicBezTo>
                  <a:cubicBezTo>
                    <a:pt x="1673" y="1070"/>
                    <a:pt x="1673" y="1012"/>
                    <a:pt x="1654" y="954"/>
                  </a:cubicBezTo>
                  <a:cubicBezTo>
                    <a:pt x="1693" y="895"/>
                    <a:pt x="1712" y="817"/>
                    <a:pt x="1712" y="759"/>
                  </a:cubicBezTo>
                  <a:cubicBezTo>
                    <a:pt x="1693" y="701"/>
                    <a:pt x="1693" y="623"/>
                    <a:pt x="1693" y="565"/>
                  </a:cubicBezTo>
                  <a:cubicBezTo>
                    <a:pt x="1654" y="448"/>
                    <a:pt x="1615" y="331"/>
                    <a:pt x="1517" y="253"/>
                  </a:cubicBezTo>
                  <a:cubicBezTo>
                    <a:pt x="1479" y="195"/>
                    <a:pt x="1440" y="156"/>
                    <a:pt x="1381" y="117"/>
                  </a:cubicBezTo>
                  <a:cubicBezTo>
                    <a:pt x="1284" y="59"/>
                    <a:pt x="1167" y="20"/>
                    <a:pt x="1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33"/>
            <p:cNvSpPr/>
            <p:nvPr/>
          </p:nvSpPr>
          <p:spPr>
            <a:xfrm>
              <a:off x="-6384425" y="2265913"/>
              <a:ext cx="38425" cy="36500"/>
            </a:xfrm>
            <a:custGeom>
              <a:avLst/>
              <a:gdLst/>
              <a:ahLst/>
              <a:cxnLst/>
              <a:rect l="l" t="t" r="r" b="b"/>
              <a:pathLst>
                <a:path w="1537" h="1460" extrusionOk="0">
                  <a:moveTo>
                    <a:pt x="661" y="0"/>
                  </a:moveTo>
                  <a:cubicBezTo>
                    <a:pt x="584" y="0"/>
                    <a:pt x="486" y="39"/>
                    <a:pt x="409" y="78"/>
                  </a:cubicBezTo>
                  <a:cubicBezTo>
                    <a:pt x="311" y="117"/>
                    <a:pt x="253" y="175"/>
                    <a:pt x="195" y="253"/>
                  </a:cubicBezTo>
                  <a:cubicBezTo>
                    <a:pt x="117" y="312"/>
                    <a:pt x="78" y="389"/>
                    <a:pt x="39" y="487"/>
                  </a:cubicBezTo>
                  <a:cubicBezTo>
                    <a:pt x="39" y="545"/>
                    <a:pt x="20" y="623"/>
                    <a:pt x="20" y="681"/>
                  </a:cubicBezTo>
                  <a:cubicBezTo>
                    <a:pt x="0" y="798"/>
                    <a:pt x="39" y="915"/>
                    <a:pt x="97" y="1031"/>
                  </a:cubicBezTo>
                  <a:cubicBezTo>
                    <a:pt x="117" y="1090"/>
                    <a:pt x="156" y="1129"/>
                    <a:pt x="195" y="1187"/>
                  </a:cubicBezTo>
                  <a:cubicBezTo>
                    <a:pt x="272" y="1284"/>
                    <a:pt x="370" y="1342"/>
                    <a:pt x="506" y="1401"/>
                  </a:cubicBezTo>
                  <a:lnTo>
                    <a:pt x="603" y="1420"/>
                  </a:lnTo>
                  <a:cubicBezTo>
                    <a:pt x="681" y="1459"/>
                    <a:pt x="778" y="1459"/>
                    <a:pt x="875" y="1459"/>
                  </a:cubicBezTo>
                  <a:cubicBezTo>
                    <a:pt x="973" y="1459"/>
                    <a:pt x="1050" y="1420"/>
                    <a:pt x="1148" y="1381"/>
                  </a:cubicBezTo>
                  <a:cubicBezTo>
                    <a:pt x="1225" y="1342"/>
                    <a:pt x="1303" y="1284"/>
                    <a:pt x="1362" y="1206"/>
                  </a:cubicBezTo>
                  <a:cubicBezTo>
                    <a:pt x="1420" y="1148"/>
                    <a:pt x="1478" y="1070"/>
                    <a:pt x="1498" y="973"/>
                  </a:cubicBezTo>
                  <a:cubicBezTo>
                    <a:pt x="1517" y="915"/>
                    <a:pt x="1517" y="837"/>
                    <a:pt x="1537" y="778"/>
                  </a:cubicBezTo>
                  <a:cubicBezTo>
                    <a:pt x="1537" y="662"/>
                    <a:pt x="1517" y="545"/>
                    <a:pt x="1459" y="428"/>
                  </a:cubicBezTo>
                  <a:cubicBezTo>
                    <a:pt x="1420" y="370"/>
                    <a:pt x="1381" y="331"/>
                    <a:pt x="1362" y="273"/>
                  </a:cubicBezTo>
                  <a:cubicBezTo>
                    <a:pt x="1264" y="175"/>
                    <a:pt x="1167" y="117"/>
                    <a:pt x="1050" y="59"/>
                  </a:cubicBezTo>
                  <a:lnTo>
                    <a:pt x="953" y="39"/>
                  </a:lnTo>
                  <a:cubicBezTo>
                    <a:pt x="856" y="0"/>
                    <a:pt x="759" y="0"/>
                    <a:pt x="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33"/>
            <p:cNvSpPr/>
            <p:nvPr/>
          </p:nvSpPr>
          <p:spPr>
            <a:xfrm>
              <a:off x="-6304200" y="2401563"/>
              <a:ext cx="56900" cy="53025"/>
            </a:xfrm>
            <a:custGeom>
              <a:avLst/>
              <a:gdLst/>
              <a:ahLst/>
              <a:cxnLst/>
              <a:rect l="l" t="t" r="r" b="b"/>
              <a:pathLst>
                <a:path w="2276" h="2121" extrusionOk="0">
                  <a:moveTo>
                    <a:pt x="1284" y="1"/>
                  </a:moveTo>
                  <a:cubicBezTo>
                    <a:pt x="1206" y="1"/>
                    <a:pt x="1128" y="1"/>
                    <a:pt x="1051" y="20"/>
                  </a:cubicBezTo>
                  <a:cubicBezTo>
                    <a:pt x="973" y="40"/>
                    <a:pt x="914" y="59"/>
                    <a:pt x="856" y="98"/>
                  </a:cubicBezTo>
                  <a:cubicBezTo>
                    <a:pt x="837" y="98"/>
                    <a:pt x="817" y="98"/>
                    <a:pt x="817" y="118"/>
                  </a:cubicBezTo>
                  <a:cubicBezTo>
                    <a:pt x="798" y="118"/>
                    <a:pt x="759" y="137"/>
                    <a:pt x="739" y="156"/>
                  </a:cubicBezTo>
                  <a:cubicBezTo>
                    <a:pt x="720" y="156"/>
                    <a:pt x="681" y="176"/>
                    <a:pt x="662" y="176"/>
                  </a:cubicBezTo>
                  <a:cubicBezTo>
                    <a:pt x="642" y="195"/>
                    <a:pt x="623" y="195"/>
                    <a:pt x="603" y="215"/>
                  </a:cubicBezTo>
                  <a:cubicBezTo>
                    <a:pt x="506" y="273"/>
                    <a:pt x="428" y="331"/>
                    <a:pt x="350" y="390"/>
                  </a:cubicBezTo>
                  <a:cubicBezTo>
                    <a:pt x="311" y="448"/>
                    <a:pt x="234" y="526"/>
                    <a:pt x="195" y="584"/>
                  </a:cubicBezTo>
                  <a:cubicBezTo>
                    <a:pt x="156" y="623"/>
                    <a:pt x="136" y="682"/>
                    <a:pt x="117" y="720"/>
                  </a:cubicBezTo>
                  <a:cubicBezTo>
                    <a:pt x="98" y="779"/>
                    <a:pt x="78" y="818"/>
                    <a:pt x="59" y="857"/>
                  </a:cubicBezTo>
                  <a:cubicBezTo>
                    <a:pt x="59" y="876"/>
                    <a:pt x="59" y="876"/>
                    <a:pt x="39" y="895"/>
                  </a:cubicBezTo>
                  <a:cubicBezTo>
                    <a:pt x="39" y="973"/>
                    <a:pt x="20" y="1051"/>
                    <a:pt x="0" y="1109"/>
                  </a:cubicBezTo>
                  <a:cubicBezTo>
                    <a:pt x="0" y="1129"/>
                    <a:pt x="0" y="1148"/>
                    <a:pt x="0" y="1187"/>
                  </a:cubicBezTo>
                  <a:cubicBezTo>
                    <a:pt x="0" y="1246"/>
                    <a:pt x="20" y="1323"/>
                    <a:pt x="20" y="1382"/>
                  </a:cubicBezTo>
                  <a:cubicBezTo>
                    <a:pt x="20" y="1382"/>
                    <a:pt x="20" y="1401"/>
                    <a:pt x="20" y="1401"/>
                  </a:cubicBezTo>
                  <a:cubicBezTo>
                    <a:pt x="39" y="1460"/>
                    <a:pt x="59" y="1518"/>
                    <a:pt x="78" y="1576"/>
                  </a:cubicBezTo>
                  <a:cubicBezTo>
                    <a:pt x="117" y="1635"/>
                    <a:pt x="156" y="1673"/>
                    <a:pt x="175" y="1732"/>
                  </a:cubicBezTo>
                  <a:cubicBezTo>
                    <a:pt x="234" y="1790"/>
                    <a:pt x="350" y="1868"/>
                    <a:pt x="428" y="1926"/>
                  </a:cubicBezTo>
                  <a:cubicBezTo>
                    <a:pt x="525" y="1965"/>
                    <a:pt x="623" y="2024"/>
                    <a:pt x="720" y="2062"/>
                  </a:cubicBezTo>
                  <a:lnTo>
                    <a:pt x="798" y="2062"/>
                  </a:lnTo>
                  <a:cubicBezTo>
                    <a:pt x="876" y="2082"/>
                    <a:pt x="953" y="2101"/>
                    <a:pt x="1051" y="2121"/>
                  </a:cubicBezTo>
                  <a:cubicBezTo>
                    <a:pt x="1148" y="2121"/>
                    <a:pt x="1245" y="2101"/>
                    <a:pt x="1362" y="2101"/>
                  </a:cubicBezTo>
                  <a:cubicBezTo>
                    <a:pt x="1459" y="2082"/>
                    <a:pt x="1556" y="2043"/>
                    <a:pt x="1634" y="2004"/>
                  </a:cubicBezTo>
                  <a:cubicBezTo>
                    <a:pt x="1731" y="1965"/>
                    <a:pt x="1829" y="1907"/>
                    <a:pt x="1906" y="1849"/>
                  </a:cubicBezTo>
                  <a:cubicBezTo>
                    <a:pt x="1926" y="1829"/>
                    <a:pt x="1926" y="1810"/>
                    <a:pt x="1945" y="1810"/>
                  </a:cubicBezTo>
                  <a:cubicBezTo>
                    <a:pt x="1984" y="1751"/>
                    <a:pt x="2062" y="1673"/>
                    <a:pt x="2101" y="1615"/>
                  </a:cubicBezTo>
                  <a:cubicBezTo>
                    <a:pt x="2198" y="1460"/>
                    <a:pt x="2237" y="1343"/>
                    <a:pt x="2256" y="1168"/>
                  </a:cubicBezTo>
                  <a:cubicBezTo>
                    <a:pt x="2276" y="1071"/>
                    <a:pt x="2256" y="954"/>
                    <a:pt x="2237" y="876"/>
                  </a:cubicBezTo>
                  <a:cubicBezTo>
                    <a:pt x="2237" y="857"/>
                    <a:pt x="2237" y="837"/>
                    <a:pt x="2237" y="818"/>
                  </a:cubicBezTo>
                  <a:cubicBezTo>
                    <a:pt x="2198" y="740"/>
                    <a:pt x="2179" y="662"/>
                    <a:pt x="2140" y="584"/>
                  </a:cubicBezTo>
                  <a:cubicBezTo>
                    <a:pt x="2120" y="526"/>
                    <a:pt x="2062" y="448"/>
                    <a:pt x="2023" y="390"/>
                  </a:cubicBezTo>
                  <a:cubicBezTo>
                    <a:pt x="2004" y="370"/>
                    <a:pt x="1984" y="351"/>
                    <a:pt x="1965" y="331"/>
                  </a:cubicBezTo>
                  <a:cubicBezTo>
                    <a:pt x="1965" y="331"/>
                    <a:pt x="1965" y="312"/>
                    <a:pt x="1945" y="312"/>
                  </a:cubicBezTo>
                  <a:cubicBezTo>
                    <a:pt x="1906" y="273"/>
                    <a:pt x="1848" y="215"/>
                    <a:pt x="1790" y="176"/>
                  </a:cubicBezTo>
                  <a:cubicBezTo>
                    <a:pt x="1770" y="156"/>
                    <a:pt x="1751" y="156"/>
                    <a:pt x="1751" y="137"/>
                  </a:cubicBezTo>
                  <a:cubicBezTo>
                    <a:pt x="1692" y="118"/>
                    <a:pt x="1595" y="59"/>
                    <a:pt x="1517" y="40"/>
                  </a:cubicBezTo>
                  <a:cubicBezTo>
                    <a:pt x="1459" y="20"/>
                    <a:pt x="1381" y="1"/>
                    <a:pt x="1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324;p33"/>
            <p:cNvSpPr/>
            <p:nvPr/>
          </p:nvSpPr>
          <p:spPr>
            <a:xfrm>
              <a:off x="-6434525" y="2357013"/>
              <a:ext cx="43300" cy="44100"/>
            </a:xfrm>
            <a:custGeom>
              <a:avLst/>
              <a:gdLst/>
              <a:ahLst/>
              <a:cxnLst/>
              <a:rect l="l" t="t" r="r" b="b"/>
              <a:pathLst>
                <a:path w="1732" h="1764" extrusionOk="0">
                  <a:moveTo>
                    <a:pt x="1054" y="0"/>
                  </a:moveTo>
                  <a:cubicBezTo>
                    <a:pt x="1015" y="0"/>
                    <a:pt x="975" y="5"/>
                    <a:pt x="934" y="13"/>
                  </a:cubicBezTo>
                  <a:cubicBezTo>
                    <a:pt x="876" y="13"/>
                    <a:pt x="837" y="13"/>
                    <a:pt x="779" y="32"/>
                  </a:cubicBezTo>
                  <a:lnTo>
                    <a:pt x="643" y="32"/>
                  </a:lnTo>
                  <a:cubicBezTo>
                    <a:pt x="584" y="52"/>
                    <a:pt x="526" y="71"/>
                    <a:pt x="468" y="91"/>
                  </a:cubicBezTo>
                  <a:cubicBezTo>
                    <a:pt x="351" y="149"/>
                    <a:pt x="254" y="227"/>
                    <a:pt x="195" y="344"/>
                  </a:cubicBezTo>
                  <a:cubicBezTo>
                    <a:pt x="156" y="402"/>
                    <a:pt x="118" y="480"/>
                    <a:pt x="98" y="538"/>
                  </a:cubicBezTo>
                  <a:cubicBezTo>
                    <a:pt x="79" y="558"/>
                    <a:pt x="79" y="558"/>
                    <a:pt x="79" y="577"/>
                  </a:cubicBezTo>
                  <a:cubicBezTo>
                    <a:pt x="59" y="596"/>
                    <a:pt x="59" y="635"/>
                    <a:pt x="59" y="655"/>
                  </a:cubicBezTo>
                  <a:cubicBezTo>
                    <a:pt x="40" y="733"/>
                    <a:pt x="1" y="830"/>
                    <a:pt x="1" y="927"/>
                  </a:cubicBezTo>
                  <a:cubicBezTo>
                    <a:pt x="1" y="927"/>
                    <a:pt x="1" y="946"/>
                    <a:pt x="1" y="966"/>
                  </a:cubicBezTo>
                  <a:cubicBezTo>
                    <a:pt x="1" y="1024"/>
                    <a:pt x="20" y="1102"/>
                    <a:pt x="20" y="1180"/>
                  </a:cubicBezTo>
                  <a:cubicBezTo>
                    <a:pt x="59" y="1297"/>
                    <a:pt x="98" y="1413"/>
                    <a:pt x="195" y="1511"/>
                  </a:cubicBezTo>
                  <a:cubicBezTo>
                    <a:pt x="273" y="1608"/>
                    <a:pt x="370" y="1666"/>
                    <a:pt x="507" y="1705"/>
                  </a:cubicBezTo>
                  <a:cubicBezTo>
                    <a:pt x="507" y="1705"/>
                    <a:pt x="507" y="1705"/>
                    <a:pt x="526" y="1724"/>
                  </a:cubicBezTo>
                  <a:cubicBezTo>
                    <a:pt x="565" y="1724"/>
                    <a:pt x="682" y="1744"/>
                    <a:pt x="720" y="1763"/>
                  </a:cubicBezTo>
                  <a:lnTo>
                    <a:pt x="759" y="1763"/>
                  </a:lnTo>
                  <a:cubicBezTo>
                    <a:pt x="818" y="1763"/>
                    <a:pt x="896" y="1744"/>
                    <a:pt x="954" y="1744"/>
                  </a:cubicBezTo>
                  <a:lnTo>
                    <a:pt x="973" y="1744"/>
                  </a:lnTo>
                  <a:cubicBezTo>
                    <a:pt x="973" y="1744"/>
                    <a:pt x="993" y="1744"/>
                    <a:pt x="993" y="1724"/>
                  </a:cubicBezTo>
                  <a:cubicBezTo>
                    <a:pt x="1051" y="1705"/>
                    <a:pt x="1129" y="1686"/>
                    <a:pt x="1168" y="1666"/>
                  </a:cubicBezTo>
                  <a:lnTo>
                    <a:pt x="1187" y="1666"/>
                  </a:lnTo>
                  <a:cubicBezTo>
                    <a:pt x="1207" y="1666"/>
                    <a:pt x="1207" y="1647"/>
                    <a:pt x="1207" y="1647"/>
                  </a:cubicBezTo>
                  <a:cubicBezTo>
                    <a:pt x="1246" y="1627"/>
                    <a:pt x="1265" y="1608"/>
                    <a:pt x="1304" y="1588"/>
                  </a:cubicBezTo>
                  <a:cubicBezTo>
                    <a:pt x="1323" y="1569"/>
                    <a:pt x="1362" y="1549"/>
                    <a:pt x="1382" y="1530"/>
                  </a:cubicBezTo>
                  <a:cubicBezTo>
                    <a:pt x="1401" y="1530"/>
                    <a:pt x="1421" y="1511"/>
                    <a:pt x="1421" y="1491"/>
                  </a:cubicBezTo>
                  <a:cubicBezTo>
                    <a:pt x="1479" y="1452"/>
                    <a:pt x="1518" y="1394"/>
                    <a:pt x="1557" y="1355"/>
                  </a:cubicBezTo>
                  <a:cubicBezTo>
                    <a:pt x="1557" y="1355"/>
                    <a:pt x="1557" y="1335"/>
                    <a:pt x="1557" y="1335"/>
                  </a:cubicBezTo>
                  <a:cubicBezTo>
                    <a:pt x="1576" y="1335"/>
                    <a:pt x="1576" y="1316"/>
                    <a:pt x="1576" y="1316"/>
                  </a:cubicBezTo>
                  <a:cubicBezTo>
                    <a:pt x="1576" y="1316"/>
                    <a:pt x="1576" y="1316"/>
                    <a:pt x="1596" y="1297"/>
                  </a:cubicBezTo>
                  <a:cubicBezTo>
                    <a:pt x="1615" y="1238"/>
                    <a:pt x="1654" y="1180"/>
                    <a:pt x="1674" y="1122"/>
                  </a:cubicBezTo>
                  <a:cubicBezTo>
                    <a:pt x="1674" y="1122"/>
                    <a:pt x="1674" y="1102"/>
                    <a:pt x="1693" y="1102"/>
                  </a:cubicBezTo>
                  <a:cubicBezTo>
                    <a:pt x="1693" y="1083"/>
                    <a:pt x="1693" y="1083"/>
                    <a:pt x="1693" y="1063"/>
                  </a:cubicBezTo>
                  <a:cubicBezTo>
                    <a:pt x="1712" y="1005"/>
                    <a:pt x="1712" y="927"/>
                    <a:pt x="1732" y="869"/>
                  </a:cubicBezTo>
                  <a:cubicBezTo>
                    <a:pt x="1732" y="869"/>
                    <a:pt x="1732" y="869"/>
                    <a:pt x="1732" y="849"/>
                  </a:cubicBezTo>
                  <a:cubicBezTo>
                    <a:pt x="1732" y="849"/>
                    <a:pt x="1732" y="830"/>
                    <a:pt x="1732" y="830"/>
                  </a:cubicBezTo>
                  <a:cubicBezTo>
                    <a:pt x="1732" y="771"/>
                    <a:pt x="1732" y="694"/>
                    <a:pt x="1712" y="635"/>
                  </a:cubicBezTo>
                  <a:cubicBezTo>
                    <a:pt x="1712" y="635"/>
                    <a:pt x="1712" y="616"/>
                    <a:pt x="1712" y="616"/>
                  </a:cubicBezTo>
                  <a:cubicBezTo>
                    <a:pt x="1712" y="616"/>
                    <a:pt x="1712" y="616"/>
                    <a:pt x="1712" y="596"/>
                  </a:cubicBezTo>
                  <a:cubicBezTo>
                    <a:pt x="1693" y="577"/>
                    <a:pt x="1693" y="519"/>
                    <a:pt x="1674" y="519"/>
                  </a:cubicBezTo>
                  <a:cubicBezTo>
                    <a:pt x="1674" y="480"/>
                    <a:pt x="1654" y="441"/>
                    <a:pt x="1654" y="421"/>
                  </a:cubicBezTo>
                  <a:cubicBezTo>
                    <a:pt x="1635" y="402"/>
                    <a:pt x="1635" y="402"/>
                    <a:pt x="1635" y="382"/>
                  </a:cubicBezTo>
                  <a:cubicBezTo>
                    <a:pt x="1596" y="305"/>
                    <a:pt x="1537" y="227"/>
                    <a:pt x="1460" y="169"/>
                  </a:cubicBezTo>
                  <a:cubicBezTo>
                    <a:pt x="1382" y="110"/>
                    <a:pt x="1304" y="52"/>
                    <a:pt x="1207" y="32"/>
                  </a:cubicBezTo>
                  <a:cubicBezTo>
                    <a:pt x="1161" y="10"/>
                    <a:pt x="1109" y="0"/>
                    <a:pt x="10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33"/>
            <p:cNvSpPr/>
            <p:nvPr/>
          </p:nvSpPr>
          <p:spPr>
            <a:xfrm>
              <a:off x="-6658175" y="2180813"/>
              <a:ext cx="46200" cy="42825"/>
            </a:xfrm>
            <a:custGeom>
              <a:avLst/>
              <a:gdLst/>
              <a:ahLst/>
              <a:cxnLst/>
              <a:rect l="l" t="t" r="r" b="b"/>
              <a:pathLst>
                <a:path w="1848" h="1713" extrusionOk="0">
                  <a:moveTo>
                    <a:pt x="1167" y="1"/>
                  </a:moveTo>
                  <a:cubicBezTo>
                    <a:pt x="1089" y="20"/>
                    <a:pt x="1031" y="20"/>
                    <a:pt x="973" y="20"/>
                  </a:cubicBezTo>
                  <a:cubicBezTo>
                    <a:pt x="856" y="59"/>
                    <a:pt x="739" y="98"/>
                    <a:pt x="642" y="195"/>
                  </a:cubicBezTo>
                  <a:cubicBezTo>
                    <a:pt x="506" y="273"/>
                    <a:pt x="370" y="370"/>
                    <a:pt x="234" y="468"/>
                  </a:cubicBezTo>
                  <a:cubicBezTo>
                    <a:pt x="175" y="526"/>
                    <a:pt x="117" y="604"/>
                    <a:pt x="78" y="701"/>
                  </a:cubicBezTo>
                  <a:cubicBezTo>
                    <a:pt x="20" y="779"/>
                    <a:pt x="0" y="876"/>
                    <a:pt x="0" y="973"/>
                  </a:cubicBezTo>
                  <a:cubicBezTo>
                    <a:pt x="0" y="1071"/>
                    <a:pt x="0" y="1148"/>
                    <a:pt x="39" y="1246"/>
                  </a:cubicBezTo>
                  <a:cubicBezTo>
                    <a:pt x="78" y="1323"/>
                    <a:pt x="117" y="1421"/>
                    <a:pt x="175" y="1479"/>
                  </a:cubicBezTo>
                  <a:cubicBezTo>
                    <a:pt x="234" y="1518"/>
                    <a:pt x="272" y="1557"/>
                    <a:pt x="311" y="1596"/>
                  </a:cubicBezTo>
                  <a:cubicBezTo>
                    <a:pt x="428" y="1673"/>
                    <a:pt x="545" y="1712"/>
                    <a:pt x="681" y="1712"/>
                  </a:cubicBezTo>
                  <a:lnTo>
                    <a:pt x="856" y="1712"/>
                  </a:lnTo>
                  <a:cubicBezTo>
                    <a:pt x="992" y="1673"/>
                    <a:pt x="1089" y="1635"/>
                    <a:pt x="1187" y="1537"/>
                  </a:cubicBezTo>
                  <a:lnTo>
                    <a:pt x="1595" y="1265"/>
                  </a:lnTo>
                  <a:cubicBezTo>
                    <a:pt x="1673" y="1187"/>
                    <a:pt x="1731" y="1129"/>
                    <a:pt x="1751" y="1032"/>
                  </a:cubicBezTo>
                  <a:cubicBezTo>
                    <a:pt x="1809" y="954"/>
                    <a:pt x="1828" y="857"/>
                    <a:pt x="1828" y="759"/>
                  </a:cubicBezTo>
                  <a:cubicBezTo>
                    <a:pt x="1848" y="662"/>
                    <a:pt x="1828" y="565"/>
                    <a:pt x="1789" y="487"/>
                  </a:cubicBezTo>
                  <a:cubicBezTo>
                    <a:pt x="1770" y="390"/>
                    <a:pt x="1731" y="312"/>
                    <a:pt x="1653" y="254"/>
                  </a:cubicBezTo>
                  <a:cubicBezTo>
                    <a:pt x="1614" y="215"/>
                    <a:pt x="1556" y="176"/>
                    <a:pt x="1517" y="137"/>
                  </a:cubicBezTo>
                  <a:cubicBezTo>
                    <a:pt x="1401" y="59"/>
                    <a:pt x="1284" y="20"/>
                    <a:pt x="1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33"/>
            <p:cNvSpPr/>
            <p:nvPr/>
          </p:nvSpPr>
          <p:spPr>
            <a:xfrm>
              <a:off x="-6565325" y="2074613"/>
              <a:ext cx="38450" cy="36425"/>
            </a:xfrm>
            <a:custGeom>
              <a:avLst/>
              <a:gdLst/>
              <a:ahLst/>
              <a:cxnLst/>
              <a:rect l="l" t="t" r="r" b="b"/>
              <a:pathLst>
                <a:path w="1538" h="1457" extrusionOk="0">
                  <a:moveTo>
                    <a:pt x="747" y="1"/>
                  </a:moveTo>
                  <a:cubicBezTo>
                    <a:pt x="719" y="1"/>
                    <a:pt x="691" y="3"/>
                    <a:pt x="662" y="9"/>
                  </a:cubicBezTo>
                  <a:cubicBezTo>
                    <a:pt x="565" y="9"/>
                    <a:pt x="487" y="28"/>
                    <a:pt x="390" y="67"/>
                  </a:cubicBezTo>
                  <a:cubicBezTo>
                    <a:pt x="312" y="106"/>
                    <a:pt x="234" y="164"/>
                    <a:pt x="195" y="242"/>
                  </a:cubicBezTo>
                  <a:cubicBezTo>
                    <a:pt x="118" y="320"/>
                    <a:pt x="79" y="398"/>
                    <a:pt x="40" y="495"/>
                  </a:cubicBezTo>
                  <a:cubicBezTo>
                    <a:pt x="20" y="553"/>
                    <a:pt x="20" y="612"/>
                    <a:pt x="1" y="670"/>
                  </a:cubicBezTo>
                  <a:cubicBezTo>
                    <a:pt x="1" y="806"/>
                    <a:pt x="20" y="923"/>
                    <a:pt x="79" y="1040"/>
                  </a:cubicBezTo>
                  <a:cubicBezTo>
                    <a:pt x="118" y="1079"/>
                    <a:pt x="157" y="1137"/>
                    <a:pt x="176" y="1176"/>
                  </a:cubicBezTo>
                  <a:cubicBezTo>
                    <a:pt x="273" y="1273"/>
                    <a:pt x="371" y="1351"/>
                    <a:pt x="487" y="1390"/>
                  </a:cubicBezTo>
                  <a:lnTo>
                    <a:pt x="584" y="1429"/>
                  </a:lnTo>
                  <a:cubicBezTo>
                    <a:pt x="653" y="1442"/>
                    <a:pt x="722" y="1456"/>
                    <a:pt x="791" y="1456"/>
                  </a:cubicBezTo>
                  <a:cubicBezTo>
                    <a:pt x="819" y="1456"/>
                    <a:pt x="848" y="1454"/>
                    <a:pt x="876" y="1448"/>
                  </a:cubicBezTo>
                  <a:cubicBezTo>
                    <a:pt x="954" y="1448"/>
                    <a:pt x="1051" y="1429"/>
                    <a:pt x="1129" y="1390"/>
                  </a:cubicBezTo>
                  <a:cubicBezTo>
                    <a:pt x="1226" y="1351"/>
                    <a:pt x="1285" y="1293"/>
                    <a:pt x="1343" y="1215"/>
                  </a:cubicBezTo>
                  <a:cubicBezTo>
                    <a:pt x="1421" y="1137"/>
                    <a:pt x="1460" y="1059"/>
                    <a:pt x="1499" y="962"/>
                  </a:cubicBezTo>
                  <a:cubicBezTo>
                    <a:pt x="1499" y="904"/>
                    <a:pt x="1518" y="845"/>
                    <a:pt x="1518" y="787"/>
                  </a:cubicBezTo>
                  <a:cubicBezTo>
                    <a:pt x="1537" y="651"/>
                    <a:pt x="1499" y="534"/>
                    <a:pt x="1460" y="417"/>
                  </a:cubicBezTo>
                  <a:cubicBezTo>
                    <a:pt x="1421" y="378"/>
                    <a:pt x="1382" y="320"/>
                    <a:pt x="1343" y="281"/>
                  </a:cubicBezTo>
                  <a:cubicBezTo>
                    <a:pt x="1265" y="184"/>
                    <a:pt x="1168" y="106"/>
                    <a:pt x="1032" y="67"/>
                  </a:cubicBezTo>
                  <a:lnTo>
                    <a:pt x="935" y="28"/>
                  </a:lnTo>
                  <a:cubicBezTo>
                    <a:pt x="880" y="15"/>
                    <a:pt x="815" y="1"/>
                    <a:pt x="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33"/>
            <p:cNvSpPr/>
            <p:nvPr/>
          </p:nvSpPr>
          <p:spPr>
            <a:xfrm>
              <a:off x="-6784125" y="1879363"/>
              <a:ext cx="54500" cy="44275"/>
            </a:xfrm>
            <a:custGeom>
              <a:avLst/>
              <a:gdLst/>
              <a:ahLst/>
              <a:cxnLst/>
              <a:rect l="l" t="t" r="r" b="b"/>
              <a:pathLst>
                <a:path w="2180" h="1771" extrusionOk="0">
                  <a:moveTo>
                    <a:pt x="1479" y="0"/>
                  </a:moveTo>
                  <a:cubicBezTo>
                    <a:pt x="1401" y="0"/>
                    <a:pt x="1323" y="20"/>
                    <a:pt x="1246" y="39"/>
                  </a:cubicBezTo>
                  <a:cubicBezTo>
                    <a:pt x="1226" y="39"/>
                    <a:pt x="1207" y="20"/>
                    <a:pt x="1187" y="20"/>
                  </a:cubicBezTo>
                  <a:lnTo>
                    <a:pt x="1109" y="20"/>
                  </a:lnTo>
                  <a:cubicBezTo>
                    <a:pt x="1032" y="20"/>
                    <a:pt x="915" y="20"/>
                    <a:pt x="837" y="59"/>
                  </a:cubicBezTo>
                  <a:cubicBezTo>
                    <a:pt x="779" y="78"/>
                    <a:pt x="701" y="97"/>
                    <a:pt x="643" y="117"/>
                  </a:cubicBezTo>
                  <a:cubicBezTo>
                    <a:pt x="623" y="117"/>
                    <a:pt x="604" y="136"/>
                    <a:pt x="604" y="136"/>
                  </a:cubicBezTo>
                  <a:cubicBezTo>
                    <a:pt x="526" y="175"/>
                    <a:pt x="448" y="234"/>
                    <a:pt x="390" y="272"/>
                  </a:cubicBezTo>
                  <a:cubicBezTo>
                    <a:pt x="370" y="292"/>
                    <a:pt x="351" y="311"/>
                    <a:pt x="331" y="331"/>
                  </a:cubicBezTo>
                  <a:cubicBezTo>
                    <a:pt x="273" y="370"/>
                    <a:pt x="234" y="428"/>
                    <a:pt x="176" y="486"/>
                  </a:cubicBezTo>
                  <a:cubicBezTo>
                    <a:pt x="176" y="506"/>
                    <a:pt x="156" y="506"/>
                    <a:pt x="156" y="525"/>
                  </a:cubicBezTo>
                  <a:cubicBezTo>
                    <a:pt x="156" y="525"/>
                    <a:pt x="137" y="545"/>
                    <a:pt x="137" y="564"/>
                  </a:cubicBezTo>
                  <a:cubicBezTo>
                    <a:pt x="98" y="623"/>
                    <a:pt x="59" y="700"/>
                    <a:pt x="40" y="759"/>
                  </a:cubicBezTo>
                  <a:cubicBezTo>
                    <a:pt x="20" y="817"/>
                    <a:pt x="20" y="895"/>
                    <a:pt x="1" y="953"/>
                  </a:cubicBezTo>
                  <a:cubicBezTo>
                    <a:pt x="1" y="1050"/>
                    <a:pt x="1" y="1128"/>
                    <a:pt x="40" y="1226"/>
                  </a:cubicBezTo>
                  <a:cubicBezTo>
                    <a:pt x="59" y="1284"/>
                    <a:pt x="79" y="1342"/>
                    <a:pt x="137" y="1381"/>
                  </a:cubicBezTo>
                  <a:cubicBezTo>
                    <a:pt x="176" y="1459"/>
                    <a:pt x="234" y="1537"/>
                    <a:pt x="312" y="1576"/>
                  </a:cubicBezTo>
                  <a:cubicBezTo>
                    <a:pt x="506" y="1692"/>
                    <a:pt x="681" y="1751"/>
                    <a:pt x="895" y="1770"/>
                  </a:cubicBezTo>
                  <a:cubicBezTo>
                    <a:pt x="993" y="1770"/>
                    <a:pt x="1090" y="1751"/>
                    <a:pt x="1187" y="1751"/>
                  </a:cubicBezTo>
                  <a:cubicBezTo>
                    <a:pt x="1284" y="1731"/>
                    <a:pt x="1382" y="1692"/>
                    <a:pt x="1459" y="1653"/>
                  </a:cubicBezTo>
                  <a:cubicBezTo>
                    <a:pt x="1498" y="1634"/>
                    <a:pt x="1537" y="1634"/>
                    <a:pt x="1576" y="1595"/>
                  </a:cubicBezTo>
                  <a:cubicBezTo>
                    <a:pt x="1654" y="1556"/>
                    <a:pt x="1732" y="1498"/>
                    <a:pt x="1810" y="1439"/>
                  </a:cubicBezTo>
                  <a:cubicBezTo>
                    <a:pt x="1946" y="1303"/>
                    <a:pt x="2062" y="1128"/>
                    <a:pt x="2121" y="934"/>
                  </a:cubicBezTo>
                  <a:cubicBezTo>
                    <a:pt x="2160" y="856"/>
                    <a:pt x="2179" y="759"/>
                    <a:pt x="2160" y="661"/>
                  </a:cubicBezTo>
                  <a:cubicBezTo>
                    <a:pt x="2160" y="564"/>
                    <a:pt x="2140" y="486"/>
                    <a:pt x="2082" y="389"/>
                  </a:cubicBezTo>
                  <a:cubicBezTo>
                    <a:pt x="2043" y="311"/>
                    <a:pt x="1985" y="234"/>
                    <a:pt x="1926" y="175"/>
                  </a:cubicBezTo>
                  <a:cubicBezTo>
                    <a:pt x="1848" y="117"/>
                    <a:pt x="1771" y="59"/>
                    <a:pt x="1673" y="39"/>
                  </a:cubicBezTo>
                  <a:cubicBezTo>
                    <a:pt x="1615" y="20"/>
                    <a:pt x="1557" y="20"/>
                    <a:pt x="1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33"/>
            <p:cNvSpPr/>
            <p:nvPr/>
          </p:nvSpPr>
          <p:spPr>
            <a:xfrm>
              <a:off x="-6638725" y="1906263"/>
              <a:ext cx="52525" cy="45075"/>
            </a:xfrm>
            <a:custGeom>
              <a:avLst/>
              <a:gdLst/>
              <a:ahLst/>
              <a:cxnLst/>
              <a:rect l="l" t="t" r="r" b="b"/>
              <a:pathLst>
                <a:path w="2101" h="1803" extrusionOk="0">
                  <a:moveTo>
                    <a:pt x="1378" y="1"/>
                  </a:moveTo>
                  <a:cubicBezTo>
                    <a:pt x="1325" y="1"/>
                    <a:pt x="1274" y="5"/>
                    <a:pt x="1225" y="13"/>
                  </a:cubicBezTo>
                  <a:cubicBezTo>
                    <a:pt x="1148" y="33"/>
                    <a:pt x="1089" y="33"/>
                    <a:pt x="1031" y="52"/>
                  </a:cubicBezTo>
                  <a:cubicBezTo>
                    <a:pt x="914" y="91"/>
                    <a:pt x="778" y="130"/>
                    <a:pt x="681" y="208"/>
                  </a:cubicBezTo>
                  <a:cubicBezTo>
                    <a:pt x="603" y="247"/>
                    <a:pt x="525" y="305"/>
                    <a:pt x="447" y="344"/>
                  </a:cubicBezTo>
                  <a:cubicBezTo>
                    <a:pt x="428" y="363"/>
                    <a:pt x="389" y="383"/>
                    <a:pt x="370" y="402"/>
                  </a:cubicBezTo>
                  <a:cubicBezTo>
                    <a:pt x="272" y="500"/>
                    <a:pt x="195" y="597"/>
                    <a:pt x="117" y="694"/>
                  </a:cubicBezTo>
                  <a:cubicBezTo>
                    <a:pt x="39" y="811"/>
                    <a:pt x="0" y="927"/>
                    <a:pt x="0" y="1064"/>
                  </a:cubicBezTo>
                  <a:cubicBezTo>
                    <a:pt x="0" y="1180"/>
                    <a:pt x="20" y="1297"/>
                    <a:pt x="78" y="1414"/>
                  </a:cubicBezTo>
                  <a:cubicBezTo>
                    <a:pt x="195" y="1647"/>
                    <a:pt x="428" y="1783"/>
                    <a:pt x="681" y="1803"/>
                  </a:cubicBezTo>
                  <a:lnTo>
                    <a:pt x="759" y="1803"/>
                  </a:lnTo>
                  <a:cubicBezTo>
                    <a:pt x="836" y="1803"/>
                    <a:pt x="914" y="1803"/>
                    <a:pt x="1011" y="1783"/>
                  </a:cubicBezTo>
                  <a:cubicBezTo>
                    <a:pt x="1031" y="1783"/>
                    <a:pt x="1050" y="1764"/>
                    <a:pt x="1070" y="1764"/>
                  </a:cubicBezTo>
                  <a:cubicBezTo>
                    <a:pt x="1148" y="1744"/>
                    <a:pt x="1245" y="1705"/>
                    <a:pt x="1303" y="1686"/>
                  </a:cubicBezTo>
                  <a:cubicBezTo>
                    <a:pt x="1400" y="1628"/>
                    <a:pt x="1498" y="1569"/>
                    <a:pt x="1576" y="1492"/>
                  </a:cubicBezTo>
                  <a:cubicBezTo>
                    <a:pt x="1653" y="1453"/>
                    <a:pt x="1712" y="1375"/>
                    <a:pt x="1770" y="1297"/>
                  </a:cubicBezTo>
                  <a:cubicBezTo>
                    <a:pt x="1848" y="1258"/>
                    <a:pt x="1926" y="1200"/>
                    <a:pt x="1965" y="1103"/>
                  </a:cubicBezTo>
                  <a:cubicBezTo>
                    <a:pt x="2023" y="1025"/>
                    <a:pt x="2062" y="947"/>
                    <a:pt x="2062" y="850"/>
                  </a:cubicBezTo>
                  <a:cubicBezTo>
                    <a:pt x="2101" y="752"/>
                    <a:pt x="2101" y="655"/>
                    <a:pt x="2062" y="558"/>
                  </a:cubicBezTo>
                  <a:lnTo>
                    <a:pt x="2003" y="402"/>
                  </a:lnTo>
                  <a:cubicBezTo>
                    <a:pt x="1945" y="286"/>
                    <a:pt x="1867" y="188"/>
                    <a:pt x="1770" y="130"/>
                  </a:cubicBezTo>
                  <a:cubicBezTo>
                    <a:pt x="1712" y="91"/>
                    <a:pt x="1653" y="72"/>
                    <a:pt x="1595" y="33"/>
                  </a:cubicBezTo>
                  <a:cubicBezTo>
                    <a:pt x="1527" y="10"/>
                    <a:pt x="1452" y="1"/>
                    <a:pt x="1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33"/>
            <p:cNvSpPr/>
            <p:nvPr/>
          </p:nvSpPr>
          <p:spPr>
            <a:xfrm>
              <a:off x="-6523000" y="1978238"/>
              <a:ext cx="38425" cy="36500"/>
            </a:xfrm>
            <a:custGeom>
              <a:avLst/>
              <a:gdLst/>
              <a:ahLst/>
              <a:cxnLst/>
              <a:rect l="l" t="t" r="r" b="b"/>
              <a:pathLst>
                <a:path w="1537" h="1460" extrusionOk="0">
                  <a:moveTo>
                    <a:pt x="782" y="0"/>
                  </a:moveTo>
                  <a:cubicBezTo>
                    <a:pt x="742" y="0"/>
                    <a:pt x="702" y="5"/>
                    <a:pt x="661" y="13"/>
                  </a:cubicBezTo>
                  <a:cubicBezTo>
                    <a:pt x="564" y="13"/>
                    <a:pt x="486" y="32"/>
                    <a:pt x="409" y="71"/>
                  </a:cubicBezTo>
                  <a:cubicBezTo>
                    <a:pt x="311" y="110"/>
                    <a:pt x="253" y="168"/>
                    <a:pt x="195" y="246"/>
                  </a:cubicBezTo>
                  <a:cubicBezTo>
                    <a:pt x="117" y="305"/>
                    <a:pt x="78" y="402"/>
                    <a:pt x="39" y="480"/>
                  </a:cubicBezTo>
                  <a:cubicBezTo>
                    <a:pt x="39" y="557"/>
                    <a:pt x="20" y="616"/>
                    <a:pt x="0" y="674"/>
                  </a:cubicBezTo>
                  <a:cubicBezTo>
                    <a:pt x="0" y="810"/>
                    <a:pt x="20" y="927"/>
                    <a:pt x="78" y="1044"/>
                  </a:cubicBezTo>
                  <a:cubicBezTo>
                    <a:pt x="117" y="1083"/>
                    <a:pt x="156" y="1141"/>
                    <a:pt x="195" y="1180"/>
                  </a:cubicBezTo>
                  <a:cubicBezTo>
                    <a:pt x="272" y="1277"/>
                    <a:pt x="370" y="1355"/>
                    <a:pt x="506" y="1394"/>
                  </a:cubicBezTo>
                  <a:lnTo>
                    <a:pt x="584" y="1413"/>
                  </a:lnTo>
                  <a:cubicBezTo>
                    <a:pt x="655" y="1442"/>
                    <a:pt x="726" y="1460"/>
                    <a:pt x="797" y="1460"/>
                  </a:cubicBezTo>
                  <a:cubicBezTo>
                    <a:pt x="823" y="1460"/>
                    <a:pt x="849" y="1457"/>
                    <a:pt x="875" y="1452"/>
                  </a:cubicBezTo>
                  <a:cubicBezTo>
                    <a:pt x="973" y="1452"/>
                    <a:pt x="1050" y="1433"/>
                    <a:pt x="1148" y="1374"/>
                  </a:cubicBezTo>
                  <a:cubicBezTo>
                    <a:pt x="1225" y="1335"/>
                    <a:pt x="1303" y="1277"/>
                    <a:pt x="1342" y="1219"/>
                  </a:cubicBezTo>
                  <a:cubicBezTo>
                    <a:pt x="1420" y="1141"/>
                    <a:pt x="1459" y="1063"/>
                    <a:pt x="1498" y="966"/>
                  </a:cubicBezTo>
                  <a:cubicBezTo>
                    <a:pt x="1498" y="908"/>
                    <a:pt x="1517" y="849"/>
                    <a:pt x="1537" y="791"/>
                  </a:cubicBezTo>
                  <a:cubicBezTo>
                    <a:pt x="1537" y="655"/>
                    <a:pt x="1517" y="538"/>
                    <a:pt x="1459" y="421"/>
                  </a:cubicBezTo>
                  <a:lnTo>
                    <a:pt x="1362" y="266"/>
                  </a:lnTo>
                  <a:cubicBezTo>
                    <a:pt x="1264" y="168"/>
                    <a:pt x="1167" y="110"/>
                    <a:pt x="1050" y="71"/>
                  </a:cubicBezTo>
                  <a:lnTo>
                    <a:pt x="953" y="32"/>
                  </a:lnTo>
                  <a:cubicBezTo>
                    <a:pt x="896" y="10"/>
                    <a:pt x="839" y="0"/>
                    <a:pt x="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 name="Google Shape;330;p33"/>
            <p:cNvSpPr/>
            <p:nvPr/>
          </p:nvSpPr>
          <p:spPr>
            <a:xfrm>
              <a:off x="-6564825" y="2235163"/>
              <a:ext cx="48150" cy="46075"/>
            </a:xfrm>
            <a:custGeom>
              <a:avLst/>
              <a:gdLst/>
              <a:ahLst/>
              <a:cxnLst/>
              <a:rect l="l" t="t" r="r" b="b"/>
              <a:pathLst>
                <a:path w="1926" h="1843" extrusionOk="0">
                  <a:moveTo>
                    <a:pt x="708" y="0"/>
                  </a:moveTo>
                  <a:cubicBezTo>
                    <a:pt x="601" y="0"/>
                    <a:pt x="505" y="35"/>
                    <a:pt x="409" y="83"/>
                  </a:cubicBezTo>
                  <a:cubicBezTo>
                    <a:pt x="370" y="102"/>
                    <a:pt x="312" y="141"/>
                    <a:pt x="273" y="180"/>
                  </a:cubicBezTo>
                  <a:cubicBezTo>
                    <a:pt x="175" y="258"/>
                    <a:pt x="98" y="375"/>
                    <a:pt x="59" y="491"/>
                  </a:cubicBezTo>
                  <a:cubicBezTo>
                    <a:pt x="39" y="569"/>
                    <a:pt x="0" y="666"/>
                    <a:pt x="20" y="764"/>
                  </a:cubicBezTo>
                  <a:cubicBezTo>
                    <a:pt x="20" y="822"/>
                    <a:pt x="20" y="919"/>
                    <a:pt x="39" y="997"/>
                  </a:cubicBezTo>
                  <a:cubicBezTo>
                    <a:pt x="59" y="1075"/>
                    <a:pt x="78" y="1133"/>
                    <a:pt x="117" y="1211"/>
                  </a:cubicBezTo>
                  <a:cubicBezTo>
                    <a:pt x="137" y="1289"/>
                    <a:pt x="214" y="1367"/>
                    <a:pt x="253" y="1444"/>
                  </a:cubicBezTo>
                  <a:cubicBezTo>
                    <a:pt x="312" y="1522"/>
                    <a:pt x="389" y="1581"/>
                    <a:pt x="467" y="1639"/>
                  </a:cubicBezTo>
                  <a:cubicBezTo>
                    <a:pt x="487" y="1658"/>
                    <a:pt x="506" y="1678"/>
                    <a:pt x="545" y="1678"/>
                  </a:cubicBezTo>
                  <a:cubicBezTo>
                    <a:pt x="623" y="1736"/>
                    <a:pt x="720" y="1775"/>
                    <a:pt x="798" y="1794"/>
                  </a:cubicBezTo>
                  <a:cubicBezTo>
                    <a:pt x="856" y="1814"/>
                    <a:pt x="953" y="1833"/>
                    <a:pt x="1031" y="1833"/>
                  </a:cubicBezTo>
                  <a:cubicBezTo>
                    <a:pt x="1057" y="1840"/>
                    <a:pt x="1083" y="1842"/>
                    <a:pt x="1109" y="1842"/>
                  </a:cubicBezTo>
                  <a:cubicBezTo>
                    <a:pt x="1161" y="1842"/>
                    <a:pt x="1213" y="1833"/>
                    <a:pt x="1265" y="1833"/>
                  </a:cubicBezTo>
                  <a:cubicBezTo>
                    <a:pt x="1284" y="1833"/>
                    <a:pt x="1284" y="1814"/>
                    <a:pt x="1304" y="1814"/>
                  </a:cubicBezTo>
                  <a:cubicBezTo>
                    <a:pt x="1381" y="1794"/>
                    <a:pt x="1459" y="1775"/>
                    <a:pt x="1517" y="1736"/>
                  </a:cubicBezTo>
                  <a:cubicBezTo>
                    <a:pt x="1615" y="1697"/>
                    <a:pt x="1673" y="1639"/>
                    <a:pt x="1731" y="1561"/>
                  </a:cubicBezTo>
                  <a:cubicBezTo>
                    <a:pt x="1809" y="1503"/>
                    <a:pt x="1848" y="1425"/>
                    <a:pt x="1887" y="1328"/>
                  </a:cubicBezTo>
                  <a:cubicBezTo>
                    <a:pt x="1906" y="1230"/>
                    <a:pt x="1926" y="1133"/>
                    <a:pt x="1906" y="1055"/>
                  </a:cubicBezTo>
                  <a:cubicBezTo>
                    <a:pt x="1906" y="958"/>
                    <a:pt x="1887" y="861"/>
                    <a:pt x="1848" y="783"/>
                  </a:cubicBezTo>
                  <a:cubicBezTo>
                    <a:pt x="1809" y="725"/>
                    <a:pt x="1770" y="686"/>
                    <a:pt x="1731" y="628"/>
                  </a:cubicBezTo>
                  <a:cubicBezTo>
                    <a:pt x="1654" y="530"/>
                    <a:pt x="1556" y="472"/>
                    <a:pt x="1420" y="433"/>
                  </a:cubicBezTo>
                  <a:lnTo>
                    <a:pt x="1381" y="414"/>
                  </a:lnTo>
                  <a:cubicBezTo>
                    <a:pt x="1381" y="414"/>
                    <a:pt x="1381" y="394"/>
                    <a:pt x="1381" y="394"/>
                  </a:cubicBezTo>
                  <a:cubicBezTo>
                    <a:pt x="1342" y="297"/>
                    <a:pt x="1284" y="239"/>
                    <a:pt x="1206" y="180"/>
                  </a:cubicBezTo>
                  <a:cubicBezTo>
                    <a:pt x="1128" y="102"/>
                    <a:pt x="1051" y="63"/>
                    <a:pt x="953" y="25"/>
                  </a:cubicBezTo>
                  <a:cubicBezTo>
                    <a:pt x="895" y="25"/>
                    <a:pt x="837" y="5"/>
                    <a:pt x="778" y="5"/>
                  </a:cubicBezTo>
                  <a:cubicBezTo>
                    <a:pt x="754" y="2"/>
                    <a:pt x="731" y="0"/>
                    <a:pt x="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331;p33"/>
            <p:cNvSpPr/>
            <p:nvPr/>
          </p:nvSpPr>
          <p:spPr>
            <a:xfrm>
              <a:off x="-6691250" y="2049413"/>
              <a:ext cx="47675" cy="44875"/>
            </a:xfrm>
            <a:custGeom>
              <a:avLst/>
              <a:gdLst/>
              <a:ahLst/>
              <a:cxnLst/>
              <a:rect l="l" t="t" r="r" b="b"/>
              <a:pathLst>
                <a:path w="1907" h="1795" extrusionOk="0">
                  <a:moveTo>
                    <a:pt x="1156" y="0"/>
                  </a:moveTo>
                  <a:cubicBezTo>
                    <a:pt x="1140" y="0"/>
                    <a:pt x="1124" y="2"/>
                    <a:pt x="1109" y="5"/>
                  </a:cubicBezTo>
                  <a:cubicBezTo>
                    <a:pt x="1031" y="5"/>
                    <a:pt x="934" y="5"/>
                    <a:pt x="837" y="25"/>
                  </a:cubicBezTo>
                  <a:cubicBezTo>
                    <a:pt x="759" y="44"/>
                    <a:pt x="681" y="83"/>
                    <a:pt x="604" y="122"/>
                  </a:cubicBezTo>
                  <a:cubicBezTo>
                    <a:pt x="545" y="161"/>
                    <a:pt x="487" y="200"/>
                    <a:pt x="428" y="239"/>
                  </a:cubicBezTo>
                  <a:cubicBezTo>
                    <a:pt x="409" y="239"/>
                    <a:pt x="390" y="258"/>
                    <a:pt x="390" y="258"/>
                  </a:cubicBezTo>
                  <a:cubicBezTo>
                    <a:pt x="312" y="317"/>
                    <a:pt x="253" y="394"/>
                    <a:pt x="215" y="453"/>
                  </a:cubicBezTo>
                  <a:cubicBezTo>
                    <a:pt x="156" y="531"/>
                    <a:pt x="117" y="628"/>
                    <a:pt x="78" y="706"/>
                  </a:cubicBezTo>
                  <a:cubicBezTo>
                    <a:pt x="78" y="725"/>
                    <a:pt x="59" y="745"/>
                    <a:pt x="59" y="783"/>
                  </a:cubicBezTo>
                  <a:cubicBezTo>
                    <a:pt x="39" y="861"/>
                    <a:pt x="1" y="958"/>
                    <a:pt x="20" y="1056"/>
                  </a:cubicBezTo>
                  <a:cubicBezTo>
                    <a:pt x="1" y="1153"/>
                    <a:pt x="20" y="1231"/>
                    <a:pt x="59" y="1328"/>
                  </a:cubicBezTo>
                  <a:cubicBezTo>
                    <a:pt x="78" y="1406"/>
                    <a:pt x="137" y="1484"/>
                    <a:pt x="195" y="1561"/>
                  </a:cubicBezTo>
                  <a:cubicBezTo>
                    <a:pt x="234" y="1600"/>
                    <a:pt x="292" y="1639"/>
                    <a:pt x="331" y="1678"/>
                  </a:cubicBezTo>
                  <a:cubicBezTo>
                    <a:pt x="448" y="1756"/>
                    <a:pt x="565" y="1795"/>
                    <a:pt x="701" y="1795"/>
                  </a:cubicBezTo>
                  <a:lnTo>
                    <a:pt x="759" y="1795"/>
                  </a:lnTo>
                  <a:cubicBezTo>
                    <a:pt x="837" y="1795"/>
                    <a:pt x="915" y="1795"/>
                    <a:pt x="973" y="1775"/>
                  </a:cubicBezTo>
                  <a:lnTo>
                    <a:pt x="1051" y="1775"/>
                  </a:lnTo>
                  <a:cubicBezTo>
                    <a:pt x="1109" y="1756"/>
                    <a:pt x="1187" y="1717"/>
                    <a:pt x="1245" y="1698"/>
                  </a:cubicBezTo>
                  <a:cubicBezTo>
                    <a:pt x="1265" y="1698"/>
                    <a:pt x="1304" y="1678"/>
                    <a:pt x="1323" y="1678"/>
                  </a:cubicBezTo>
                  <a:cubicBezTo>
                    <a:pt x="1382" y="1639"/>
                    <a:pt x="1459" y="1581"/>
                    <a:pt x="1518" y="1523"/>
                  </a:cubicBezTo>
                  <a:cubicBezTo>
                    <a:pt x="1537" y="1523"/>
                    <a:pt x="1557" y="1503"/>
                    <a:pt x="1576" y="1484"/>
                  </a:cubicBezTo>
                  <a:cubicBezTo>
                    <a:pt x="1634" y="1425"/>
                    <a:pt x="1693" y="1367"/>
                    <a:pt x="1732" y="1289"/>
                  </a:cubicBezTo>
                  <a:cubicBezTo>
                    <a:pt x="1751" y="1289"/>
                    <a:pt x="1751" y="1270"/>
                    <a:pt x="1751" y="1270"/>
                  </a:cubicBezTo>
                  <a:cubicBezTo>
                    <a:pt x="1790" y="1192"/>
                    <a:pt x="1829" y="1134"/>
                    <a:pt x="1848" y="1056"/>
                  </a:cubicBezTo>
                  <a:cubicBezTo>
                    <a:pt x="1887" y="978"/>
                    <a:pt x="1907" y="881"/>
                    <a:pt x="1887" y="783"/>
                  </a:cubicBezTo>
                  <a:cubicBezTo>
                    <a:pt x="1887" y="725"/>
                    <a:pt x="1868" y="667"/>
                    <a:pt x="1848" y="608"/>
                  </a:cubicBezTo>
                  <a:cubicBezTo>
                    <a:pt x="1829" y="531"/>
                    <a:pt x="1829" y="472"/>
                    <a:pt x="1790" y="394"/>
                  </a:cubicBezTo>
                  <a:cubicBezTo>
                    <a:pt x="1751" y="356"/>
                    <a:pt x="1712" y="297"/>
                    <a:pt x="1693" y="239"/>
                  </a:cubicBezTo>
                  <a:cubicBezTo>
                    <a:pt x="1595" y="142"/>
                    <a:pt x="1498" y="83"/>
                    <a:pt x="1382" y="44"/>
                  </a:cubicBezTo>
                  <a:cubicBezTo>
                    <a:pt x="1303" y="29"/>
                    <a:pt x="1224" y="0"/>
                    <a:pt x="1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332;p33"/>
            <p:cNvSpPr/>
            <p:nvPr/>
          </p:nvSpPr>
          <p:spPr>
            <a:xfrm>
              <a:off x="-6753000" y="1994113"/>
              <a:ext cx="43300" cy="41350"/>
            </a:xfrm>
            <a:custGeom>
              <a:avLst/>
              <a:gdLst/>
              <a:ahLst/>
              <a:cxnLst/>
              <a:rect l="l" t="t" r="r" b="b"/>
              <a:pathLst>
                <a:path w="1732" h="1654" extrusionOk="0">
                  <a:moveTo>
                    <a:pt x="1051" y="0"/>
                  </a:moveTo>
                  <a:cubicBezTo>
                    <a:pt x="973" y="0"/>
                    <a:pt x="915" y="20"/>
                    <a:pt x="856" y="20"/>
                  </a:cubicBezTo>
                  <a:cubicBezTo>
                    <a:pt x="740" y="39"/>
                    <a:pt x="623" y="97"/>
                    <a:pt x="526" y="175"/>
                  </a:cubicBezTo>
                  <a:cubicBezTo>
                    <a:pt x="448" y="253"/>
                    <a:pt x="351" y="331"/>
                    <a:pt x="253" y="389"/>
                  </a:cubicBezTo>
                  <a:cubicBezTo>
                    <a:pt x="176" y="448"/>
                    <a:pt x="117" y="525"/>
                    <a:pt x="78" y="623"/>
                  </a:cubicBezTo>
                  <a:cubicBezTo>
                    <a:pt x="39" y="700"/>
                    <a:pt x="1" y="798"/>
                    <a:pt x="1" y="895"/>
                  </a:cubicBezTo>
                  <a:cubicBezTo>
                    <a:pt x="1" y="992"/>
                    <a:pt x="20" y="1089"/>
                    <a:pt x="59" y="1167"/>
                  </a:cubicBezTo>
                  <a:cubicBezTo>
                    <a:pt x="78" y="1264"/>
                    <a:pt x="117" y="1342"/>
                    <a:pt x="176" y="1401"/>
                  </a:cubicBezTo>
                  <a:cubicBezTo>
                    <a:pt x="234" y="1440"/>
                    <a:pt x="273" y="1478"/>
                    <a:pt x="331" y="1517"/>
                  </a:cubicBezTo>
                  <a:cubicBezTo>
                    <a:pt x="428" y="1595"/>
                    <a:pt x="545" y="1634"/>
                    <a:pt x="681" y="1653"/>
                  </a:cubicBezTo>
                  <a:lnTo>
                    <a:pt x="876" y="1634"/>
                  </a:lnTo>
                  <a:cubicBezTo>
                    <a:pt x="992" y="1595"/>
                    <a:pt x="1090" y="1556"/>
                    <a:pt x="1187" y="1459"/>
                  </a:cubicBezTo>
                  <a:cubicBezTo>
                    <a:pt x="1284" y="1401"/>
                    <a:pt x="1381" y="1323"/>
                    <a:pt x="1479" y="1245"/>
                  </a:cubicBezTo>
                  <a:cubicBezTo>
                    <a:pt x="1556" y="1187"/>
                    <a:pt x="1615" y="1109"/>
                    <a:pt x="1634" y="1031"/>
                  </a:cubicBezTo>
                  <a:cubicBezTo>
                    <a:pt x="1693" y="934"/>
                    <a:pt x="1712" y="856"/>
                    <a:pt x="1712" y="759"/>
                  </a:cubicBezTo>
                  <a:cubicBezTo>
                    <a:pt x="1732" y="662"/>
                    <a:pt x="1712" y="564"/>
                    <a:pt x="1673" y="486"/>
                  </a:cubicBezTo>
                  <a:cubicBezTo>
                    <a:pt x="1654" y="389"/>
                    <a:pt x="1615" y="311"/>
                    <a:pt x="1537" y="234"/>
                  </a:cubicBezTo>
                  <a:cubicBezTo>
                    <a:pt x="1498" y="195"/>
                    <a:pt x="1459" y="156"/>
                    <a:pt x="1401" y="117"/>
                  </a:cubicBezTo>
                  <a:cubicBezTo>
                    <a:pt x="1284" y="59"/>
                    <a:pt x="1167" y="0"/>
                    <a:pt x="1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33"/>
            <p:cNvSpPr/>
            <p:nvPr/>
          </p:nvSpPr>
          <p:spPr>
            <a:xfrm>
              <a:off x="-6527875" y="2354613"/>
              <a:ext cx="45250" cy="42600"/>
            </a:xfrm>
            <a:custGeom>
              <a:avLst/>
              <a:gdLst/>
              <a:ahLst/>
              <a:cxnLst/>
              <a:rect l="l" t="t" r="r" b="b"/>
              <a:pathLst>
                <a:path w="1810" h="1704" extrusionOk="0">
                  <a:moveTo>
                    <a:pt x="919" y="0"/>
                  </a:moveTo>
                  <a:cubicBezTo>
                    <a:pt x="863" y="0"/>
                    <a:pt x="804" y="5"/>
                    <a:pt x="740" y="12"/>
                  </a:cubicBezTo>
                  <a:cubicBezTo>
                    <a:pt x="662" y="31"/>
                    <a:pt x="604" y="70"/>
                    <a:pt x="526" y="89"/>
                  </a:cubicBezTo>
                  <a:cubicBezTo>
                    <a:pt x="467" y="109"/>
                    <a:pt x="370" y="187"/>
                    <a:pt x="331" y="206"/>
                  </a:cubicBezTo>
                  <a:cubicBezTo>
                    <a:pt x="331" y="226"/>
                    <a:pt x="312" y="226"/>
                    <a:pt x="312" y="245"/>
                  </a:cubicBezTo>
                  <a:cubicBezTo>
                    <a:pt x="253" y="303"/>
                    <a:pt x="215" y="342"/>
                    <a:pt x="176" y="401"/>
                  </a:cubicBezTo>
                  <a:cubicBezTo>
                    <a:pt x="156" y="401"/>
                    <a:pt x="156" y="420"/>
                    <a:pt x="156" y="420"/>
                  </a:cubicBezTo>
                  <a:cubicBezTo>
                    <a:pt x="59" y="556"/>
                    <a:pt x="20" y="692"/>
                    <a:pt x="1" y="867"/>
                  </a:cubicBezTo>
                  <a:cubicBezTo>
                    <a:pt x="1" y="984"/>
                    <a:pt x="20" y="1140"/>
                    <a:pt x="78" y="1237"/>
                  </a:cubicBezTo>
                  <a:cubicBezTo>
                    <a:pt x="117" y="1295"/>
                    <a:pt x="156" y="1354"/>
                    <a:pt x="195" y="1393"/>
                  </a:cubicBezTo>
                  <a:cubicBezTo>
                    <a:pt x="195" y="1412"/>
                    <a:pt x="195" y="1412"/>
                    <a:pt x="215" y="1412"/>
                  </a:cubicBezTo>
                  <a:cubicBezTo>
                    <a:pt x="234" y="1431"/>
                    <a:pt x="273" y="1470"/>
                    <a:pt x="292" y="1470"/>
                  </a:cubicBezTo>
                  <a:cubicBezTo>
                    <a:pt x="312" y="1490"/>
                    <a:pt x="331" y="1529"/>
                    <a:pt x="370" y="1548"/>
                  </a:cubicBezTo>
                  <a:cubicBezTo>
                    <a:pt x="409" y="1587"/>
                    <a:pt x="545" y="1645"/>
                    <a:pt x="565" y="1645"/>
                  </a:cubicBezTo>
                  <a:cubicBezTo>
                    <a:pt x="584" y="1665"/>
                    <a:pt x="584" y="1665"/>
                    <a:pt x="604" y="1665"/>
                  </a:cubicBezTo>
                  <a:cubicBezTo>
                    <a:pt x="681" y="1684"/>
                    <a:pt x="759" y="1704"/>
                    <a:pt x="817" y="1704"/>
                  </a:cubicBezTo>
                  <a:cubicBezTo>
                    <a:pt x="895" y="1704"/>
                    <a:pt x="993" y="1704"/>
                    <a:pt x="1051" y="1684"/>
                  </a:cubicBezTo>
                  <a:lnTo>
                    <a:pt x="1090" y="1684"/>
                  </a:lnTo>
                  <a:cubicBezTo>
                    <a:pt x="1168" y="1665"/>
                    <a:pt x="1226" y="1645"/>
                    <a:pt x="1304" y="1607"/>
                  </a:cubicBezTo>
                  <a:cubicBezTo>
                    <a:pt x="1304" y="1607"/>
                    <a:pt x="1304" y="1607"/>
                    <a:pt x="1323" y="1587"/>
                  </a:cubicBezTo>
                  <a:cubicBezTo>
                    <a:pt x="1381" y="1568"/>
                    <a:pt x="1440" y="1529"/>
                    <a:pt x="1479" y="1490"/>
                  </a:cubicBezTo>
                  <a:cubicBezTo>
                    <a:pt x="1537" y="1431"/>
                    <a:pt x="1595" y="1354"/>
                    <a:pt x="1634" y="1315"/>
                  </a:cubicBezTo>
                  <a:cubicBezTo>
                    <a:pt x="1693" y="1256"/>
                    <a:pt x="1732" y="1140"/>
                    <a:pt x="1751" y="1101"/>
                  </a:cubicBezTo>
                  <a:cubicBezTo>
                    <a:pt x="1770" y="1042"/>
                    <a:pt x="1790" y="945"/>
                    <a:pt x="1790" y="887"/>
                  </a:cubicBezTo>
                  <a:cubicBezTo>
                    <a:pt x="1809" y="790"/>
                    <a:pt x="1790" y="692"/>
                    <a:pt x="1751" y="615"/>
                  </a:cubicBezTo>
                  <a:cubicBezTo>
                    <a:pt x="1732" y="517"/>
                    <a:pt x="1673" y="440"/>
                    <a:pt x="1615" y="381"/>
                  </a:cubicBezTo>
                  <a:cubicBezTo>
                    <a:pt x="1595" y="362"/>
                    <a:pt x="1576" y="342"/>
                    <a:pt x="1576" y="323"/>
                  </a:cubicBezTo>
                  <a:cubicBezTo>
                    <a:pt x="1557" y="303"/>
                    <a:pt x="1537" y="284"/>
                    <a:pt x="1518" y="245"/>
                  </a:cubicBezTo>
                  <a:cubicBezTo>
                    <a:pt x="1420" y="148"/>
                    <a:pt x="1323" y="89"/>
                    <a:pt x="1206" y="51"/>
                  </a:cubicBezTo>
                  <a:cubicBezTo>
                    <a:pt x="1108" y="14"/>
                    <a:pt x="1017" y="0"/>
                    <a:pt x="9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33"/>
            <p:cNvSpPr/>
            <p:nvPr/>
          </p:nvSpPr>
          <p:spPr>
            <a:xfrm>
              <a:off x="-6401450" y="2464738"/>
              <a:ext cx="42800" cy="46750"/>
            </a:xfrm>
            <a:custGeom>
              <a:avLst/>
              <a:gdLst/>
              <a:ahLst/>
              <a:cxnLst/>
              <a:rect l="l" t="t" r="r" b="b"/>
              <a:pathLst>
                <a:path w="1712" h="1870" extrusionOk="0">
                  <a:moveTo>
                    <a:pt x="977" y="0"/>
                  </a:moveTo>
                  <a:cubicBezTo>
                    <a:pt x="929" y="0"/>
                    <a:pt x="881" y="7"/>
                    <a:pt x="837" y="22"/>
                  </a:cubicBezTo>
                  <a:cubicBezTo>
                    <a:pt x="778" y="41"/>
                    <a:pt x="720" y="61"/>
                    <a:pt x="662" y="80"/>
                  </a:cubicBezTo>
                  <a:cubicBezTo>
                    <a:pt x="545" y="138"/>
                    <a:pt x="467" y="216"/>
                    <a:pt x="389" y="313"/>
                  </a:cubicBezTo>
                  <a:cubicBezTo>
                    <a:pt x="331" y="372"/>
                    <a:pt x="292" y="430"/>
                    <a:pt x="234" y="488"/>
                  </a:cubicBezTo>
                  <a:cubicBezTo>
                    <a:pt x="214" y="527"/>
                    <a:pt x="195" y="547"/>
                    <a:pt x="156" y="586"/>
                  </a:cubicBezTo>
                  <a:cubicBezTo>
                    <a:pt x="156" y="586"/>
                    <a:pt x="137" y="605"/>
                    <a:pt x="137" y="625"/>
                  </a:cubicBezTo>
                  <a:lnTo>
                    <a:pt x="117" y="625"/>
                  </a:lnTo>
                  <a:lnTo>
                    <a:pt x="39" y="800"/>
                  </a:lnTo>
                  <a:cubicBezTo>
                    <a:pt x="20" y="858"/>
                    <a:pt x="20" y="936"/>
                    <a:pt x="0" y="994"/>
                  </a:cubicBezTo>
                  <a:cubicBezTo>
                    <a:pt x="0" y="994"/>
                    <a:pt x="0" y="994"/>
                    <a:pt x="0" y="1014"/>
                  </a:cubicBezTo>
                  <a:cubicBezTo>
                    <a:pt x="0" y="1033"/>
                    <a:pt x="20" y="1189"/>
                    <a:pt x="20" y="1208"/>
                  </a:cubicBezTo>
                  <a:cubicBezTo>
                    <a:pt x="20" y="1208"/>
                    <a:pt x="20" y="1208"/>
                    <a:pt x="20" y="1228"/>
                  </a:cubicBezTo>
                  <a:cubicBezTo>
                    <a:pt x="20" y="1247"/>
                    <a:pt x="78" y="1383"/>
                    <a:pt x="78" y="1403"/>
                  </a:cubicBezTo>
                  <a:cubicBezTo>
                    <a:pt x="78" y="1403"/>
                    <a:pt x="98" y="1422"/>
                    <a:pt x="98" y="1422"/>
                  </a:cubicBezTo>
                  <a:cubicBezTo>
                    <a:pt x="117" y="1461"/>
                    <a:pt x="175" y="1539"/>
                    <a:pt x="195" y="1578"/>
                  </a:cubicBezTo>
                  <a:lnTo>
                    <a:pt x="214" y="1578"/>
                  </a:lnTo>
                  <a:cubicBezTo>
                    <a:pt x="214" y="1597"/>
                    <a:pt x="214" y="1597"/>
                    <a:pt x="214" y="1597"/>
                  </a:cubicBezTo>
                  <a:cubicBezTo>
                    <a:pt x="253" y="1636"/>
                    <a:pt x="312" y="1675"/>
                    <a:pt x="351" y="1714"/>
                  </a:cubicBezTo>
                  <a:cubicBezTo>
                    <a:pt x="370" y="1714"/>
                    <a:pt x="370" y="1733"/>
                    <a:pt x="370" y="1733"/>
                  </a:cubicBezTo>
                  <a:lnTo>
                    <a:pt x="389" y="1733"/>
                  </a:lnTo>
                  <a:cubicBezTo>
                    <a:pt x="428" y="1753"/>
                    <a:pt x="526" y="1811"/>
                    <a:pt x="564" y="1830"/>
                  </a:cubicBezTo>
                  <a:lnTo>
                    <a:pt x="603" y="1830"/>
                  </a:lnTo>
                  <a:cubicBezTo>
                    <a:pt x="662" y="1850"/>
                    <a:pt x="739" y="1869"/>
                    <a:pt x="817" y="1869"/>
                  </a:cubicBezTo>
                  <a:cubicBezTo>
                    <a:pt x="876" y="1869"/>
                    <a:pt x="953" y="1869"/>
                    <a:pt x="1031" y="1850"/>
                  </a:cubicBezTo>
                  <a:lnTo>
                    <a:pt x="1051" y="1850"/>
                  </a:lnTo>
                  <a:cubicBezTo>
                    <a:pt x="1090" y="1850"/>
                    <a:pt x="1187" y="1811"/>
                    <a:pt x="1226" y="1792"/>
                  </a:cubicBezTo>
                  <a:lnTo>
                    <a:pt x="1245" y="1792"/>
                  </a:lnTo>
                  <a:cubicBezTo>
                    <a:pt x="1284" y="1753"/>
                    <a:pt x="1342" y="1714"/>
                    <a:pt x="1381" y="1675"/>
                  </a:cubicBezTo>
                  <a:lnTo>
                    <a:pt x="1401" y="1675"/>
                  </a:lnTo>
                  <a:cubicBezTo>
                    <a:pt x="1459" y="1636"/>
                    <a:pt x="1498" y="1578"/>
                    <a:pt x="1537" y="1519"/>
                  </a:cubicBezTo>
                  <a:cubicBezTo>
                    <a:pt x="1595" y="1441"/>
                    <a:pt x="1634" y="1344"/>
                    <a:pt x="1634" y="1247"/>
                  </a:cubicBezTo>
                  <a:cubicBezTo>
                    <a:pt x="1673" y="1169"/>
                    <a:pt x="1673" y="1072"/>
                    <a:pt x="1634" y="994"/>
                  </a:cubicBezTo>
                  <a:cubicBezTo>
                    <a:pt x="1654" y="936"/>
                    <a:pt x="1673" y="897"/>
                    <a:pt x="1673" y="839"/>
                  </a:cubicBezTo>
                  <a:cubicBezTo>
                    <a:pt x="1712" y="761"/>
                    <a:pt x="1712" y="664"/>
                    <a:pt x="1673" y="566"/>
                  </a:cubicBezTo>
                  <a:cubicBezTo>
                    <a:pt x="1673" y="469"/>
                    <a:pt x="1634" y="391"/>
                    <a:pt x="1576" y="313"/>
                  </a:cubicBezTo>
                  <a:cubicBezTo>
                    <a:pt x="1517" y="236"/>
                    <a:pt x="1459" y="177"/>
                    <a:pt x="1381" y="119"/>
                  </a:cubicBezTo>
                  <a:cubicBezTo>
                    <a:pt x="1323" y="99"/>
                    <a:pt x="1265" y="61"/>
                    <a:pt x="1206" y="41"/>
                  </a:cubicBezTo>
                  <a:cubicBezTo>
                    <a:pt x="1134" y="17"/>
                    <a:pt x="1055"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33"/>
            <p:cNvSpPr/>
            <p:nvPr/>
          </p:nvSpPr>
          <p:spPr>
            <a:xfrm>
              <a:off x="-6347000" y="2328138"/>
              <a:ext cx="38450" cy="36500"/>
            </a:xfrm>
            <a:custGeom>
              <a:avLst/>
              <a:gdLst/>
              <a:ahLst/>
              <a:cxnLst/>
              <a:rect l="l" t="t" r="r" b="b"/>
              <a:pathLst>
                <a:path w="1538" h="1460" extrusionOk="0">
                  <a:moveTo>
                    <a:pt x="662" y="1"/>
                  </a:moveTo>
                  <a:cubicBezTo>
                    <a:pt x="565" y="1"/>
                    <a:pt x="487" y="40"/>
                    <a:pt x="390" y="79"/>
                  </a:cubicBezTo>
                  <a:cubicBezTo>
                    <a:pt x="312" y="118"/>
                    <a:pt x="234" y="176"/>
                    <a:pt x="176" y="254"/>
                  </a:cubicBezTo>
                  <a:cubicBezTo>
                    <a:pt x="117" y="312"/>
                    <a:pt x="59" y="390"/>
                    <a:pt x="40" y="487"/>
                  </a:cubicBezTo>
                  <a:cubicBezTo>
                    <a:pt x="20" y="546"/>
                    <a:pt x="20" y="623"/>
                    <a:pt x="1" y="682"/>
                  </a:cubicBezTo>
                  <a:cubicBezTo>
                    <a:pt x="1" y="798"/>
                    <a:pt x="20" y="915"/>
                    <a:pt x="79" y="1032"/>
                  </a:cubicBezTo>
                  <a:cubicBezTo>
                    <a:pt x="117" y="1090"/>
                    <a:pt x="156" y="1129"/>
                    <a:pt x="176" y="1187"/>
                  </a:cubicBezTo>
                  <a:cubicBezTo>
                    <a:pt x="273" y="1285"/>
                    <a:pt x="370" y="1343"/>
                    <a:pt x="487" y="1401"/>
                  </a:cubicBezTo>
                  <a:lnTo>
                    <a:pt x="584" y="1421"/>
                  </a:lnTo>
                  <a:cubicBezTo>
                    <a:pt x="681" y="1460"/>
                    <a:pt x="779" y="1460"/>
                    <a:pt x="876" y="1460"/>
                  </a:cubicBezTo>
                  <a:cubicBezTo>
                    <a:pt x="954" y="1460"/>
                    <a:pt x="1051" y="1421"/>
                    <a:pt x="1129" y="1382"/>
                  </a:cubicBezTo>
                  <a:cubicBezTo>
                    <a:pt x="1226" y="1343"/>
                    <a:pt x="1284" y="1285"/>
                    <a:pt x="1343" y="1207"/>
                  </a:cubicBezTo>
                  <a:cubicBezTo>
                    <a:pt x="1421" y="1148"/>
                    <a:pt x="1459" y="1071"/>
                    <a:pt x="1498" y="973"/>
                  </a:cubicBezTo>
                  <a:cubicBezTo>
                    <a:pt x="1498" y="915"/>
                    <a:pt x="1518" y="837"/>
                    <a:pt x="1518" y="779"/>
                  </a:cubicBezTo>
                  <a:cubicBezTo>
                    <a:pt x="1537" y="662"/>
                    <a:pt x="1498" y="546"/>
                    <a:pt x="1459" y="429"/>
                  </a:cubicBezTo>
                  <a:cubicBezTo>
                    <a:pt x="1421" y="370"/>
                    <a:pt x="1382" y="332"/>
                    <a:pt x="1343" y="273"/>
                  </a:cubicBezTo>
                  <a:cubicBezTo>
                    <a:pt x="1265" y="176"/>
                    <a:pt x="1168" y="118"/>
                    <a:pt x="1032" y="59"/>
                  </a:cubicBezTo>
                  <a:lnTo>
                    <a:pt x="934" y="40"/>
                  </a:lnTo>
                  <a:cubicBezTo>
                    <a:pt x="857" y="1"/>
                    <a:pt x="759" y="1"/>
                    <a:pt x="6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336;p33"/>
            <p:cNvSpPr/>
            <p:nvPr/>
          </p:nvSpPr>
          <p:spPr>
            <a:xfrm>
              <a:off x="-6651875" y="2336913"/>
              <a:ext cx="41375" cy="44150"/>
            </a:xfrm>
            <a:custGeom>
              <a:avLst/>
              <a:gdLst/>
              <a:ahLst/>
              <a:cxnLst/>
              <a:rect l="l" t="t" r="r" b="b"/>
              <a:pathLst>
                <a:path w="1655" h="1766" extrusionOk="0">
                  <a:moveTo>
                    <a:pt x="954" y="0"/>
                  </a:moveTo>
                  <a:cubicBezTo>
                    <a:pt x="896" y="0"/>
                    <a:pt x="837" y="0"/>
                    <a:pt x="779" y="19"/>
                  </a:cubicBezTo>
                  <a:cubicBezTo>
                    <a:pt x="662" y="39"/>
                    <a:pt x="546" y="97"/>
                    <a:pt x="448" y="175"/>
                  </a:cubicBezTo>
                  <a:cubicBezTo>
                    <a:pt x="390" y="233"/>
                    <a:pt x="312" y="311"/>
                    <a:pt x="254" y="389"/>
                  </a:cubicBezTo>
                  <a:cubicBezTo>
                    <a:pt x="234" y="408"/>
                    <a:pt x="215" y="447"/>
                    <a:pt x="195" y="467"/>
                  </a:cubicBezTo>
                  <a:cubicBezTo>
                    <a:pt x="157" y="545"/>
                    <a:pt x="118" y="642"/>
                    <a:pt x="79" y="720"/>
                  </a:cubicBezTo>
                  <a:cubicBezTo>
                    <a:pt x="59" y="759"/>
                    <a:pt x="59" y="797"/>
                    <a:pt x="40" y="836"/>
                  </a:cubicBezTo>
                  <a:cubicBezTo>
                    <a:pt x="40" y="895"/>
                    <a:pt x="20" y="953"/>
                    <a:pt x="1" y="1011"/>
                  </a:cubicBezTo>
                  <a:cubicBezTo>
                    <a:pt x="20" y="1070"/>
                    <a:pt x="20" y="1148"/>
                    <a:pt x="20" y="1206"/>
                  </a:cubicBezTo>
                  <a:cubicBezTo>
                    <a:pt x="40" y="1264"/>
                    <a:pt x="59" y="1323"/>
                    <a:pt x="79" y="1381"/>
                  </a:cubicBezTo>
                  <a:cubicBezTo>
                    <a:pt x="118" y="1459"/>
                    <a:pt x="176" y="1537"/>
                    <a:pt x="254" y="1595"/>
                  </a:cubicBezTo>
                  <a:cubicBezTo>
                    <a:pt x="293" y="1634"/>
                    <a:pt x="351" y="1673"/>
                    <a:pt x="409" y="1692"/>
                  </a:cubicBezTo>
                  <a:cubicBezTo>
                    <a:pt x="468" y="1731"/>
                    <a:pt x="526" y="1750"/>
                    <a:pt x="584" y="1750"/>
                  </a:cubicBezTo>
                  <a:cubicBezTo>
                    <a:pt x="614" y="1760"/>
                    <a:pt x="648" y="1765"/>
                    <a:pt x="682" y="1765"/>
                  </a:cubicBezTo>
                  <a:cubicBezTo>
                    <a:pt x="716" y="1765"/>
                    <a:pt x="750" y="1760"/>
                    <a:pt x="779" y="1750"/>
                  </a:cubicBezTo>
                  <a:cubicBezTo>
                    <a:pt x="876" y="1750"/>
                    <a:pt x="954" y="1731"/>
                    <a:pt x="1032" y="1692"/>
                  </a:cubicBezTo>
                  <a:cubicBezTo>
                    <a:pt x="1051" y="1692"/>
                    <a:pt x="1071" y="1673"/>
                    <a:pt x="1071" y="1673"/>
                  </a:cubicBezTo>
                  <a:cubicBezTo>
                    <a:pt x="1149" y="1634"/>
                    <a:pt x="1207" y="1595"/>
                    <a:pt x="1265" y="1556"/>
                  </a:cubicBezTo>
                  <a:cubicBezTo>
                    <a:pt x="1324" y="1498"/>
                    <a:pt x="1382" y="1420"/>
                    <a:pt x="1401" y="1381"/>
                  </a:cubicBezTo>
                  <a:cubicBezTo>
                    <a:pt x="1421" y="1381"/>
                    <a:pt x="1421" y="1362"/>
                    <a:pt x="1440" y="1342"/>
                  </a:cubicBezTo>
                  <a:cubicBezTo>
                    <a:pt x="1479" y="1284"/>
                    <a:pt x="1499" y="1206"/>
                    <a:pt x="1537" y="1148"/>
                  </a:cubicBezTo>
                  <a:cubicBezTo>
                    <a:pt x="1537" y="1128"/>
                    <a:pt x="1557" y="1109"/>
                    <a:pt x="1557" y="1109"/>
                  </a:cubicBezTo>
                  <a:cubicBezTo>
                    <a:pt x="1557" y="1070"/>
                    <a:pt x="1576" y="1031"/>
                    <a:pt x="1576" y="973"/>
                  </a:cubicBezTo>
                  <a:cubicBezTo>
                    <a:pt x="1615" y="914"/>
                    <a:pt x="1635" y="836"/>
                    <a:pt x="1635" y="739"/>
                  </a:cubicBezTo>
                  <a:cubicBezTo>
                    <a:pt x="1654" y="642"/>
                    <a:pt x="1635" y="564"/>
                    <a:pt x="1596" y="467"/>
                  </a:cubicBezTo>
                  <a:cubicBezTo>
                    <a:pt x="1576" y="389"/>
                    <a:pt x="1518" y="311"/>
                    <a:pt x="1460" y="233"/>
                  </a:cubicBezTo>
                  <a:cubicBezTo>
                    <a:pt x="1421" y="195"/>
                    <a:pt x="1362" y="156"/>
                    <a:pt x="1324" y="117"/>
                  </a:cubicBezTo>
                  <a:cubicBezTo>
                    <a:pt x="1207" y="39"/>
                    <a:pt x="1090" y="0"/>
                    <a:pt x="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33"/>
            <p:cNvSpPr/>
            <p:nvPr/>
          </p:nvSpPr>
          <p:spPr>
            <a:xfrm>
              <a:off x="-6485425" y="2283713"/>
              <a:ext cx="42825" cy="34925"/>
            </a:xfrm>
            <a:custGeom>
              <a:avLst/>
              <a:gdLst/>
              <a:ahLst/>
              <a:cxnLst/>
              <a:rect l="l" t="t" r="r" b="b"/>
              <a:pathLst>
                <a:path w="1713" h="1397" extrusionOk="0">
                  <a:moveTo>
                    <a:pt x="816" y="1"/>
                  </a:moveTo>
                  <a:cubicBezTo>
                    <a:pt x="545" y="1"/>
                    <a:pt x="280" y="143"/>
                    <a:pt x="170" y="475"/>
                  </a:cubicBezTo>
                  <a:cubicBezTo>
                    <a:pt x="1" y="1018"/>
                    <a:pt x="453" y="1396"/>
                    <a:pt x="891" y="1396"/>
                  </a:cubicBezTo>
                  <a:cubicBezTo>
                    <a:pt x="1158" y="1396"/>
                    <a:pt x="1420" y="1254"/>
                    <a:pt x="1531" y="922"/>
                  </a:cubicBezTo>
                  <a:cubicBezTo>
                    <a:pt x="1712" y="379"/>
                    <a:pt x="1257" y="1"/>
                    <a:pt x="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33"/>
            <p:cNvSpPr/>
            <p:nvPr/>
          </p:nvSpPr>
          <p:spPr>
            <a:xfrm>
              <a:off x="-6528350" y="2482188"/>
              <a:ext cx="58375" cy="45825"/>
            </a:xfrm>
            <a:custGeom>
              <a:avLst/>
              <a:gdLst/>
              <a:ahLst/>
              <a:cxnLst/>
              <a:rect l="l" t="t" r="r" b="b"/>
              <a:pathLst>
                <a:path w="2335" h="1833" extrusionOk="0">
                  <a:moveTo>
                    <a:pt x="1244" y="1"/>
                  </a:moveTo>
                  <a:cubicBezTo>
                    <a:pt x="1033" y="1"/>
                    <a:pt x="847" y="54"/>
                    <a:pt x="661" y="121"/>
                  </a:cubicBezTo>
                  <a:cubicBezTo>
                    <a:pt x="564" y="179"/>
                    <a:pt x="467" y="238"/>
                    <a:pt x="370" y="296"/>
                  </a:cubicBezTo>
                  <a:cubicBezTo>
                    <a:pt x="272" y="374"/>
                    <a:pt x="214" y="471"/>
                    <a:pt x="136" y="549"/>
                  </a:cubicBezTo>
                  <a:lnTo>
                    <a:pt x="39" y="724"/>
                  </a:lnTo>
                  <a:cubicBezTo>
                    <a:pt x="20" y="821"/>
                    <a:pt x="0" y="919"/>
                    <a:pt x="20" y="1016"/>
                  </a:cubicBezTo>
                  <a:cubicBezTo>
                    <a:pt x="20" y="1074"/>
                    <a:pt x="20" y="1132"/>
                    <a:pt x="58" y="1191"/>
                  </a:cubicBezTo>
                  <a:cubicBezTo>
                    <a:pt x="78" y="1269"/>
                    <a:pt x="117" y="1346"/>
                    <a:pt x="195" y="1424"/>
                  </a:cubicBezTo>
                  <a:cubicBezTo>
                    <a:pt x="272" y="1502"/>
                    <a:pt x="350" y="1580"/>
                    <a:pt x="447" y="1619"/>
                  </a:cubicBezTo>
                  <a:cubicBezTo>
                    <a:pt x="545" y="1677"/>
                    <a:pt x="642" y="1735"/>
                    <a:pt x="739" y="1774"/>
                  </a:cubicBezTo>
                  <a:cubicBezTo>
                    <a:pt x="836" y="1794"/>
                    <a:pt x="914" y="1794"/>
                    <a:pt x="992" y="1813"/>
                  </a:cubicBezTo>
                  <a:cubicBezTo>
                    <a:pt x="1031" y="1813"/>
                    <a:pt x="1050" y="1833"/>
                    <a:pt x="1070" y="1833"/>
                  </a:cubicBezTo>
                  <a:cubicBezTo>
                    <a:pt x="1187" y="1833"/>
                    <a:pt x="1303" y="1813"/>
                    <a:pt x="1400" y="1813"/>
                  </a:cubicBezTo>
                  <a:cubicBezTo>
                    <a:pt x="1517" y="1794"/>
                    <a:pt x="1614" y="1755"/>
                    <a:pt x="1712" y="1716"/>
                  </a:cubicBezTo>
                  <a:cubicBezTo>
                    <a:pt x="1789" y="1677"/>
                    <a:pt x="1848" y="1638"/>
                    <a:pt x="1926" y="1599"/>
                  </a:cubicBezTo>
                  <a:cubicBezTo>
                    <a:pt x="1965" y="1560"/>
                    <a:pt x="2003" y="1541"/>
                    <a:pt x="2042" y="1502"/>
                  </a:cubicBezTo>
                  <a:cubicBezTo>
                    <a:pt x="2081" y="1463"/>
                    <a:pt x="2140" y="1405"/>
                    <a:pt x="2178" y="1366"/>
                  </a:cubicBezTo>
                  <a:cubicBezTo>
                    <a:pt x="2178" y="1366"/>
                    <a:pt x="2178" y="1346"/>
                    <a:pt x="2178" y="1346"/>
                  </a:cubicBezTo>
                  <a:cubicBezTo>
                    <a:pt x="2198" y="1308"/>
                    <a:pt x="2217" y="1269"/>
                    <a:pt x="2237" y="1230"/>
                  </a:cubicBezTo>
                  <a:cubicBezTo>
                    <a:pt x="2256" y="1191"/>
                    <a:pt x="2295" y="1152"/>
                    <a:pt x="2295" y="1094"/>
                  </a:cubicBezTo>
                  <a:cubicBezTo>
                    <a:pt x="2315" y="1035"/>
                    <a:pt x="2334" y="957"/>
                    <a:pt x="2334" y="899"/>
                  </a:cubicBezTo>
                  <a:cubicBezTo>
                    <a:pt x="2334" y="880"/>
                    <a:pt x="2334" y="860"/>
                    <a:pt x="2334" y="860"/>
                  </a:cubicBezTo>
                  <a:cubicBezTo>
                    <a:pt x="2334" y="782"/>
                    <a:pt x="2334" y="724"/>
                    <a:pt x="2315" y="646"/>
                  </a:cubicBezTo>
                  <a:cubicBezTo>
                    <a:pt x="2315" y="646"/>
                    <a:pt x="2315" y="627"/>
                    <a:pt x="2315" y="627"/>
                  </a:cubicBezTo>
                  <a:cubicBezTo>
                    <a:pt x="2295" y="549"/>
                    <a:pt x="2276" y="491"/>
                    <a:pt x="2237" y="432"/>
                  </a:cubicBezTo>
                  <a:cubicBezTo>
                    <a:pt x="2237" y="413"/>
                    <a:pt x="2159" y="296"/>
                    <a:pt x="2140" y="277"/>
                  </a:cubicBezTo>
                  <a:cubicBezTo>
                    <a:pt x="2140" y="277"/>
                    <a:pt x="2140" y="277"/>
                    <a:pt x="2140" y="257"/>
                  </a:cubicBezTo>
                  <a:cubicBezTo>
                    <a:pt x="2120" y="257"/>
                    <a:pt x="2003" y="141"/>
                    <a:pt x="1984" y="141"/>
                  </a:cubicBezTo>
                  <a:cubicBezTo>
                    <a:pt x="1945" y="121"/>
                    <a:pt x="1770" y="43"/>
                    <a:pt x="1789" y="43"/>
                  </a:cubicBezTo>
                  <a:cubicBezTo>
                    <a:pt x="1731" y="43"/>
                    <a:pt x="1634" y="24"/>
                    <a:pt x="1614" y="24"/>
                  </a:cubicBezTo>
                  <a:cubicBezTo>
                    <a:pt x="1601" y="17"/>
                    <a:pt x="1586" y="15"/>
                    <a:pt x="1572" y="15"/>
                  </a:cubicBezTo>
                  <a:cubicBezTo>
                    <a:pt x="1543" y="15"/>
                    <a:pt x="1517" y="24"/>
                    <a:pt x="1517" y="24"/>
                  </a:cubicBezTo>
                  <a:lnTo>
                    <a:pt x="1439" y="24"/>
                  </a:lnTo>
                  <a:cubicBezTo>
                    <a:pt x="1400" y="24"/>
                    <a:pt x="1362" y="4"/>
                    <a:pt x="1342" y="4"/>
                  </a:cubicBezTo>
                  <a:cubicBezTo>
                    <a:pt x="1309" y="2"/>
                    <a:pt x="1276" y="1"/>
                    <a:pt x="1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339;p33"/>
            <p:cNvSpPr/>
            <p:nvPr/>
          </p:nvSpPr>
          <p:spPr>
            <a:xfrm>
              <a:off x="-6483625" y="2483263"/>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33"/>
            <p:cNvSpPr/>
            <p:nvPr/>
          </p:nvSpPr>
          <p:spPr>
            <a:xfrm>
              <a:off x="-6483625" y="2483263"/>
              <a:ext cx="500" cy="500"/>
            </a:xfrm>
            <a:custGeom>
              <a:avLst/>
              <a:gdLst/>
              <a:ahLst/>
              <a:cxnLst/>
              <a:rect l="l" t="t" r="r" b="b"/>
              <a:pathLst>
                <a:path w="20" h="20" extrusionOk="0">
                  <a:moveTo>
                    <a:pt x="0" y="0"/>
                  </a:moveTo>
                  <a:cubicBezTo>
                    <a:pt x="0" y="0"/>
                    <a:pt x="20" y="0"/>
                    <a:pt x="20" y="20"/>
                  </a:cubicBezTo>
                  <a:cubicBezTo>
                    <a:pt x="20" y="20"/>
                    <a:pt x="20" y="0"/>
                    <a:pt x="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33"/>
            <p:cNvSpPr/>
            <p:nvPr/>
          </p:nvSpPr>
          <p:spPr>
            <a:xfrm>
              <a:off x="-6399025" y="2576888"/>
              <a:ext cx="64200" cy="50525"/>
            </a:xfrm>
            <a:custGeom>
              <a:avLst/>
              <a:gdLst/>
              <a:ahLst/>
              <a:cxnLst/>
              <a:rect l="l" t="t" r="r" b="b"/>
              <a:pathLst>
                <a:path w="2568" h="2021" extrusionOk="0">
                  <a:moveTo>
                    <a:pt x="1315" y="1"/>
                  </a:moveTo>
                  <a:cubicBezTo>
                    <a:pt x="1245" y="1"/>
                    <a:pt x="1172" y="15"/>
                    <a:pt x="1090" y="28"/>
                  </a:cubicBezTo>
                  <a:cubicBezTo>
                    <a:pt x="1031" y="28"/>
                    <a:pt x="954" y="48"/>
                    <a:pt x="895" y="87"/>
                  </a:cubicBezTo>
                  <a:cubicBezTo>
                    <a:pt x="818" y="106"/>
                    <a:pt x="740" y="126"/>
                    <a:pt x="681" y="165"/>
                  </a:cubicBezTo>
                  <a:cubicBezTo>
                    <a:pt x="487" y="281"/>
                    <a:pt x="351" y="398"/>
                    <a:pt x="215" y="573"/>
                  </a:cubicBezTo>
                  <a:cubicBezTo>
                    <a:pt x="156" y="651"/>
                    <a:pt x="117" y="748"/>
                    <a:pt x="78" y="845"/>
                  </a:cubicBezTo>
                  <a:cubicBezTo>
                    <a:pt x="40" y="943"/>
                    <a:pt x="20" y="1059"/>
                    <a:pt x="1" y="1157"/>
                  </a:cubicBezTo>
                  <a:cubicBezTo>
                    <a:pt x="1" y="1293"/>
                    <a:pt x="20" y="1409"/>
                    <a:pt x="78" y="1526"/>
                  </a:cubicBezTo>
                  <a:cubicBezTo>
                    <a:pt x="137" y="1623"/>
                    <a:pt x="215" y="1721"/>
                    <a:pt x="312" y="1798"/>
                  </a:cubicBezTo>
                  <a:cubicBezTo>
                    <a:pt x="526" y="1915"/>
                    <a:pt x="740" y="1993"/>
                    <a:pt x="973" y="2012"/>
                  </a:cubicBezTo>
                  <a:cubicBezTo>
                    <a:pt x="1007" y="2018"/>
                    <a:pt x="1043" y="2020"/>
                    <a:pt x="1080" y="2020"/>
                  </a:cubicBezTo>
                  <a:cubicBezTo>
                    <a:pt x="1168" y="2020"/>
                    <a:pt x="1260" y="2007"/>
                    <a:pt x="1343" y="1993"/>
                  </a:cubicBezTo>
                  <a:cubicBezTo>
                    <a:pt x="1401" y="1993"/>
                    <a:pt x="1440" y="1993"/>
                    <a:pt x="1498" y="1973"/>
                  </a:cubicBezTo>
                  <a:cubicBezTo>
                    <a:pt x="1732" y="1896"/>
                    <a:pt x="1926" y="1818"/>
                    <a:pt x="2121" y="1662"/>
                  </a:cubicBezTo>
                  <a:cubicBezTo>
                    <a:pt x="2198" y="1584"/>
                    <a:pt x="2276" y="1487"/>
                    <a:pt x="2354" y="1409"/>
                  </a:cubicBezTo>
                  <a:cubicBezTo>
                    <a:pt x="2432" y="1312"/>
                    <a:pt x="2471" y="1195"/>
                    <a:pt x="2529" y="1098"/>
                  </a:cubicBezTo>
                  <a:cubicBezTo>
                    <a:pt x="2568" y="1001"/>
                    <a:pt x="2568" y="904"/>
                    <a:pt x="2549" y="806"/>
                  </a:cubicBezTo>
                  <a:cubicBezTo>
                    <a:pt x="2549" y="709"/>
                    <a:pt x="2529" y="631"/>
                    <a:pt x="2490" y="554"/>
                  </a:cubicBezTo>
                  <a:cubicBezTo>
                    <a:pt x="2451" y="456"/>
                    <a:pt x="2393" y="398"/>
                    <a:pt x="2315" y="340"/>
                  </a:cubicBezTo>
                  <a:cubicBezTo>
                    <a:pt x="2257" y="262"/>
                    <a:pt x="2160" y="223"/>
                    <a:pt x="2082" y="184"/>
                  </a:cubicBezTo>
                  <a:cubicBezTo>
                    <a:pt x="2004" y="165"/>
                    <a:pt x="1946" y="165"/>
                    <a:pt x="1887" y="165"/>
                  </a:cubicBezTo>
                  <a:cubicBezTo>
                    <a:pt x="1829" y="126"/>
                    <a:pt x="1771" y="87"/>
                    <a:pt x="1712" y="67"/>
                  </a:cubicBezTo>
                  <a:cubicBezTo>
                    <a:pt x="1693" y="67"/>
                    <a:pt x="1673" y="48"/>
                    <a:pt x="1654" y="48"/>
                  </a:cubicBezTo>
                  <a:cubicBezTo>
                    <a:pt x="1576" y="28"/>
                    <a:pt x="1498" y="9"/>
                    <a:pt x="1401" y="9"/>
                  </a:cubicBezTo>
                  <a:cubicBezTo>
                    <a:pt x="1373" y="3"/>
                    <a:pt x="1344" y="1"/>
                    <a:pt x="1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33"/>
            <p:cNvSpPr/>
            <p:nvPr/>
          </p:nvSpPr>
          <p:spPr>
            <a:xfrm>
              <a:off x="-6775850" y="2221013"/>
              <a:ext cx="74425" cy="50400"/>
            </a:xfrm>
            <a:custGeom>
              <a:avLst/>
              <a:gdLst/>
              <a:ahLst/>
              <a:cxnLst/>
              <a:rect l="l" t="t" r="r" b="b"/>
              <a:pathLst>
                <a:path w="2977" h="2016" extrusionOk="0">
                  <a:moveTo>
                    <a:pt x="2018" y="1"/>
                  </a:moveTo>
                  <a:cubicBezTo>
                    <a:pt x="1978" y="1"/>
                    <a:pt x="1940" y="3"/>
                    <a:pt x="1906" y="7"/>
                  </a:cubicBezTo>
                  <a:cubicBezTo>
                    <a:pt x="1770" y="46"/>
                    <a:pt x="1634" y="124"/>
                    <a:pt x="1537" y="221"/>
                  </a:cubicBezTo>
                  <a:cubicBezTo>
                    <a:pt x="1381" y="221"/>
                    <a:pt x="1226" y="240"/>
                    <a:pt x="1070" y="279"/>
                  </a:cubicBezTo>
                  <a:cubicBezTo>
                    <a:pt x="934" y="318"/>
                    <a:pt x="778" y="377"/>
                    <a:pt x="662" y="435"/>
                  </a:cubicBezTo>
                  <a:cubicBezTo>
                    <a:pt x="526" y="493"/>
                    <a:pt x="389" y="591"/>
                    <a:pt x="273" y="668"/>
                  </a:cubicBezTo>
                  <a:cubicBezTo>
                    <a:pt x="78" y="824"/>
                    <a:pt x="0" y="1135"/>
                    <a:pt x="39" y="1349"/>
                  </a:cubicBezTo>
                  <a:cubicBezTo>
                    <a:pt x="98" y="1602"/>
                    <a:pt x="273" y="1796"/>
                    <a:pt x="526" y="1894"/>
                  </a:cubicBezTo>
                  <a:cubicBezTo>
                    <a:pt x="744" y="1976"/>
                    <a:pt x="980" y="2016"/>
                    <a:pt x="1218" y="2016"/>
                  </a:cubicBezTo>
                  <a:cubicBezTo>
                    <a:pt x="1767" y="2016"/>
                    <a:pt x="2330" y="1806"/>
                    <a:pt x="2723" y="1427"/>
                  </a:cubicBezTo>
                  <a:cubicBezTo>
                    <a:pt x="2898" y="1252"/>
                    <a:pt x="2976" y="1057"/>
                    <a:pt x="2957" y="824"/>
                  </a:cubicBezTo>
                  <a:cubicBezTo>
                    <a:pt x="2957" y="746"/>
                    <a:pt x="2937" y="649"/>
                    <a:pt x="2898" y="571"/>
                  </a:cubicBezTo>
                  <a:cubicBezTo>
                    <a:pt x="2840" y="454"/>
                    <a:pt x="2743" y="357"/>
                    <a:pt x="2646" y="299"/>
                  </a:cubicBezTo>
                  <a:cubicBezTo>
                    <a:pt x="2587" y="240"/>
                    <a:pt x="2509" y="182"/>
                    <a:pt x="2451" y="124"/>
                  </a:cubicBezTo>
                  <a:cubicBezTo>
                    <a:pt x="2344" y="32"/>
                    <a:pt x="2165"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33"/>
            <p:cNvSpPr/>
            <p:nvPr/>
          </p:nvSpPr>
          <p:spPr>
            <a:xfrm>
              <a:off x="-6855100" y="2079188"/>
              <a:ext cx="62250" cy="57550"/>
            </a:xfrm>
            <a:custGeom>
              <a:avLst/>
              <a:gdLst/>
              <a:ahLst/>
              <a:cxnLst/>
              <a:rect l="l" t="t" r="r" b="b"/>
              <a:pathLst>
                <a:path w="2490" h="2302" extrusionOk="0">
                  <a:moveTo>
                    <a:pt x="1459" y="1"/>
                  </a:moveTo>
                  <a:cubicBezTo>
                    <a:pt x="1342" y="1"/>
                    <a:pt x="1206" y="20"/>
                    <a:pt x="1109" y="79"/>
                  </a:cubicBezTo>
                  <a:cubicBezTo>
                    <a:pt x="1012" y="98"/>
                    <a:pt x="934" y="137"/>
                    <a:pt x="856" y="195"/>
                  </a:cubicBezTo>
                  <a:cubicBezTo>
                    <a:pt x="739" y="273"/>
                    <a:pt x="603" y="351"/>
                    <a:pt x="506" y="468"/>
                  </a:cubicBezTo>
                  <a:cubicBezTo>
                    <a:pt x="389" y="565"/>
                    <a:pt x="292" y="682"/>
                    <a:pt x="214" y="798"/>
                  </a:cubicBezTo>
                  <a:cubicBezTo>
                    <a:pt x="156" y="896"/>
                    <a:pt x="117" y="993"/>
                    <a:pt x="78" y="1090"/>
                  </a:cubicBezTo>
                  <a:cubicBezTo>
                    <a:pt x="0" y="1246"/>
                    <a:pt x="0" y="1421"/>
                    <a:pt x="39" y="1576"/>
                  </a:cubicBezTo>
                  <a:cubicBezTo>
                    <a:pt x="59" y="1810"/>
                    <a:pt x="234" y="2024"/>
                    <a:pt x="428" y="2160"/>
                  </a:cubicBezTo>
                  <a:cubicBezTo>
                    <a:pt x="506" y="2199"/>
                    <a:pt x="584" y="2238"/>
                    <a:pt x="681" y="2257"/>
                  </a:cubicBezTo>
                  <a:cubicBezTo>
                    <a:pt x="760" y="2273"/>
                    <a:pt x="838" y="2301"/>
                    <a:pt x="917" y="2301"/>
                  </a:cubicBezTo>
                  <a:cubicBezTo>
                    <a:pt x="935" y="2301"/>
                    <a:pt x="954" y="2300"/>
                    <a:pt x="973" y="2296"/>
                  </a:cubicBezTo>
                  <a:cubicBezTo>
                    <a:pt x="1050" y="2296"/>
                    <a:pt x="1148" y="2296"/>
                    <a:pt x="1245" y="2276"/>
                  </a:cubicBezTo>
                  <a:cubicBezTo>
                    <a:pt x="1342" y="2257"/>
                    <a:pt x="1439" y="2218"/>
                    <a:pt x="1517" y="2179"/>
                  </a:cubicBezTo>
                  <a:cubicBezTo>
                    <a:pt x="1653" y="2121"/>
                    <a:pt x="1790" y="2024"/>
                    <a:pt x="1887" y="1946"/>
                  </a:cubicBezTo>
                  <a:cubicBezTo>
                    <a:pt x="2023" y="1849"/>
                    <a:pt x="2120" y="1732"/>
                    <a:pt x="2217" y="1596"/>
                  </a:cubicBezTo>
                  <a:cubicBezTo>
                    <a:pt x="2315" y="1460"/>
                    <a:pt x="2392" y="1323"/>
                    <a:pt x="2451" y="1168"/>
                  </a:cubicBezTo>
                  <a:cubicBezTo>
                    <a:pt x="2470" y="1071"/>
                    <a:pt x="2490" y="973"/>
                    <a:pt x="2470" y="876"/>
                  </a:cubicBezTo>
                  <a:cubicBezTo>
                    <a:pt x="2470" y="798"/>
                    <a:pt x="2451" y="701"/>
                    <a:pt x="2412" y="623"/>
                  </a:cubicBezTo>
                  <a:cubicBezTo>
                    <a:pt x="2373" y="565"/>
                    <a:pt x="2334" y="526"/>
                    <a:pt x="2295" y="468"/>
                  </a:cubicBezTo>
                  <a:cubicBezTo>
                    <a:pt x="2217" y="370"/>
                    <a:pt x="2120" y="293"/>
                    <a:pt x="1984" y="254"/>
                  </a:cubicBezTo>
                  <a:lnTo>
                    <a:pt x="1965" y="254"/>
                  </a:lnTo>
                  <a:cubicBezTo>
                    <a:pt x="1887" y="156"/>
                    <a:pt x="1770" y="59"/>
                    <a:pt x="1653" y="40"/>
                  </a:cubicBezTo>
                  <a:cubicBezTo>
                    <a:pt x="1576" y="20"/>
                    <a:pt x="1517"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33"/>
            <p:cNvSpPr/>
            <p:nvPr/>
          </p:nvSpPr>
          <p:spPr>
            <a:xfrm>
              <a:off x="-6925600" y="1961538"/>
              <a:ext cx="54950" cy="55150"/>
            </a:xfrm>
            <a:custGeom>
              <a:avLst/>
              <a:gdLst/>
              <a:ahLst/>
              <a:cxnLst/>
              <a:rect l="l" t="t" r="r" b="b"/>
              <a:pathLst>
                <a:path w="2198" h="2206" extrusionOk="0">
                  <a:moveTo>
                    <a:pt x="1517" y="0"/>
                  </a:moveTo>
                  <a:cubicBezTo>
                    <a:pt x="1381" y="0"/>
                    <a:pt x="1225" y="39"/>
                    <a:pt x="1089" y="117"/>
                  </a:cubicBezTo>
                  <a:cubicBezTo>
                    <a:pt x="1089" y="117"/>
                    <a:pt x="1070" y="117"/>
                    <a:pt x="1050" y="136"/>
                  </a:cubicBezTo>
                  <a:cubicBezTo>
                    <a:pt x="934" y="195"/>
                    <a:pt x="817" y="292"/>
                    <a:pt x="739" y="428"/>
                  </a:cubicBezTo>
                  <a:cubicBezTo>
                    <a:pt x="583" y="584"/>
                    <a:pt x="408" y="739"/>
                    <a:pt x="253" y="914"/>
                  </a:cubicBezTo>
                  <a:cubicBezTo>
                    <a:pt x="156" y="992"/>
                    <a:pt x="78" y="1089"/>
                    <a:pt x="39" y="1225"/>
                  </a:cubicBezTo>
                  <a:cubicBezTo>
                    <a:pt x="0" y="1303"/>
                    <a:pt x="0" y="1400"/>
                    <a:pt x="19" y="1498"/>
                  </a:cubicBezTo>
                  <a:cubicBezTo>
                    <a:pt x="19" y="1595"/>
                    <a:pt x="39" y="1673"/>
                    <a:pt x="78" y="1770"/>
                  </a:cubicBezTo>
                  <a:cubicBezTo>
                    <a:pt x="136" y="1867"/>
                    <a:pt x="214" y="1965"/>
                    <a:pt x="331" y="2042"/>
                  </a:cubicBezTo>
                  <a:cubicBezTo>
                    <a:pt x="408" y="2081"/>
                    <a:pt x="486" y="2120"/>
                    <a:pt x="564" y="2159"/>
                  </a:cubicBezTo>
                  <a:cubicBezTo>
                    <a:pt x="642" y="2178"/>
                    <a:pt x="739" y="2198"/>
                    <a:pt x="817" y="2198"/>
                  </a:cubicBezTo>
                  <a:cubicBezTo>
                    <a:pt x="851" y="2204"/>
                    <a:pt x="887" y="2206"/>
                    <a:pt x="923" y="2206"/>
                  </a:cubicBezTo>
                  <a:cubicBezTo>
                    <a:pt x="1010" y="2206"/>
                    <a:pt x="1098" y="2192"/>
                    <a:pt x="1167" y="2178"/>
                  </a:cubicBezTo>
                  <a:cubicBezTo>
                    <a:pt x="1284" y="2178"/>
                    <a:pt x="1400" y="2140"/>
                    <a:pt x="1498" y="2081"/>
                  </a:cubicBezTo>
                  <a:cubicBezTo>
                    <a:pt x="1575" y="2042"/>
                    <a:pt x="1634" y="1984"/>
                    <a:pt x="1712" y="1945"/>
                  </a:cubicBezTo>
                  <a:cubicBezTo>
                    <a:pt x="1731" y="1926"/>
                    <a:pt x="1750" y="1906"/>
                    <a:pt x="1770" y="1887"/>
                  </a:cubicBezTo>
                  <a:cubicBezTo>
                    <a:pt x="1828" y="1828"/>
                    <a:pt x="1887" y="1770"/>
                    <a:pt x="1945" y="1692"/>
                  </a:cubicBezTo>
                  <a:cubicBezTo>
                    <a:pt x="1984" y="1614"/>
                    <a:pt x="2023" y="1517"/>
                    <a:pt x="2062" y="1459"/>
                  </a:cubicBezTo>
                  <a:cubicBezTo>
                    <a:pt x="2120" y="1362"/>
                    <a:pt x="2120" y="1225"/>
                    <a:pt x="2139" y="1128"/>
                  </a:cubicBezTo>
                  <a:cubicBezTo>
                    <a:pt x="2159" y="1070"/>
                    <a:pt x="2159" y="1012"/>
                    <a:pt x="2159" y="953"/>
                  </a:cubicBezTo>
                  <a:cubicBezTo>
                    <a:pt x="2178" y="875"/>
                    <a:pt x="2198" y="817"/>
                    <a:pt x="2198" y="739"/>
                  </a:cubicBezTo>
                  <a:cubicBezTo>
                    <a:pt x="2198" y="661"/>
                    <a:pt x="2178" y="564"/>
                    <a:pt x="2139" y="486"/>
                  </a:cubicBezTo>
                  <a:cubicBezTo>
                    <a:pt x="2120" y="389"/>
                    <a:pt x="2081" y="311"/>
                    <a:pt x="2023" y="234"/>
                  </a:cubicBezTo>
                  <a:cubicBezTo>
                    <a:pt x="1887" y="97"/>
                    <a:pt x="1712" y="0"/>
                    <a:pt x="1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345;p33"/>
            <p:cNvSpPr/>
            <p:nvPr/>
          </p:nvSpPr>
          <p:spPr>
            <a:xfrm>
              <a:off x="-6977650" y="2064613"/>
              <a:ext cx="37000" cy="37950"/>
            </a:xfrm>
            <a:custGeom>
              <a:avLst/>
              <a:gdLst/>
              <a:ahLst/>
              <a:cxnLst/>
              <a:rect l="l" t="t" r="r" b="b"/>
              <a:pathLst>
                <a:path w="1480" h="1518" extrusionOk="0">
                  <a:moveTo>
                    <a:pt x="779" y="0"/>
                  </a:moveTo>
                  <a:cubicBezTo>
                    <a:pt x="721" y="0"/>
                    <a:pt x="662" y="20"/>
                    <a:pt x="604" y="20"/>
                  </a:cubicBezTo>
                  <a:lnTo>
                    <a:pt x="584" y="20"/>
                  </a:lnTo>
                  <a:cubicBezTo>
                    <a:pt x="507" y="39"/>
                    <a:pt x="409" y="78"/>
                    <a:pt x="351" y="137"/>
                  </a:cubicBezTo>
                  <a:cubicBezTo>
                    <a:pt x="273" y="175"/>
                    <a:pt x="195" y="234"/>
                    <a:pt x="157" y="331"/>
                  </a:cubicBezTo>
                  <a:cubicBezTo>
                    <a:pt x="98" y="389"/>
                    <a:pt x="79" y="448"/>
                    <a:pt x="59" y="526"/>
                  </a:cubicBezTo>
                  <a:cubicBezTo>
                    <a:pt x="40" y="603"/>
                    <a:pt x="20" y="662"/>
                    <a:pt x="1" y="759"/>
                  </a:cubicBezTo>
                  <a:cubicBezTo>
                    <a:pt x="20" y="817"/>
                    <a:pt x="20" y="876"/>
                    <a:pt x="20" y="934"/>
                  </a:cubicBezTo>
                  <a:cubicBezTo>
                    <a:pt x="40" y="1051"/>
                    <a:pt x="98" y="1167"/>
                    <a:pt x="176" y="1265"/>
                  </a:cubicBezTo>
                  <a:lnTo>
                    <a:pt x="195" y="1265"/>
                  </a:lnTo>
                  <a:cubicBezTo>
                    <a:pt x="195" y="1265"/>
                    <a:pt x="332" y="1381"/>
                    <a:pt x="332" y="1381"/>
                  </a:cubicBezTo>
                  <a:cubicBezTo>
                    <a:pt x="390" y="1420"/>
                    <a:pt x="448" y="1459"/>
                    <a:pt x="507" y="1479"/>
                  </a:cubicBezTo>
                  <a:cubicBezTo>
                    <a:pt x="507" y="1479"/>
                    <a:pt x="701" y="1517"/>
                    <a:pt x="701" y="1517"/>
                  </a:cubicBezTo>
                  <a:cubicBezTo>
                    <a:pt x="759" y="1517"/>
                    <a:pt x="837" y="1517"/>
                    <a:pt x="896" y="1498"/>
                  </a:cubicBezTo>
                  <a:cubicBezTo>
                    <a:pt x="896" y="1498"/>
                    <a:pt x="1071" y="1440"/>
                    <a:pt x="1071" y="1440"/>
                  </a:cubicBezTo>
                  <a:cubicBezTo>
                    <a:pt x="1071" y="1440"/>
                    <a:pt x="1226" y="1323"/>
                    <a:pt x="1226" y="1323"/>
                  </a:cubicBezTo>
                  <a:cubicBezTo>
                    <a:pt x="1265" y="1284"/>
                    <a:pt x="1304" y="1226"/>
                    <a:pt x="1343" y="1187"/>
                  </a:cubicBezTo>
                  <a:lnTo>
                    <a:pt x="1362" y="1187"/>
                  </a:lnTo>
                  <a:cubicBezTo>
                    <a:pt x="1382" y="1128"/>
                    <a:pt x="1421" y="1051"/>
                    <a:pt x="1440" y="992"/>
                  </a:cubicBezTo>
                  <a:cubicBezTo>
                    <a:pt x="1440" y="973"/>
                    <a:pt x="1440" y="973"/>
                    <a:pt x="1440" y="973"/>
                  </a:cubicBezTo>
                  <a:cubicBezTo>
                    <a:pt x="1460" y="953"/>
                    <a:pt x="1479" y="817"/>
                    <a:pt x="1479" y="798"/>
                  </a:cubicBezTo>
                  <a:cubicBezTo>
                    <a:pt x="1479" y="778"/>
                    <a:pt x="1479" y="778"/>
                    <a:pt x="1479" y="778"/>
                  </a:cubicBezTo>
                  <a:cubicBezTo>
                    <a:pt x="1479" y="759"/>
                    <a:pt x="1479" y="603"/>
                    <a:pt x="1479" y="584"/>
                  </a:cubicBezTo>
                  <a:lnTo>
                    <a:pt x="1460" y="584"/>
                  </a:lnTo>
                  <a:cubicBezTo>
                    <a:pt x="1460" y="584"/>
                    <a:pt x="1401" y="409"/>
                    <a:pt x="1401" y="409"/>
                  </a:cubicBezTo>
                  <a:cubicBezTo>
                    <a:pt x="1401" y="409"/>
                    <a:pt x="1304" y="253"/>
                    <a:pt x="1304" y="253"/>
                  </a:cubicBezTo>
                  <a:cubicBezTo>
                    <a:pt x="1265" y="195"/>
                    <a:pt x="1207" y="156"/>
                    <a:pt x="1168" y="137"/>
                  </a:cubicBezTo>
                  <a:cubicBezTo>
                    <a:pt x="1110" y="98"/>
                    <a:pt x="1051" y="59"/>
                    <a:pt x="973" y="39"/>
                  </a:cubicBezTo>
                  <a:cubicBezTo>
                    <a:pt x="915" y="20"/>
                    <a:pt x="857" y="0"/>
                    <a:pt x="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33"/>
            <p:cNvSpPr/>
            <p:nvPr/>
          </p:nvSpPr>
          <p:spPr>
            <a:xfrm>
              <a:off x="-6894975" y="2226038"/>
              <a:ext cx="36975" cy="37950"/>
            </a:xfrm>
            <a:custGeom>
              <a:avLst/>
              <a:gdLst/>
              <a:ahLst/>
              <a:cxnLst/>
              <a:rect l="l" t="t" r="r" b="b"/>
              <a:pathLst>
                <a:path w="1479" h="1518" extrusionOk="0">
                  <a:moveTo>
                    <a:pt x="798" y="1"/>
                  </a:moveTo>
                  <a:cubicBezTo>
                    <a:pt x="662" y="1"/>
                    <a:pt x="545" y="20"/>
                    <a:pt x="428" y="78"/>
                  </a:cubicBezTo>
                  <a:cubicBezTo>
                    <a:pt x="389" y="98"/>
                    <a:pt x="331" y="137"/>
                    <a:pt x="292" y="176"/>
                  </a:cubicBezTo>
                  <a:cubicBezTo>
                    <a:pt x="195" y="253"/>
                    <a:pt x="117" y="370"/>
                    <a:pt x="78" y="487"/>
                  </a:cubicBezTo>
                  <a:lnTo>
                    <a:pt x="59" y="584"/>
                  </a:lnTo>
                  <a:cubicBezTo>
                    <a:pt x="20" y="681"/>
                    <a:pt x="0" y="759"/>
                    <a:pt x="20" y="856"/>
                  </a:cubicBezTo>
                  <a:cubicBezTo>
                    <a:pt x="20" y="954"/>
                    <a:pt x="39" y="1051"/>
                    <a:pt x="98" y="1129"/>
                  </a:cubicBezTo>
                  <a:cubicBezTo>
                    <a:pt x="136" y="1206"/>
                    <a:pt x="195" y="1284"/>
                    <a:pt x="253" y="1343"/>
                  </a:cubicBezTo>
                  <a:cubicBezTo>
                    <a:pt x="331" y="1401"/>
                    <a:pt x="409" y="1459"/>
                    <a:pt x="506" y="1479"/>
                  </a:cubicBezTo>
                  <a:cubicBezTo>
                    <a:pt x="564" y="1498"/>
                    <a:pt x="623" y="1498"/>
                    <a:pt x="700" y="1518"/>
                  </a:cubicBezTo>
                  <a:cubicBezTo>
                    <a:pt x="817" y="1518"/>
                    <a:pt x="934" y="1498"/>
                    <a:pt x="1051" y="1440"/>
                  </a:cubicBezTo>
                  <a:cubicBezTo>
                    <a:pt x="1089" y="1401"/>
                    <a:pt x="1148" y="1382"/>
                    <a:pt x="1206" y="1343"/>
                  </a:cubicBezTo>
                  <a:cubicBezTo>
                    <a:pt x="1303" y="1245"/>
                    <a:pt x="1362" y="1148"/>
                    <a:pt x="1401" y="1031"/>
                  </a:cubicBezTo>
                  <a:lnTo>
                    <a:pt x="1440" y="934"/>
                  </a:lnTo>
                  <a:cubicBezTo>
                    <a:pt x="1478" y="837"/>
                    <a:pt x="1478" y="740"/>
                    <a:pt x="1459" y="662"/>
                  </a:cubicBezTo>
                  <a:cubicBezTo>
                    <a:pt x="1459" y="565"/>
                    <a:pt x="1440" y="467"/>
                    <a:pt x="1401" y="390"/>
                  </a:cubicBezTo>
                  <a:cubicBezTo>
                    <a:pt x="1362" y="312"/>
                    <a:pt x="1303" y="234"/>
                    <a:pt x="1226" y="176"/>
                  </a:cubicBezTo>
                  <a:cubicBezTo>
                    <a:pt x="1167" y="117"/>
                    <a:pt x="1070" y="59"/>
                    <a:pt x="992" y="39"/>
                  </a:cubicBezTo>
                  <a:cubicBezTo>
                    <a:pt x="914" y="20"/>
                    <a:pt x="856"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347;p33"/>
            <p:cNvSpPr/>
            <p:nvPr/>
          </p:nvSpPr>
          <p:spPr>
            <a:xfrm>
              <a:off x="-6788500" y="2350038"/>
              <a:ext cx="42325" cy="38925"/>
            </a:xfrm>
            <a:custGeom>
              <a:avLst/>
              <a:gdLst/>
              <a:ahLst/>
              <a:cxnLst/>
              <a:rect l="l" t="t" r="r" b="b"/>
              <a:pathLst>
                <a:path w="1693" h="1557" extrusionOk="0">
                  <a:moveTo>
                    <a:pt x="1012" y="0"/>
                  </a:moveTo>
                  <a:cubicBezTo>
                    <a:pt x="876" y="0"/>
                    <a:pt x="759" y="20"/>
                    <a:pt x="643" y="78"/>
                  </a:cubicBezTo>
                  <a:cubicBezTo>
                    <a:pt x="565" y="117"/>
                    <a:pt x="487" y="156"/>
                    <a:pt x="390" y="214"/>
                  </a:cubicBezTo>
                  <a:cubicBezTo>
                    <a:pt x="312" y="253"/>
                    <a:pt x="234" y="292"/>
                    <a:pt x="176" y="370"/>
                  </a:cubicBezTo>
                  <a:cubicBezTo>
                    <a:pt x="117" y="448"/>
                    <a:pt x="59" y="525"/>
                    <a:pt x="40" y="623"/>
                  </a:cubicBezTo>
                  <a:cubicBezTo>
                    <a:pt x="1" y="720"/>
                    <a:pt x="1" y="798"/>
                    <a:pt x="20" y="895"/>
                  </a:cubicBezTo>
                  <a:cubicBezTo>
                    <a:pt x="20" y="992"/>
                    <a:pt x="40" y="1089"/>
                    <a:pt x="79" y="1167"/>
                  </a:cubicBezTo>
                  <a:cubicBezTo>
                    <a:pt x="117" y="1206"/>
                    <a:pt x="156" y="1264"/>
                    <a:pt x="176" y="1323"/>
                  </a:cubicBezTo>
                  <a:cubicBezTo>
                    <a:pt x="273" y="1420"/>
                    <a:pt x="370" y="1478"/>
                    <a:pt x="487" y="1517"/>
                  </a:cubicBezTo>
                  <a:cubicBezTo>
                    <a:pt x="565" y="1537"/>
                    <a:pt x="623" y="1537"/>
                    <a:pt x="681" y="1556"/>
                  </a:cubicBezTo>
                  <a:cubicBezTo>
                    <a:pt x="798" y="1556"/>
                    <a:pt x="934" y="1537"/>
                    <a:pt x="1032" y="1478"/>
                  </a:cubicBezTo>
                  <a:cubicBezTo>
                    <a:pt x="1129" y="1439"/>
                    <a:pt x="1207" y="1401"/>
                    <a:pt x="1284" y="1362"/>
                  </a:cubicBezTo>
                  <a:cubicBezTo>
                    <a:pt x="1382" y="1323"/>
                    <a:pt x="1440" y="1264"/>
                    <a:pt x="1498" y="1187"/>
                  </a:cubicBezTo>
                  <a:cubicBezTo>
                    <a:pt x="1576" y="1109"/>
                    <a:pt x="1615" y="1031"/>
                    <a:pt x="1654" y="934"/>
                  </a:cubicBezTo>
                  <a:cubicBezTo>
                    <a:pt x="1673" y="856"/>
                    <a:pt x="1693" y="759"/>
                    <a:pt x="1673" y="661"/>
                  </a:cubicBezTo>
                  <a:cubicBezTo>
                    <a:pt x="1673" y="564"/>
                    <a:pt x="1654" y="486"/>
                    <a:pt x="1615" y="389"/>
                  </a:cubicBezTo>
                  <a:cubicBezTo>
                    <a:pt x="1576" y="350"/>
                    <a:pt x="1537" y="292"/>
                    <a:pt x="1498" y="253"/>
                  </a:cubicBezTo>
                  <a:cubicBezTo>
                    <a:pt x="1421" y="156"/>
                    <a:pt x="1323" y="78"/>
                    <a:pt x="1187" y="39"/>
                  </a:cubicBezTo>
                  <a:cubicBezTo>
                    <a:pt x="1129" y="20"/>
                    <a:pt x="1070" y="20"/>
                    <a:pt x="1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348;p33"/>
            <p:cNvSpPr/>
            <p:nvPr/>
          </p:nvSpPr>
          <p:spPr>
            <a:xfrm>
              <a:off x="-6687350" y="2452138"/>
              <a:ext cx="52525" cy="46700"/>
            </a:xfrm>
            <a:custGeom>
              <a:avLst/>
              <a:gdLst/>
              <a:ahLst/>
              <a:cxnLst/>
              <a:rect l="l" t="t" r="r" b="b"/>
              <a:pathLst>
                <a:path w="2101" h="1868" extrusionOk="0">
                  <a:moveTo>
                    <a:pt x="1284" y="1"/>
                  </a:moveTo>
                  <a:cubicBezTo>
                    <a:pt x="1187" y="1"/>
                    <a:pt x="1109" y="1"/>
                    <a:pt x="1012" y="20"/>
                  </a:cubicBezTo>
                  <a:cubicBezTo>
                    <a:pt x="973" y="20"/>
                    <a:pt x="953" y="39"/>
                    <a:pt x="934" y="39"/>
                  </a:cubicBezTo>
                  <a:cubicBezTo>
                    <a:pt x="837" y="59"/>
                    <a:pt x="759" y="98"/>
                    <a:pt x="681" y="137"/>
                  </a:cubicBezTo>
                  <a:cubicBezTo>
                    <a:pt x="642" y="137"/>
                    <a:pt x="623" y="156"/>
                    <a:pt x="584" y="176"/>
                  </a:cubicBezTo>
                  <a:cubicBezTo>
                    <a:pt x="525" y="214"/>
                    <a:pt x="448" y="273"/>
                    <a:pt x="370" y="331"/>
                  </a:cubicBezTo>
                  <a:cubicBezTo>
                    <a:pt x="350" y="351"/>
                    <a:pt x="331" y="370"/>
                    <a:pt x="311" y="390"/>
                  </a:cubicBezTo>
                  <a:cubicBezTo>
                    <a:pt x="253" y="467"/>
                    <a:pt x="175" y="526"/>
                    <a:pt x="136" y="603"/>
                  </a:cubicBezTo>
                  <a:cubicBezTo>
                    <a:pt x="78" y="681"/>
                    <a:pt x="39" y="779"/>
                    <a:pt x="39" y="876"/>
                  </a:cubicBezTo>
                  <a:cubicBezTo>
                    <a:pt x="0" y="954"/>
                    <a:pt x="0" y="1051"/>
                    <a:pt x="20" y="1148"/>
                  </a:cubicBezTo>
                  <a:lnTo>
                    <a:pt x="97" y="1323"/>
                  </a:lnTo>
                  <a:cubicBezTo>
                    <a:pt x="136" y="1440"/>
                    <a:pt x="234" y="1518"/>
                    <a:pt x="331" y="1595"/>
                  </a:cubicBezTo>
                  <a:cubicBezTo>
                    <a:pt x="370" y="1615"/>
                    <a:pt x="409" y="1634"/>
                    <a:pt x="448" y="1654"/>
                  </a:cubicBezTo>
                  <a:cubicBezTo>
                    <a:pt x="486" y="1693"/>
                    <a:pt x="525" y="1712"/>
                    <a:pt x="584" y="1732"/>
                  </a:cubicBezTo>
                  <a:cubicBezTo>
                    <a:pt x="623" y="1751"/>
                    <a:pt x="661" y="1770"/>
                    <a:pt x="720" y="1790"/>
                  </a:cubicBezTo>
                  <a:cubicBezTo>
                    <a:pt x="817" y="1829"/>
                    <a:pt x="914" y="1848"/>
                    <a:pt x="1012" y="1868"/>
                  </a:cubicBezTo>
                  <a:lnTo>
                    <a:pt x="1070" y="1868"/>
                  </a:lnTo>
                  <a:cubicBezTo>
                    <a:pt x="1109" y="1868"/>
                    <a:pt x="1148" y="1868"/>
                    <a:pt x="1187" y="1848"/>
                  </a:cubicBezTo>
                  <a:lnTo>
                    <a:pt x="1303" y="1848"/>
                  </a:lnTo>
                  <a:cubicBezTo>
                    <a:pt x="1323" y="1848"/>
                    <a:pt x="1323" y="1848"/>
                    <a:pt x="1342" y="1829"/>
                  </a:cubicBezTo>
                  <a:cubicBezTo>
                    <a:pt x="1401" y="1809"/>
                    <a:pt x="1478" y="1790"/>
                    <a:pt x="1537" y="1770"/>
                  </a:cubicBezTo>
                  <a:cubicBezTo>
                    <a:pt x="1537" y="1770"/>
                    <a:pt x="1556" y="1770"/>
                    <a:pt x="1556" y="1751"/>
                  </a:cubicBezTo>
                  <a:cubicBezTo>
                    <a:pt x="1634" y="1712"/>
                    <a:pt x="1712" y="1673"/>
                    <a:pt x="1790" y="1615"/>
                  </a:cubicBezTo>
                  <a:cubicBezTo>
                    <a:pt x="1965" y="1440"/>
                    <a:pt x="2081" y="1206"/>
                    <a:pt x="2101" y="954"/>
                  </a:cubicBezTo>
                  <a:cubicBezTo>
                    <a:pt x="2101" y="876"/>
                    <a:pt x="2081" y="779"/>
                    <a:pt x="2042" y="701"/>
                  </a:cubicBezTo>
                  <a:cubicBezTo>
                    <a:pt x="2042" y="642"/>
                    <a:pt x="2042" y="603"/>
                    <a:pt x="2042" y="565"/>
                  </a:cubicBezTo>
                  <a:cubicBezTo>
                    <a:pt x="2003" y="448"/>
                    <a:pt x="1965" y="331"/>
                    <a:pt x="1867" y="234"/>
                  </a:cubicBezTo>
                  <a:cubicBezTo>
                    <a:pt x="1828" y="195"/>
                    <a:pt x="1790" y="156"/>
                    <a:pt x="1731" y="117"/>
                  </a:cubicBezTo>
                  <a:cubicBezTo>
                    <a:pt x="1634" y="39"/>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349;p33"/>
            <p:cNvSpPr/>
            <p:nvPr/>
          </p:nvSpPr>
          <p:spPr>
            <a:xfrm>
              <a:off x="-6572125" y="2575638"/>
              <a:ext cx="48175" cy="48650"/>
            </a:xfrm>
            <a:custGeom>
              <a:avLst/>
              <a:gdLst/>
              <a:ahLst/>
              <a:cxnLst/>
              <a:rect l="l" t="t" r="r" b="b"/>
              <a:pathLst>
                <a:path w="1927" h="1946" extrusionOk="0">
                  <a:moveTo>
                    <a:pt x="1226" y="1"/>
                  </a:moveTo>
                  <a:cubicBezTo>
                    <a:pt x="1109" y="1"/>
                    <a:pt x="993" y="20"/>
                    <a:pt x="876" y="78"/>
                  </a:cubicBezTo>
                  <a:cubicBezTo>
                    <a:pt x="779" y="137"/>
                    <a:pt x="681" y="195"/>
                    <a:pt x="584" y="273"/>
                  </a:cubicBezTo>
                  <a:cubicBezTo>
                    <a:pt x="545" y="292"/>
                    <a:pt x="506" y="331"/>
                    <a:pt x="448" y="370"/>
                  </a:cubicBezTo>
                  <a:cubicBezTo>
                    <a:pt x="370" y="448"/>
                    <a:pt x="292" y="545"/>
                    <a:pt x="234" y="623"/>
                  </a:cubicBezTo>
                  <a:cubicBezTo>
                    <a:pt x="195" y="662"/>
                    <a:pt x="156" y="720"/>
                    <a:pt x="117" y="759"/>
                  </a:cubicBezTo>
                  <a:lnTo>
                    <a:pt x="40" y="934"/>
                  </a:lnTo>
                  <a:cubicBezTo>
                    <a:pt x="1" y="1031"/>
                    <a:pt x="1" y="1129"/>
                    <a:pt x="20" y="1207"/>
                  </a:cubicBezTo>
                  <a:cubicBezTo>
                    <a:pt x="1" y="1284"/>
                    <a:pt x="20" y="1343"/>
                    <a:pt x="59" y="1401"/>
                  </a:cubicBezTo>
                  <a:cubicBezTo>
                    <a:pt x="78" y="1479"/>
                    <a:pt x="117" y="1557"/>
                    <a:pt x="176" y="1634"/>
                  </a:cubicBezTo>
                  <a:cubicBezTo>
                    <a:pt x="234" y="1673"/>
                    <a:pt x="292" y="1732"/>
                    <a:pt x="351" y="1771"/>
                  </a:cubicBezTo>
                  <a:cubicBezTo>
                    <a:pt x="351" y="1790"/>
                    <a:pt x="370" y="1790"/>
                    <a:pt x="390" y="1790"/>
                  </a:cubicBezTo>
                  <a:cubicBezTo>
                    <a:pt x="448" y="1829"/>
                    <a:pt x="545" y="1887"/>
                    <a:pt x="623" y="1907"/>
                  </a:cubicBezTo>
                  <a:cubicBezTo>
                    <a:pt x="701" y="1926"/>
                    <a:pt x="798" y="1946"/>
                    <a:pt x="876" y="1946"/>
                  </a:cubicBezTo>
                  <a:cubicBezTo>
                    <a:pt x="954" y="1946"/>
                    <a:pt x="1032" y="1926"/>
                    <a:pt x="1109" y="1926"/>
                  </a:cubicBezTo>
                  <a:lnTo>
                    <a:pt x="1148" y="1926"/>
                  </a:lnTo>
                  <a:cubicBezTo>
                    <a:pt x="1226" y="1907"/>
                    <a:pt x="1304" y="1868"/>
                    <a:pt x="1382" y="1829"/>
                  </a:cubicBezTo>
                  <a:cubicBezTo>
                    <a:pt x="1401" y="1829"/>
                    <a:pt x="1401" y="1829"/>
                    <a:pt x="1420" y="1809"/>
                  </a:cubicBezTo>
                  <a:cubicBezTo>
                    <a:pt x="1479" y="1771"/>
                    <a:pt x="1537" y="1732"/>
                    <a:pt x="1596" y="1693"/>
                  </a:cubicBezTo>
                  <a:cubicBezTo>
                    <a:pt x="1615" y="1693"/>
                    <a:pt x="1615" y="1673"/>
                    <a:pt x="1634" y="1673"/>
                  </a:cubicBezTo>
                  <a:cubicBezTo>
                    <a:pt x="1673" y="1615"/>
                    <a:pt x="1732" y="1557"/>
                    <a:pt x="1771" y="1498"/>
                  </a:cubicBezTo>
                  <a:cubicBezTo>
                    <a:pt x="1829" y="1440"/>
                    <a:pt x="1868" y="1343"/>
                    <a:pt x="1887" y="1265"/>
                  </a:cubicBezTo>
                  <a:cubicBezTo>
                    <a:pt x="1926" y="1168"/>
                    <a:pt x="1926" y="1090"/>
                    <a:pt x="1926" y="993"/>
                  </a:cubicBezTo>
                  <a:cubicBezTo>
                    <a:pt x="1926" y="934"/>
                    <a:pt x="1907" y="895"/>
                    <a:pt x="1907" y="837"/>
                  </a:cubicBezTo>
                  <a:cubicBezTo>
                    <a:pt x="1907" y="779"/>
                    <a:pt x="1907" y="720"/>
                    <a:pt x="1907" y="662"/>
                  </a:cubicBezTo>
                  <a:cubicBezTo>
                    <a:pt x="1907" y="565"/>
                    <a:pt x="1887" y="487"/>
                    <a:pt x="1829" y="390"/>
                  </a:cubicBezTo>
                  <a:lnTo>
                    <a:pt x="1732" y="254"/>
                  </a:lnTo>
                  <a:cubicBezTo>
                    <a:pt x="1654" y="156"/>
                    <a:pt x="1537" y="78"/>
                    <a:pt x="1420" y="40"/>
                  </a:cubicBezTo>
                  <a:cubicBezTo>
                    <a:pt x="1362" y="20"/>
                    <a:pt x="1284" y="20"/>
                    <a:pt x="1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350;p33"/>
            <p:cNvSpPr/>
            <p:nvPr/>
          </p:nvSpPr>
          <p:spPr>
            <a:xfrm>
              <a:off x="-6707775" y="2587663"/>
              <a:ext cx="37450" cy="40525"/>
            </a:xfrm>
            <a:custGeom>
              <a:avLst/>
              <a:gdLst/>
              <a:ahLst/>
              <a:cxnLst/>
              <a:rect l="l" t="t" r="r" b="b"/>
              <a:pathLst>
                <a:path w="1498" h="1621" extrusionOk="0">
                  <a:moveTo>
                    <a:pt x="747" y="1"/>
                  </a:moveTo>
                  <a:cubicBezTo>
                    <a:pt x="640" y="1"/>
                    <a:pt x="547" y="36"/>
                    <a:pt x="467" y="84"/>
                  </a:cubicBezTo>
                  <a:lnTo>
                    <a:pt x="312" y="181"/>
                  </a:lnTo>
                  <a:cubicBezTo>
                    <a:pt x="214" y="259"/>
                    <a:pt x="136" y="375"/>
                    <a:pt x="98" y="492"/>
                  </a:cubicBezTo>
                  <a:lnTo>
                    <a:pt x="39" y="687"/>
                  </a:lnTo>
                  <a:cubicBezTo>
                    <a:pt x="0" y="764"/>
                    <a:pt x="0" y="862"/>
                    <a:pt x="20" y="959"/>
                  </a:cubicBezTo>
                  <a:cubicBezTo>
                    <a:pt x="20" y="1056"/>
                    <a:pt x="39" y="1134"/>
                    <a:pt x="78" y="1231"/>
                  </a:cubicBezTo>
                  <a:cubicBezTo>
                    <a:pt x="117" y="1309"/>
                    <a:pt x="175" y="1387"/>
                    <a:pt x="253" y="1445"/>
                  </a:cubicBezTo>
                  <a:cubicBezTo>
                    <a:pt x="312" y="1504"/>
                    <a:pt x="389" y="1562"/>
                    <a:pt x="487" y="1581"/>
                  </a:cubicBezTo>
                  <a:cubicBezTo>
                    <a:pt x="564" y="1601"/>
                    <a:pt x="623" y="1601"/>
                    <a:pt x="681" y="1620"/>
                  </a:cubicBezTo>
                  <a:cubicBezTo>
                    <a:pt x="798" y="1620"/>
                    <a:pt x="934" y="1601"/>
                    <a:pt x="1031" y="1542"/>
                  </a:cubicBezTo>
                  <a:cubicBezTo>
                    <a:pt x="1089" y="1504"/>
                    <a:pt x="1148" y="1465"/>
                    <a:pt x="1187" y="1445"/>
                  </a:cubicBezTo>
                  <a:cubicBezTo>
                    <a:pt x="1284" y="1348"/>
                    <a:pt x="1362" y="1251"/>
                    <a:pt x="1401" y="1134"/>
                  </a:cubicBezTo>
                  <a:lnTo>
                    <a:pt x="1459" y="939"/>
                  </a:lnTo>
                  <a:cubicBezTo>
                    <a:pt x="1498" y="842"/>
                    <a:pt x="1498" y="745"/>
                    <a:pt x="1478" y="667"/>
                  </a:cubicBezTo>
                  <a:cubicBezTo>
                    <a:pt x="1478" y="570"/>
                    <a:pt x="1459" y="473"/>
                    <a:pt x="1420" y="395"/>
                  </a:cubicBezTo>
                  <a:cubicBezTo>
                    <a:pt x="1381" y="298"/>
                    <a:pt x="1323" y="239"/>
                    <a:pt x="1245" y="181"/>
                  </a:cubicBezTo>
                  <a:cubicBezTo>
                    <a:pt x="1187" y="103"/>
                    <a:pt x="1089" y="64"/>
                    <a:pt x="1012" y="45"/>
                  </a:cubicBezTo>
                  <a:cubicBezTo>
                    <a:pt x="934" y="25"/>
                    <a:pt x="876" y="6"/>
                    <a:pt x="817" y="6"/>
                  </a:cubicBezTo>
                  <a:cubicBezTo>
                    <a:pt x="793" y="2"/>
                    <a:pt x="770" y="1"/>
                    <a:pt x="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 name="Google Shape;351;p33"/>
            <p:cNvSpPr/>
            <p:nvPr/>
          </p:nvSpPr>
          <p:spPr>
            <a:xfrm>
              <a:off x="-6893025" y="2455538"/>
              <a:ext cx="59325" cy="56525"/>
            </a:xfrm>
            <a:custGeom>
              <a:avLst/>
              <a:gdLst/>
              <a:ahLst/>
              <a:cxnLst/>
              <a:rect l="l" t="t" r="r" b="b"/>
              <a:pathLst>
                <a:path w="2373" h="2261" extrusionOk="0">
                  <a:moveTo>
                    <a:pt x="1576" y="1"/>
                  </a:moveTo>
                  <a:cubicBezTo>
                    <a:pt x="1478" y="1"/>
                    <a:pt x="1381" y="20"/>
                    <a:pt x="1303" y="59"/>
                  </a:cubicBezTo>
                  <a:cubicBezTo>
                    <a:pt x="1206" y="78"/>
                    <a:pt x="1128" y="117"/>
                    <a:pt x="1070" y="195"/>
                  </a:cubicBezTo>
                  <a:cubicBezTo>
                    <a:pt x="992" y="254"/>
                    <a:pt x="934" y="331"/>
                    <a:pt x="895" y="429"/>
                  </a:cubicBezTo>
                  <a:cubicBezTo>
                    <a:pt x="817" y="448"/>
                    <a:pt x="759" y="487"/>
                    <a:pt x="681" y="506"/>
                  </a:cubicBezTo>
                  <a:cubicBezTo>
                    <a:pt x="545" y="565"/>
                    <a:pt x="389" y="643"/>
                    <a:pt x="272" y="759"/>
                  </a:cubicBezTo>
                  <a:cubicBezTo>
                    <a:pt x="214" y="818"/>
                    <a:pt x="156" y="876"/>
                    <a:pt x="117" y="934"/>
                  </a:cubicBezTo>
                  <a:cubicBezTo>
                    <a:pt x="39" y="1090"/>
                    <a:pt x="0" y="1168"/>
                    <a:pt x="0" y="1343"/>
                  </a:cubicBezTo>
                  <a:cubicBezTo>
                    <a:pt x="0" y="1362"/>
                    <a:pt x="0" y="1362"/>
                    <a:pt x="0" y="1382"/>
                  </a:cubicBezTo>
                  <a:cubicBezTo>
                    <a:pt x="0" y="1440"/>
                    <a:pt x="0" y="1518"/>
                    <a:pt x="0" y="1576"/>
                  </a:cubicBezTo>
                  <a:cubicBezTo>
                    <a:pt x="20" y="1654"/>
                    <a:pt x="58" y="1732"/>
                    <a:pt x="78" y="1790"/>
                  </a:cubicBezTo>
                  <a:cubicBezTo>
                    <a:pt x="234" y="2082"/>
                    <a:pt x="506" y="2237"/>
                    <a:pt x="836" y="2257"/>
                  </a:cubicBezTo>
                  <a:cubicBezTo>
                    <a:pt x="862" y="2259"/>
                    <a:pt x="889" y="2261"/>
                    <a:pt x="915" y="2261"/>
                  </a:cubicBezTo>
                  <a:cubicBezTo>
                    <a:pt x="1083" y="2261"/>
                    <a:pt x="1249" y="2210"/>
                    <a:pt x="1400" y="2160"/>
                  </a:cubicBezTo>
                  <a:cubicBezTo>
                    <a:pt x="1498" y="2121"/>
                    <a:pt x="1595" y="2062"/>
                    <a:pt x="1673" y="2004"/>
                  </a:cubicBezTo>
                  <a:cubicBezTo>
                    <a:pt x="1751" y="1965"/>
                    <a:pt x="1848" y="1907"/>
                    <a:pt x="1926" y="1829"/>
                  </a:cubicBezTo>
                  <a:cubicBezTo>
                    <a:pt x="1945" y="1809"/>
                    <a:pt x="1964" y="1790"/>
                    <a:pt x="1984" y="1771"/>
                  </a:cubicBezTo>
                  <a:cubicBezTo>
                    <a:pt x="2042" y="1712"/>
                    <a:pt x="2101" y="1654"/>
                    <a:pt x="2159" y="1576"/>
                  </a:cubicBezTo>
                  <a:cubicBezTo>
                    <a:pt x="2178" y="1537"/>
                    <a:pt x="2198" y="1479"/>
                    <a:pt x="2217" y="1440"/>
                  </a:cubicBezTo>
                  <a:cubicBezTo>
                    <a:pt x="2237" y="1401"/>
                    <a:pt x="2256" y="1362"/>
                    <a:pt x="2276" y="1323"/>
                  </a:cubicBezTo>
                  <a:cubicBezTo>
                    <a:pt x="2315" y="1265"/>
                    <a:pt x="2334" y="1187"/>
                    <a:pt x="2334" y="1129"/>
                  </a:cubicBezTo>
                  <a:cubicBezTo>
                    <a:pt x="2373" y="1032"/>
                    <a:pt x="2373" y="934"/>
                    <a:pt x="2353" y="837"/>
                  </a:cubicBezTo>
                  <a:cubicBezTo>
                    <a:pt x="2334" y="837"/>
                    <a:pt x="2334" y="818"/>
                    <a:pt x="2334" y="798"/>
                  </a:cubicBezTo>
                  <a:cubicBezTo>
                    <a:pt x="2315" y="701"/>
                    <a:pt x="2295" y="623"/>
                    <a:pt x="2237" y="506"/>
                  </a:cubicBezTo>
                  <a:cubicBezTo>
                    <a:pt x="2198" y="409"/>
                    <a:pt x="2140" y="312"/>
                    <a:pt x="2081" y="254"/>
                  </a:cubicBezTo>
                  <a:cubicBezTo>
                    <a:pt x="2003" y="176"/>
                    <a:pt x="1945" y="117"/>
                    <a:pt x="1848" y="78"/>
                  </a:cubicBezTo>
                  <a:cubicBezTo>
                    <a:pt x="1770" y="40"/>
                    <a:pt x="1673" y="1"/>
                    <a:pt x="15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 name="Google Shape;352;p33"/>
            <p:cNvSpPr/>
            <p:nvPr/>
          </p:nvSpPr>
          <p:spPr>
            <a:xfrm>
              <a:off x="-6925600" y="2348088"/>
              <a:ext cx="48150" cy="44600"/>
            </a:xfrm>
            <a:custGeom>
              <a:avLst/>
              <a:gdLst/>
              <a:ahLst/>
              <a:cxnLst/>
              <a:rect l="l" t="t" r="r" b="b"/>
              <a:pathLst>
                <a:path w="1926" h="1784" extrusionOk="0">
                  <a:moveTo>
                    <a:pt x="1245" y="0"/>
                  </a:moveTo>
                  <a:cubicBezTo>
                    <a:pt x="1109" y="0"/>
                    <a:pt x="992" y="20"/>
                    <a:pt x="875" y="78"/>
                  </a:cubicBezTo>
                  <a:cubicBezTo>
                    <a:pt x="856" y="98"/>
                    <a:pt x="817" y="117"/>
                    <a:pt x="778" y="137"/>
                  </a:cubicBezTo>
                  <a:lnTo>
                    <a:pt x="759" y="156"/>
                  </a:lnTo>
                  <a:cubicBezTo>
                    <a:pt x="739" y="156"/>
                    <a:pt x="739" y="156"/>
                    <a:pt x="720" y="175"/>
                  </a:cubicBezTo>
                  <a:cubicBezTo>
                    <a:pt x="622" y="234"/>
                    <a:pt x="506" y="273"/>
                    <a:pt x="408" y="331"/>
                  </a:cubicBezTo>
                  <a:cubicBezTo>
                    <a:pt x="350" y="370"/>
                    <a:pt x="311" y="409"/>
                    <a:pt x="253" y="448"/>
                  </a:cubicBezTo>
                  <a:cubicBezTo>
                    <a:pt x="214" y="487"/>
                    <a:pt x="175" y="526"/>
                    <a:pt x="136" y="584"/>
                  </a:cubicBezTo>
                  <a:cubicBezTo>
                    <a:pt x="117" y="642"/>
                    <a:pt x="78" y="701"/>
                    <a:pt x="58" y="759"/>
                  </a:cubicBezTo>
                  <a:cubicBezTo>
                    <a:pt x="19" y="837"/>
                    <a:pt x="0" y="934"/>
                    <a:pt x="19" y="1031"/>
                  </a:cubicBezTo>
                  <a:cubicBezTo>
                    <a:pt x="19" y="1090"/>
                    <a:pt x="39" y="1148"/>
                    <a:pt x="58" y="1206"/>
                  </a:cubicBezTo>
                  <a:cubicBezTo>
                    <a:pt x="78" y="1265"/>
                    <a:pt x="97" y="1323"/>
                    <a:pt x="136" y="1362"/>
                  </a:cubicBezTo>
                  <a:cubicBezTo>
                    <a:pt x="175" y="1420"/>
                    <a:pt x="214" y="1479"/>
                    <a:pt x="272" y="1498"/>
                  </a:cubicBezTo>
                  <a:cubicBezTo>
                    <a:pt x="331" y="1576"/>
                    <a:pt x="408" y="1615"/>
                    <a:pt x="506" y="1654"/>
                  </a:cubicBezTo>
                  <a:cubicBezTo>
                    <a:pt x="603" y="1692"/>
                    <a:pt x="681" y="1712"/>
                    <a:pt x="778" y="1751"/>
                  </a:cubicBezTo>
                  <a:cubicBezTo>
                    <a:pt x="846" y="1774"/>
                    <a:pt x="921" y="1783"/>
                    <a:pt x="995" y="1783"/>
                  </a:cubicBezTo>
                  <a:cubicBezTo>
                    <a:pt x="1048" y="1783"/>
                    <a:pt x="1099" y="1778"/>
                    <a:pt x="1148" y="1770"/>
                  </a:cubicBezTo>
                  <a:cubicBezTo>
                    <a:pt x="1264" y="1731"/>
                    <a:pt x="1381" y="1692"/>
                    <a:pt x="1478" y="1595"/>
                  </a:cubicBezTo>
                  <a:cubicBezTo>
                    <a:pt x="1517" y="1556"/>
                    <a:pt x="1575" y="1498"/>
                    <a:pt x="1614" y="1440"/>
                  </a:cubicBezTo>
                  <a:cubicBezTo>
                    <a:pt x="1634" y="1420"/>
                    <a:pt x="1634" y="1420"/>
                    <a:pt x="1634" y="1401"/>
                  </a:cubicBezTo>
                  <a:cubicBezTo>
                    <a:pt x="1673" y="1342"/>
                    <a:pt x="1712" y="1265"/>
                    <a:pt x="1731" y="1206"/>
                  </a:cubicBezTo>
                  <a:cubicBezTo>
                    <a:pt x="1750" y="1187"/>
                    <a:pt x="1750" y="1187"/>
                    <a:pt x="1750" y="1167"/>
                  </a:cubicBezTo>
                  <a:cubicBezTo>
                    <a:pt x="1809" y="1109"/>
                    <a:pt x="1848" y="1031"/>
                    <a:pt x="1887" y="953"/>
                  </a:cubicBezTo>
                  <a:cubicBezTo>
                    <a:pt x="1925" y="856"/>
                    <a:pt x="1925" y="759"/>
                    <a:pt x="1906" y="662"/>
                  </a:cubicBezTo>
                  <a:cubicBezTo>
                    <a:pt x="1906" y="564"/>
                    <a:pt x="1887" y="487"/>
                    <a:pt x="1848" y="409"/>
                  </a:cubicBezTo>
                  <a:cubicBezTo>
                    <a:pt x="1809" y="350"/>
                    <a:pt x="1770" y="292"/>
                    <a:pt x="1731" y="253"/>
                  </a:cubicBezTo>
                  <a:cubicBezTo>
                    <a:pt x="1653" y="156"/>
                    <a:pt x="1556" y="78"/>
                    <a:pt x="1420" y="39"/>
                  </a:cubicBezTo>
                  <a:cubicBezTo>
                    <a:pt x="1361" y="39"/>
                    <a:pt x="1303" y="20"/>
                    <a:pt x="1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 name="Google Shape;353;p33"/>
            <p:cNvSpPr/>
            <p:nvPr/>
          </p:nvSpPr>
          <p:spPr>
            <a:xfrm>
              <a:off x="-6782650" y="2436738"/>
              <a:ext cx="40850" cy="37500"/>
            </a:xfrm>
            <a:custGeom>
              <a:avLst/>
              <a:gdLst/>
              <a:ahLst/>
              <a:cxnLst/>
              <a:rect l="l" t="t" r="r" b="b"/>
              <a:pathLst>
                <a:path w="1634" h="1500" extrusionOk="0">
                  <a:moveTo>
                    <a:pt x="782" y="1"/>
                  </a:moveTo>
                  <a:cubicBezTo>
                    <a:pt x="742" y="1"/>
                    <a:pt x="702" y="6"/>
                    <a:pt x="661" y="14"/>
                  </a:cubicBezTo>
                  <a:cubicBezTo>
                    <a:pt x="584" y="14"/>
                    <a:pt x="486" y="33"/>
                    <a:pt x="409" y="72"/>
                  </a:cubicBezTo>
                  <a:cubicBezTo>
                    <a:pt x="311" y="111"/>
                    <a:pt x="253" y="169"/>
                    <a:pt x="195" y="247"/>
                  </a:cubicBezTo>
                  <a:cubicBezTo>
                    <a:pt x="117" y="325"/>
                    <a:pt x="78" y="403"/>
                    <a:pt x="58" y="500"/>
                  </a:cubicBezTo>
                  <a:cubicBezTo>
                    <a:pt x="39" y="558"/>
                    <a:pt x="20" y="617"/>
                    <a:pt x="20" y="675"/>
                  </a:cubicBezTo>
                  <a:cubicBezTo>
                    <a:pt x="0" y="811"/>
                    <a:pt x="39" y="928"/>
                    <a:pt x="97" y="1044"/>
                  </a:cubicBezTo>
                  <a:cubicBezTo>
                    <a:pt x="117" y="1083"/>
                    <a:pt x="156" y="1142"/>
                    <a:pt x="195" y="1181"/>
                  </a:cubicBezTo>
                  <a:cubicBezTo>
                    <a:pt x="272" y="1278"/>
                    <a:pt x="389" y="1356"/>
                    <a:pt x="506" y="1395"/>
                  </a:cubicBezTo>
                  <a:cubicBezTo>
                    <a:pt x="564" y="1414"/>
                    <a:pt x="622" y="1433"/>
                    <a:pt x="700" y="1453"/>
                  </a:cubicBezTo>
                  <a:cubicBezTo>
                    <a:pt x="757" y="1481"/>
                    <a:pt x="825" y="1499"/>
                    <a:pt x="895" y="1499"/>
                  </a:cubicBezTo>
                  <a:cubicBezTo>
                    <a:pt x="920" y="1499"/>
                    <a:pt x="947" y="1497"/>
                    <a:pt x="973" y="1492"/>
                  </a:cubicBezTo>
                  <a:cubicBezTo>
                    <a:pt x="1070" y="1492"/>
                    <a:pt x="1148" y="1472"/>
                    <a:pt x="1245" y="1414"/>
                  </a:cubicBezTo>
                  <a:cubicBezTo>
                    <a:pt x="1323" y="1375"/>
                    <a:pt x="1400" y="1317"/>
                    <a:pt x="1439" y="1239"/>
                  </a:cubicBezTo>
                  <a:cubicBezTo>
                    <a:pt x="1517" y="1181"/>
                    <a:pt x="1556" y="1103"/>
                    <a:pt x="1595" y="1006"/>
                  </a:cubicBezTo>
                  <a:cubicBezTo>
                    <a:pt x="1614" y="947"/>
                    <a:pt x="1614" y="889"/>
                    <a:pt x="1634" y="811"/>
                  </a:cubicBezTo>
                  <a:cubicBezTo>
                    <a:pt x="1634" y="694"/>
                    <a:pt x="1614" y="578"/>
                    <a:pt x="1556" y="461"/>
                  </a:cubicBezTo>
                  <a:cubicBezTo>
                    <a:pt x="1517" y="403"/>
                    <a:pt x="1478" y="364"/>
                    <a:pt x="1459" y="305"/>
                  </a:cubicBezTo>
                  <a:cubicBezTo>
                    <a:pt x="1362" y="208"/>
                    <a:pt x="1264" y="150"/>
                    <a:pt x="1148" y="111"/>
                  </a:cubicBezTo>
                  <a:cubicBezTo>
                    <a:pt x="1070" y="72"/>
                    <a:pt x="1011" y="53"/>
                    <a:pt x="953" y="33"/>
                  </a:cubicBezTo>
                  <a:cubicBezTo>
                    <a:pt x="896" y="10"/>
                    <a:pt x="839" y="1"/>
                    <a:pt x="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 name="Google Shape;354;p33"/>
            <p:cNvSpPr/>
            <p:nvPr/>
          </p:nvSpPr>
          <p:spPr>
            <a:xfrm>
              <a:off x="-7016550" y="2213563"/>
              <a:ext cx="50125" cy="47400"/>
            </a:xfrm>
            <a:custGeom>
              <a:avLst/>
              <a:gdLst/>
              <a:ahLst/>
              <a:cxnLst/>
              <a:rect l="l" t="t" r="r" b="b"/>
              <a:pathLst>
                <a:path w="2005" h="1896" extrusionOk="0">
                  <a:moveTo>
                    <a:pt x="1290" y="1"/>
                  </a:moveTo>
                  <a:cubicBezTo>
                    <a:pt x="1238" y="1"/>
                    <a:pt x="1185" y="5"/>
                    <a:pt x="1129" y="13"/>
                  </a:cubicBezTo>
                  <a:lnTo>
                    <a:pt x="954" y="72"/>
                  </a:lnTo>
                  <a:cubicBezTo>
                    <a:pt x="837" y="130"/>
                    <a:pt x="760" y="227"/>
                    <a:pt x="682" y="325"/>
                  </a:cubicBezTo>
                  <a:cubicBezTo>
                    <a:pt x="662" y="363"/>
                    <a:pt x="643" y="383"/>
                    <a:pt x="623" y="402"/>
                  </a:cubicBezTo>
                  <a:cubicBezTo>
                    <a:pt x="623" y="402"/>
                    <a:pt x="623" y="402"/>
                    <a:pt x="623" y="422"/>
                  </a:cubicBezTo>
                  <a:cubicBezTo>
                    <a:pt x="584" y="422"/>
                    <a:pt x="546" y="441"/>
                    <a:pt x="507" y="461"/>
                  </a:cubicBezTo>
                  <a:cubicBezTo>
                    <a:pt x="448" y="500"/>
                    <a:pt x="371" y="558"/>
                    <a:pt x="312" y="597"/>
                  </a:cubicBezTo>
                  <a:cubicBezTo>
                    <a:pt x="293" y="616"/>
                    <a:pt x="273" y="636"/>
                    <a:pt x="254" y="636"/>
                  </a:cubicBezTo>
                  <a:cubicBezTo>
                    <a:pt x="215" y="694"/>
                    <a:pt x="176" y="733"/>
                    <a:pt x="137" y="791"/>
                  </a:cubicBezTo>
                  <a:cubicBezTo>
                    <a:pt x="79" y="869"/>
                    <a:pt x="40" y="947"/>
                    <a:pt x="40" y="1044"/>
                  </a:cubicBezTo>
                  <a:cubicBezTo>
                    <a:pt x="20" y="1103"/>
                    <a:pt x="1" y="1180"/>
                    <a:pt x="20" y="1239"/>
                  </a:cubicBezTo>
                  <a:cubicBezTo>
                    <a:pt x="20" y="1336"/>
                    <a:pt x="40" y="1414"/>
                    <a:pt x="98" y="1492"/>
                  </a:cubicBezTo>
                  <a:cubicBezTo>
                    <a:pt x="118" y="1550"/>
                    <a:pt x="157" y="1608"/>
                    <a:pt x="195" y="1647"/>
                  </a:cubicBezTo>
                  <a:cubicBezTo>
                    <a:pt x="234" y="1686"/>
                    <a:pt x="293" y="1725"/>
                    <a:pt x="332" y="1764"/>
                  </a:cubicBezTo>
                  <a:cubicBezTo>
                    <a:pt x="409" y="1822"/>
                    <a:pt x="507" y="1861"/>
                    <a:pt x="604" y="1881"/>
                  </a:cubicBezTo>
                  <a:cubicBezTo>
                    <a:pt x="643" y="1890"/>
                    <a:pt x="687" y="1895"/>
                    <a:pt x="733" y="1895"/>
                  </a:cubicBezTo>
                  <a:cubicBezTo>
                    <a:pt x="779" y="1895"/>
                    <a:pt x="828" y="1890"/>
                    <a:pt x="876" y="1881"/>
                  </a:cubicBezTo>
                  <a:cubicBezTo>
                    <a:pt x="993" y="1842"/>
                    <a:pt x="1110" y="1803"/>
                    <a:pt x="1207" y="1744"/>
                  </a:cubicBezTo>
                  <a:cubicBezTo>
                    <a:pt x="1246" y="1725"/>
                    <a:pt x="1265" y="1725"/>
                    <a:pt x="1285" y="1705"/>
                  </a:cubicBezTo>
                  <a:cubicBezTo>
                    <a:pt x="1324" y="1686"/>
                    <a:pt x="1362" y="1686"/>
                    <a:pt x="1401" y="1667"/>
                  </a:cubicBezTo>
                  <a:cubicBezTo>
                    <a:pt x="1499" y="1647"/>
                    <a:pt x="1576" y="1608"/>
                    <a:pt x="1635" y="1530"/>
                  </a:cubicBezTo>
                  <a:cubicBezTo>
                    <a:pt x="1713" y="1472"/>
                    <a:pt x="1771" y="1394"/>
                    <a:pt x="1810" y="1316"/>
                  </a:cubicBezTo>
                  <a:cubicBezTo>
                    <a:pt x="1849" y="1258"/>
                    <a:pt x="1868" y="1180"/>
                    <a:pt x="1868" y="1103"/>
                  </a:cubicBezTo>
                  <a:cubicBezTo>
                    <a:pt x="1926" y="1025"/>
                    <a:pt x="1965" y="947"/>
                    <a:pt x="1965" y="850"/>
                  </a:cubicBezTo>
                  <a:cubicBezTo>
                    <a:pt x="2004" y="752"/>
                    <a:pt x="2004" y="675"/>
                    <a:pt x="1985" y="577"/>
                  </a:cubicBezTo>
                  <a:cubicBezTo>
                    <a:pt x="1965" y="480"/>
                    <a:pt x="1926" y="402"/>
                    <a:pt x="1868" y="325"/>
                  </a:cubicBezTo>
                  <a:cubicBezTo>
                    <a:pt x="1810" y="247"/>
                    <a:pt x="1751" y="169"/>
                    <a:pt x="1674" y="130"/>
                  </a:cubicBezTo>
                  <a:cubicBezTo>
                    <a:pt x="1615" y="91"/>
                    <a:pt x="1557" y="72"/>
                    <a:pt x="1499" y="33"/>
                  </a:cubicBezTo>
                  <a:cubicBezTo>
                    <a:pt x="1430" y="10"/>
                    <a:pt x="1362" y="1"/>
                    <a:pt x="12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 name="Google Shape;355;p33"/>
            <p:cNvSpPr/>
            <p:nvPr/>
          </p:nvSpPr>
          <p:spPr>
            <a:xfrm>
              <a:off x="-7099200" y="2138638"/>
              <a:ext cx="49625" cy="45125"/>
            </a:xfrm>
            <a:custGeom>
              <a:avLst/>
              <a:gdLst/>
              <a:ahLst/>
              <a:cxnLst/>
              <a:rect l="l" t="t" r="r" b="b"/>
              <a:pathLst>
                <a:path w="1985" h="1805" extrusionOk="0">
                  <a:moveTo>
                    <a:pt x="1253" y="1"/>
                  </a:moveTo>
                  <a:cubicBezTo>
                    <a:pt x="1206" y="1"/>
                    <a:pt x="1158" y="5"/>
                    <a:pt x="1109" y="15"/>
                  </a:cubicBezTo>
                  <a:cubicBezTo>
                    <a:pt x="1051" y="35"/>
                    <a:pt x="993" y="54"/>
                    <a:pt x="934" y="74"/>
                  </a:cubicBezTo>
                  <a:cubicBezTo>
                    <a:pt x="934" y="93"/>
                    <a:pt x="934" y="93"/>
                    <a:pt x="934" y="93"/>
                  </a:cubicBezTo>
                  <a:lnTo>
                    <a:pt x="915" y="93"/>
                  </a:lnTo>
                  <a:cubicBezTo>
                    <a:pt x="895" y="93"/>
                    <a:pt x="876" y="93"/>
                    <a:pt x="856" y="112"/>
                  </a:cubicBezTo>
                  <a:cubicBezTo>
                    <a:pt x="779" y="132"/>
                    <a:pt x="701" y="151"/>
                    <a:pt x="623" y="190"/>
                  </a:cubicBezTo>
                  <a:cubicBezTo>
                    <a:pt x="565" y="210"/>
                    <a:pt x="526" y="249"/>
                    <a:pt x="487" y="268"/>
                  </a:cubicBezTo>
                  <a:cubicBezTo>
                    <a:pt x="448" y="307"/>
                    <a:pt x="390" y="326"/>
                    <a:pt x="370" y="365"/>
                  </a:cubicBezTo>
                  <a:cubicBezTo>
                    <a:pt x="351" y="365"/>
                    <a:pt x="351" y="385"/>
                    <a:pt x="331" y="385"/>
                  </a:cubicBezTo>
                  <a:cubicBezTo>
                    <a:pt x="292" y="443"/>
                    <a:pt x="234" y="482"/>
                    <a:pt x="195" y="540"/>
                  </a:cubicBezTo>
                  <a:cubicBezTo>
                    <a:pt x="176" y="560"/>
                    <a:pt x="176" y="579"/>
                    <a:pt x="156" y="599"/>
                  </a:cubicBezTo>
                  <a:cubicBezTo>
                    <a:pt x="117" y="657"/>
                    <a:pt x="98" y="735"/>
                    <a:pt x="59" y="793"/>
                  </a:cubicBezTo>
                  <a:cubicBezTo>
                    <a:pt x="59" y="813"/>
                    <a:pt x="59" y="813"/>
                    <a:pt x="39" y="832"/>
                  </a:cubicBezTo>
                  <a:cubicBezTo>
                    <a:pt x="39" y="890"/>
                    <a:pt x="20" y="949"/>
                    <a:pt x="20" y="1027"/>
                  </a:cubicBezTo>
                  <a:cubicBezTo>
                    <a:pt x="1" y="1104"/>
                    <a:pt x="20" y="1202"/>
                    <a:pt x="59" y="1279"/>
                  </a:cubicBezTo>
                  <a:cubicBezTo>
                    <a:pt x="78" y="1357"/>
                    <a:pt x="98" y="1396"/>
                    <a:pt x="137" y="1454"/>
                  </a:cubicBezTo>
                  <a:cubicBezTo>
                    <a:pt x="176" y="1532"/>
                    <a:pt x="253" y="1591"/>
                    <a:pt x="331" y="1649"/>
                  </a:cubicBezTo>
                  <a:cubicBezTo>
                    <a:pt x="409" y="1688"/>
                    <a:pt x="487" y="1746"/>
                    <a:pt x="565" y="1766"/>
                  </a:cubicBezTo>
                  <a:cubicBezTo>
                    <a:pt x="604" y="1785"/>
                    <a:pt x="662" y="1785"/>
                    <a:pt x="701" y="1785"/>
                  </a:cubicBezTo>
                  <a:cubicBezTo>
                    <a:pt x="740" y="1805"/>
                    <a:pt x="779" y="1805"/>
                    <a:pt x="817" y="1805"/>
                  </a:cubicBezTo>
                  <a:lnTo>
                    <a:pt x="856" y="1805"/>
                  </a:lnTo>
                  <a:cubicBezTo>
                    <a:pt x="934" y="1805"/>
                    <a:pt x="1012" y="1805"/>
                    <a:pt x="1090" y="1785"/>
                  </a:cubicBezTo>
                  <a:lnTo>
                    <a:pt x="1129" y="1785"/>
                  </a:lnTo>
                  <a:cubicBezTo>
                    <a:pt x="1187" y="1766"/>
                    <a:pt x="1265" y="1746"/>
                    <a:pt x="1323" y="1707"/>
                  </a:cubicBezTo>
                  <a:cubicBezTo>
                    <a:pt x="1343" y="1707"/>
                    <a:pt x="1381" y="1688"/>
                    <a:pt x="1401" y="1688"/>
                  </a:cubicBezTo>
                  <a:cubicBezTo>
                    <a:pt x="1459" y="1649"/>
                    <a:pt x="1518" y="1610"/>
                    <a:pt x="1576" y="1552"/>
                  </a:cubicBezTo>
                  <a:cubicBezTo>
                    <a:pt x="1595" y="1552"/>
                    <a:pt x="1595" y="1552"/>
                    <a:pt x="1615" y="1532"/>
                  </a:cubicBezTo>
                  <a:cubicBezTo>
                    <a:pt x="1615" y="1532"/>
                    <a:pt x="1634" y="1513"/>
                    <a:pt x="1634" y="1513"/>
                  </a:cubicBezTo>
                  <a:cubicBezTo>
                    <a:pt x="1693" y="1454"/>
                    <a:pt x="1732" y="1396"/>
                    <a:pt x="1790" y="1338"/>
                  </a:cubicBezTo>
                  <a:cubicBezTo>
                    <a:pt x="1829" y="1299"/>
                    <a:pt x="1848" y="1240"/>
                    <a:pt x="1868" y="1182"/>
                  </a:cubicBezTo>
                  <a:cubicBezTo>
                    <a:pt x="1887" y="1143"/>
                    <a:pt x="1907" y="1104"/>
                    <a:pt x="1926" y="1065"/>
                  </a:cubicBezTo>
                  <a:cubicBezTo>
                    <a:pt x="1926" y="1065"/>
                    <a:pt x="1926" y="1046"/>
                    <a:pt x="1926" y="1046"/>
                  </a:cubicBezTo>
                  <a:cubicBezTo>
                    <a:pt x="1946" y="988"/>
                    <a:pt x="1965" y="910"/>
                    <a:pt x="1965" y="832"/>
                  </a:cubicBezTo>
                  <a:cubicBezTo>
                    <a:pt x="1965" y="832"/>
                    <a:pt x="1965" y="813"/>
                    <a:pt x="1984" y="793"/>
                  </a:cubicBezTo>
                  <a:cubicBezTo>
                    <a:pt x="1984" y="793"/>
                    <a:pt x="1984" y="774"/>
                    <a:pt x="1984" y="774"/>
                  </a:cubicBezTo>
                  <a:cubicBezTo>
                    <a:pt x="1965" y="715"/>
                    <a:pt x="1965" y="638"/>
                    <a:pt x="1965" y="579"/>
                  </a:cubicBezTo>
                  <a:cubicBezTo>
                    <a:pt x="1946" y="482"/>
                    <a:pt x="1907" y="404"/>
                    <a:pt x="1848" y="326"/>
                  </a:cubicBezTo>
                  <a:cubicBezTo>
                    <a:pt x="1809" y="249"/>
                    <a:pt x="1732" y="171"/>
                    <a:pt x="1654" y="132"/>
                  </a:cubicBezTo>
                  <a:cubicBezTo>
                    <a:pt x="1576" y="74"/>
                    <a:pt x="1479" y="35"/>
                    <a:pt x="1381" y="15"/>
                  </a:cubicBezTo>
                  <a:cubicBezTo>
                    <a:pt x="1343" y="5"/>
                    <a:pt x="1299" y="1"/>
                    <a:pt x="1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 name="Google Shape;356;p33"/>
            <p:cNvSpPr/>
            <p:nvPr/>
          </p:nvSpPr>
          <p:spPr>
            <a:xfrm>
              <a:off x="-7100175" y="2335613"/>
              <a:ext cx="48650" cy="45075"/>
            </a:xfrm>
            <a:custGeom>
              <a:avLst/>
              <a:gdLst/>
              <a:ahLst/>
              <a:cxnLst/>
              <a:rect l="l" t="t" r="r" b="b"/>
              <a:pathLst>
                <a:path w="1946" h="1803" extrusionOk="0">
                  <a:moveTo>
                    <a:pt x="1223" y="0"/>
                  </a:moveTo>
                  <a:cubicBezTo>
                    <a:pt x="1170" y="0"/>
                    <a:pt x="1119" y="5"/>
                    <a:pt x="1070" y="13"/>
                  </a:cubicBezTo>
                  <a:cubicBezTo>
                    <a:pt x="1032" y="13"/>
                    <a:pt x="1012" y="13"/>
                    <a:pt x="993" y="33"/>
                  </a:cubicBezTo>
                  <a:lnTo>
                    <a:pt x="954" y="33"/>
                  </a:lnTo>
                  <a:cubicBezTo>
                    <a:pt x="876" y="71"/>
                    <a:pt x="818" y="91"/>
                    <a:pt x="759" y="110"/>
                  </a:cubicBezTo>
                  <a:cubicBezTo>
                    <a:pt x="720" y="130"/>
                    <a:pt x="701" y="130"/>
                    <a:pt x="681" y="149"/>
                  </a:cubicBezTo>
                  <a:cubicBezTo>
                    <a:pt x="623" y="188"/>
                    <a:pt x="565" y="227"/>
                    <a:pt x="506" y="266"/>
                  </a:cubicBezTo>
                  <a:cubicBezTo>
                    <a:pt x="487" y="266"/>
                    <a:pt x="487" y="285"/>
                    <a:pt x="467" y="285"/>
                  </a:cubicBezTo>
                  <a:cubicBezTo>
                    <a:pt x="448" y="305"/>
                    <a:pt x="429" y="324"/>
                    <a:pt x="409" y="344"/>
                  </a:cubicBezTo>
                  <a:cubicBezTo>
                    <a:pt x="351" y="402"/>
                    <a:pt x="292" y="460"/>
                    <a:pt x="254" y="538"/>
                  </a:cubicBezTo>
                  <a:cubicBezTo>
                    <a:pt x="234" y="558"/>
                    <a:pt x="215" y="577"/>
                    <a:pt x="215" y="597"/>
                  </a:cubicBezTo>
                  <a:cubicBezTo>
                    <a:pt x="176" y="674"/>
                    <a:pt x="117" y="752"/>
                    <a:pt x="98" y="830"/>
                  </a:cubicBezTo>
                  <a:cubicBezTo>
                    <a:pt x="1" y="1063"/>
                    <a:pt x="78" y="1336"/>
                    <a:pt x="234" y="1530"/>
                  </a:cubicBezTo>
                  <a:cubicBezTo>
                    <a:pt x="273" y="1589"/>
                    <a:pt x="331" y="1627"/>
                    <a:pt x="390" y="1666"/>
                  </a:cubicBezTo>
                  <a:lnTo>
                    <a:pt x="409" y="1666"/>
                  </a:lnTo>
                  <a:cubicBezTo>
                    <a:pt x="429" y="1686"/>
                    <a:pt x="545" y="1744"/>
                    <a:pt x="584" y="1764"/>
                  </a:cubicBezTo>
                  <a:cubicBezTo>
                    <a:pt x="643" y="1783"/>
                    <a:pt x="720" y="1802"/>
                    <a:pt x="798" y="1802"/>
                  </a:cubicBezTo>
                  <a:cubicBezTo>
                    <a:pt x="973" y="1802"/>
                    <a:pt x="1032" y="1783"/>
                    <a:pt x="1187" y="1725"/>
                  </a:cubicBezTo>
                  <a:cubicBezTo>
                    <a:pt x="1207" y="1705"/>
                    <a:pt x="1207" y="1705"/>
                    <a:pt x="1207" y="1705"/>
                  </a:cubicBezTo>
                  <a:cubicBezTo>
                    <a:pt x="1265" y="1686"/>
                    <a:pt x="1323" y="1627"/>
                    <a:pt x="1362" y="1608"/>
                  </a:cubicBezTo>
                  <a:cubicBezTo>
                    <a:pt x="1382" y="1608"/>
                    <a:pt x="1382" y="1589"/>
                    <a:pt x="1382" y="1589"/>
                  </a:cubicBezTo>
                  <a:cubicBezTo>
                    <a:pt x="1382" y="1589"/>
                    <a:pt x="1401" y="1589"/>
                    <a:pt x="1401" y="1569"/>
                  </a:cubicBezTo>
                  <a:cubicBezTo>
                    <a:pt x="1440" y="1530"/>
                    <a:pt x="1479" y="1491"/>
                    <a:pt x="1518" y="1433"/>
                  </a:cubicBezTo>
                  <a:lnTo>
                    <a:pt x="1537" y="1433"/>
                  </a:lnTo>
                  <a:cubicBezTo>
                    <a:pt x="1537" y="1414"/>
                    <a:pt x="1537" y="1414"/>
                    <a:pt x="1537" y="1414"/>
                  </a:cubicBezTo>
                  <a:cubicBezTo>
                    <a:pt x="1557" y="1375"/>
                    <a:pt x="1576" y="1355"/>
                    <a:pt x="1576" y="1316"/>
                  </a:cubicBezTo>
                  <a:cubicBezTo>
                    <a:pt x="1596" y="1316"/>
                    <a:pt x="1596" y="1297"/>
                    <a:pt x="1615" y="1297"/>
                  </a:cubicBezTo>
                  <a:cubicBezTo>
                    <a:pt x="1693" y="1258"/>
                    <a:pt x="1751" y="1200"/>
                    <a:pt x="1809" y="1102"/>
                  </a:cubicBezTo>
                  <a:cubicBezTo>
                    <a:pt x="1868" y="1025"/>
                    <a:pt x="1907" y="947"/>
                    <a:pt x="1907" y="849"/>
                  </a:cubicBezTo>
                  <a:cubicBezTo>
                    <a:pt x="1926" y="752"/>
                    <a:pt x="1946" y="655"/>
                    <a:pt x="1907" y="558"/>
                  </a:cubicBezTo>
                  <a:cubicBezTo>
                    <a:pt x="1887" y="499"/>
                    <a:pt x="1868" y="441"/>
                    <a:pt x="1848" y="383"/>
                  </a:cubicBezTo>
                  <a:cubicBezTo>
                    <a:pt x="1790" y="285"/>
                    <a:pt x="1712" y="188"/>
                    <a:pt x="1615" y="110"/>
                  </a:cubicBezTo>
                  <a:cubicBezTo>
                    <a:pt x="1557" y="91"/>
                    <a:pt x="1498" y="71"/>
                    <a:pt x="1440" y="33"/>
                  </a:cubicBezTo>
                  <a:cubicBezTo>
                    <a:pt x="1372" y="10"/>
                    <a:pt x="1297" y="0"/>
                    <a:pt x="1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 name="Google Shape;357;p33"/>
            <p:cNvSpPr/>
            <p:nvPr/>
          </p:nvSpPr>
          <p:spPr>
            <a:xfrm>
              <a:off x="-7134200" y="2451163"/>
              <a:ext cx="41350" cy="43000"/>
            </a:xfrm>
            <a:custGeom>
              <a:avLst/>
              <a:gdLst/>
              <a:ahLst/>
              <a:cxnLst/>
              <a:rect l="l" t="t" r="r" b="b"/>
              <a:pathLst>
                <a:path w="1654" h="1720" extrusionOk="0">
                  <a:moveTo>
                    <a:pt x="759" y="1"/>
                  </a:moveTo>
                  <a:cubicBezTo>
                    <a:pt x="700" y="20"/>
                    <a:pt x="642" y="20"/>
                    <a:pt x="584" y="20"/>
                  </a:cubicBezTo>
                  <a:cubicBezTo>
                    <a:pt x="448" y="40"/>
                    <a:pt x="350" y="98"/>
                    <a:pt x="253" y="176"/>
                  </a:cubicBezTo>
                  <a:cubicBezTo>
                    <a:pt x="214" y="234"/>
                    <a:pt x="175" y="273"/>
                    <a:pt x="136" y="331"/>
                  </a:cubicBezTo>
                  <a:cubicBezTo>
                    <a:pt x="59" y="429"/>
                    <a:pt x="20" y="545"/>
                    <a:pt x="0" y="681"/>
                  </a:cubicBezTo>
                  <a:cubicBezTo>
                    <a:pt x="0" y="701"/>
                    <a:pt x="0" y="701"/>
                    <a:pt x="0" y="720"/>
                  </a:cubicBezTo>
                  <a:cubicBezTo>
                    <a:pt x="20" y="779"/>
                    <a:pt x="20" y="856"/>
                    <a:pt x="20" y="915"/>
                  </a:cubicBezTo>
                  <a:cubicBezTo>
                    <a:pt x="20" y="934"/>
                    <a:pt x="20" y="954"/>
                    <a:pt x="39" y="973"/>
                  </a:cubicBezTo>
                  <a:cubicBezTo>
                    <a:pt x="59" y="1031"/>
                    <a:pt x="78" y="1109"/>
                    <a:pt x="117" y="1187"/>
                  </a:cubicBezTo>
                  <a:cubicBezTo>
                    <a:pt x="117" y="1187"/>
                    <a:pt x="117" y="1207"/>
                    <a:pt x="117" y="1207"/>
                  </a:cubicBezTo>
                  <a:cubicBezTo>
                    <a:pt x="156" y="1265"/>
                    <a:pt x="195" y="1323"/>
                    <a:pt x="234" y="1362"/>
                  </a:cubicBezTo>
                  <a:cubicBezTo>
                    <a:pt x="234" y="1362"/>
                    <a:pt x="234" y="1382"/>
                    <a:pt x="234" y="1382"/>
                  </a:cubicBezTo>
                  <a:cubicBezTo>
                    <a:pt x="253" y="1382"/>
                    <a:pt x="273" y="1401"/>
                    <a:pt x="273" y="1420"/>
                  </a:cubicBezTo>
                  <a:cubicBezTo>
                    <a:pt x="311" y="1459"/>
                    <a:pt x="389" y="1518"/>
                    <a:pt x="448" y="1557"/>
                  </a:cubicBezTo>
                  <a:cubicBezTo>
                    <a:pt x="525" y="1595"/>
                    <a:pt x="603" y="1634"/>
                    <a:pt x="662" y="1673"/>
                  </a:cubicBezTo>
                  <a:lnTo>
                    <a:pt x="700" y="1673"/>
                  </a:lnTo>
                  <a:cubicBezTo>
                    <a:pt x="759" y="1693"/>
                    <a:pt x="817" y="1693"/>
                    <a:pt x="895" y="1712"/>
                  </a:cubicBezTo>
                  <a:lnTo>
                    <a:pt x="914" y="1712"/>
                  </a:lnTo>
                  <a:cubicBezTo>
                    <a:pt x="935" y="1717"/>
                    <a:pt x="957" y="1720"/>
                    <a:pt x="980" y="1720"/>
                  </a:cubicBezTo>
                  <a:cubicBezTo>
                    <a:pt x="1043" y="1720"/>
                    <a:pt x="1110" y="1702"/>
                    <a:pt x="1167" y="1673"/>
                  </a:cubicBezTo>
                  <a:cubicBezTo>
                    <a:pt x="1264" y="1654"/>
                    <a:pt x="1342" y="1595"/>
                    <a:pt x="1420" y="1537"/>
                  </a:cubicBezTo>
                  <a:cubicBezTo>
                    <a:pt x="1498" y="1479"/>
                    <a:pt x="1537" y="1401"/>
                    <a:pt x="1576" y="1304"/>
                  </a:cubicBezTo>
                  <a:cubicBezTo>
                    <a:pt x="1634" y="1226"/>
                    <a:pt x="1653" y="1129"/>
                    <a:pt x="1653" y="1031"/>
                  </a:cubicBezTo>
                  <a:cubicBezTo>
                    <a:pt x="1653" y="973"/>
                    <a:pt x="1653" y="915"/>
                    <a:pt x="1634" y="856"/>
                  </a:cubicBezTo>
                  <a:cubicBezTo>
                    <a:pt x="1615" y="740"/>
                    <a:pt x="1556" y="623"/>
                    <a:pt x="1478" y="526"/>
                  </a:cubicBezTo>
                  <a:cubicBezTo>
                    <a:pt x="1439" y="506"/>
                    <a:pt x="1401" y="467"/>
                    <a:pt x="1381" y="429"/>
                  </a:cubicBezTo>
                  <a:cubicBezTo>
                    <a:pt x="1342" y="370"/>
                    <a:pt x="1303" y="312"/>
                    <a:pt x="1264" y="253"/>
                  </a:cubicBezTo>
                  <a:cubicBezTo>
                    <a:pt x="1206" y="176"/>
                    <a:pt x="1128" y="117"/>
                    <a:pt x="1031" y="78"/>
                  </a:cubicBezTo>
                  <a:cubicBezTo>
                    <a:pt x="953" y="40"/>
                    <a:pt x="856" y="1"/>
                    <a:pt x="7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 name="Google Shape;358;p33"/>
            <p:cNvSpPr/>
            <p:nvPr/>
          </p:nvSpPr>
          <p:spPr>
            <a:xfrm>
              <a:off x="-6997100" y="2433663"/>
              <a:ext cx="37950" cy="38750"/>
            </a:xfrm>
            <a:custGeom>
              <a:avLst/>
              <a:gdLst/>
              <a:ahLst/>
              <a:cxnLst/>
              <a:rect l="l" t="t" r="r" b="b"/>
              <a:pathLst>
                <a:path w="1518" h="1550" extrusionOk="0">
                  <a:moveTo>
                    <a:pt x="662" y="0"/>
                  </a:moveTo>
                  <a:cubicBezTo>
                    <a:pt x="584" y="0"/>
                    <a:pt x="487" y="20"/>
                    <a:pt x="409" y="78"/>
                  </a:cubicBezTo>
                  <a:cubicBezTo>
                    <a:pt x="351" y="117"/>
                    <a:pt x="312" y="137"/>
                    <a:pt x="254" y="176"/>
                  </a:cubicBezTo>
                  <a:cubicBezTo>
                    <a:pt x="157" y="253"/>
                    <a:pt x="98" y="370"/>
                    <a:pt x="40" y="487"/>
                  </a:cubicBezTo>
                  <a:cubicBezTo>
                    <a:pt x="40" y="545"/>
                    <a:pt x="20" y="623"/>
                    <a:pt x="20" y="681"/>
                  </a:cubicBezTo>
                  <a:cubicBezTo>
                    <a:pt x="1" y="798"/>
                    <a:pt x="40" y="915"/>
                    <a:pt x="98" y="1031"/>
                  </a:cubicBezTo>
                  <a:lnTo>
                    <a:pt x="157" y="1167"/>
                  </a:lnTo>
                  <a:cubicBezTo>
                    <a:pt x="195" y="1245"/>
                    <a:pt x="254" y="1323"/>
                    <a:pt x="332" y="1381"/>
                  </a:cubicBezTo>
                  <a:cubicBezTo>
                    <a:pt x="390" y="1440"/>
                    <a:pt x="468" y="1498"/>
                    <a:pt x="565" y="1518"/>
                  </a:cubicBezTo>
                  <a:cubicBezTo>
                    <a:pt x="622" y="1540"/>
                    <a:pt x="679" y="1550"/>
                    <a:pt x="732" y="1550"/>
                  </a:cubicBezTo>
                  <a:cubicBezTo>
                    <a:pt x="769" y="1550"/>
                    <a:pt x="805" y="1545"/>
                    <a:pt x="837" y="1537"/>
                  </a:cubicBezTo>
                  <a:cubicBezTo>
                    <a:pt x="935" y="1537"/>
                    <a:pt x="1032" y="1518"/>
                    <a:pt x="1110" y="1479"/>
                  </a:cubicBezTo>
                  <a:cubicBezTo>
                    <a:pt x="1168" y="1440"/>
                    <a:pt x="1207" y="1401"/>
                    <a:pt x="1265" y="1381"/>
                  </a:cubicBezTo>
                  <a:cubicBezTo>
                    <a:pt x="1362" y="1284"/>
                    <a:pt x="1421" y="1187"/>
                    <a:pt x="1460" y="1070"/>
                  </a:cubicBezTo>
                  <a:cubicBezTo>
                    <a:pt x="1479" y="992"/>
                    <a:pt x="1499" y="934"/>
                    <a:pt x="1499" y="876"/>
                  </a:cubicBezTo>
                  <a:cubicBezTo>
                    <a:pt x="1518" y="759"/>
                    <a:pt x="1479" y="623"/>
                    <a:pt x="1421" y="526"/>
                  </a:cubicBezTo>
                  <a:cubicBezTo>
                    <a:pt x="1401" y="467"/>
                    <a:pt x="1382" y="428"/>
                    <a:pt x="1362" y="389"/>
                  </a:cubicBezTo>
                  <a:cubicBezTo>
                    <a:pt x="1324" y="312"/>
                    <a:pt x="1265" y="234"/>
                    <a:pt x="1187" y="176"/>
                  </a:cubicBezTo>
                  <a:cubicBezTo>
                    <a:pt x="1129" y="117"/>
                    <a:pt x="1051" y="59"/>
                    <a:pt x="954" y="39"/>
                  </a:cubicBezTo>
                  <a:cubicBezTo>
                    <a:pt x="857" y="0"/>
                    <a:pt x="759" y="0"/>
                    <a:pt x="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 name="Google Shape;359;p33"/>
            <p:cNvSpPr/>
            <p:nvPr/>
          </p:nvSpPr>
          <p:spPr>
            <a:xfrm>
              <a:off x="-6959650" y="2564913"/>
              <a:ext cx="46225" cy="49375"/>
            </a:xfrm>
            <a:custGeom>
              <a:avLst/>
              <a:gdLst/>
              <a:ahLst/>
              <a:cxnLst/>
              <a:rect l="l" t="t" r="r" b="b"/>
              <a:pathLst>
                <a:path w="1849" h="1975" extrusionOk="0">
                  <a:moveTo>
                    <a:pt x="1069" y="0"/>
                  </a:moveTo>
                  <a:cubicBezTo>
                    <a:pt x="1023" y="0"/>
                    <a:pt x="979" y="6"/>
                    <a:pt x="934" y="21"/>
                  </a:cubicBezTo>
                  <a:lnTo>
                    <a:pt x="856" y="21"/>
                  </a:lnTo>
                  <a:cubicBezTo>
                    <a:pt x="779" y="60"/>
                    <a:pt x="701" y="80"/>
                    <a:pt x="623" y="118"/>
                  </a:cubicBezTo>
                  <a:cubicBezTo>
                    <a:pt x="545" y="157"/>
                    <a:pt x="467" y="216"/>
                    <a:pt x="409" y="255"/>
                  </a:cubicBezTo>
                  <a:cubicBezTo>
                    <a:pt x="390" y="274"/>
                    <a:pt x="370" y="274"/>
                    <a:pt x="351" y="294"/>
                  </a:cubicBezTo>
                  <a:cubicBezTo>
                    <a:pt x="292" y="352"/>
                    <a:pt x="234" y="410"/>
                    <a:pt x="176" y="488"/>
                  </a:cubicBezTo>
                  <a:cubicBezTo>
                    <a:pt x="137" y="546"/>
                    <a:pt x="98" y="644"/>
                    <a:pt x="59" y="721"/>
                  </a:cubicBezTo>
                  <a:cubicBezTo>
                    <a:pt x="59" y="741"/>
                    <a:pt x="39" y="760"/>
                    <a:pt x="39" y="780"/>
                  </a:cubicBezTo>
                  <a:cubicBezTo>
                    <a:pt x="20" y="838"/>
                    <a:pt x="20" y="916"/>
                    <a:pt x="1" y="974"/>
                  </a:cubicBezTo>
                  <a:cubicBezTo>
                    <a:pt x="1" y="974"/>
                    <a:pt x="1" y="994"/>
                    <a:pt x="1" y="994"/>
                  </a:cubicBezTo>
                  <a:cubicBezTo>
                    <a:pt x="1" y="1013"/>
                    <a:pt x="1" y="1013"/>
                    <a:pt x="1" y="1033"/>
                  </a:cubicBezTo>
                  <a:cubicBezTo>
                    <a:pt x="1" y="1110"/>
                    <a:pt x="1" y="1188"/>
                    <a:pt x="20" y="1266"/>
                  </a:cubicBezTo>
                  <a:cubicBezTo>
                    <a:pt x="78" y="1460"/>
                    <a:pt x="98" y="1480"/>
                    <a:pt x="214" y="1636"/>
                  </a:cubicBezTo>
                  <a:cubicBezTo>
                    <a:pt x="214" y="1655"/>
                    <a:pt x="234" y="1655"/>
                    <a:pt x="234" y="1674"/>
                  </a:cubicBezTo>
                  <a:cubicBezTo>
                    <a:pt x="292" y="1713"/>
                    <a:pt x="351" y="1772"/>
                    <a:pt x="409" y="1811"/>
                  </a:cubicBezTo>
                  <a:cubicBezTo>
                    <a:pt x="487" y="1849"/>
                    <a:pt x="545" y="1888"/>
                    <a:pt x="623" y="1927"/>
                  </a:cubicBezTo>
                  <a:cubicBezTo>
                    <a:pt x="701" y="1947"/>
                    <a:pt x="798" y="1966"/>
                    <a:pt x="856" y="1966"/>
                  </a:cubicBezTo>
                  <a:cubicBezTo>
                    <a:pt x="889" y="1973"/>
                    <a:pt x="921" y="1975"/>
                    <a:pt x="954" y="1975"/>
                  </a:cubicBezTo>
                  <a:cubicBezTo>
                    <a:pt x="1018" y="1975"/>
                    <a:pt x="1083" y="1966"/>
                    <a:pt x="1148" y="1966"/>
                  </a:cubicBezTo>
                  <a:cubicBezTo>
                    <a:pt x="1284" y="1927"/>
                    <a:pt x="1440" y="1849"/>
                    <a:pt x="1557" y="1752"/>
                  </a:cubicBezTo>
                  <a:cubicBezTo>
                    <a:pt x="1615" y="1713"/>
                    <a:pt x="1654" y="1655"/>
                    <a:pt x="1693" y="1577"/>
                  </a:cubicBezTo>
                  <a:cubicBezTo>
                    <a:pt x="1790" y="1402"/>
                    <a:pt x="1809" y="1363"/>
                    <a:pt x="1829" y="1169"/>
                  </a:cubicBezTo>
                  <a:cubicBezTo>
                    <a:pt x="1848" y="1072"/>
                    <a:pt x="1829" y="994"/>
                    <a:pt x="1790" y="896"/>
                  </a:cubicBezTo>
                  <a:cubicBezTo>
                    <a:pt x="1790" y="877"/>
                    <a:pt x="1770" y="877"/>
                    <a:pt x="1770" y="858"/>
                  </a:cubicBezTo>
                  <a:cubicBezTo>
                    <a:pt x="1770" y="858"/>
                    <a:pt x="1770" y="838"/>
                    <a:pt x="1770" y="838"/>
                  </a:cubicBezTo>
                  <a:cubicBezTo>
                    <a:pt x="1790" y="760"/>
                    <a:pt x="1790" y="663"/>
                    <a:pt x="1770" y="566"/>
                  </a:cubicBezTo>
                  <a:lnTo>
                    <a:pt x="1712" y="391"/>
                  </a:lnTo>
                  <a:cubicBezTo>
                    <a:pt x="1654" y="274"/>
                    <a:pt x="1576" y="196"/>
                    <a:pt x="1479" y="118"/>
                  </a:cubicBezTo>
                  <a:cubicBezTo>
                    <a:pt x="1420" y="99"/>
                    <a:pt x="1362" y="60"/>
                    <a:pt x="1304" y="41"/>
                  </a:cubicBezTo>
                  <a:cubicBezTo>
                    <a:pt x="1220" y="17"/>
                    <a:pt x="1143" y="0"/>
                    <a:pt x="1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360;p33"/>
            <p:cNvSpPr/>
            <p:nvPr/>
          </p:nvSpPr>
          <p:spPr>
            <a:xfrm>
              <a:off x="-6805175" y="2557463"/>
              <a:ext cx="43100" cy="36375"/>
            </a:xfrm>
            <a:custGeom>
              <a:avLst/>
              <a:gdLst/>
              <a:ahLst/>
              <a:cxnLst/>
              <a:rect l="l" t="t" r="r" b="b"/>
              <a:pathLst>
                <a:path w="1724" h="1455" extrusionOk="0">
                  <a:moveTo>
                    <a:pt x="840" y="1"/>
                  </a:moveTo>
                  <a:cubicBezTo>
                    <a:pt x="574" y="1"/>
                    <a:pt x="312" y="143"/>
                    <a:pt x="201" y="475"/>
                  </a:cubicBezTo>
                  <a:lnTo>
                    <a:pt x="181" y="533"/>
                  </a:lnTo>
                  <a:cubicBezTo>
                    <a:pt x="1" y="1076"/>
                    <a:pt x="456" y="1454"/>
                    <a:pt x="893" y="1454"/>
                  </a:cubicBezTo>
                  <a:cubicBezTo>
                    <a:pt x="1160" y="1454"/>
                    <a:pt x="1420" y="1313"/>
                    <a:pt x="1523" y="981"/>
                  </a:cubicBezTo>
                  <a:lnTo>
                    <a:pt x="1543" y="922"/>
                  </a:lnTo>
                  <a:cubicBezTo>
                    <a:pt x="1724" y="379"/>
                    <a:pt x="1276" y="1"/>
                    <a:pt x="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361;p33"/>
            <p:cNvSpPr/>
            <p:nvPr/>
          </p:nvSpPr>
          <p:spPr>
            <a:xfrm>
              <a:off x="-7085100" y="2575163"/>
              <a:ext cx="42325" cy="42925"/>
            </a:xfrm>
            <a:custGeom>
              <a:avLst/>
              <a:gdLst/>
              <a:ahLst/>
              <a:cxnLst/>
              <a:rect l="l" t="t" r="r" b="b"/>
              <a:pathLst>
                <a:path w="1693" h="1717" extrusionOk="0">
                  <a:moveTo>
                    <a:pt x="565" y="0"/>
                  </a:moveTo>
                  <a:cubicBezTo>
                    <a:pt x="429" y="39"/>
                    <a:pt x="331" y="97"/>
                    <a:pt x="234" y="175"/>
                  </a:cubicBezTo>
                  <a:cubicBezTo>
                    <a:pt x="195" y="214"/>
                    <a:pt x="156" y="273"/>
                    <a:pt x="117" y="311"/>
                  </a:cubicBezTo>
                  <a:cubicBezTo>
                    <a:pt x="40" y="428"/>
                    <a:pt x="1" y="545"/>
                    <a:pt x="1" y="681"/>
                  </a:cubicBezTo>
                  <a:cubicBezTo>
                    <a:pt x="1" y="739"/>
                    <a:pt x="1" y="837"/>
                    <a:pt x="20" y="914"/>
                  </a:cubicBezTo>
                  <a:cubicBezTo>
                    <a:pt x="20" y="914"/>
                    <a:pt x="20" y="934"/>
                    <a:pt x="20" y="934"/>
                  </a:cubicBezTo>
                  <a:cubicBezTo>
                    <a:pt x="40" y="1012"/>
                    <a:pt x="59" y="1070"/>
                    <a:pt x="98" y="1128"/>
                  </a:cubicBezTo>
                  <a:cubicBezTo>
                    <a:pt x="98" y="1148"/>
                    <a:pt x="117" y="1167"/>
                    <a:pt x="117" y="1187"/>
                  </a:cubicBezTo>
                  <a:cubicBezTo>
                    <a:pt x="156" y="1226"/>
                    <a:pt x="215" y="1323"/>
                    <a:pt x="253" y="1381"/>
                  </a:cubicBezTo>
                  <a:cubicBezTo>
                    <a:pt x="312" y="1439"/>
                    <a:pt x="370" y="1478"/>
                    <a:pt x="429" y="1537"/>
                  </a:cubicBezTo>
                  <a:cubicBezTo>
                    <a:pt x="448" y="1537"/>
                    <a:pt x="467" y="1556"/>
                    <a:pt x="487" y="1556"/>
                  </a:cubicBezTo>
                  <a:cubicBezTo>
                    <a:pt x="545" y="1595"/>
                    <a:pt x="623" y="1653"/>
                    <a:pt x="701" y="1673"/>
                  </a:cubicBezTo>
                  <a:lnTo>
                    <a:pt x="740" y="1673"/>
                  </a:lnTo>
                  <a:cubicBezTo>
                    <a:pt x="759" y="1692"/>
                    <a:pt x="798" y="1692"/>
                    <a:pt x="837" y="1692"/>
                  </a:cubicBezTo>
                  <a:cubicBezTo>
                    <a:pt x="876" y="1712"/>
                    <a:pt x="915" y="1712"/>
                    <a:pt x="954" y="1712"/>
                  </a:cubicBezTo>
                  <a:cubicBezTo>
                    <a:pt x="974" y="1715"/>
                    <a:pt x="995" y="1717"/>
                    <a:pt x="1016" y="1717"/>
                  </a:cubicBezTo>
                  <a:cubicBezTo>
                    <a:pt x="1112" y="1717"/>
                    <a:pt x="1208" y="1682"/>
                    <a:pt x="1304" y="1634"/>
                  </a:cubicBezTo>
                  <a:cubicBezTo>
                    <a:pt x="1420" y="1595"/>
                    <a:pt x="1498" y="1498"/>
                    <a:pt x="1576" y="1401"/>
                  </a:cubicBezTo>
                  <a:cubicBezTo>
                    <a:pt x="1654" y="1284"/>
                    <a:pt x="1693" y="1167"/>
                    <a:pt x="1693" y="1050"/>
                  </a:cubicBezTo>
                  <a:cubicBezTo>
                    <a:pt x="1693" y="914"/>
                    <a:pt x="1673" y="798"/>
                    <a:pt x="1615" y="681"/>
                  </a:cubicBezTo>
                  <a:cubicBezTo>
                    <a:pt x="1595" y="603"/>
                    <a:pt x="1557" y="525"/>
                    <a:pt x="1518" y="448"/>
                  </a:cubicBezTo>
                  <a:cubicBezTo>
                    <a:pt x="1479" y="370"/>
                    <a:pt x="1420" y="292"/>
                    <a:pt x="1343" y="234"/>
                  </a:cubicBezTo>
                  <a:cubicBezTo>
                    <a:pt x="1284" y="175"/>
                    <a:pt x="1206" y="117"/>
                    <a:pt x="1109" y="97"/>
                  </a:cubicBezTo>
                  <a:cubicBezTo>
                    <a:pt x="1070" y="78"/>
                    <a:pt x="1051" y="78"/>
                    <a:pt x="1012" y="78"/>
                  </a:cubicBezTo>
                  <a:cubicBezTo>
                    <a:pt x="934" y="20"/>
                    <a:pt x="837" y="0"/>
                    <a:pt x="7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 name="Google Shape;362;p33"/>
            <p:cNvSpPr/>
            <p:nvPr/>
          </p:nvSpPr>
          <p:spPr>
            <a:xfrm>
              <a:off x="-7187850" y="2269613"/>
              <a:ext cx="43125" cy="34925"/>
            </a:xfrm>
            <a:custGeom>
              <a:avLst/>
              <a:gdLst/>
              <a:ahLst/>
              <a:cxnLst/>
              <a:rect l="l" t="t" r="r" b="b"/>
              <a:pathLst>
                <a:path w="1725" h="1397" extrusionOk="0">
                  <a:moveTo>
                    <a:pt x="828" y="1"/>
                  </a:moveTo>
                  <a:cubicBezTo>
                    <a:pt x="558" y="1"/>
                    <a:pt x="293" y="143"/>
                    <a:pt x="182" y="475"/>
                  </a:cubicBezTo>
                  <a:cubicBezTo>
                    <a:pt x="1" y="1018"/>
                    <a:pt x="456" y="1396"/>
                    <a:pt x="898" y="1396"/>
                  </a:cubicBezTo>
                  <a:cubicBezTo>
                    <a:pt x="1168" y="1396"/>
                    <a:pt x="1433" y="1254"/>
                    <a:pt x="1543" y="922"/>
                  </a:cubicBezTo>
                  <a:cubicBezTo>
                    <a:pt x="1724" y="379"/>
                    <a:pt x="1269"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363;p33"/>
            <p:cNvSpPr/>
            <p:nvPr/>
          </p:nvSpPr>
          <p:spPr>
            <a:xfrm>
              <a:off x="-7278125" y="2457488"/>
              <a:ext cx="47175" cy="44275"/>
            </a:xfrm>
            <a:custGeom>
              <a:avLst/>
              <a:gdLst/>
              <a:ahLst/>
              <a:cxnLst/>
              <a:rect l="l" t="t" r="r" b="b"/>
              <a:pathLst>
                <a:path w="1887" h="1771" extrusionOk="0">
                  <a:moveTo>
                    <a:pt x="1187" y="0"/>
                  </a:moveTo>
                  <a:cubicBezTo>
                    <a:pt x="1070" y="0"/>
                    <a:pt x="934" y="20"/>
                    <a:pt x="837" y="78"/>
                  </a:cubicBezTo>
                  <a:cubicBezTo>
                    <a:pt x="778" y="98"/>
                    <a:pt x="739" y="117"/>
                    <a:pt x="700" y="137"/>
                  </a:cubicBezTo>
                  <a:cubicBezTo>
                    <a:pt x="603" y="195"/>
                    <a:pt x="525" y="253"/>
                    <a:pt x="428" y="312"/>
                  </a:cubicBezTo>
                  <a:cubicBezTo>
                    <a:pt x="389" y="351"/>
                    <a:pt x="370" y="370"/>
                    <a:pt x="331" y="409"/>
                  </a:cubicBezTo>
                  <a:cubicBezTo>
                    <a:pt x="253" y="487"/>
                    <a:pt x="175" y="565"/>
                    <a:pt x="117" y="662"/>
                  </a:cubicBezTo>
                  <a:cubicBezTo>
                    <a:pt x="39" y="759"/>
                    <a:pt x="0" y="895"/>
                    <a:pt x="0" y="1012"/>
                  </a:cubicBezTo>
                  <a:cubicBezTo>
                    <a:pt x="0" y="1109"/>
                    <a:pt x="0" y="1206"/>
                    <a:pt x="39" y="1284"/>
                  </a:cubicBezTo>
                  <a:cubicBezTo>
                    <a:pt x="78" y="1381"/>
                    <a:pt x="117" y="1459"/>
                    <a:pt x="175" y="1518"/>
                  </a:cubicBezTo>
                  <a:cubicBezTo>
                    <a:pt x="273" y="1615"/>
                    <a:pt x="370" y="1693"/>
                    <a:pt x="486" y="1731"/>
                  </a:cubicBezTo>
                  <a:cubicBezTo>
                    <a:pt x="564" y="1751"/>
                    <a:pt x="661" y="1770"/>
                    <a:pt x="739" y="1770"/>
                  </a:cubicBezTo>
                  <a:cubicBezTo>
                    <a:pt x="837" y="1770"/>
                    <a:pt x="914" y="1770"/>
                    <a:pt x="992" y="1751"/>
                  </a:cubicBezTo>
                  <a:cubicBezTo>
                    <a:pt x="1031" y="1751"/>
                    <a:pt x="1050" y="1751"/>
                    <a:pt x="1070" y="1731"/>
                  </a:cubicBezTo>
                  <a:cubicBezTo>
                    <a:pt x="1148" y="1712"/>
                    <a:pt x="1226" y="1693"/>
                    <a:pt x="1303" y="1654"/>
                  </a:cubicBezTo>
                  <a:cubicBezTo>
                    <a:pt x="1381" y="1615"/>
                    <a:pt x="1439" y="1556"/>
                    <a:pt x="1517" y="1518"/>
                  </a:cubicBezTo>
                  <a:cubicBezTo>
                    <a:pt x="1537" y="1498"/>
                    <a:pt x="1556" y="1479"/>
                    <a:pt x="1576" y="1459"/>
                  </a:cubicBezTo>
                  <a:cubicBezTo>
                    <a:pt x="1615" y="1420"/>
                    <a:pt x="1673" y="1362"/>
                    <a:pt x="1712" y="1304"/>
                  </a:cubicBezTo>
                  <a:cubicBezTo>
                    <a:pt x="1712" y="1284"/>
                    <a:pt x="1731" y="1284"/>
                    <a:pt x="1731" y="1265"/>
                  </a:cubicBezTo>
                  <a:cubicBezTo>
                    <a:pt x="1770" y="1206"/>
                    <a:pt x="1809" y="1129"/>
                    <a:pt x="1848" y="1031"/>
                  </a:cubicBezTo>
                  <a:cubicBezTo>
                    <a:pt x="1887" y="954"/>
                    <a:pt x="1887" y="856"/>
                    <a:pt x="1867" y="759"/>
                  </a:cubicBezTo>
                  <a:cubicBezTo>
                    <a:pt x="1887" y="701"/>
                    <a:pt x="1867" y="642"/>
                    <a:pt x="1848" y="584"/>
                  </a:cubicBezTo>
                  <a:cubicBezTo>
                    <a:pt x="1848" y="526"/>
                    <a:pt x="1828" y="448"/>
                    <a:pt x="1790" y="389"/>
                  </a:cubicBezTo>
                  <a:cubicBezTo>
                    <a:pt x="1751" y="331"/>
                    <a:pt x="1712" y="292"/>
                    <a:pt x="1692" y="234"/>
                  </a:cubicBezTo>
                  <a:cubicBezTo>
                    <a:pt x="1595" y="137"/>
                    <a:pt x="1498" y="78"/>
                    <a:pt x="1381" y="39"/>
                  </a:cubicBezTo>
                  <a:cubicBezTo>
                    <a:pt x="1303" y="20"/>
                    <a:pt x="1245" y="0"/>
                    <a:pt x="1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 name="Google Shape;364;p33"/>
            <p:cNvSpPr/>
            <p:nvPr/>
          </p:nvSpPr>
          <p:spPr>
            <a:xfrm>
              <a:off x="-7241675" y="2368513"/>
              <a:ext cx="37000" cy="38425"/>
            </a:xfrm>
            <a:custGeom>
              <a:avLst/>
              <a:gdLst/>
              <a:ahLst/>
              <a:cxnLst/>
              <a:rect l="l" t="t" r="r" b="b"/>
              <a:pathLst>
                <a:path w="1480" h="1537" extrusionOk="0">
                  <a:moveTo>
                    <a:pt x="798" y="0"/>
                  </a:moveTo>
                  <a:cubicBezTo>
                    <a:pt x="662" y="0"/>
                    <a:pt x="546" y="20"/>
                    <a:pt x="429" y="78"/>
                  </a:cubicBezTo>
                  <a:cubicBezTo>
                    <a:pt x="390" y="117"/>
                    <a:pt x="332" y="156"/>
                    <a:pt x="273" y="175"/>
                  </a:cubicBezTo>
                  <a:cubicBezTo>
                    <a:pt x="176" y="273"/>
                    <a:pt x="118" y="370"/>
                    <a:pt x="79" y="486"/>
                  </a:cubicBezTo>
                  <a:lnTo>
                    <a:pt x="40" y="584"/>
                  </a:lnTo>
                  <a:cubicBezTo>
                    <a:pt x="1" y="681"/>
                    <a:pt x="1" y="778"/>
                    <a:pt x="20" y="875"/>
                  </a:cubicBezTo>
                  <a:cubicBezTo>
                    <a:pt x="20" y="973"/>
                    <a:pt x="40" y="1051"/>
                    <a:pt x="79" y="1128"/>
                  </a:cubicBezTo>
                  <a:cubicBezTo>
                    <a:pt x="118" y="1226"/>
                    <a:pt x="176" y="1284"/>
                    <a:pt x="254" y="1342"/>
                  </a:cubicBezTo>
                  <a:cubicBezTo>
                    <a:pt x="332" y="1420"/>
                    <a:pt x="409" y="1459"/>
                    <a:pt x="507" y="1498"/>
                  </a:cubicBezTo>
                  <a:cubicBezTo>
                    <a:pt x="565" y="1498"/>
                    <a:pt x="623" y="1517"/>
                    <a:pt x="682" y="1537"/>
                  </a:cubicBezTo>
                  <a:cubicBezTo>
                    <a:pt x="818" y="1537"/>
                    <a:pt x="934" y="1517"/>
                    <a:pt x="1051" y="1459"/>
                  </a:cubicBezTo>
                  <a:cubicBezTo>
                    <a:pt x="1090" y="1420"/>
                    <a:pt x="1148" y="1381"/>
                    <a:pt x="1187" y="1342"/>
                  </a:cubicBezTo>
                  <a:cubicBezTo>
                    <a:pt x="1285" y="1264"/>
                    <a:pt x="1362" y="1167"/>
                    <a:pt x="1401" y="1031"/>
                  </a:cubicBezTo>
                  <a:lnTo>
                    <a:pt x="1440" y="953"/>
                  </a:lnTo>
                  <a:cubicBezTo>
                    <a:pt x="1460" y="856"/>
                    <a:pt x="1479" y="759"/>
                    <a:pt x="1460" y="662"/>
                  </a:cubicBezTo>
                  <a:cubicBezTo>
                    <a:pt x="1460" y="564"/>
                    <a:pt x="1440" y="486"/>
                    <a:pt x="1382" y="409"/>
                  </a:cubicBezTo>
                  <a:cubicBezTo>
                    <a:pt x="1343" y="311"/>
                    <a:pt x="1285" y="234"/>
                    <a:pt x="1226" y="195"/>
                  </a:cubicBezTo>
                  <a:cubicBezTo>
                    <a:pt x="1148" y="117"/>
                    <a:pt x="1071" y="78"/>
                    <a:pt x="973" y="39"/>
                  </a:cubicBezTo>
                  <a:cubicBezTo>
                    <a:pt x="915" y="39"/>
                    <a:pt x="857" y="20"/>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 name="Google Shape;365;p33"/>
            <p:cNvSpPr/>
            <p:nvPr/>
          </p:nvSpPr>
          <p:spPr>
            <a:xfrm>
              <a:off x="-7226100" y="2580188"/>
              <a:ext cx="56425" cy="51500"/>
            </a:xfrm>
            <a:custGeom>
              <a:avLst/>
              <a:gdLst/>
              <a:ahLst/>
              <a:cxnLst/>
              <a:rect l="l" t="t" r="r" b="b"/>
              <a:pathLst>
                <a:path w="2257" h="2060" extrusionOk="0">
                  <a:moveTo>
                    <a:pt x="1520" y="1"/>
                  </a:moveTo>
                  <a:cubicBezTo>
                    <a:pt x="1423" y="1"/>
                    <a:pt x="1329" y="19"/>
                    <a:pt x="1245" y="72"/>
                  </a:cubicBezTo>
                  <a:cubicBezTo>
                    <a:pt x="1148" y="72"/>
                    <a:pt x="1031" y="72"/>
                    <a:pt x="934" y="91"/>
                  </a:cubicBezTo>
                  <a:cubicBezTo>
                    <a:pt x="895" y="91"/>
                    <a:pt x="856" y="110"/>
                    <a:pt x="817" y="110"/>
                  </a:cubicBezTo>
                  <a:cubicBezTo>
                    <a:pt x="739" y="149"/>
                    <a:pt x="623" y="169"/>
                    <a:pt x="545" y="227"/>
                  </a:cubicBezTo>
                  <a:cubicBezTo>
                    <a:pt x="389" y="305"/>
                    <a:pt x="234" y="422"/>
                    <a:pt x="156" y="597"/>
                  </a:cubicBezTo>
                  <a:cubicBezTo>
                    <a:pt x="117" y="674"/>
                    <a:pt x="59" y="752"/>
                    <a:pt x="39" y="830"/>
                  </a:cubicBezTo>
                  <a:cubicBezTo>
                    <a:pt x="20" y="908"/>
                    <a:pt x="20" y="986"/>
                    <a:pt x="0" y="1044"/>
                  </a:cubicBezTo>
                  <a:cubicBezTo>
                    <a:pt x="0" y="1063"/>
                    <a:pt x="0" y="1083"/>
                    <a:pt x="0" y="1102"/>
                  </a:cubicBezTo>
                  <a:cubicBezTo>
                    <a:pt x="0" y="1180"/>
                    <a:pt x="0" y="1258"/>
                    <a:pt x="20" y="1316"/>
                  </a:cubicBezTo>
                  <a:cubicBezTo>
                    <a:pt x="20" y="1336"/>
                    <a:pt x="20" y="1355"/>
                    <a:pt x="39" y="1355"/>
                  </a:cubicBezTo>
                  <a:cubicBezTo>
                    <a:pt x="78" y="1530"/>
                    <a:pt x="117" y="1608"/>
                    <a:pt x="214" y="1744"/>
                  </a:cubicBezTo>
                  <a:cubicBezTo>
                    <a:pt x="234" y="1764"/>
                    <a:pt x="234" y="1764"/>
                    <a:pt x="253" y="1783"/>
                  </a:cubicBezTo>
                  <a:cubicBezTo>
                    <a:pt x="292" y="1822"/>
                    <a:pt x="350" y="1880"/>
                    <a:pt x="409" y="1919"/>
                  </a:cubicBezTo>
                  <a:cubicBezTo>
                    <a:pt x="448" y="1939"/>
                    <a:pt x="487" y="1958"/>
                    <a:pt x="506" y="1958"/>
                  </a:cubicBezTo>
                  <a:cubicBezTo>
                    <a:pt x="545" y="1978"/>
                    <a:pt x="584" y="1997"/>
                    <a:pt x="623" y="2016"/>
                  </a:cubicBezTo>
                  <a:cubicBezTo>
                    <a:pt x="681" y="2036"/>
                    <a:pt x="759" y="2055"/>
                    <a:pt x="837" y="2055"/>
                  </a:cubicBezTo>
                  <a:cubicBezTo>
                    <a:pt x="864" y="2058"/>
                    <a:pt x="892" y="2059"/>
                    <a:pt x="919" y="2059"/>
                  </a:cubicBezTo>
                  <a:cubicBezTo>
                    <a:pt x="1100" y="2059"/>
                    <a:pt x="1268" y="2004"/>
                    <a:pt x="1420" y="1919"/>
                  </a:cubicBezTo>
                  <a:cubicBezTo>
                    <a:pt x="1537" y="1861"/>
                    <a:pt x="1653" y="1783"/>
                    <a:pt x="1751" y="1686"/>
                  </a:cubicBezTo>
                  <a:cubicBezTo>
                    <a:pt x="1829" y="1627"/>
                    <a:pt x="1887" y="1550"/>
                    <a:pt x="1965" y="1472"/>
                  </a:cubicBezTo>
                  <a:cubicBezTo>
                    <a:pt x="1984" y="1433"/>
                    <a:pt x="2023" y="1394"/>
                    <a:pt x="2042" y="1355"/>
                  </a:cubicBezTo>
                  <a:cubicBezTo>
                    <a:pt x="2120" y="1219"/>
                    <a:pt x="2179" y="1083"/>
                    <a:pt x="2218" y="927"/>
                  </a:cubicBezTo>
                  <a:cubicBezTo>
                    <a:pt x="2256" y="849"/>
                    <a:pt x="2256" y="752"/>
                    <a:pt x="2256" y="655"/>
                  </a:cubicBezTo>
                  <a:cubicBezTo>
                    <a:pt x="2256" y="558"/>
                    <a:pt x="2218" y="480"/>
                    <a:pt x="2179" y="383"/>
                  </a:cubicBezTo>
                  <a:cubicBezTo>
                    <a:pt x="2140" y="305"/>
                    <a:pt x="2081" y="227"/>
                    <a:pt x="2004" y="169"/>
                  </a:cubicBezTo>
                  <a:cubicBezTo>
                    <a:pt x="1945" y="110"/>
                    <a:pt x="1867" y="52"/>
                    <a:pt x="1770" y="33"/>
                  </a:cubicBezTo>
                  <a:cubicBezTo>
                    <a:pt x="1689" y="15"/>
                    <a:pt x="160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 name="Google Shape;366;p33"/>
            <p:cNvSpPr/>
            <p:nvPr/>
          </p:nvSpPr>
          <p:spPr>
            <a:xfrm>
              <a:off x="-6881375" y="2678438"/>
              <a:ext cx="54000" cy="48450"/>
            </a:xfrm>
            <a:custGeom>
              <a:avLst/>
              <a:gdLst/>
              <a:ahLst/>
              <a:cxnLst/>
              <a:rect l="l" t="t" r="r" b="b"/>
              <a:pathLst>
                <a:path w="2160" h="1938" extrusionOk="0">
                  <a:moveTo>
                    <a:pt x="1252" y="0"/>
                  </a:moveTo>
                  <a:cubicBezTo>
                    <a:pt x="1207" y="0"/>
                    <a:pt x="1159" y="5"/>
                    <a:pt x="1110" y="12"/>
                  </a:cubicBezTo>
                  <a:cubicBezTo>
                    <a:pt x="993" y="31"/>
                    <a:pt x="876" y="90"/>
                    <a:pt x="759" y="129"/>
                  </a:cubicBezTo>
                  <a:cubicBezTo>
                    <a:pt x="721" y="148"/>
                    <a:pt x="701" y="148"/>
                    <a:pt x="662" y="168"/>
                  </a:cubicBezTo>
                  <a:cubicBezTo>
                    <a:pt x="604" y="226"/>
                    <a:pt x="526" y="265"/>
                    <a:pt x="448" y="323"/>
                  </a:cubicBezTo>
                  <a:cubicBezTo>
                    <a:pt x="429" y="343"/>
                    <a:pt x="409" y="362"/>
                    <a:pt x="370" y="381"/>
                  </a:cubicBezTo>
                  <a:cubicBezTo>
                    <a:pt x="312" y="459"/>
                    <a:pt x="254" y="518"/>
                    <a:pt x="195" y="595"/>
                  </a:cubicBezTo>
                  <a:cubicBezTo>
                    <a:pt x="176" y="615"/>
                    <a:pt x="176" y="654"/>
                    <a:pt x="156" y="673"/>
                  </a:cubicBezTo>
                  <a:cubicBezTo>
                    <a:pt x="118" y="751"/>
                    <a:pt x="59" y="848"/>
                    <a:pt x="40" y="946"/>
                  </a:cubicBezTo>
                  <a:cubicBezTo>
                    <a:pt x="20" y="1004"/>
                    <a:pt x="20" y="1062"/>
                    <a:pt x="1" y="1121"/>
                  </a:cubicBezTo>
                  <a:cubicBezTo>
                    <a:pt x="1" y="1218"/>
                    <a:pt x="1" y="1315"/>
                    <a:pt x="40" y="1393"/>
                  </a:cubicBezTo>
                  <a:cubicBezTo>
                    <a:pt x="59" y="1451"/>
                    <a:pt x="79" y="1510"/>
                    <a:pt x="118" y="1568"/>
                  </a:cubicBezTo>
                  <a:cubicBezTo>
                    <a:pt x="176" y="1646"/>
                    <a:pt x="234" y="1704"/>
                    <a:pt x="312" y="1762"/>
                  </a:cubicBezTo>
                  <a:cubicBezTo>
                    <a:pt x="487" y="1860"/>
                    <a:pt x="682" y="1918"/>
                    <a:pt x="876" y="1937"/>
                  </a:cubicBezTo>
                  <a:cubicBezTo>
                    <a:pt x="973" y="1937"/>
                    <a:pt x="1090" y="1937"/>
                    <a:pt x="1187" y="1918"/>
                  </a:cubicBezTo>
                  <a:cubicBezTo>
                    <a:pt x="1265" y="1899"/>
                    <a:pt x="1362" y="1860"/>
                    <a:pt x="1460" y="1821"/>
                  </a:cubicBezTo>
                  <a:cubicBezTo>
                    <a:pt x="1479" y="1801"/>
                    <a:pt x="1518" y="1801"/>
                    <a:pt x="1557" y="1782"/>
                  </a:cubicBezTo>
                  <a:cubicBezTo>
                    <a:pt x="1635" y="1723"/>
                    <a:pt x="1712" y="1665"/>
                    <a:pt x="1790" y="1607"/>
                  </a:cubicBezTo>
                  <a:cubicBezTo>
                    <a:pt x="1926" y="1451"/>
                    <a:pt x="2043" y="1315"/>
                    <a:pt x="2101" y="1101"/>
                  </a:cubicBezTo>
                  <a:cubicBezTo>
                    <a:pt x="2140" y="1023"/>
                    <a:pt x="2160" y="926"/>
                    <a:pt x="2140" y="829"/>
                  </a:cubicBezTo>
                  <a:cubicBezTo>
                    <a:pt x="2140" y="732"/>
                    <a:pt x="2121" y="654"/>
                    <a:pt x="2063" y="557"/>
                  </a:cubicBezTo>
                  <a:cubicBezTo>
                    <a:pt x="2024" y="479"/>
                    <a:pt x="1965" y="401"/>
                    <a:pt x="1887" y="362"/>
                  </a:cubicBezTo>
                  <a:cubicBezTo>
                    <a:pt x="1868" y="323"/>
                    <a:pt x="1849" y="323"/>
                    <a:pt x="1829" y="304"/>
                  </a:cubicBezTo>
                  <a:cubicBezTo>
                    <a:pt x="1790" y="226"/>
                    <a:pt x="1732" y="168"/>
                    <a:pt x="1654" y="129"/>
                  </a:cubicBezTo>
                  <a:lnTo>
                    <a:pt x="1479" y="51"/>
                  </a:lnTo>
                  <a:cubicBezTo>
                    <a:pt x="1405" y="14"/>
                    <a:pt x="1331"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 name="Google Shape;367;p33"/>
            <p:cNvSpPr/>
            <p:nvPr/>
          </p:nvSpPr>
          <p:spPr>
            <a:xfrm>
              <a:off x="-6652825" y="2664388"/>
              <a:ext cx="76350" cy="52000"/>
            </a:xfrm>
            <a:custGeom>
              <a:avLst/>
              <a:gdLst/>
              <a:ahLst/>
              <a:cxnLst/>
              <a:rect l="l" t="t" r="r" b="b"/>
              <a:pathLst>
                <a:path w="3054" h="2080" extrusionOk="0">
                  <a:moveTo>
                    <a:pt x="1637" y="0"/>
                  </a:moveTo>
                  <a:cubicBezTo>
                    <a:pt x="1360" y="0"/>
                    <a:pt x="1078" y="76"/>
                    <a:pt x="836" y="204"/>
                  </a:cubicBezTo>
                  <a:cubicBezTo>
                    <a:pt x="700" y="282"/>
                    <a:pt x="545" y="379"/>
                    <a:pt x="428" y="496"/>
                  </a:cubicBezTo>
                  <a:cubicBezTo>
                    <a:pt x="311" y="613"/>
                    <a:pt x="195" y="749"/>
                    <a:pt x="117" y="905"/>
                  </a:cubicBezTo>
                  <a:cubicBezTo>
                    <a:pt x="39" y="1021"/>
                    <a:pt x="0" y="1138"/>
                    <a:pt x="0" y="1274"/>
                  </a:cubicBezTo>
                  <a:cubicBezTo>
                    <a:pt x="0" y="1371"/>
                    <a:pt x="0" y="1449"/>
                    <a:pt x="39" y="1546"/>
                  </a:cubicBezTo>
                  <a:cubicBezTo>
                    <a:pt x="117" y="1741"/>
                    <a:pt x="272" y="1935"/>
                    <a:pt x="486" y="1974"/>
                  </a:cubicBezTo>
                  <a:cubicBezTo>
                    <a:pt x="731" y="2044"/>
                    <a:pt x="969" y="2079"/>
                    <a:pt x="1213" y="2079"/>
                  </a:cubicBezTo>
                  <a:cubicBezTo>
                    <a:pt x="1376" y="2079"/>
                    <a:pt x="1540" y="2064"/>
                    <a:pt x="1712" y="2033"/>
                  </a:cubicBezTo>
                  <a:cubicBezTo>
                    <a:pt x="1906" y="1994"/>
                    <a:pt x="2101" y="1935"/>
                    <a:pt x="2276" y="1858"/>
                  </a:cubicBezTo>
                  <a:cubicBezTo>
                    <a:pt x="2470" y="1780"/>
                    <a:pt x="2645" y="1663"/>
                    <a:pt x="2801" y="1546"/>
                  </a:cubicBezTo>
                  <a:cubicBezTo>
                    <a:pt x="2956" y="1469"/>
                    <a:pt x="3034" y="1216"/>
                    <a:pt x="3054" y="1060"/>
                  </a:cubicBezTo>
                  <a:cubicBezTo>
                    <a:pt x="3054" y="885"/>
                    <a:pt x="2995" y="671"/>
                    <a:pt x="2879" y="554"/>
                  </a:cubicBezTo>
                  <a:cubicBezTo>
                    <a:pt x="2742" y="418"/>
                    <a:pt x="2567" y="302"/>
                    <a:pt x="2373" y="302"/>
                  </a:cubicBezTo>
                  <a:lnTo>
                    <a:pt x="2353" y="302"/>
                  </a:lnTo>
                  <a:cubicBezTo>
                    <a:pt x="2237" y="146"/>
                    <a:pt x="2042" y="29"/>
                    <a:pt x="1809" y="10"/>
                  </a:cubicBezTo>
                  <a:cubicBezTo>
                    <a:pt x="1752" y="3"/>
                    <a:pt x="1695" y="0"/>
                    <a:pt x="16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 name="Google Shape;368;p33"/>
            <p:cNvSpPr/>
            <p:nvPr/>
          </p:nvSpPr>
          <p:spPr>
            <a:xfrm>
              <a:off x="-6495775" y="2694288"/>
              <a:ext cx="58375" cy="49125"/>
            </a:xfrm>
            <a:custGeom>
              <a:avLst/>
              <a:gdLst/>
              <a:ahLst/>
              <a:cxnLst/>
              <a:rect l="l" t="t" r="r" b="b"/>
              <a:pathLst>
                <a:path w="2335" h="1965" extrusionOk="0">
                  <a:moveTo>
                    <a:pt x="1439" y="0"/>
                  </a:moveTo>
                  <a:cubicBezTo>
                    <a:pt x="1303" y="0"/>
                    <a:pt x="1187" y="20"/>
                    <a:pt x="1070" y="78"/>
                  </a:cubicBezTo>
                  <a:cubicBezTo>
                    <a:pt x="953" y="136"/>
                    <a:pt x="837" y="195"/>
                    <a:pt x="720" y="253"/>
                  </a:cubicBezTo>
                  <a:cubicBezTo>
                    <a:pt x="564" y="350"/>
                    <a:pt x="409" y="467"/>
                    <a:pt x="273" y="584"/>
                  </a:cubicBezTo>
                  <a:cubicBezTo>
                    <a:pt x="97" y="759"/>
                    <a:pt x="0" y="1012"/>
                    <a:pt x="59" y="1265"/>
                  </a:cubicBezTo>
                  <a:cubicBezTo>
                    <a:pt x="78" y="1401"/>
                    <a:pt x="136" y="1498"/>
                    <a:pt x="214" y="1595"/>
                  </a:cubicBezTo>
                  <a:cubicBezTo>
                    <a:pt x="292" y="1692"/>
                    <a:pt x="409" y="1751"/>
                    <a:pt x="525" y="1790"/>
                  </a:cubicBezTo>
                  <a:cubicBezTo>
                    <a:pt x="623" y="1848"/>
                    <a:pt x="739" y="1887"/>
                    <a:pt x="856" y="1906"/>
                  </a:cubicBezTo>
                  <a:cubicBezTo>
                    <a:pt x="953" y="1926"/>
                    <a:pt x="1070" y="1965"/>
                    <a:pt x="1187" y="1965"/>
                  </a:cubicBezTo>
                  <a:cubicBezTo>
                    <a:pt x="1264" y="1945"/>
                    <a:pt x="1362" y="1945"/>
                    <a:pt x="1439" y="1945"/>
                  </a:cubicBezTo>
                  <a:cubicBezTo>
                    <a:pt x="1517" y="1926"/>
                    <a:pt x="1615" y="1887"/>
                    <a:pt x="1673" y="1867"/>
                  </a:cubicBezTo>
                  <a:cubicBezTo>
                    <a:pt x="1770" y="1829"/>
                    <a:pt x="1848" y="1751"/>
                    <a:pt x="1926" y="1692"/>
                  </a:cubicBezTo>
                  <a:cubicBezTo>
                    <a:pt x="2004" y="1634"/>
                    <a:pt x="2081" y="1556"/>
                    <a:pt x="2140" y="1478"/>
                  </a:cubicBezTo>
                  <a:cubicBezTo>
                    <a:pt x="2179" y="1420"/>
                    <a:pt x="2217" y="1323"/>
                    <a:pt x="2256" y="1265"/>
                  </a:cubicBezTo>
                  <a:cubicBezTo>
                    <a:pt x="2256" y="1245"/>
                    <a:pt x="2276" y="1226"/>
                    <a:pt x="2276" y="1187"/>
                  </a:cubicBezTo>
                  <a:cubicBezTo>
                    <a:pt x="2315" y="1031"/>
                    <a:pt x="2334" y="876"/>
                    <a:pt x="2295" y="720"/>
                  </a:cubicBezTo>
                  <a:cubicBezTo>
                    <a:pt x="2276" y="623"/>
                    <a:pt x="2237" y="545"/>
                    <a:pt x="2179" y="467"/>
                  </a:cubicBezTo>
                  <a:cubicBezTo>
                    <a:pt x="2140" y="389"/>
                    <a:pt x="2081" y="312"/>
                    <a:pt x="1984" y="273"/>
                  </a:cubicBezTo>
                  <a:cubicBezTo>
                    <a:pt x="1965" y="234"/>
                    <a:pt x="1926" y="234"/>
                    <a:pt x="1887" y="214"/>
                  </a:cubicBezTo>
                  <a:cubicBezTo>
                    <a:pt x="1809" y="136"/>
                    <a:pt x="1731" y="78"/>
                    <a:pt x="1615" y="39"/>
                  </a:cubicBezTo>
                  <a:cubicBezTo>
                    <a:pt x="1556" y="39"/>
                    <a:pt x="1498" y="20"/>
                    <a:pt x="14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 name="Google Shape;369;p33"/>
            <p:cNvSpPr/>
            <p:nvPr/>
          </p:nvSpPr>
          <p:spPr>
            <a:xfrm>
              <a:off x="-7143450" y="2703038"/>
              <a:ext cx="70050" cy="46425"/>
            </a:xfrm>
            <a:custGeom>
              <a:avLst/>
              <a:gdLst/>
              <a:ahLst/>
              <a:cxnLst/>
              <a:rect l="l" t="t" r="r" b="b"/>
              <a:pathLst>
                <a:path w="2802" h="1857" extrusionOk="0">
                  <a:moveTo>
                    <a:pt x="1693" y="0"/>
                  </a:moveTo>
                  <a:cubicBezTo>
                    <a:pt x="1245" y="0"/>
                    <a:pt x="779" y="117"/>
                    <a:pt x="390" y="331"/>
                  </a:cubicBezTo>
                  <a:cubicBezTo>
                    <a:pt x="292" y="389"/>
                    <a:pt x="195" y="487"/>
                    <a:pt x="117" y="584"/>
                  </a:cubicBezTo>
                  <a:cubicBezTo>
                    <a:pt x="59" y="681"/>
                    <a:pt x="20" y="817"/>
                    <a:pt x="1" y="934"/>
                  </a:cubicBezTo>
                  <a:cubicBezTo>
                    <a:pt x="1" y="1167"/>
                    <a:pt x="117" y="1459"/>
                    <a:pt x="312" y="1576"/>
                  </a:cubicBezTo>
                  <a:cubicBezTo>
                    <a:pt x="448" y="1634"/>
                    <a:pt x="565" y="1712"/>
                    <a:pt x="701" y="1751"/>
                  </a:cubicBezTo>
                  <a:cubicBezTo>
                    <a:pt x="837" y="1790"/>
                    <a:pt x="973" y="1809"/>
                    <a:pt x="1109" y="1848"/>
                  </a:cubicBezTo>
                  <a:cubicBezTo>
                    <a:pt x="1161" y="1848"/>
                    <a:pt x="1222" y="1857"/>
                    <a:pt x="1279" y="1857"/>
                  </a:cubicBezTo>
                  <a:cubicBezTo>
                    <a:pt x="1308" y="1857"/>
                    <a:pt x="1336" y="1855"/>
                    <a:pt x="1362" y="1848"/>
                  </a:cubicBezTo>
                  <a:cubicBezTo>
                    <a:pt x="1498" y="1848"/>
                    <a:pt x="1634" y="1848"/>
                    <a:pt x="1771" y="1809"/>
                  </a:cubicBezTo>
                  <a:cubicBezTo>
                    <a:pt x="1985" y="1770"/>
                    <a:pt x="2218" y="1693"/>
                    <a:pt x="2393" y="1576"/>
                  </a:cubicBezTo>
                  <a:cubicBezTo>
                    <a:pt x="2549" y="1479"/>
                    <a:pt x="2704" y="1362"/>
                    <a:pt x="2763" y="1167"/>
                  </a:cubicBezTo>
                  <a:cubicBezTo>
                    <a:pt x="2801" y="1031"/>
                    <a:pt x="2801" y="895"/>
                    <a:pt x="2782" y="778"/>
                  </a:cubicBezTo>
                  <a:cubicBezTo>
                    <a:pt x="2743" y="623"/>
                    <a:pt x="2685" y="487"/>
                    <a:pt x="2587" y="389"/>
                  </a:cubicBezTo>
                  <a:cubicBezTo>
                    <a:pt x="2451" y="214"/>
                    <a:pt x="2218" y="98"/>
                    <a:pt x="1985" y="98"/>
                  </a:cubicBezTo>
                  <a:cubicBezTo>
                    <a:pt x="1907" y="39"/>
                    <a:pt x="1790" y="0"/>
                    <a:pt x="1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370;p33"/>
            <p:cNvSpPr/>
            <p:nvPr/>
          </p:nvSpPr>
          <p:spPr>
            <a:xfrm>
              <a:off x="-7335500" y="2663413"/>
              <a:ext cx="47175" cy="42075"/>
            </a:xfrm>
            <a:custGeom>
              <a:avLst/>
              <a:gdLst/>
              <a:ahLst/>
              <a:cxnLst/>
              <a:rect l="l" t="t" r="r" b="b"/>
              <a:pathLst>
                <a:path w="1887" h="1683" extrusionOk="0">
                  <a:moveTo>
                    <a:pt x="1157" y="0"/>
                  </a:moveTo>
                  <a:cubicBezTo>
                    <a:pt x="1109" y="0"/>
                    <a:pt x="1060" y="10"/>
                    <a:pt x="1012" y="29"/>
                  </a:cubicBezTo>
                  <a:cubicBezTo>
                    <a:pt x="973" y="49"/>
                    <a:pt x="914" y="68"/>
                    <a:pt x="856" y="88"/>
                  </a:cubicBezTo>
                  <a:cubicBezTo>
                    <a:pt x="817" y="88"/>
                    <a:pt x="798" y="107"/>
                    <a:pt x="778" y="127"/>
                  </a:cubicBezTo>
                  <a:cubicBezTo>
                    <a:pt x="720" y="127"/>
                    <a:pt x="642" y="127"/>
                    <a:pt x="584" y="146"/>
                  </a:cubicBezTo>
                  <a:lnTo>
                    <a:pt x="409" y="205"/>
                  </a:lnTo>
                  <a:cubicBezTo>
                    <a:pt x="292" y="263"/>
                    <a:pt x="214" y="341"/>
                    <a:pt x="136" y="438"/>
                  </a:cubicBezTo>
                  <a:lnTo>
                    <a:pt x="59" y="613"/>
                  </a:lnTo>
                  <a:cubicBezTo>
                    <a:pt x="20" y="749"/>
                    <a:pt x="0" y="866"/>
                    <a:pt x="39" y="982"/>
                  </a:cubicBezTo>
                  <a:cubicBezTo>
                    <a:pt x="78" y="1158"/>
                    <a:pt x="117" y="1235"/>
                    <a:pt x="214" y="1371"/>
                  </a:cubicBezTo>
                  <a:cubicBezTo>
                    <a:pt x="253" y="1430"/>
                    <a:pt x="370" y="1508"/>
                    <a:pt x="389" y="1508"/>
                  </a:cubicBezTo>
                  <a:cubicBezTo>
                    <a:pt x="389" y="1527"/>
                    <a:pt x="389" y="1527"/>
                    <a:pt x="409" y="1527"/>
                  </a:cubicBezTo>
                  <a:cubicBezTo>
                    <a:pt x="467" y="1566"/>
                    <a:pt x="525" y="1605"/>
                    <a:pt x="603" y="1624"/>
                  </a:cubicBezTo>
                  <a:cubicBezTo>
                    <a:pt x="603" y="1624"/>
                    <a:pt x="623" y="1624"/>
                    <a:pt x="642" y="1644"/>
                  </a:cubicBezTo>
                  <a:cubicBezTo>
                    <a:pt x="700" y="1644"/>
                    <a:pt x="778" y="1663"/>
                    <a:pt x="856" y="1683"/>
                  </a:cubicBezTo>
                  <a:lnTo>
                    <a:pt x="895" y="1683"/>
                  </a:lnTo>
                  <a:cubicBezTo>
                    <a:pt x="973" y="1683"/>
                    <a:pt x="1050" y="1663"/>
                    <a:pt x="1128" y="1644"/>
                  </a:cubicBezTo>
                  <a:cubicBezTo>
                    <a:pt x="1226" y="1624"/>
                    <a:pt x="1303" y="1605"/>
                    <a:pt x="1381" y="1566"/>
                  </a:cubicBezTo>
                  <a:cubicBezTo>
                    <a:pt x="1381" y="1566"/>
                    <a:pt x="1401" y="1566"/>
                    <a:pt x="1401" y="1547"/>
                  </a:cubicBezTo>
                  <a:cubicBezTo>
                    <a:pt x="1459" y="1527"/>
                    <a:pt x="1517" y="1488"/>
                    <a:pt x="1556" y="1449"/>
                  </a:cubicBezTo>
                  <a:cubicBezTo>
                    <a:pt x="1576" y="1449"/>
                    <a:pt x="1576" y="1430"/>
                    <a:pt x="1576" y="1430"/>
                  </a:cubicBezTo>
                  <a:cubicBezTo>
                    <a:pt x="1576" y="1430"/>
                    <a:pt x="1595" y="1430"/>
                    <a:pt x="1595" y="1410"/>
                  </a:cubicBezTo>
                  <a:cubicBezTo>
                    <a:pt x="1614" y="1391"/>
                    <a:pt x="1653" y="1352"/>
                    <a:pt x="1673" y="1333"/>
                  </a:cubicBezTo>
                  <a:cubicBezTo>
                    <a:pt x="1673" y="1313"/>
                    <a:pt x="1712" y="1294"/>
                    <a:pt x="1731" y="1255"/>
                  </a:cubicBezTo>
                  <a:cubicBezTo>
                    <a:pt x="1848" y="1099"/>
                    <a:pt x="1867" y="1002"/>
                    <a:pt x="1887" y="827"/>
                  </a:cubicBezTo>
                  <a:cubicBezTo>
                    <a:pt x="1887" y="827"/>
                    <a:pt x="1887" y="807"/>
                    <a:pt x="1887" y="788"/>
                  </a:cubicBezTo>
                  <a:cubicBezTo>
                    <a:pt x="1887" y="730"/>
                    <a:pt x="1887" y="652"/>
                    <a:pt x="1867" y="574"/>
                  </a:cubicBezTo>
                  <a:cubicBezTo>
                    <a:pt x="1848" y="477"/>
                    <a:pt x="1809" y="399"/>
                    <a:pt x="1751" y="321"/>
                  </a:cubicBezTo>
                  <a:cubicBezTo>
                    <a:pt x="1712" y="243"/>
                    <a:pt x="1653" y="185"/>
                    <a:pt x="1556" y="127"/>
                  </a:cubicBezTo>
                  <a:cubicBezTo>
                    <a:pt x="1478" y="68"/>
                    <a:pt x="1401" y="29"/>
                    <a:pt x="1303" y="29"/>
                  </a:cubicBezTo>
                  <a:cubicBezTo>
                    <a:pt x="1255" y="10"/>
                    <a:pt x="1206" y="0"/>
                    <a:pt x="1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 name="Google Shape;371;p33"/>
            <p:cNvSpPr/>
            <p:nvPr/>
          </p:nvSpPr>
          <p:spPr>
            <a:xfrm>
              <a:off x="-7093375" y="2824588"/>
              <a:ext cx="42825" cy="38925"/>
            </a:xfrm>
            <a:custGeom>
              <a:avLst/>
              <a:gdLst/>
              <a:ahLst/>
              <a:cxnLst/>
              <a:rect l="l" t="t" r="r" b="b"/>
              <a:pathLst>
                <a:path w="1713" h="1557" extrusionOk="0">
                  <a:moveTo>
                    <a:pt x="1012" y="1"/>
                  </a:moveTo>
                  <a:cubicBezTo>
                    <a:pt x="896" y="1"/>
                    <a:pt x="779" y="20"/>
                    <a:pt x="662" y="79"/>
                  </a:cubicBezTo>
                  <a:cubicBezTo>
                    <a:pt x="584" y="117"/>
                    <a:pt x="487" y="156"/>
                    <a:pt x="409" y="195"/>
                  </a:cubicBezTo>
                  <a:cubicBezTo>
                    <a:pt x="332" y="234"/>
                    <a:pt x="254" y="292"/>
                    <a:pt x="195" y="370"/>
                  </a:cubicBezTo>
                  <a:cubicBezTo>
                    <a:pt x="137" y="448"/>
                    <a:pt x="79" y="526"/>
                    <a:pt x="59" y="623"/>
                  </a:cubicBezTo>
                  <a:cubicBezTo>
                    <a:pt x="20" y="701"/>
                    <a:pt x="1" y="798"/>
                    <a:pt x="20" y="895"/>
                  </a:cubicBezTo>
                  <a:cubicBezTo>
                    <a:pt x="20" y="993"/>
                    <a:pt x="40" y="1070"/>
                    <a:pt x="98" y="1168"/>
                  </a:cubicBezTo>
                  <a:lnTo>
                    <a:pt x="195" y="1304"/>
                  </a:lnTo>
                  <a:cubicBezTo>
                    <a:pt x="273" y="1401"/>
                    <a:pt x="390" y="1479"/>
                    <a:pt x="507" y="1518"/>
                  </a:cubicBezTo>
                  <a:cubicBezTo>
                    <a:pt x="565" y="1518"/>
                    <a:pt x="623" y="1537"/>
                    <a:pt x="701" y="1557"/>
                  </a:cubicBezTo>
                  <a:cubicBezTo>
                    <a:pt x="818" y="1557"/>
                    <a:pt x="935" y="1537"/>
                    <a:pt x="1051" y="1479"/>
                  </a:cubicBezTo>
                  <a:cubicBezTo>
                    <a:pt x="1129" y="1440"/>
                    <a:pt x="1226" y="1401"/>
                    <a:pt x="1304" y="1343"/>
                  </a:cubicBezTo>
                  <a:cubicBezTo>
                    <a:pt x="1382" y="1304"/>
                    <a:pt x="1460" y="1246"/>
                    <a:pt x="1518" y="1187"/>
                  </a:cubicBezTo>
                  <a:cubicBezTo>
                    <a:pt x="1596" y="1109"/>
                    <a:pt x="1635" y="1032"/>
                    <a:pt x="1654" y="934"/>
                  </a:cubicBezTo>
                  <a:cubicBezTo>
                    <a:pt x="1693" y="837"/>
                    <a:pt x="1713" y="759"/>
                    <a:pt x="1693" y="662"/>
                  </a:cubicBezTo>
                  <a:cubicBezTo>
                    <a:pt x="1693" y="565"/>
                    <a:pt x="1674" y="468"/>
                    <a:pt x="1615" y="390"/>
                  </a:cubicBezTo>
                  <a:cubicBezTo>
                    <a:pt x="1596" y="331"/>
                    <a:pt x="1557" y="292"/>
                    <a:pt x="1518" y="234"/>
                  </a:cubicBezTo>
                  <a:cubicBezTo>
                    <a:pt x="1440" y="137"/>
                    <a:pt x="1324" y="79"/>
                    <a:pt x="1207" y="40"/>
                  </a:cubicBezTo>
                  <a:cubicBezTo>
                    <a:pt x="1148" y="20"/>
                    <a:pt x="1090" y="20"/>
                    <a:pt x="1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372;p33"/>
            <p:cNvSpPr/>
            <p:nvPr/>
          </p:nvSpPr>
          <p:spPr>
            <a:xfrm>
              <a:off x="-6960125" y="2773713"/>
              <a:ext cx="41825" cy="36375"/>
            </a:xfrm>
            <a:custGeom>
              <a:avLst/>
              <a:gdLst/>
              <a:ahLst/>
              <a:cxnLst/>
              <a:rect l="l" t="t" r="r" b="b"/>
              <a:pathLst>
                <a:path w="1673" h="1455" extrusionOk="0">
                  <a:moveTo>
                    <a:pt x="958" y="0"/>
                  </a:moveTo>
                  <a:cubicBezTo>
                    <a:pt x="907" y="0"/>
                    <a:pt x="854" y="5"/>
                    <a:pt x="798" y="13"/>
                  </a:cubicBezTo>
                  <a:lnTo>
                    <a:pt x="584" y="52"/>
                  </a:lnTo>
                  <a:cubicBezTo>
                    <a:pt x="486" y="52"/>
                    <a:pt x="409" y="91"/>
                    <a:pt x="331" y="149"/>
                  </a:cubicBezTo>
                  <a:cubicBezTo>
                    <a:pt x="253" y="208"/>
                    <a:pt x="175" y="266"/>
                    <a:pt x="136" y="344"/>
                  </a:cubicBezTo>
                  <a:cubicBezTo>
                    <a:pt x="78" y="421"/>
                    <a:pt x="39" y="519"/>
                    <a:pt x="39" y="616"/>
                  </a:cubicBezTo>
                  <a:cubicBezTo>
                    <a:pt x="0" y="694"/>
                    <a:pt x="0" y="791"/>
                    <a:pt x="20" y="888"/>
                  </a:cubicBezTo>
                  <a:cubicBezTo>
                    <a:pt x="58" y="947"/>
                    <a:pt x="78" y="1005"/>
                    <a:pt x="97" y="1063"/>
                  </a:cubicBezTo>
                  <a:cubicBezTo>
                    <a:pt x="156" y="1180"/>
                    <a:pt x="233" y="1258"/>
                    <a:pt x="331" y="1336"/>
                  </a:cubicBezTo>
                  <a:cubicBezTo>
                    <a:pt x="389" y="1355"/>
                    <a:pt x="447" y="1394"/>
                    <a:pt x="506" y="1413"/>
                  </a:cubicBezTo>
                  <a:cubicBezTo>
                    <a:pt x="578" y="1437"/>
                    <a:pt x="657" y="1454"/>
                    <a:pt x="735" y="1454"/>
                  </a:cubicBezTo>
                  <a:cubicBezTo>
                    <a:pt x="783" y="1454"/>
                    <a:pt x="831" y="1448"/>
                    <a:pt x="875" y="1433"/>
                  </a:cubicBezTo>
                  <a:lnTo>
                    <a:pt x="1089" y="1413"/>
                  </a:lnTo>
                  <a:cubicBezTo>
                    <a:pt x="1187" y="1394"/>
                    <a:pt x="1264" y="1355"/>
                    <a:pt x="1342" y="1297"/>
                  </a:cubicBezTo>
                  <a:cubicBezTo>
                    <a:pt x="1420" y="1258"/>
                    <a:pt x="1498" y="1180"/>
                    <a:pt x="1537" y="1102"/>
                  </a:cubicBezTo>
                  <a:cubicBezTo>
                    <a:pt x="1595" y="1024"/>
                    <a:pt x="1634" y="927"/>
                    <a:pt x="1634" y="830"/>
                  </a:cubicBezTo>
                  <a:cubicBezTo>
                    <a:pt x="1673" y="752"/>
                    <a:pt x="1673" y="655"/>
                    <a:pt x="1653" y="558"/>
                  </a:cubicBezTo>
                  <a:cubicBezTo>
                    <a:pt x="1634" y="499"/>
                    <a:pt x="1614" y="441"/>
                    <a:pt x="1595" y="383"/>
                  </a:cubicBezTo>
                  <a:cubicBezTo>
                    <a:pt x="1537" y="285"/>
                    <a:pt x="1439" y="188"/>
                    <a:pt x="1342" y="110"/>
                  </a:cubicBezTo>
                  <a:cubicBezTo>
                    <a:pt x="1284" y="91"/>
                    <a:pt x="1225" y="52"/>
                    <a:pt x="1167" y="32"/>
                  </a:cubicBezTo>
                  <a:cubicBezTo>
                    <a:pt x="1099" y="10"/>
                    <a:pt x="1030" y="0"/>
                    <a:pt x="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373;p33"/>
            <p:cNvSpPr/>
            <p:nvPr/>
          </p:nvSpPr>
          <p:spPr>
            <a:xfrm>
              <a:off x="-7007925" y="2662988"/>
              <a:ext cx="43100" cy="34900"/>
            </a:xfrm>
            <a:custGeom>
              <a:avLst/>
              <a:gdLst/>
              <a:ahLst/>
              <a:cxnLst/>
              <a:rect l="l" t="t" r="r" b="b"/>
              <a:pathLst>
                <a:path w="1724" h="1396" extrusionOk="0">
                  <a:moveTo>
                    <a:pt x="827" y="0"/>
                  </a:moveTo>
                  <a:cubicBezTo>
                    <a:pt x="557" y="0"/>
                    <a:pt x="292" y="142"/>
                    <a:pt x="181" y="474"/>
                  </a:cubicBezTo>
                  <a:cubicBezTo>
                    <a:pt x="0" y="1017"/>
                    <a:pt x="455" y="1396"/>
                    <a:pt x="897" y="1396"/>
                  </a:cubicBezTo>
                  <a:cubicBezTo>
                    <a:pt x="1167" y="1396"/>
                    <a:pt x="1432" y="1254"/>
                    <a:pt x="1543" y="922"/>
                  </a:cubicBezTo>
                  <a:cubicBezTo>
                    <a:pt x="1724" y="379"/>
                    <a:pt x="1268" y="0"/>
                    <a:pt x="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 name="Google Shape;374;p33"/>
            <p:cNvSpPr/>
            <p:nvPr/>
          </p:nvSpPr>
          <p:spPr>
            <a:xfrm>
              <a:off x="-6744875" y="2726188"/>
              <a:ext cx="42625" cy="34925"/>
            </a:xfrm>
            <a:custGeom>
              <a:avLst/>
              <a:gdLst/>
              <a:ahLst/>
              <a:cxnLst/>
              <a:rect l="l" t="t" r="r" b="b"/>
              <a:pathLst>
                <a:path w="1705" h="1397" extrusionOk="0">
                  <a:moveTo>
                    <a:pt x="821" y="1"/>
                  </a:moveTo>
                  <a:cubicBezTo>
                    <a:pt x="554" y="1"/>
                    <a:pt x="292" y="143"/>
                    <a:pt x="181" y="475"/>
                  </a:cubicBezTo>
                  <a:cubicBezTo>
                    <a:pt x="0" y="1018"/>
                    <a:pt x="455" y="1396"/>
                    <a:pt x="892" y="1396"/>
                  </a:cubicBezTo>
                  <a:cubicBezTo>
                    <a:pt x="1160" y="1396"/>
                    <a:pt x="1420" y="1254"/>
                    <a:pt x="1523" y="922"/>
                  </a:cubicBezTo>
                  <a:cubicBezTo>
                    <a:pt x="1704" y="379"/>
                    <a:pt x="1256" y="1"/>
                    <a:pt x="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 name="Google Shape;375;p33"/>
            <p:cNvSpPr/>
            <p:nvPr/>
          </p:nvSpPr>
          <p:spPr>
            <a:xfrm>
              <a:off x="-6660125" y="2830438"/>
              <a:ext cx="71000" cy="58475"/>
            </a:xfrm>
            <a:custGeom>
              <a:avLst/>
              <a:gdLst/>
              <a:ahLst/>
              <a:cxnLst/>
              <a:rect l="l" t="t" r="r" b="b"/>
              <a:pathLst>
                <a:path w="2840" h="2339" extrusionOk="0">
                  <a:moveTo>
                    <a:pt x="1887" y="0"/>
                  </a:moveTo>
                  <a:cubicBezTo>
                    <a:pt x="1556" y="0"/>
                    <a:pt x="1245" y="58"/>
                    <a:pt x="934" y="195"/>
                  </a:cubicBezTo>
                  <a:cubicBezTo>
                    <a:pt x="778" y="272"/>
                    <a:pt x="642" y="370"/>
                    <a:pt x="506" y="467"/>
                  </a:cubicBezTo>
                  <a:cubicBezTo>
                    <a:pt x="389" y="564"/>
                    <a:pt x="253" y="681"/>
                    <a:pt x="175" y="817"/>
                  </a:cubicBezTo>
                  <a:cubicBezTo>
                    <a:pt x="59" y="1012"/>
                    <a:pt x="0" y="1245"/>
                    <a:pt x="59" y="1459"/>
                  </a:cubicBezTo>
                  <a:cubicBezTo>
                    <a:pt x="98" y="1673"/>
                    <a:pt x="234" y="1848"/>
                    <a:pt x="409" y="1984"/>
                  </a:cubicBezTo>
                  <a:cubicBezTo>
                    <a:pt x="467" y="2023"/>
                    <a:pt x="545" y="2062"/>
                    <a:pt x="623" y="2101"/>
                  </a:cubicBezTo>
                  <a:cubicBezTo>
                    <a:pt x="701" y="2140"/>
                    <a:pt x="798" y="2178"/>
                    <a:pt x="876" y="2217"/>
                  </a:cubicBezTo>
                  <a:cubicBezTo>
                    <a:pt x="1051" y="2276"/>
                    <a:pt x="1226" y="2315"/>
                    <a:pt x="1401" y="2334"/>
                  </a:cubicBezTo>
                  <a:cubicBezTo>
                    <a:pt x="1443" y="2337"/>
                    <a:pt x="1483" y="2339"/>
                    <a:pt x="1523" y="2339"/>
                  </a:cubicBezTo>
                  <a:cubicBezTo>
                    <a:pt x="1719" y="2339"/>
                    <a:pt x="1884" y="2298"/>
                    <a:pt x="2062" y="2217"/>
                  </a:cubicBezTo>
                  <a:cubicBezTo>
                    <a:pt x="2179" y="2178"/>
                    <a:pt x="2276" y="2120"/>
                    <a:pt x="2354" y="2062"/>
                  </a:cubicBezTo>
                  <a:cubicBezTo>
                    <a:pt x="2451" y="1984"/>
                    <a:pt x="2529" y="1906"/>
                    <a:pt x="2607" y="1809"/>
                  </a:cubicBezTo>
                  <a:cubicBezTo>
                    <a:pt x="2743" y="1634"/>
                    <a:pt x="2821" y="1381"/>
                    <a:pt x="2840" y="1167"/>
                  </a:cubicBezTo>
                  <a:cubicBezTo>
                    <a:pt x="2840" y="973"/>
                    <a:pt x="2782" y="798"/>
                    <a:pt x="2645" y="661"/>
                  </a:cubicBezTo>
                  <a:cubicBezTo>
                    <a:pt x="2626" y="623"/>
                    <a:pt x="2587" y="584"/>
                    <a:pt x="2548" y="564"/>
                  </a:cubicBezTo>
                  <a:cubicBezTo>
                    <a:pt x="2529" y="447"/>
                    <a:pt x="2470" y="331"/>
                    <a:pt x="2393" y="253"/>
                  </a:cubicBezTo>
                  <a:cubicBezTo>
                    <a:pt x="2256" y="117"/>
                    <a:pt x="2081" y="20"/>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376;p33"/>
            <p:cNvSpPr/>
            <p:nvPr/>
          </p:nvSpPr>
          <p:spPr>
            <a:xfrm>
              <a:off x="-6795800" y="2841288"/>
              <a:ext cx="51575" cy="46550"/>
            </a:xfrm>
            <a:custGeom>
              <a:avLst/>
              <a:gdLst/>
              <a:ahLst/>
              <a:cxnLst/>
              <a:rect l="l" t="t" r="r" b="b"/>
              <a:pathLst>
                <a:path w="2063" h="1862" extrusionOk="0">
                  <a:moveTo>
                    <a:pt x="1270" y="1"/>
                  </a:moveTo>
                  <a:cubicBezTo>
                    <a:pt x="1219" y="1"/>
                    <a:pt x="1166" y="5"/>
                    <a:pt x="1110" y="13"/>
                  </a:cubicBezTo>
                  <a:cubicBezTo>
                    <a:pt x="1032" y="33"/>
                    <a:pt x="954" y="52"/>
                    <a:pt x="876" y="91"/>
                  </a:cubicBezTo>
                  <a:cubicBezTo>
                    <a:pt x="798" y="111"/>
                    <a:pt x="721" y="150"/>
                    <a:pt x="643" y="189"/>
                  </a:cubicBezTo>
                  <a:cubicBezTo>
                    <a:pt x="565" y="227"/>
                    <a:pt x="507" y="266"/>
                    <a:pt x="429" y="325"/>
                  </a:cubicBezTo>
                  <a:cubicBezTo>
                    <a:pt x="409" y="344"/>
                    <a:pt x="390" y="364"/>
                    <a:pt x="371" y="383"/>
                  </a:cubicBezTo>
                  <a:cubicBezTo>
                    <a:pt x="273" y="441"/>
                    <a:pt x="195" y="539"/>
                    <a:pt x="118" y="616"/>
                  </a:cubicBezTo>
                  <a:cubicBezTo>
                    <a:pt x="98" y="675"/>
                    <a:pt x="79" y="733"/>
                    <a:pt x="40" y="791"/>
                  </a:cubicBezTo>
                  <a:cubicBezTo>
                    <a:pt x="1" y="889"/>
                    <a:pt x="1" y="986"/>
                    <a:pt x="20" y="1083"/>
                  </a:cubicBezTo>
                  <a:cubicBezTo>
                    <a:pt x="20" y="1142"/>
                    <a:pt x="20" y="1200"/>
                    <a:pt x="59" y="1258"/>
                  </a:cubicBezTo>
                  <a:cubicBezTo>
                    <a:pt x="79" y="1336"/>
                    <a:pt x="118" y="1414"/>
                    <a:pt x="176" y="1492"/>
                  </a:cubicBezTo>
                  <a:cubicBezTo>
                    <a:pt x="254" y="1550"/>
                    <a:pt x="312" y="1608"/>
                    <a:pt x="390" y="1667"/>
                  </a:cubicBezTo>
                  <a:cubicBezTo>
                    <a:pt x="409" y="1667"/>
                    <a:pt x="409" y="1686"/>
                    <a:pt x="429" y="1686"/>
                  </a:cubicBezTo>
                  <a:cubicBezTo>
                    <a:pt x="507" y="1725"/>
                    <a:pt x="565" y="1764"/>
                    <a:pt x="643" y="1783"/>
                  </a:cubicBezTo>
                  <a:cubicBezTo>
                    <a:pt x="662" y="1803"/>
                    <a:pt x="682" y="1803"/>
                    <a:pt x="721" y="1803"/>
                  </a:cubicBezTo>
                  <a:cubicBezTo>
                    <a:pt x="798" y="1822"/>
                    <a:pt x="896" y="1861"/>
                    <a:pt x="993" y="1861"/>
                  </a:cubicBezTo>
                  <a:lnTo>
                    <a:pt x="1032" y="1861"/>
                  </a:lnTo>
                  <a:cubicBezTo>
                    <a:pt x="1110" y="1861"/>
                    <a:pt x="1187" y="1842"/>
                    <a:pt x="1265" y="1842"/>
                  </a:cubicBezTo>
                  <a:cubicBezTo>
                    <a:pt x="1285" y="1842"/>
                    <a:pt x="1324" y="1822"/>
                    <a:pt x="1343" y="1822"/>
                  </a:cubicBezTo>
                  <a:cubicBezTo>
                    <a:pt x="1440" y="1803"/>
                    <a:pt x="1518" y="1764"/>
                    <a:pt x="1596" y="1725"/>
                  </a:cubicBezTo>
                  <a:cubicBezTo>
                    <a:pt x="1615" y="1725"/>
                    <a:pt x="1615" y="1706"/>
                    <a:pt x="1635" y="1706"/>
                  </a:cubicBezTo>
                  <a:cubicBezTo>
                    <a:pt x="1693" y="1667"/>
                    <a:pt x="1771" y="1628"/>
                    <a:pt x="1829" y="1589"/>
                  </a:cubicBezTo>
                  <a:cubicBezTo>
                    <a:pt x="1888" y="1511"/>
                    <a:pt x="1946" y="1453"/>
                    <a:pt x="1985" y="1355"/>
                  </a:cubicBezTo>
                  <a:cubicBezTo>
                    <a:pt x="2043" y="1278"/>
                    <a:pt x="2063" y="1180"/>
                    <a:pt x="2063" y="1083"/>
                  </a:cubicBezTo>
                  <a:cubicBezTo>
                    <a:pt x="2063" y="986"/>
                    <a:pt x="2063" y="889"/>
                    <a:pt x="2024" y="811"/>
                  </a:cubicBezTo>
                  <a:cubicBezTo>
                    <a:pt x="2004" y="772"/>
                    <a:pt x="1985" y="753"/>
                    <a:pt x="1985" y="714"/>
                  </a:cubicBezTo>
                  <a:cubicBezTo>
                    <a:pt x="1985" y="655"/>
                    <a:pt x="1965" y="616"/>
                    <a:pt x="1965" y="578"/>
                  </a:cubicBezTo>
                  <a:cubicBezTo>
                    <a:pt x="1946" y="519"/>
                    <a:pt x="1926" y="461"/>
                    <a:pt x="1907" y="402"/>
                  </a:cubicBezTo>
                  <a:cubicBezTo>
                    <a:pt x="1849" y="286"/>
                    <a:pt x="1771" y="189"/>
                    <a:pt x="1654" y="130"/>
                  </a:cubicBezTo>
                  <a:lnTo>
                    <a:pt x="1479" y="33"/>
                  </a:lnTo>
                  <a:cubicBezTo>
                    <a:pt x="1411" y="10"/>
                    <a:pt x="1342" y="1"/>
                    <a:pt x="1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 name="Google Shape;377;p33"/>
            <p:cNvSpPr/>
            <p:nvPr/>
          </p:nvSpPr>
          <p:spPr>
            <a:xfrm>
              <a:off x="-6963550" y="2893638"/>
              <a:ext cx="54500" cy="43300"/>
            </a:xfrm>
            <a:custGeom>
              <a:avLst/>
              <a:gdLst/>
              <a:ahLst/>
              <a:cxnLst/>
              <a:rect l="l" t="t" r="r" b="b"/>
              <a:pathLst>
                <a:path w="2180" h="1732" extrusionOk="0">
                  <a:moveTo>
                    <a:pt x="837" y="1"/>
                  </a:moveTo>
                  <a:cubicBezTo>
                    <a:pt x="818" y="1"/>
                    <a:pt x="779" y="1"/>
                    <a:pt x="740" y="20"/>
                  </a:cubicBezTo>
                  <a:lnTo>
                    <a:pt x="701" y="20"/>
                  </a:lnTo>
                  <a:cubicBezTo>
                    <a:pt x="623" y="39"/>
                    <a:pt x="546" y="78"/>
                    <a:pt x="487" y="117"/>
                  </a:cubicBezTo>
                  <a:cubicBezTo>
                    <a:pt x="351" y="195"/>
                    <a:pt x="312" y="215"/>
                    <a:pt x="215" y="331"/>
                  </a:cubicBezTo>
                  <a:cubicBezTo>
                    <a:pt x="195" y="351"/>
                    <a:pt x="157" y="390"/>
                    <a:pt x="137" y="409"/>
                  </a:cubicBezTo>
                  <a:cubicBezTo>
                    <a:pt x="137" y="409"/>
                    <a:pt x="137" y="428"/>
                    <a:pt x="137" y="428"/>
                  </a:cubicBezTo>
                  <a:cubicBezTo>
                    <a:pt x="98" y="487"/>
                    <a:pt x="79" y="545"/>
                    <a:pt x="40" y="603"/>
                  </a:cubicBezTo>
                  <a:cubicBezTo>
                    <a:pt x="20" y="681"/>
                    <a:pt x="1" y="779"/>
                    <a:pt x="1" y="856"/>
                  </a:cubicBezTo>
                  <a:cubicBezTo>
                    <a:pt x="1" y="856"/>
                    <a:pt x="1" y="856"/>
                    <a:pt x="1" y="876"/>
                  </a:cubicBezTo>
                  <a:cubicBezTo>
                    <a:pt x="1" y="895"/>
                    <a:pt x="1" y="934"/>
                    <a:pt x="1" y="973"/>
                  </a:cubicBezTo>
                  <a:cubicBezTo>
                    <a:pt x="1" y="1051"/>
                    <a:pt x="20" y="1148"/>
                    <a:pt x="59" y="1226"/>
                  </a:cubicBezTo>
                  <a:cubicBezTo>
                    <a:pt x="98" y="1265"/>
                    <a:pt x="137" y="1343"/>
                    <a:pt x="176" y="1381"/>
                  </a:cubicBezTo>
                  <a:cubicBezTo>
                    <a:pt x="195" y="1420"/>
                    <a:pt x="293" y="1479"/>
                    <a:pt x="312" y="1518"/>
                  </a:cubicBezTo>
                  <a:cubicBezTo>
                    <a:pt x="332" y="1518"/>
                    <a:pt x="351" y="1537"/>
                    <a:pt x="370" y="1557"/>
                  </a:cubicBezTo>
                  <a:cubicBezTo>
                    <a:pt x="468" y="1595"/>
                    <a:pt x="565" y="1654"/>
                    <a:pt x="662" y="1673"/>
                  </a:cubicBezTo>
                  <a:cubicBezTo>
                    <a:pt x="740" y="1712"/>
                    <a:pt x="818" y="1712"/>
                    <a:pt x="896" y="1732"/>
                  </a:cubicBezTo>
                  <a:lnTo>
                    <a:pt x="1129" y="1732"/>
                  </a:lnTo>
                  <a:cubicBezTo>
                    <a:pt x="1187" y="1712"/>
                    <a:pt x="1226" y="1712"/>
                    <a:pt x="1285" y="1712"/>
                  </a:cubicBezTo>
                  <a:cubicBezTo>
                    <a:pt x="1304" y="1712"/>
                    <a:pt x="1324" y="1693"/>
                    <a:pt x="1343" y="1693"/>
                  </a:cubicBezTo>
                  <a:cubicBezTo>
                    <a:pt x="1421" y="1673"/>
                    <a:pt x="1499" y="1634"/>
                    <a:pt x="1576" y="1615"/>
                  </a:cubicBezTo>
                  <a:cubicBezTo>
                    <a:pt x="1596" y="1595"/>
                    <a:pt x="1615" y="1595"/>
                    <a:pt x="1635" y="1576"/>
                  </a:cubicBezTo>
                  <a:cubicBezTo>
                    <a:pt x="1713" y="1537"/>
                    <a:pt x="1771" y="1479"/>
                    <a:pt x="1849" y="1420"/>
                  </a:cubicBezTo>
                  <a:cubicBezTo>
                    <a:pt x="1907" y="1381"/>
                    <a:pt x="1965" y="1304"/>
                    <a:pt x="2004" y="1245"/>
                  </a:cubicBezTo>
                  <a:cubicBezTo>
                    <a:pt x="2024" y="1226"/>
                    <a:pt x="2043" y="1206"/>
                    <a:pt x="2063" y="1187"/>
                  </a:cubicBezTo>
                  <a:cubicBezTo>
                    <a:pt x="2121" y="1090"/>
                    <a:pt x="2140" y="1012"/>
                    <a:pt x="2160" y="915"/>
                  </a:cubicBezTo>
                  <a:cubicBezTo>
                    <a:pt x="2179" y="817"/>
                    <a:pt x="2179" y="720"/>
                    <a:pt x="2160" y="642"/>
                  </a:cubicBezTo>
                  <a:cubicBezTo>
                    <a:pt x="2140" y="545"/>
                    <a:pt x="2101" y="467"/>
                    <a:pt x="2043" y="390"/>
                  </a:cubicBezTo>
                  <a:cubicBezTo>
                    <a:pt x="2004" y="312"/>
                    <a:pt x="1946" y="234"/>
                    <a:pt x="1849" y="195"/>
                  </a:cubicBezTo>
                  <a:cubicBezTo>
                    <a:pt x="1790" y="156"/>
                    <a:pt x="1751" y="137"/>
                    <a:pt x="1693" y="98"/>
                  </a:cubicBezTo>
                  <a:cubicBezTo>
                    <a:pt x="1613" y="75"/>
                    <a:pt x="1540" y="66"/>
                    <a:pt x="1466" y="66"/>
                  </a:cubicBezTo>
                  <a:cubicBezTo>
                    <a:pt x="1414" y="66"/>
                    <a:pt x="1360" y="70"/>
                    <a:pt x="1304" y="78"/>
                  </a:cubicBezTo>
                  <a:cubicBezTo>
                    <a:pt x="1304" y="78"/>
                    <a:pt x="1304" y="78"/>
                    <a:pt x="1304" y="98"/>
                  </a:cubicBezTo>
                  <a:cubicBezTo>
                    <a:pt x="1265" y="78"/>
                    <a:pt x="1226" y="59"/>
                    <a:pt x="1187" y="39"/>
                  </a:cubicBezTo>
                  <a:lnTo>
                    <a:pt x="1168" y="39"/>
                  </a:lnTo>
                  <a:cubicBezTo>
                    <a:pt x="1110" y="20"/>
                    <a:pt x="1032"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378;p33"/>
            <p:cNvSpPr/>
            <p:nvPr/>
          </p:nvSpPr>
          <p:spPr>
            <a:xfrm>
              <a:off x="-7260150" y="2836263"/>
              <a:ext cx="63250" cy="47675"/>
            </a:xfrm>
            <a:custGeom>
              <a:avLst/>
              <a:gdLst/>
              <a:ahLst/>
              <a:cxnLst/>
              <a:rect l="l" t="t" r="r" b="b"/>
              <a:pathLst>
                <a:path w="2530" h="1907" extrusionOk="0">
                  <a:moveTo>
                    <a:pt x="1109" y="1"/>
                  </a:moveTo>
                  <a:cubicBezTo>
                    <a:pt x="1012" y="20"/>
                    <a:pt x="915" y="20"/>
                    <a:pt x="837" y="39"/>
                  </a:cubicBezTo>
                  <a:cubicBezTo>
                    <a:pt x="740" y="59"/>
                    <a:pt x="662" y="98"/>
                    <a:pt x="565" y="117"/>
                  </a:cubicBezTo>
                  <a:cubicBezTo>
                    <a:pt x="448" y="176"/>
                    <a:pt x="331" y="253"/>
                    <a:pt x="254" y="331"/>
                  </a:cubicBezTo>
                  <a:cubicBezTo>
                    <a:pt x="156" y="409"/>
                    <a:pt x="79" y="526"/>
                    <a:pt x="40" y="642"/>
                  </a:cubicBezTo>
                  <a:cubicBezTo>
                    <a:pt x="1" y="740"/>
                    <a:pt x="1" y="837"/>
                    <a:pt x="1" y="915"/>
                  </a:cubicBezTo>
                  <a:cubicBezTo>
                    <a:pt x="1" y="1012"/>
                    <a:pt x="40" y="1109"/>
                    <a:pt x="79" y="1187"/>
                  </a:cubicBezTo>
                  <a:cubicBezTo>
                    <a:pt x="137" y="1304"/>
                    <a:pt x="215" y="1401"/>
                    <a:pt x="312" y="1459"/>
                  </a:cubicBezTo>
                  <a:cubicBezTo>
                    <a:pt x="429" y="1556"/>
                    <a:pt x="545" y="1634"/>
                    <a:pt x="682" y="1712"/>
                  </a:cubicBezTo>
                  <a:cubicBezTo>
                    <a:pt x="798" y="1770"/>
                    <a:pt x="915" y="1829"/>
                    <a:pt x="1032" y="1848"/>
                  </a:cubicBezTo>
                  <a:cubicBezTo>
                    <a:pt x="1129" y="1868"/>
                    <a:pt x="1207" y="1907"/>
                    <a:pt x="1304" y="1907"/>
                  </a:cubicBezTo>
                  <a:cubicBezTo>
                    <a:pt x="1382" y="1907"/>
                    <a:pt x="1479" y="1887"/>
                    <a:pt x="1557" y="1887"/>
                  </a:cubicBezTo>
                  <a:cubicBezTo>
                    <a:pt x="1673" y="1868"/>
                    <a:pt x="1771" y="1829"/>
                    <a:pt x="1887" y="1790"/>
                  </a:cubicBezTo>
                  <a:cubicBezTo>
                    <a:pt x="1907" y="1770"/>
                    <a:pt x="1926" y="1751"/>
                    <a:pt x="1946" y="1751"/>
                  </a:cubicBezTo>
                  <a:cubicBezTo>
                    <a:pt x="2024" y="1693"/>
                    <a:pt x="2101" y="1654"/>
                    <a:pt x="2160" y="1595"/>
                  </a:cubicBezTo>
                  <a:cubicBezTo>
                    <a:pt x="2374" y="1420"/>
                    <a:pt x="2510" y="1148"/>
                    <a:pt x="2510" y="856"/>
                  </a:cubicBezTo>
                  <a:cubicBezTo>
                    <a:pt x="2529" y="662"/>
                    <a:pt x="2471" y="487"/>
                    <a:pt x="2335" y="351"/>
                  </a:cubicBezTo>
                  <a:cubicBezTo>
                    <a:pt x="2276" y="273"/>
                    <a:pt x="2199" y="214"/>
                    <a:pt x="2121" y="176"/>
                  </a:cubicBezTo>
                  <a:cubicBezTo>
                    <a:pt x="2024" y="137"/>
                    <a:pt x="1946" y="98"/>
                    <a:pt x="1849" y="98"/>
                  </a:cubicBezTo>
                  <a:cubicBezTo>
                    <a:pt x="1771" y="98"/>
                    <a:pt x="1712" y="117"/>
                    <a:pt x="1654" y="117"/>
                  </a:cubicBezTo>
                  <a:cubicBezTo>
                    <a:pt x="1479" y="39"/>
                    <a:pt x="1285" y="1"/>
                    <a:pt x="1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79" name="Google Shape;379;p33"/>
          <p:cNvSpPr/>
          <p:nvPr/>
        </p:nvSpPr>
        <p:spPr>
          <a:xfrm>
            <a:off x="-304800" y="-1186326"/>
            <a:ext cx="2808134" cy="2892316"/>
          </a:xfrm>
          <a:custGeom>
            <a:avLst/>
            <a:gdLst/>
            <a:ahLst/>
            <a:cxnLst/>
            <a:rect l="l" t="t" r="r" b="b"/>
            <a:pathLst>
              <a:path w="88865" h="91529" extrusionOk="0">
                <a:moveTo>
                  <a:pt x="69727" y="330"/>
                </a:moveTo>
                <a:cubicBezTo>
                  <a:pt x="72819" y="330"/>
                  <a:pt x="75600" y="1361"/>
                  <a:pt x="77428" y="4648"/>
                </a:cubicBezTo>
                <a:cubicBezTo>
                  <a:pt x="79354" y="8129"/>
                  <a:pt x="80968" y="11883"/>
                  <a:pt x="82544" y="15539"/>
                </a:cubicBezTo>
                <a:cubicBezTo>
                  <a:pt x="83108" y="16862"/>
                  <a:pt x="83711" y="18243"/>
                  <a:pt x="84294" y="19585"/>
                </a:cubicBezTo>
                <a:cubicBezTo>
                  <a:pt x="85967" y="23319"/>
                  <a:pt x="87853" y="27559"/>
                  <a:pt x="88087" y="31935"/>
                </a:cubicBezTo>
                <a:cubicBezTo>
                  <a:pt x="88534" y="40629"/>
                  <a:pt x="82427" y="48312"/>
                  <a:pt x="77234" y="53232"/>
                </a:cubicBezTo>
                <a:cubicBezTo>
                  <a:pt x="69707" y="60351"/>
                  <a:pt x="60683" y="65855"/>
                  <a:pt x="51950" y="71184"/>
                </a:cubicBezTo>
                <a:cubicBezTo>
                  <a:pt x="46407" y="74568"/>
                  <a:pt x="40689" y="78069"/>
                  <a:pt x="35359" y="81959"/>
                </a:cubicBezTo>
                <a:cubicBezTo>
                  <a:pt x="34718" y="82426"/>
                  <a:pt x="34056" y="82912"/>
                  <a:pt x="33415" y="83398"/>
                </a:cubicBezTo>
                <a:cubicBezTo>
                  <a:pt x="30672" y="85460"/>
                  <a:pt x="27833" y="87560"/>
                  <a:pt x="24721" y="89077"/>
                </a:cubicBezTo>
                <a:cubicBezTo>
                  <a:pt x="21825" y="90487"/>
                  <a:pt x="18921" y="91208"/>
                  <a:pt x="16242" y="91208"/>
                </a:cubicBezTo>
                <a:cubicBezTo>
                  <a:pt x="14890" y="91208"/>
                  <a:pt x="13596" y="91025"/>
                  <a:pt x="12390" y="90653"/>
                </a:cubicBezTo>
                <a:cubicBezTo>
                  <a:pt x="8694" y="89505"/>
                  <a:pt x="5427" y="86530"/>
                  <a:pt x="3443" y="82465"/>
                </a:cubicBezTo>
                <a:cubicBezTo>
                  <a:pt x="1848" y="79197"/>
                  <a:pt x="1012" y="75327"/>
                  <a:pt x="817" y="70309"/>
                </a:cubicBezTo>
                <a:cubicBezTo>
                  <a:pt x="331" y="58425"/>
                  <a:pt x="3443" y="46172"/>
                  <a:pt x="9822" y="34892"/>
                </a:cubicBezTo>
                <a:cubicBezTo>
                  <a:pt x="12876" y="29504"/>
                  <a:pt x="16124" y="25342"/>
                  <a:pt x="19761" y="22172"/>
                </a:cubicBezTo>
                <a:cubicBezTo>
                  <a:pt x="24196" y="18301"/>
                  <a:pt x="29583" y="15617"/>
                  <a:pt x="34795" y="12992"/>
                </a:cubicBezTo>
                <a:lnTo>
                  <a:pt x="36274" y="12253"/>
                </a:lnTo>
                <a:cubicBezTo>
                  <a:pt x="44034" y="8363"/>
                  <a:pt x="52047" y="4337"/>
                  <a:pt x="60546" y="2061"/>
                </a:cubicBezTo>
                <a:lnTo>
                  <a:pt x="61188" y="1886"/>
                </a:lnTo>
                <a:cubicBezTo>
                  <a:pt x="64008" y="1127"/>
                  <a:pt x="66984" y="330"/>
                  <a:pt x="69727" y="330"/>
                </a:cubicBezTo>
                <a:close/>
                <a:moveTo>
                  <a:pt x="69760" y="1"/>
                </a:moveTo>
                <a:cubicBezTo>
                  <a:pt x="66982" y="1"/>
                  <a:pt x="63957" y="813"/>
                  <a:pt x="61110" y="1575"/>
                </a:cubicBezTo>
                <a:lnTo>
                  <a:pt x="60469" y="1750"/>
                </a:lnTo>
                <a:cubicBezTo>
                  <a:pt x="51930" y="4025"/>
                  <a:pt x="43898" y="8071"/>
                  <a:pt x="36137" y="11961"/>
                </a:cubicBezTo>
                <a:lnTo>
                  <a:pt x="34640" y="12700"/>
                </a:lnTo>
                <a:cubicBezTo>
                  <a:pt x="29408" y="15326"/>
                  <a:pt x="24001" y="18029"/>
                  <a:pt x="19547" y="21938"/>
                </a:cubicBezTo>
                <a:cubicBezTo>
                  <a:pt x="15891" y="25128"/>
                  <a:pt x="12623" y="29310"/>
                  <a:pt x="9550" y="34736"/>
                </a:cubicBezTo>
                <a:cubicBezTo>
                  <a:pt x="3132" y="46075"/>
                  <a:pt x="1" y="58367"/>
                  <a:pt x="487" y="70309"/>
                </a:cubicBezTo>
                <a:cubicBezTo>
                  <a:pt x="681" y="75385"/>
                  <a:pt x="1537" y="79294"/>
                  <a:pt x="3151" y="82601"/>
                </a:cubicBezTo>
                <a:cubicBezTo>
                  <a:pt x="5174" y="86744"/>
                  <a:pt x="8519" y="89797"/>
                  <a:pt x="12293" y="90964"/>
                </a:cubicBezTo>
                <a:cubicBezTo>
                  <a:pt x="13537" y="91334"/>
                  <a:pt x="14860" y="91528"/>
                  <a:pt x="16260" y="91528"/>
                </a:cubicBezTo>
                <a:cubicBezTo>
                  <a:pt x="18983" y="91528"/>
                  <a:pt x="21939" y="90808"/>
                  <a:pt x="24857" y="89369"/>
                </a:cubicBezTo>
                <a:cubicBezTo>
                  <a:pt x="28008" y="87852"/>
                  <a:pt x="30847" y="85713"/>
                  <a:pt x="33609" y="83671"/>
                </a:cubicBezTo>
                <a:cubicBezTo>
                  <a:pt x="34251" y="83184"/>
                  <a:pt x="34912" y="82698"/>
                  <a:pt x="35554" y="82212"/>
                </a:cubicBezTo>
                <a:cubicBezTo>
                  <a:pt x="40864" y="78341"/>
                  <a:pt x="46582" y="74841"/>
                  <a:pt x="52125" y="71456"/>
                </a:cubicBezTo>
                <a:cubicBezTo>
                  <a:pt x="60858" y="66127"/>
                  <a:pt x="69902" y="60604"/>
                  <a:pt x="77448" y="53466"/>
                </a:cubicBezTo>
                <a:cubicBezTo>
                  <a:pt x="82699" y="48506"/>
                  <a:pt x="88865" y="40746"/>
                  <a:pt x="88417" y="31916"/>
                </a:cubicBezTo>
                <a:cubicBezTo>
                  <a:pt x="88184" y="27481"/>
                  <a:pt x="86278" y="23222"/>
                  <a:pt x="84605" y="19449"/>
                </a:cubicBezTo>
                <a:cubicBezTo>
                  <a:pt x="84002" y="18107"/>
                  <a:pt x="83419" y="16745"/>
                  <a:pt x="82835" y="15403"/>
                </a:cubicBezTo>
                <a:cubicBezTo>
                  <a:pt x="81279" y="11747"/>
                  <a:pt x="79646" y="7974"/>
                  <a:pt x="77701" y="4492"/>
                </a:cubicBezTo>
                <a:cubicBezTo>
                  <a:pt x="75801" y="1066"/>
                  <a:pt x="72942" y="1"/>
                  <a:pt x="6976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80" name="Google Shape;380;p33"/>
          <p:cNvGrpSpPr/>
          <p:nvPr/>
        </p:nvGrpSpPr>
        <p:grpSpPr>
          <a:xfrm rot="992652">
            <a:off x="-524998" y="3095809"/>
            <a:ext cx="2501950" cy="2475278"/>
            <a:chOff x="7236321" y="12746055"/>
            <a:chExt cx="6200544" cy="6134443"/>
          </a:xfrm>
        </p:grpSpPr>
        <p:pic>
          <p:nvPicPr>
            <p:cNvPr id="381" name="Google Shape;381;p33"/>
            <p:cNvPicPr preferRelativeResize="0"/>
            <p:nvPr/>
          </p:nvPicPr>
          <p:blipFill>
            <a:blip r:embed="rId1"/>
            <a:stretch>
              <a:fillRect/>
            </a:stretch>
          </p:blipFill>
          <p:spPr>
            <a:xfrm rot="1899335">
              <a:off x="9291541" y="13689481"/>
              <a:ext cx="1929801" cy="3304876"/>
            </a:xfrm>
            <a:prstGeom prst="rect">
              <a:avLst/>
            </a:prstGeom>
            <a:noFill/>
            <a:ln>
              <a:noFill/>
            </a:ln>
          </p:spPr>
        </p:pic>
        <p:pic>
          <p:nvPicPr>
            <p:cNvPr id="382" name="Google Shape;382;p33"/>
            <p:cNvPicPr preferRelativeResize="0"/>
            <p:nvPr/>
          </p:nvPicPr>
          <p:blipFill>
            <a:blip r:embed="rId2"/>
            <a:stretch>
              <a:fillRect/>
            </a:stretch>
          </p:blipFill>
          <p:spPr>
            <a:xfrm rot="-800652">
              <a:off x="7572286" y="14192923"/>
              <a:ext cx="2552697" cy="3209921"/>
            </a:xfrm>
            <a:prstGeom prst="rect">
              <a:avLst/>
            </a:prstGeom>
            <a:noFill/>
            <a:ln>
              <a:noFill/>
            </a:ln>
          </p:spPr>
        </p:pic>
        <p:pic>
          <p:nvPicPr>
            <p:cNvPr id="383" name="Google Shape;383;p33"/>
            <p:cNvPicPr preferRelativeResize="0"/>
            <p:nvPr/>
          </p:nvPicPr>
          <p:blipFill>
            <a:blip r:embed="rId3"/>
            <a:stretch>
              <a:fillRect/>
            </a:stretch>
          </p:blipFill>
          <p:spPr>
            <a:xfrm rot="-800652">
              <a:off x="8300268" y="15465539"/>
              <a:ext cx="2018122" cy="2232797"/>
            </a:xfrm>
            <a:prstGeom prst="rect">
              <a:avLst/>
            </a:prstGeom>
            <a:noFill/>
            <a:ln>
              <a:noFill/>
            </a:ln>
          </p:spPr>
        </p:pic>
        <p:pic>
          <p:nvPicPr>
            <p:cNvPr id="384" name="Google Shape;384;p33"/>
            <p:cNvPicPr preferRelativeResize="0"/>
            <p:nvPr/>
          </p:nvPicPr>
          <p:blipFill>
            <a:blip r:embed="rId4"/>
            <a:stretch>
              <a:fillRect/>
            </a:stretch>
          </p:blipFill>
          <p:spPr>
            <a:xfrm rot="-800652">
              <a:off x="9382937" y="15143051"/>
              <a:ext cx="2514597" cy="1743073"/>
            </a:xfrm>
            <a:prstGeom prst="rect">
              <a:avLst/>
            </a:prstGeom>
            <a:noFill/>
            <a:ln>
              <a:noFill/>
            </a:ln>
          </p:spPr>
        </p:pic>
        <p:pic>
          <p:nvPicPr>
            <p:cNvPr id="385" name="Google Shape;385;p33"/>
            <p:cNvPicPr preferRelativeResize="0"/>
            <p:nvPr/>
          </p:nvPicPr>
          <p:blipFill>
            <a:blip r:embed="rId5"/>
            <a:stretch>
              <a:fillRect/>
            </a:stretch>
          </p:blipFill>
          <p:spPr>
            <a:xfrm rot="-800652">
              <a:off x="10451099" y="15480764"/>
              <a:ext cx="2238372" cy="1600198"/>
            </a:xfrm>
            <a:prstGeom prst="rect">
              <a:avLst/>
            </a:prstGeom>
            <a:noFill/>
            <a:ln>
              <a:noFill/>
            </a:ln>
          </p:spPr>
        </p:pic>
        <p:pic>
          <p:nvPicPr>
            <p:cNvPr id="386" name="Google Shape;386;p33"/>
            <p:cNvPicPr preferRelativeResize="0"/>
            <p:nvPr/>
          </p:nvPicPr>
          <p:blipFill>
            <a:blip r:embed="rId6"/>
            <a:stretch>
              <a:fillRect/>
            </a:stretch>
          </p:blipFill>
          <p:spPr>
            <a:xfrm rot="-800652">
              <a:off x="8008430" y="13242240"/>
              <a:ext cx="4901202" cy="5142074"/>
            </a:xfrm>
            <a:prstGeom prst="rect">
              <a:avLst/>
            </a:prstGeom>
            <a:noFill/>
            <a:ln>
              <a:noFill/>
            </a:ln>
          </p:spPr>
        </p:pic>
      </p:grpSp>
      <p:pic>
        <p:nvPicPr>
          <p:cNvPr id="387" name="Google Shape;387;p33"/>
          <p:cNvPicPr preferRelativeResize="0"/>
          <p:nvPr/>
        </p:nvPicPr>
        <p:blipFill>
          <a:blip r:embed="rId1"/>
          <a:stretch>
            <a:fillRect/>
          </a:stretch>
        </p:blipFill>
        <p:spPr>
          <a:xfrm rot="10422166">
            <a:off x="8172371" y="-353936"/>
            <a:ext cx="1628692" cy="2789233"/>
          </a:xfrm>
          <a:prstGeom prst="rect">
            <a:avLst/>
          </a:prstGeom>
          <a:noFill/>
          <a:ln>
            <a:noFill/>
          </a:ln>
        </p:spPr>
      </p:pic>
      <p:pic>
        <p:nvPicPr>
          <p:cNvPr id="388" name="Google Shape;388;p33"/>
          <p:cNvPicPr preferRelativeResize="0"/>
          <p:nvPr/>
        </p:nvPicPr>
        <p:blipFill>
          <a:blip r:embed="rId2"/>
          <a:stretch>
            <a:fillRect/>
          </a:stretch>
        </p:blipFill>
        <p:spPr>
          <a:xfrm rot="-9590288">
            <a:off x="6998308" y="-428875"/>
            <a:ext cx="2046520" cy="2573432"/>
          </a:xfrm>
          <a:prstGeom prst="rect">
            <a:avLst/>
          </a:prstGeom>
          <a:noFill/>
          <a:ln>
            <a:noFill/>
          </a:ln>
        </p:spPr>
      </p:pic>
      <p:pic>
        <p:nvPicPr>
          <p:cNvPr id="389" name="Google Shape;389;p33"/>
          <p:cNvPicPr preferRelativeResize="0"/>
          <p:nvPr/>
        </p:nvPicPr>
        <p:blipFill>
          <a:blip r:embed="rId7"/>
          <a:stretch>
            <a:fillRect/>
          </a:stretch>
        </p:blipFill>
        <p:spPr>
          <a:xfrm rot="-9590288">
            <a:off x="6974709" y="-360766"/>
            <a:ext cx="2870054" cy="1791173"/>
          </a:xfrm>
          <a:prstGeom prst="rect">
            <a:avLst/>
          </a:prstGeom>
          <a:noFill/>
          <a:ln>
            <a:noFill/>
          </a:ln>
        </p:spPr>
      </p:pic>
      <p:grpSp>
        <p:nvGrpSpPr>
          <p:cNvPr id="390" name="Google Shape;390;p33"/>
          <p:cNvGrpSpPr/>
          <p:nvPr/>
        </p:nvGrpSpPr>
        <p:grpSpPr>
          <a:xfrm>
            <a:off x="7455808" y="3714893"/>
            <a:ext cx="2323939" cy="1970693"/>
            <a:chOff x="-1204348" y="1529272"/>
            <a:chExt cx="1824557" cy="1547097"/>
          </a:xfrm>
        </p:grpSpPr>
        <p:sp>
          <p:nvSpPr>
            <p:cNvPr id="391" name="Google Shape;391;p33"/>
            <p:cNvSpPr/>
            <p:nvPr/>
          </p:nvSpPr>
          <p:spPr>
            <a:xfrm>
              <a:off x="-1204348" y="1875474"/>
              <a:ext cx="1824557" cy="1200895"/>
            </a:xfrm>
            <a:custGeom>
              <a:avLst/>
              <a:gdLst/>
              <a:ahLst/>
              <a:cxnLst/>
              <a:rect l="l" t="t" r="r" b="b"/>
              <a:pathLst>
                <a:path w="72975" h="48031" extrusionOk="0">
                  <a:moveTo>
                    <a:pt x="20666" y="0"/>
                  </a:moveTo>
                  <a:cubicBezTo>
                    <a:pt x="20062" y="0"/>
                    <a:pt x="19456" y="27"/>
                    <a:pt x="18847" y="88"/>
                  </a:cubicBezTo>
                  <a:cubicBezTo>
                    <a:pt x="8170" y="944"/>
                    <a:pt x="1" y="11816"/>
                    <a:pt x="2160" y="22319"/>
                  </a:cubicBezTo>
                  <a:cubicBezTo>
                    <a:pt x="6458" y="40776"/>
                    <a:pt x="30322" y="46689"/>
                    <a:pt x="46796" y="48031"/>
                  </a:cubicBezTo>
                  <a:cubicBezTo>
                    <a:pt x="72975" y="47836"/>
                    <a:pt x="60663" y="13644"/>
                    <a:pt x="45046" y="5962"/>
                  </a:cubicBezTo>
                  <a:cubicBezTo>
                    <a:pt x="41428" y="3725"/>
                    <a:pt x="37927" y="2442"/>
                    <a:pt x="33745" y="1955"/>
                  </a:cubicBezTo>
                  <a:cubicBezTo>
                    <a:pt x="29383" y="1459"/>
                    <a:pt x="25081" y="0"/>
                    <a:pt x="206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 name="Google Shape;392;p33"/>
            <p:cNvSpPr/>
            <p:nvPr/>
          </p:nvSpPr>
          <p:spPr>
            <a:xfrm>
              <a:off x="-999350" y="1529272"/>
              <a:ext cx="1310161" cy="1145782"/>
            </a:xfrm>
            <a:custGeom>
              <a:avLst/>
              <a:gdLst/>
              <a:ahLst/>
              <a:cxnLst/>
              <a:rect l="l" t="t" r="r" b="b"/>
              <a:pathLst>
                <a:path w="39561" h="24008" extrusionOk="0">
                  <a:moveTo>
                    <a:pt x="28203" y="318"/>
                  </a:moveTo>
                  <a:cubicBezTo>
                    <a:pt x="29486" y="318"/>
                    <a:pt x="30614" y="396"/>
                    <a:pt x="31528" y="590"/>
                  </a:cubicBezTo>
                  <a:cubicBezTo>
                    <a:pt x="35710" y="1563"/>
                    <a:pt x="38258" y="4014"/>
                    <a:pt x="38686" y="7495"/>
                  </a:cubicBezTo>
                  <a:cubicBezTo>
                    <a:pt x="39230" y="11871"/>
                    <a:pt x="36235" y="16811"/>
                    <a:pt x="31567" y="19223"/>
                  </a:cubicBezTo>
                  <a:cubicBezTo>
                    <a:pt x="27019" y="22144"/>
                    <a:pt x="21968" y="23697"/>
                    <a:pt x="17192" y="23697"/>
                  </a:cubicBezTo>
                  <a:cubicBezTo>
                    <a:pt x="16657" y="23697"/>
                    <a:pt x="16126" y="23677"/>
                    <a:pt x="15599" y="23638"/>
                  </a:cubicBezTo>
                  <a:cubicBezTo>
                    <a:pt x="11826" y="23327"/>
                    <a:pt x="3871" y="21285"/>
                    <a:pt x="1713" y="17686"/>
                  </a:cubicBezTo>
                  <a:cubicBezTo>
                    <a:pt x="351" y="14808"/>
                    <a:pt x="623" y="12085"/>
                    <a:pt x="2568" y="9576"/>
                  </a:cubicBezTo>
                  <a:cubicBezTo>
                    <a:pt x="7256" y="3586"/>
                    <a:pt x="20481" y="318"/>
                    <a:pt x="28203" y="318"/>
                  </a:cubicBezTo>
                  <a:close/>
                  <a:moveTo>
                    <a:pt x="28220" y="1"/>
                  </a:moveTo>
                  <a:cubicBezTo>
                    <a:pt x="20406" y="1"/>
                    <a:pt x="7048" y="3299"/>
                    <a:pt x="2315" y="9382"/>
                  </a:cubicBezTo>
                  <a:cubicBezTo>
                    <a:pt x="293" y="11988"/>
                    <a:pt x="1" y="14827"/>
                    <a:pt x="1440" y="17842"/>
                  </a:cubicBezTo>
                  <a:cubicBezTo>
                    <a:pt x="3657" y="21557"/>
                    <a:pt x="11748" y="23657"/>
                    <a:pt x="15560" y="23949"/>
                  </a:cubicBezTo>
                  <a:cubicBezTo>
                    <a:pt x="16125" y="23988"/>
                    <a:pt x="16689" y="24007"/>
                    <a:pt x="17253" y="24007"/>
                  </a:cubicBezTo>
                  <a:cubicBezTo>
                    <a:pt x="22076" y="24007"/>
                    <a:pt x="27152" y="22452"/>
                    <a:pt x="31723" y="19515"/>
                  </a:cubicBezTo>
                  <a:cubicBezTo>
                    <a:pt x="36507" y="17025"/>
                    <a:pt x="39561" y="11968"/>
                    <a:pt x="38997" y="7456"/>
                  </a:cubicBezTo>
                  <a:cubicBezTo>
                    <a:pt x="38550" y="3838"/>
                    <a:pt x="35924" y="1291"/>
                    <a:pt x="31606" y="279"/>
                  </a:cubicBezTo>
                  <a:cubicBezTo>
                    <a:pt x="30676" y="93"/>
                    <a:pt x="29525" y="1"/>
                    <a:pt x="282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393" name="Google Shape;393;p33"/>
            <p:cNvPicPr preferRelativeResize="0"/>
            <p:nvPr/>
          </p:nvPicPr>
          <p:blipFill>
            <a:blip r:embed="rId5"/>
            <a:stretch>
              <a:fillRect/>
            </a:stretch>
          </p:blipFill>
          <p:spPr>
            <a:xfrm>
              <a:off x="-999350" y="1738374"/>
              <a:ext cx="1310226" cy="936671"/>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chemeClr val="accent3"/>
            </a:gs>
            <a:gs pos="100000">
              <a:schemeClr val="accent4"/>
            </a:gs>
          </a:gsLst>
          <a:path path="circle">
            <a:fillToRect l="50000" t="50000" r="50000" b="50000"/>
          </a:path>
          <a:tileRect/>
        </a:gradFill>
        <a:effectLst/>
      </p:bgPr>
    </p:bg>
    <p:spTree>
      <p:nvGrpSpPr>
        <p:cNvPr id="1431" name="Shape 1431"/>
        <p:cNvGrpSpPr/>
        <p:nvPr/>
      </p:nvGrpSpPr>
      <p:grpSpPr>
        <a:xfrm>
          <a:off x="0" y="0"/>
          <a:ext cx="0" cy="0"/>
          <a:chOff x="0" y="0"/>
          <a:chExt cx="0" cy="0"/>
        </a:xfrm>
      </p:grpSpPr>
      <p:sp>
        <p:nvSpPr>
          <p:cNvPr id="1436" name="Google Shape;1436;p50"/>
          <p:cNvSpPr/>
          <p:nvPr/>
        </p:nvSpPr>
        <p:spPr>
          <a:xfrm rot="-7199731">
            <a:off x="7700210" y="-1322671"/>
            <a:ext cx="3187288" cy="3530159"/>
          </a:xfrm>
          <a:custGeom>
            <a:avLst/>
            <a:gdLst/>
            <a:ahLst/>
            <a:cxnLst/>
            <a:rect l="l" t="t" r="r" b="b"/>
            <a:pathLst>
              <a:path w="107828" h="139079" extrusionOk="0">
                <a:moveTo>
                  <a:pt x="81067" y="1"/>
                </a:moveTo>
                <a:cubicBezTo>
                  <a:pt x="75947" y="1"/>
                  <a:pt x="71037" y="1668"/>
                  <a:pt x="67957" y="5775"/>
                </a:cubicBezTo>
                <a:cubicBezTo>
                  <a:pt x="65292" y="9334"/>
                  <a:pt x="66070" y="14624"/>
                  <a:pt x="64417" y="18728"/>
                </a:cubicBezTo>
                <a:cubicBezTo>
                  <a:pt x="62025" y="24679"/>
                  <a:pt x="57629" y="29736"/>
                  <a:pt x="53175" y="34249"/>
                </a:cubicBezTo>
                <a:cubicBezTo>
                  <a:pt x="42284" y="45315"/>
                  <a:pt x="30244" y="55273"/>
                  <a:pt x="20189" y="67098"/>
                </a:cubicBezTo>
                <a:cubicBezTo>
                  <a:pt x="10134" y="78924"/>
                  <a:pt x="1965" y="93083"/>
                  <a:pt x="701" y="108564"/>
                </a:cubicBezTo>
                <a:cubicBezTo>
                  <a:pt x="1" y="116928"/>
                  <a:pt x="1595" y="125874"/>
                  <a:pt x="7080" y="132215"/>
                </a:cubicBezTo>
                <a:cubicBezTo>
                  <a:pt x="10731" y="136435"/>
                  <a:pt x="16380" y="139078"/>
                  <a:pt x="21855" y="139078"/>
                </a:cubicBezTo>
                <a:cubicBezTo>
                  <a:pt x="24606" y="139078"/>
                  <a:pt x="27313" y="138411"/>
                  <a:pt x="29700" y="136941"/>
                </a:cubicBezTo>
                <a:cubicBezTo>
                  <a:pt x="33492" y="134588"/>
                  <a:pt x="36001" y="130659"/>
                  <a:pt x="38160" y="126769"/>
                </a:cubicBezTo>
                <a:cubicBezTo>
                  <a:pt x="44462" y="115450"/>
                  <a:pt x="49207" y="102944"/>
                  <a:pt x="58193" y="93588"/>
                </a:cubicBezTo>
                <a:cubicBezTo>
                  <a:pt x="65525" y="85964"/>
                  <a:pt x="75153" y="80985"/>
                  <a:pt x="83341" y="74256"/>
                </a:cubicBezTo>
                <a:cubicBezTo>
                  <a:pt x="89643" y="69102"/>
                  <a:pt x="95069" y="62897"/>
                  <a:pt x="99367" y="55954"/>
                </a:cubicBezTo>
                <a:cubicBezTo>
                  <a:pt x="104210" y="48155"/>
                  <a:pt x="107633" y="39228"/>
                  <a:pt x="107731" y="30028"/>
                </a:cubicBezTo>
                <a:cubicBezTo>
                  <a:pt x="107828" y="20828"/>
                  <a:pt x="104269" y="11376"/>
                  <a:pt x="97189" y="5522"/>
                </a:cubicBezTo>
                <a:cubicBezTo>
                  <a:pt x="93221" y="2243"/>
                  <a:pt x="87003" y="1"/>
                  <a:pt x="8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Rounded Rectangle 8"/>
          <p:cNvSpPr/>
          <p:nvPr/>
        </p:nvSpPr>
        <p:spPr>
          <a:xfrm>
            <a:off x="79375" y="31750"/>
            <a:ext cx="5379085" cy="2035810"/>
          </a:xfrm>
          <a:prstGeom prst="roundRect">
            <a:avLst/>
          </a:prstGeom>
          <a:solidFill>
            <a:schemeClr val="accent5">
              <a:lumMod val="40000"/>
              <a:lumOff val="60000"/>
            </a:schemeClr>
          </a:solidFill>
          <a:ln w="9525" cap="flat" cmpd="sng" algn="ctr">
            <a:solidFill>
              <a:schemeClr val="accent1"/>
            </a:solidFill>
            <a:prstDash val="dash"/>
          </a:ln>
        </p:spPr>
        <p:style>
          <a:lnRef idx="0">
            <a:schemeClr val="accent1"/>
          </a:lnRef>
          <a:fillRef idx="0">
            <a:srgbClr val="FFFFFF"/>
          </a:fillRef>
          <a:effectRef idx="0">
            <a:srgbClr val="FFFFFF"/>
          </a:effectRef>
          <a:fontRef idx="minor">
            <a:schemeClr val="dk1"/>
          </a:fontRef>
        </p:style>
        <p:txBody>
          <a:bodyPr rtlCol="0" anchor="ctr"/>
          <a:p>
            <a:pPr algn="l"/>
            <a:r>
              <a:rPr lang="vi-VN" altLang="en-US" sz="3200">
                <a:latin typeface="Calibri" panose="020F0502020204030204" charset="0"/>
                <a:cs typeface="Calibri" panose="020F0502020204030204" charset="0"/>
              </a:rPr>
              <a:t>Những loại nấm ở hình 2 có đem lại giá trị dinh dưỡng không? Nếu có, nó đem lại những giá trị dinh dưỡng nào?</a:t>
            </a:r>
            <a:endParaRPr lang="vi-VN" altLang="en-US" sz="3200">
              <a:latin typeface="Calibri" panose="020F0502020204030204" charset="0"/>
              <a:cs typeface="Calibri" panose="020F0502020204030204" charset="0"/>
            </a:endParaRPr>
          </a:p>
        </p:txBody>
      </p:sp>
      <p:grpSp>
        <p:nvGrpSpPr>
          <p:cNvPr id="1439" name="Google Shape;1439;p50"/>
          <p:cNvGrpSpPr/>
          <p:nvPr/>
        </p:nvGrpSpPr>
        <p:grpSpPr>
          <a:xfrm rot="-4594075">
            <a:off x="7545571" y="-651609"/>
            <a:ext cx="1727959" cy="1697443"/>
            <a:chOff x="-7335500" y="1806788"/>
            <a:chExt cx="1150450" cy="1130150"/>
          </a:xfrm>
        </p:grpSpPr>
        <p:sp>
          <p:nvSpPr>
            <p:cNvPr id="1440" name="Google Shape;1440;p50"/>
            <p:cNvSpPr/>
            <p:nvPr/>
          </p:nvSpPr>
          <p:spPr>
            <a:xfrm>
              <a:off x="-6268700" y="2048838"/>
              <a:ext cx="67125" cy="67900"/>
            </a:xfrm>
            <a:custGeom>
              <a:avLst/>
              <a:gdLst/>
              <a:ahLst/>
              <a:cxnLst/>
              <a:rect l="l" t="t" r="r" b="b"/>
              <a:pathLst>
                <a:path w="2685" h="2716" extrusionOk="0">
                  <a:moveTo>
                    <a:pt x="1237" y="1"/>
                  </a:moveTo>
                  <a:cubicBezTo>
                    <a:pt x="1168" y="1"/>
                    <a:pt x="1100" y="15"/>
                    <a:pt x="1031" y="28"/>
                  </a:cubicBezTo>
                  <a:cubicBezTo>
                    <a:pt x="914" y="28"/>
                    <a:pt x="798" y="67"/>
                    <a:pt x="681" y="126"/>
                  </a:cubicBezTo>
                  <a:cubicBezTo>
                    <a:pt x="506" y="204"/>
                    <a:pt x="389" y="340"/>
                    <a:pt x="253" y="495"/>
                  </a:cubicBezTo>
                  <a:cubicBezTo>
                    <a:pt x="233" y="515"/>
                    <a:pt x="214" y="534"/>
                    <a:pt x="195" y="573"/>
                  </a:cubicBezTo>
                  <a:cubicBezTo>
                    <a:pt x="156" y="651"/>
                    <a:pt x="97" y="748"/>
                    <a:pt x="58" y="845"/>
                  </a:cubicBezTo>
                  <a:cubicBezTo>
                    <a:pt x="20" y="981"/>
                    <a:pt x="0" y="1118"/>
                    <a:pt x="0" y="1254"/>
                  </a:cubicBezTo>
                  <a:cubicBezTo>
                    <a:pt x="0" y="1390"/>
                    <a:pt x="0" y="1526"/>
                    <a:pt x="39" y="1662"/>
                  </a:cubicBezTo>
                  <a:cubicBezTo>
                    <a:pt x="78" y="1740"/>
                    <a:pt x="97" y="1837"/>
                    <a:pt x="136" y="1915"/>
                  </a:cubicBezTo>
                  <a:cubicBezTo>
                    <a:pt x="175" y="2012"/>
                    <a:pt x="233" y="2090"/>
                    <a:pt x="292" y="2168"/>
                  </a:cubicBezTo>
                  <a:cubicBezTo>
                    <a:pt x="370" y="2285"/>
                    <a:pt x="486" y="2362"/>
                    <a:pt x="584" y="2460"/>
                  </a:cubicBezTo>
                  <a:cubicBezTo>
                    <a:pt x="622" y="2479"/>
                    <a:pt x="642" y="2499"/>
                    <a:pt x="681" y="2518"/>
                  </a:cubicBezTo>
                  <a:cubicBezTo>
                    <a:pt x="759" y="2557"/>
                    <a:pt x="856" y="2596"/>
                    <a:pt x="953" y="2635"/>
                  </a:cubicBezTo>
                  <a:cubicBezTo>
                    <a:pt x="1097" y="2683"/>
                    <a:pt x="1271" y="2716"/>
                    <a:pt x="1443" y="2716"/>
                  </a:cubicBezTo>
                  <a:cubicBezTo>
                    <a:pt x="1549" y="2716"/>
                    <a:pt x="1654" y="2703"/>
                    <a:pt x="1751" y="2674"/>
                  </a:cubicBezTo>
                  <a:cubicBezTo>
                    <a:pt x="1945" y="2615"/>
                    <a:pt x="2081" y="2537"/>
                    <a:pt x="2237" y="2421"/>
                  </a:cubicBezTo>
                  <a:cubicBezTo>
                    <a:pt x="2295" y="2382"/>
                    <a:pt x="2334" y="2324"/>
                    <a:pt x="2373" y="2285"/>
                  </a:cubicBezTo>
                  <a:cubicBezTo>
                    <a:pt x="2431" y="2226"/>
                    <a:pt x="2470" y="2187"/>
                    <a:pt x="2509" y="2110"/>
                  </a:cubicBezTo>
                  <a:cubicBezTo>
                    <a:pt x="2606" y="1935"/>
                    <a:pt x="2665" y="1759"/>
                    <a:pt x="2684" y="1546"/>
                  </a:cubicBezTo>
                  <a:cubicBezTo>
                    <a:pt x="2684" y="1370"/>
                    <a:pt x="2645" y="1215"/>
                    <a:pt x="2587" y="1059"/>
                  </a:cubicBezTo>
                  <a:cubicBezTo>
                    <a:pt x="2548" y="904"/>
                    <a:pt x="2470" y="748"/>
                    <a:pt x="2353" y="631"/>
                  </a:cubicBezTo>
                  <a:cubicBezTo>
                    <a:pt x="2334" y="612"/>
                    <a:pt x="2315" y="593"/>
                    <a:pt x="2295" y="573"/>
                  </a:cubicBezTo>
                  <a:cubicBezTo>
                    <a:pt x="2256" y="534"/>
                    <a:pt x="2237" y="495"/>
                    <a:pt x="2217" y="456"/>
                  </a:cubicBezTo>
                  <a:cubicBezTo>
                    <a:pt x="2140" y="359"/>
                    <a:pt x="2042" y="281"/>
                    <a:pt x="1945" y="204"/>
                  </a:cubicBezTo>
                  <a:cubicBezTo>
                    <a:pt x="1867" y="165"/>
                    <a:pt x="1770" y="126"/>
                    <a:pt x="1692" y="87"/>
                  </a:cubicBezTo>
                  <a:cubicBezTo>
                    <a:pt x="1653" y="67"/>
                    <a:pt x="1614" y="67"/>
                    <a:pt x="1595" y="48"/>
                  </a:cubicBezTo>
                  <a:cubicBezTo>
                    <a:pt x="1498" y="28"/>
                    <a:pt x="1400" y="9"/>
                    <a:pt x="1323" y="9"/>
                  </a:cubicBezTo>
                  <a:cubicBezTo>
                    <a:pt x="1294" y="3"/>
                    <a:pt x="1266" y="1"/>
                    <a:pt x="1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1" name="Google Shape;1441;p50"/>
            <p:cNvSpPr/>
            <p:nvPr/>
          </p:nvSpPr>
          <p:spPr>
            <a:xfrm>
              <a:off x="-6374225" y="2142088"/>
              <a:ext cx="61300" cy="57925"/>
            </a:xfrm>
            <a:custGeom>
              <a:avLst/>
              <a:gdLst/>
              <a:ahLst/>
              <a:cxnLst/>
              <a:rect l="l" t="t" r="r" b="b"/>
              <a:pathLst>
                <a:path w="2452" h="2317" extrusionOk="0">
                  <a:moveTo>
                    <a:pt x="1715" y="1"/>
                  </a:moveTo>
                  <a:cubicBezTo>
                    <a:pt x="1676" y="1"/>
                    <a:pt x="1636" y="5"/>
                    <a:pt x="1595" y="13"/>
                  </a:cubicBezTo>
                  <a:cubicBezTo>
                    <a:pt x="1537" y="13"/>
                    <a:pt x="1479" y="13"/>
                    <a:pt x="1420" y="33"/>
                  </a:cubicBezTo>
                  <a:cubicBezTo>
                    <a:pt x="1362" y="33"/>
                    <a:pt x="1304" y="13"/>
                    <a:pt x="1245" y="13"/>
                  </a:cubicBezTo>
                  <a:cubicBezTo>
                    <a:pt x="1219" y="7"/>
                    <a:pt x="1193" y="5"/>
                    <a:pt x="1167" y="5"/>
                  </a:cubicBezTo>
                  <a:cubicBezTo>
                    <a:pt x="1114" y="5"/>
                    <a:pt x="1057" y="13"/>
                    <a:pt x="992" y="13"/>
                  </a:cubicBezTo>
                  <a:cubicBezTo>
                    <a:pt x="973" y="33"/>
                    <a:pt x="954" y="33"/>
                    <a:pt x="934" y="33"/>
                  </a:cubicBezTo>
                  <a:cubicBezTo>
                    <a:pt x="856" y="52"/>
                    <a:pt x="759" y="91"/>
                    <a:pt x="681" y="111"/>
                  </a:cubicBezTo>
                  <a:cubicBezTo>
                    <a:pt x="584" y="149"/>
                    <a:pt x="506" y="227"/>
                    <a:pt x="409" y="286"/>
                  </a:cubicBezTo>
                  <a:cubicBezTo>
                    <a:pt x="390" y="305"/>
                    <a:pt x="390" y="324"/>
                    <a:pt x="370" y="344"/>
                  </a:cubicBezTo>
                  <a:cubicBezTo>
                    <a:pt x="312" y="402"/>
                    <a:pt x="253" y="461"/>
                    <a:pt x="195" y="538"/>
                  </a:cubicBezTo>
                  <a:cubicBezTo>
                    <a:pt x="176" y="577"/>
                    <a:pt x="137" y="636"/>
                    <a:pt x="117" y="675"/>
                  </a:cubicBezTo>
                  <a:cubicBezTo>
                    <a:pt x="98" y="733"/>
                    <a:pt x="59" y="772"/>
                    <a:pt x="59" y="830"/>
                  </a:cubicBezTo>
                  <a:cubicBezTo>
                    <a:pt x="39" y="908"/>
                    <a:pt x="20" y="1005"/>
                    <a:pt x="1" y="1083"/>
                  </a:cubicBezTo>
                  <a:cubicBezTo>
                    <a:pt x="1" y="1161"/>
                    <a:pt x="20" y="1258"/>
                    <a:pt x="20" y="1336"/>
                  </a:cubicBezTo>
                  <a:cubicBezTo>
                    <a:pt x="39" y="1433"/>
                    <a:pt x="78" y="1530"/>
                    <a:pt x="117" y="1628"/>
                  </a:cubicBezTo>
                  <a:cubicBezTo>
                    <a:pt x="156" y="1725"/>
                    <a:pt x="234" y="1803"/>
                    <a:pt x="292" y="1880"/>
                  </a:cubicBezTo>
                  <a:cubicBezTo>
                    <a:pt x="331" y="1919"/>
                    <a:pt x="370" y="1958"/>
                    <a:pt x="409" y="1997"/>
                  </a:cubicBezTo>
                  <a:cubicBezTo>
                    <a:pt x="448" y="2036"/>
                    <a:pt x="487" y="2075"/>
                    <a:pt x="526" y="2094"/>
                  </a:cubicBezTo>
                  <a:cubicBezTo>
                    <a:pt x="545" y="2114"/>
                    <a:pt x="565" y="2114"/>
                    <a:pt x="584" y="2133"/>
                  </a:cubicBezTo>
                  <a:cubicBezTo>
                    <a:pt x="662" y="2172"/>
                    <a:pt x="740" y="2211"/>
                    <a:pt x="817" y="2231"/>
                  </a:cubicBezTo>
                  <a:cubicBezTo>
                    <a:pt x="837" y="2250"/>
                    <a:pt x="856" y="2250"/>
                    <a:pt x="895" y="2269"/>
                  </a:cubicBezTo>
                  <a:cubicBezTo>
                    <a:pt x="973" y="2289"/>
                    <a:pt x="1051" y="2289"/>
                    <a:pt x="1148" y="2308"/>
                  </a:cubicBezTo>
                  <a:cubicBezTo>
                    <a:pt x="1177" y="2314"/>
                    <a:pt x="1207" y="2316"/>
                    <a:pt x="1238" y="2316"/>
                  </a:cubicBezTo>
                  <a:cubicBezTo>
                    <a:pt x="1312" y="2316"/>
                    <a:pt x="1391" y="2303"/>
                    <a:pt x="1459" y="2289"/>
                  </a:cubicBezTo>
                  <a:cubicBezTo>
                    <a:pt x="1479" y="2289"/>
                    <a:pt x="1498" y="2289"/>
                    <a:pt x="1518" y="2269"/>
                  </a:cubicBezTo>
                  <a:cubicBezTo>
                    <a:pt x="1595" y="2250"/>
                    <a:pt x="1673" y="2231"/>
                    <a:pt x="1751" y="2192"/>
                  </a:cubicBezTo>
                  <a:cubicBezTo>
                    <a:pt x="1848" y="2153"/>
                    <a:pt x="1946" y="2075"/>
                    <a:pt x="2023" y="2017"/>
                  </a:cubicBezTo>
                  <a:cubicBezTo>
                    <a:pt x="2082" y="1958"/>
                    <a:pt x="2140" y="1880"/>
                    <a:pt x="2198" y="1822"/>
                  </a:cubicBezTo>
                  <a:cubicBezTo>
                    <a:pt x="2218" y="1803"/>
                    <a:pt x="2218" y="1783"/>
                    <a:pt x="2237" y="1764"/>
                  </a:cubicBezTo>
                  <a:cubicBezTo>
                    <a:pt x="2373" y="1550"/>
                    <a:pt x="2451" y="1316"/>
                    <a:pt x="2451" y="1083"/>
                  </a:cubicBezTo>
                  <a:cubicBezTo>
                    <a:pt x="2451" y="966"/>
                    <a:pt x="2451" y="830"/>
                    <a:pt x="2412" y="733"/>
                  </a:cubicBezTo>
                  <a:cubicBezTo>
                    <a:pt x="2393" y="636"/>
                    <a:pt x="2373" y="558"/>
                    <a:pt x="2335" y="480"/>
                  </a:cubicBezTo>
                  <a:cubicBezTo>
                    <a:pt x="2315" y="441"/>
                    <a:pt x="2315" y="422"/>
                    <a:pt x="2296" y="402"/>
                  </a:cubicBezTo>
                  <a:cubicBezTo>
                    <a:pt x="2257" y="305"/>
                    <a:pt x="2198" y="227"/>
                    <a:pt x="2121" y="188"/>
                  </a:cubicBezTo>
                  <a:cubicBezTo>
                    <a:pt x="2043" y="111"/>
                    <a:pt x="1965" y="72"/>
                    <a:pt x="1868" y="33"/>
                  </a:cubicBezTo>
                  <a:cubicBezTo>
                    <a:pt x="1822" y="10"/>
                    <a:pt x="1770" y="1"/>
                    <a:pt x="1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2" name="Google Shape;1442;p50"/>
            <p:cNvSpPr/>
            <p:nvPr/>
          </p:nvSpPr>
          <p:spPr>
            <a:xfrm>
              <a:off x="-6248775" y="2262513"/>
              <a:ext cx="63725" cy="54000"/>
            </a:xfrm>
            <a:custGeom>
              <a:avLst/>
              <a:gdLst/>
              <a:ahLst/>
              <a:cxnLst/>
              <a:rect l="l" t="t" r="r" b="b"/>
              <a:pathLst>
                <a:path w="2549" h="2160" extrusionOk="0">
                  <a:moveTo>
                    <a:pt x="1099" y="1"/>
                  </a:moveTo>
                  <a:cubicBezTo>
                    <a:pt x="848" y="1"/>
                    <a:pt x="598" y="83"/>
                    <a:pt x="428" y="253"/>
                  </a:cubicBezTo>
                  <a:cubicBezTo>
                    <a:pt x="78" y="584"/>
                    <a:pt x="1" y="1128"/>
                    <a:pt x="234" y="1537"/>
                  </a:cubicBezTo>
                  <a:cubicBezTo>
                    <a:pt x="331" y="1712"/>
                    <a:pt x="467" y="1887"/>
                    <a:pt x="642" y="1984"/>
                  </a:cubicBezTo>
                  <a:cubicBezTo>
                    <a:pt x="837" y="2081"/>
                    <a:pt x="1031" y="2159"/>
                    <a:pt x="1245" y="2159"/>
                  </a:cubicBezTo>
                  <a:cubicBezTo>
                    <a:pt x="1479" y="2140"/>
                    <a:pt x="1693" y="2101"/>
                    <a:pt x="1887" y="1984"/>
                  </a:cubicBezTo>
                  <a:cubicBezTo>
                    <a:pt x="2101" y="1867"/>
                    <a:pt x="2237" y="1731"/>
                    <a:pt x="2373" y="1556"/>
                  </a:cubicBezTo>
                  <a:cubicBezTo>
                    <a:pt x="2529" y="1362"/>
                    <a:pt x="2548" y="1031"/>
                    <a:pt x="2432" y="837"/>
                  </a:cubicBezTo>
                  <a:cubicBezTo>
                    <a:pt x="2373" y="720"/>
                    <a:pt x="2315" y="623"/>
                    <a:pt x="2257" y="525"/>
                  </a:cubicBezTo>
                  <a:cubicBezTo>
                    <a:pt x="2159" y="350"/>
                    <a:pt x="2023" y="214"/>
                    <a:pt x="1829" y="156"/>
                  </a:cubicBezTo>
                  <a:cubicBezTo>
                    <a:pt x="1774" y="142"/>
                    <a:pt x="1719" y="128"/>
                    <a:pt x="1664" y="128"/>
                  </a:cubicBezTo>
                  <a:cubicBezTo>
                    <a:pt x="1641" y="128"/>
                    <a:pt x="1618" y="131"/>
                    <a:pt x="1595" y="136"/>
                  </a:cubicBezTo>
                  <a:cubicBezTo>
                    <a:pt x="1556" y="98"/>
                    <a:pt x="1498" y="78"/>
                    <a:pt x="1459" y="59"/>
                  </a:cubicBezTo>
                  <a:cubicBezTo>
                    <a:pt x="1345" y="20"/>
                    <a:pt x="1222" y="1"/>
                    <a:pt x="1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3" name="Google Shape;1443;p50"/>
            <p:cNvSpPr/>
            <p:nvPr/>
          </p:nvSpPr>
          <p:spPr>
            <a:xfrm>
              <a:off x="-6271300" y="2176263"/>
              <a:ext cx="43125" cy="34900"/>
            </a:xfrm>
            <a:custGeom>
              <a:avLst/>
              <a:gdLst/>
              <a:ahLst/>
              <a:cxnLst/>
              <a:rect l="l" t="t" r="r" b="b"/>
              <a:pathLst>
                <a:path w="1725" h="1396" extrusionOk="0">
                  <a:moveTo>
                    <a:pt x="828" y="1"/>
                  </a:moveTo>
                  <a:cubicBezTo>
                    <a:pt x="558" y="1"/>
                    <a:pt x="293" y="142"/>
                    <a:pt x="182" y="475"/>
                  </a:cubicBezTo>
                  <a:cubicBezTo>
                    <a:pt x="1" y="1018"/>
                    <a:pt x="456" y="1396"/>
                    <a:pt x="898" y="1396"/>
                  </a:cubicBezTo>
                  <a:cubicBezTo>
                    <a:pt x="1168" y="1396"/>
                    <a:pt x="1433" y="1254"/>
                    <a:pt x="1543" y="922"/>
                  </a:cubicBezTo>
                  <a:cubicBezTo>
                    <a:pt x="1724" y="379"/>
                    <a:pt x="1269"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4" name="Google Shape;1444;p50"/>
            <p:cNvSpPr/>
            <p:nvPr/>
          </p:nvSpPr>
          <p:spPr>
            <a:xfrm>
              <a:off x="-6371800" y="1955488"/>
              <a:ext cx="57400" cy="56450"/>
            </a:xfrm>
            <a:custGeom>
              <a:avLst/>
              <a:gdLst/>
              <a:ahLst/>
              <a:cxnLst/>
              <a:rect l="l" t="t" r="r" b="b"/>
              <a:pathLst>
                <a:path w="2296" h="2258" extrusionOk="0">
                  <a:moveTo>
                    <a:pt x="1491" y="1"/>
                  </a:moveTo>
                  <a:cubicBezTo>
                    <a:pt x="1388" y="1"/>
                    <a:pt x="1278" y="14"/>
                    <a:pt x="1168" y="28"/>
                  </a:cubicBezTo>
                  <a:cubicBezTo>
                    <a:pt x="1012" y="28"/>
                    <a:pt x="876" y="87"/>
                    <a:pt x="740" y="145"/>
                  </a:cubicBezTo>
                  <a:cubicBezTo>
                    <a:pt x="701" y="164"/>
                    <a:pt x="662" y="184"/>
                    <a:pt x="623" y="203"/>
                  </a:cubicBezTo>
                  <a:cubicBezTo>
                    <a:pt x="545" y="262"/>
                    <a:pt x="448" y="300"/>
                    <a:pt x="390" y="378"/>
                  </a:cubicBezTo>
                  <a:cubicBezTo>
                    <a:pt x="234" y="514"/>
                    <a:pt x="156" y="651"/>
                    <a:pt x="79" y="845"/>
                  </a:cubicBezTo>
                  <a:cubicBezTo>
                    <a:pt x="1" y="1040"/>
                    <a:pt x="1" y="1234"/>
                    <a:pt x="20" y="1429"/>
                  </a:cubicBezTo>
                  <a:cubicBezTo>
                    <a:pt x="40" y="1506"/>
                    <a:pt x="79" y="1604"/>
                    <a:pt x="98" y="1681"/>
                  </a:cubicBezTo>
                  <a:cubicBezTo>
                    <a:pt x="137" y="1779"/>
                    <a:pt x="195" y="1856"/>
                    <a:pt x="254" y="1934"/>
                  </a:cubicBezTo>
                  <a:cubicBezTo>
                    <a:pt x="293" y="1954"/>
                    <a:pt x="331" y="1993"/>
                    <a:pt x="351" y="2012"/>
                  </a:cubicBezTo>
                  <a:cubicBezTo>
                    <a:pt x="390" y="2051"/>
                    <a:pt x="429" y="2090"/>
                    <a:pt x="468" y="2109"/>
                  </a:cubicBezTo>
                  <a:cubicBezTo>
                    <a:pt x="623" y="2207"/>
                    <a:pt x="720" y="2226"/>
                    <a:pt x="895" y="2245"/>
                  </a:cubicBezTo>
                  <a:cubicBezTo>
                    <a:pt x="938" y="2254"/>
                    <a:pt x="980" y="2258"/>
                    <a:pt x="1021" y="2258"/>
                  </a:cubicBezTo>
                  <a:cubicBezTo>
                    <a:pt x="1166" y="2258"/>
                    <a:pt x="1299" y="2209"/>
                    <a:pt x="1421" y="2148"/>
                  </a:cubicBezTo>
                  <a:cubicBezTo>
                    <a:pt x="1518" y="2129"/>
                    <a:pt x="1596" y="2070"/>
                    <a:pt x="1673" y="1993"/>
                  </a:cubicBezTo>
                  <a:cubicBezTo>
                    <a:pt x="1732" y="1954"/>
                    <a:pt x="1771" y="1895"/>
                    <a:pt x="1810" y="1837"/>
                  </a:cubicBezTo>
                  <a:cubicBezTo>
                    <a:pt x="1829" y="1818"/>
                    <a:pt x="1849" y="1798"/>
                    <a:pt x="1849" y="1798"/>
                  </a:cubicBezTo>
                  <a:cubicBezTo>
                    <a:pt x="1926" y="1662"/>
                    <a:pt x="1985" y="1506"/>
                    <a:pt x="1985" y="1351"/>
                  </a:cubicBezTo>
                  <a:cubicBezTo>
                    <a:pt x="1985" y="1331"/>
                    <a:pt x="1985" y="1312"/>
                    <a:pt x="1985" y="1312"/>
                  </a:cubicBezTo>
                  <a:cubicBezTo>
                    <a:pt x="2024" y="1292"/>
                    <a:pt x="2043" y="1273"/>
                    <a:pt x="2062" y="1254"/>
                  </a:cubicBezTo>
                  <a:cubicBezTo>
                    <a:pt x="2140" y="1195"/>
                    <a:pt x="2199" y="1117"/>
                    <a:pt x="2218" y="1020"/>
                  </a:cubicBezTo>
                  <a:cubicBezTo>
                    <a:pt x="2276" y="942"/>
                    <a:pt x="2296" y="845"/>
                    <a:pt x="2296" y="748"/>
                  </a:cubicBezTo>
                  <a:cubicBezTo>
                    <a:pt x="2296" y="573"/>
                    <a:pt x="2257" y="378"/>
                    <a:pt x="2121" y="242"/>
                  </a:cubicBezTo>
                  <a:cubicBezTo>
                    <a:pt x="1985" y="106"/>
                    <a:pt x="1829" y="9"/>
                    <a:pt x="1615" y="9"/>
                  </a:cubicBezTo>
                  <a:cubicBezTo>
                    <a:pt x="1575" y="3"/>
                    <a:pt x="1534" y="1"/>
                    <a:pt x="14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5" name="Google Shape;1445;p50"/>
            <p:cNvSpPr/>
            <p:nvPr/>
          </p:nvSpPr>
          <p:spPr>
            <a:xfrm>
              <a:off x="-6439375" y="2026863"/>
              <a:ext cx="42325" cy="40200"/>
            </a:xfrm>
            <a:custGeom>
              <a:avLst/>
              <a:gdLst/>
              <a:ahLst/>
              <a:cxnLst/>
              <a:rect l="l" t="t" r="r" b="b"/>
              <a:pathLst>
                <a:path w="1693" h="1608" extrusionOk="0">
                  <a:moveTo>
                    <a:pt x="685" y="0"/>
                  </a:moveTo>
                  <a:cubicBezTo>
                    <a:pt x="645" y="0"/>
                    <a:pt x="605" y="5"/>
                    <a:pt x="564" y="13"/>
                  </a:cubicBezTo>
                  <a:cubicBezTo>
                    <a:pt x="506" y="52"/>
                    <a:pt x="448" y="71"/>
                    <a:pt x="389" y="91"/>
                  </a:cubicBezTo>
                  <a:cubicBezTo>
                    <a:pt x="292" y="130"/>
                    <a:pt x="195" y="227"/>
                    <a:pt x="117" y="324"/>
                  </a:cubicBezTo>
                  <a:cubicBezTo>
                    <a:pt x="98" y="382"/>
                    <a:pt x="78" y="441"/>
                    <a:pt x="39" y="499"/>
                  </a:cubicBezTo>
                  <a:cubicBezTo>
                    <a:pt x="0" y="616"/>
                    <a:pt x="0" y="752"/>
                    <a:pt x="20" y="869"/>
                  </a:cubicBezTo>
                  <a:cubicBezTo>
                    <a:pt x="20" y="869"/>
                    <a:pt x="20" y="888"/>
                    <a:pt x="20" y="888"/>
                  </a:cubicBezTo>
                  <a:cubicBezTo>
                    <a:pt x="39" y="946"/>
                    <a:pt x="59" y="1005"/>
                    <a:pt x="98" y="1063"/>
                  </a:cubicBezTo>
                  <a:cubicBezTo>
                    <a:pt x="98" y="1083"/>
                    <a:pt x="98" y="1083"/>
                    <a:pt x="98" y="1083"/>
                  </a:cubicBezTo>
                  <a:cubicBezTo>
                    <a:pt x="98" y="1083"/>
                    <a:pt x="98" y="1102"/>
                    <a:pt x="98" y="1102"/>
                  </a:cubicBezTo>
                  <a:lnTo>
                    <a:pt x="117" y="1102"/>
                  </a:lnTo>
                  <a:cubicBezTo>
                    <a:pt x="137" y="1160"/>
                    <a:pt x="175" y="1219"/>
                    <a:pt x="214" y="1277"/>
                  </a:cubicBezTo>
                  <a:cubicBezTo>
                    <a:pt x="234" y="1277"/>
                    <a:pt x="234" y="1296"/>
                    <a:pt x="253" y="1296"/>
                  </a:cubicBezTo>
                  <a:cubicBezTo>
                    <a:pt x="292" y="1355"/>
                    <a:pt x="350" y="1413"/>
                    <a:pt x="409" y="1452"/>
                  </a:cubicBezTo>
                  <a:cubicBezTo>
                    <a:pt x="487" y="1491"/>
                    <a:pt x="564" y="1530"/>
                    <a:pt x="623" y="1549"/>
                  </a:cubicBezTo>
                  <a:cubicBezTo>
                    <a:pt x="642" y="1569"/>
                    <a:pt x="662" y="1569"/>
                    <a:pt x="662" y="1569"/>
                  </a:cubicBezTo>
                  <a:cubicBezTo>
                    <a:pt x="739" y="1588"/>
                    <a:pt x="817" y="1608"/>
                    <a:pt x="895" y="1608"/>
                  </a:cubicBezTo>
                  <a:cubicBezTo>
                    <a:pt x="973" y="1608"/>
                    <a:pt x="1051" y="1608"/>
                    <a:pt x="1128" y="1588"/>
                  </a:cubicBezTo>
                  <a:cubicBezTo>
                    <a:pt x="1226" y="1569"/>
                    <a:pt x="1303" y="1549"/>
                    <a:pt x="1381" y="1491"/>
                  </a:cubicBezTo>
                  <a:cubicBezTo>
                    <a:pt x="1459" y="1433"/>
                    <a:pt x="1517" y="1374"/>
                    <a:pt x="1576" y="1296"/>
                  </a:cubicBezTo>
                  <a:cubicBezTo>
                    <a:pt x="1634" y="1219"/>
                    <a:pt x="1673" y="1121"/>
                    <a:pt x="1673" y="1024"/>
                  </a:cubicBezTo>
                  <a:cubicBezTo>
                    <a:pt x="1692" y="927"/>
                    <a:pt x="1692" y="849"/>
                    <a:pt x="1673" y="752"/>
                  </a:cubicBezTo>
                  <a:cubicBezTo>
                    <a:pt x="1654" y="694"/>
                    <a:pt x="1634" y="635"/>
                    <a:pt x="1615" y="577"/>
                  </a:cubicBezTo>
                  <a:cubicBezTo>
                    <a:pt x="1556" y="460"/>
                    <a:pt x="1479" y="382"/>
                    <a:pt x="1381" y="305"/>
                  </a:cubicBezTo>
                  <a:cubicBezTo>
                    <a:pt x="1323" y="285"/>
                    <a:pt x="1284" y="266"/>
                    <a:pt x="1245" y="246"/>
                  </a:cubicBezTo>
                  <a:cubicBezTo>
                    <a:pt x="1206" y="188"/>
                    <a:pt x="1167" y="149"/>
                    <a:pt x="1109" y="130"/>
                  </a:cubicBezTo>
                  <a:cubicBezTo>
                    <a:pt x="1031" y="71"/>
                    <a:pt x="953" y="32"/>
                    <a:pt x="856" y="32"/>
                  </a:cubicBezTo>
                  <a:cubicBezTo>
                    <a:pt x="799" y="9"/>
                    <a:pt x="742" y="0"/>
                    <a:pt x="6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6" name="Google Shape;1446;p50"/>
            <p:cNvSpPr/>
            <p:nvPr/>
          </p:nvSpPr>
          <p:spPr>
            <a:xfrm>
              <a:off x="-6250725" y="1965713"/>
              <a:ext cx="42825" cy="38150"/>
            </a:xfrm>
            <a:custGeom>
              <a:avLst/>
              <a:gdLst/>
              <a:ahLst/>
              <a:cxnLst/>
              <a:rect l="l" t="t" r="r" b="b"/>
              <a:pathLst>
                <a:path w="1713" h="1526" extrusionOk="0">
                  <a:moveTo>
                    <a:pt x="740" y="1"/>
                  </a:moveTo>
                  <a:cubicBezTo>
                    <a:pt x="714" y="1"/>
                    <a:pt x="688" y="3"/>
                    <a:pt x="662" y="8"/>
                  </a:cubicBezTo>
                  <a:cubicBezTo>
                    <a:pt x="565" y="8"/>
                    <a:pt x="487" y="28"/>
                    <a:pt x="390" y="86"/>
                  </a:cubicBezTo>
                  <a:cubicBezTo>
                    <a:pt x="312" y="125"/>
                    <a:pt x="234" y="183"/>
                    <a:pt x="176" y="261"/>
                  </a:cubicBezTo>
                  <a:cubicBezTo>
                    <a:pt x="117" y="319"/>
                    <a:pt x="59" y="397"/>
                    <a:pt x="40" y="494"/>
                  </a:cubicBezTo>
                  <a:cubicBezTo>
                    <a:pt x="20" y="553"/>
                    <a:pt x="20" y="611"/>
                    <a:pt x="1" y="689"/>
                  </a:cubicBezTo>
                  <a:cubicBezTo>
                    <a:pt x="1" y="806"/>
                    <a:pt x="20" y="922"/>
                    <a:pt x="79" y="1039"/>
                  </a:cubicBezTo>
                  <a:cubicBezTo>
                    <a:pt x="117" y="1097"/>
                    <a:pt x="156" y="1136"/>
                    <a:pt x="176" y="1195"/>
                  </a:cubicBezTo>
                  <a:cubicBezTo>
                    <a:pt x="273" y="1292"/>
                    <a:pt x="370" y="1350"/>
                    <a:pt x="487" y="1389"/>
                  </a:cubicBezTo>
                  <a:lnTo>
                    <a:pt x="779" y="1486"/>
                  </a:lnTo>
                  <a:cubicBezTo>
                    <a:pt x="876" y="1525"/>
                    <a:pt x="954" y="1525"/>
                    <a:pt x="1051" y="1525"/>
                  </a:cubicBezTo>
                  <a:cubicBezTo>
                    <a:pt x="1148" y="1525"/>
                    <a:pt x="1245" y="1506"/>
                    <a:pt x="1323" y="1447"/>
                  </a:cubicBezTo>
                  <a:cubicBezTo>
                    <a:pt x="1401" y="1409"/>
                    <a:pt x="1479" y="1350"/>
                    <a:pt x="1537" y="1272"/>
                  </a:cubicBezTo>
                  <a:cubicBezTo>
                    <a:pt x="1596" y="1214"/>
                    <a:pt x="1654" y="1136"/>
                    <a:pt x="1673" y="1039"/>
                  </a:cubicBezTo>
                  <a:cubicBezTo>
                    <a:pt x="1693" y="981"/>
                    <a:pt x="1712" y="903"/>
                    <a:pt x="1712" y="845"/>
                  </a:cubicBezTo>
                  <a:cubicBezTo>
                    <a:pt x="1712" y="728"/>
                    <a:pt x="1693" y="611"/>
                    <a:pt x="1634" y="494"/>
                  </a:cubicBezTo>
                  <a:cubicBezTo>
                    <a:pt x="1615" y="436"/>
                    <a:pt x="1576" y="397"/>
                    <a:pt x="1537" y="339"/>
                  </a:cubicBezTo>
                  <a:cubicBezTo>
                    <a:pt x="1459" y="242"/>
                    <a:pt x="1343" y="183"/>
                    <a:pt x="1226" y="144"/>
                  </a:cubicBezTo>
                  <a:lnTo>
                    <a:pt x="934" y="47"/>
                  </a:lnTo>
                  <a:cubicBezTo>
                    <a:pt x="877" y="19"/>
                    <a:pt x="810" y="1"/>
                    <a:pt x="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7" name="Google Shape;1447;p50"/>
            <p:cNvSpPr/>
            <p:nvPr/>
          </p:nvSpPr>
          <p:spPr>
            <a:xfrm>
              <a:off x="-6396600" y="1832688"/>
              <a:ext cx="69575" cy="53700"/>
            </a:xfrm>
            <a:custGeom>
              <a:avLst/>
              <a:gdLst/>
              <a:ahLst/>
              <a:cxnLst/>
              <a:rect l="l" t="t" r="r" b="b"/>
              <a:pathLst>
                <a:path w="2783" h="2148" extrusionOk="0">
                  <a:moveTo>
                    <a:pt x="1207" y="0"/>
                  </a:moveTo>
                  <a:cubicBezTo>
                    <a:pt x="993" y="0"/>
                    <a:pt x="779" y="39"/>
                    <a:pt x="604" y="156"/>
                  </a:cubicBezTo>
                  <a:cubicBezTo>
                    <a:pt x="429" y="253"/>
                    <a:pt x="273" y="389"/>
                    <a:pt x="176" y="564"/>
                  </a:cubicBezTo>
                  <a:cubicBezTo>
                    <a:pt x="137" y="642"/>
                    <a:pt x="79" y="739"/>
                    <a:pt x="59" y="817"/>
                  </a:cubicBezTo>
                  <a:cubicBezTo>
                    <a:pt x="20" y="992"/>
                    <a:pt x="1" y="1128"/>
                    <a:pt x="40" y="1303"/>
                  </a:cubicBezTo>
                  <a:cubicBezTo>
                    <a:pt x="40" y="1381"/>
                    <a:pt x="79" y="1478"/>
                    <a:pt x="118" y="1556"/>
                  </a:cubicBezTo>
                  <a:cubicBezTo>
                    <a:pt x="195" y="1712"/>
                    <a:pt x="293" y="1809"/>
                    <a:pt x="429" y="1926"/>
                  </a:cubicBezTo>
                  <a:cubicBezTo>
                    <a:pt x="448" y="1945"/>
                    <a:pt x="468" y="1945"/>
                    <a:pt x="507" y="1964"/>
                  </a:cubicBezTo>
                  <a:cubicBezTo>
                    <a:pt x="565" y="2003"/>
                    <a:pt x="643" y="2042"/>
                    <a:pt x="721" y="2081"/>
                  </a:cubicBezTo>
                  <a:cubicBezTo>
                    <a:pt x="837" y="2120"/>
                    <a:pt x="954" y="2139"/>
                    <a:pt x="1071" y="2139"/>
                  </a:cubicBezTo>
                  <a:cubicBezTo>
                    <a:pt x="1116" y="2145"/>
                    <a:pt x="1163" y="2148"/>
                    <a:pt x="1211" y="2148"/>
                  </a:cubicBezTo>
                  <a:cubicBezTo>
                    <a:pt x="1327" y="2148"/>
                    <a:pt x="1447" y="2134"/>
                    <a:pt x="1557" y="2120"/>
                  </a:cubicBezTo>
                  <a:cubicBezTo>
                    <a:pt x="1926" y="2081"/>
                    <a:pt x="2257" y="1906"/>
                    <a:pt x="2529" y="1692"/>
                  </a:cubicBezTo>
                  <a:cubicBezTo>
                    <a:pt x="2607" y="1634"/>
                    <a:pt x="2665" y="1556"/>
                    <a:pt x="2704" y="1478"/>
                  </a:cubicBezTo>
                  <a:cubicBezTo>
                    <a:pt x="2743" y="1381"/>
                    <a:pt x="2782" y="1303"/>
                    <a:pt x="2782" y="1206"/>
                  </a:cubicBezTo>
                  <a:cubicBezTo>
                    <a:pt x="2782" y="1011"/>
                    <a:pt x="2724" y="836"/>
                    <a:pt x="2607" y="700"/>
                  </a:cubicBezTo>
                  <a:lnTo>
                    <a:pt x="2374" y="428"/>
                  </a:lnTo>
                  <a:cubicBezTo>
                    <a:pt x="2276" y="292"/>
                    <a:pt x="2082" y="214"/>
                    <a:pt x="1907" y="195"/>
                  </a:cubicBezTo>
                  <a:cubicBezTo>
                    <a:pt x="1849" y="156"/>
                    <a:pt x="1790" y="136"/>
                    <a:pt x="1712" y="97"/>
                  </a:cubicBezTo>
                  <a:cubicBezTo>
                    <a:pt x="1654" y="78"/>
                    <a:pt x="1596" y="58"/>
                    <a:pt x="1537" y="58"/>
                  </a:cubicBezTo>
                  <a:cubicBezTo>
                    <a:pt x="1440" y="20"/>
                    <a:pt x="1323" y="0"/>
                    <a:pt x="1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8" name="Google Shape;1448;p50"/>
            <p:cNvSpPr/>
            <p:nvPr/>
          </p:nvSpPr>
          <p:spPr>
            <a:xfrm>
              <a:off x="-6479725" y="1921038"/>
              <a:ext cx="38425" cy="42275"/>
            </a:xfrm>
            <a:custGeom>
              <a:avLst/>
              <a:gdLst/>
              <a:ahLst/>
              <a:cxnLst/>
              <a:rect l="l" t="t" r="r" b="b"/>
              <a:pathLst>
                <a:path w="1537" h="1691" extrusionOk="0">
                  <a:moveTo>
                    <a:pt x="801" y="0"/>
                  </a:moveTo>
                  <a:cubicBezTo>
                    <a:pt x="746" y="0"/>
                    <a:pt x="687" y="11"/>
                    <a:pt x="658" y="11"/>
                  </a:cubicBezTo>
                  <a:cubicBezTo>
                    <a:pt x="648" y="11"/>
                    <a:pt x="642" y="10"/>
                    <a:pt x="642" y="6"/>
                  </a:cubicBezTo>
                  <a:cubicBezTo>
                    <a:pt x="642" y="6"/>
                    <a:pt x="622" y="25"/>
                    <a:pt x="622" y="25"/>
                  </a:cubicBezTo>
                  <a:cubicBezTo>
                    <a:pt x="486" y="64"/>
                    <a:pt x="389" y="103"/>
                    <a:pt x="272" y="200"/>
                  </a:cubicBezTo>
                  <a:cubicBezTo>
                    <a:pt x="214" y="239"/>
                    <a:pt x="175" y="298"/>
                    <a:pt x="136" y="356"/>
                  </a:cubicBezTo>
                  <a:cubicBezTo>
                    <a:pt x="136" y="356"/>
                    <a:pt x="136" y="356"/>
                    <a:pt x="136" y="375"/>
                  </a:cubicBezTo>
                  <a:cubicBezTo>
                    <a:pt x="97" y="434"/>
                    <a:pt x="58" y="492"/>
                    <a:pt x="39" y="550"/>
                  </a:cubicBezTo>
                  <a:cubicBezTo>
                    <a:pt x="39" y="570"/>
                    <a:pt x="39" y="570"/>
                    <a:pt x="39" y="570"/>
                  </a:cubicBezTo>
                  <a:cubicBezTo>
                    <a:pt x="20" y="648"/>
                    <a:pt x="0" y="706"/>
                    <a:pt x="0" y="784"/>
                  </a:cubicBezTo>
                  <a:cubicBezTo>
                    <a:pt x="0" y="784"/>
                    <a:pt x="0" y="803"/>
                    <a:pt x="0" y="803"/>
                  </a:cubicBezTo>
                  <a:cubicBezTo>
                    <a:pt x="0" y="881"/>
                    <a:pt x="0" y="939"/>
                    <a:pt x="0" y="1017"/>
                  </a:cubicBezTo>
                  <a:cubicBezTo>
                    <a:pt x="0" y="1017"/>
                    <a:pt x="0" y="1017"/>
                    <a:pt x="0" y="1037"/>
                  </a:cubicBezTo>
                  <a:cubicBezTo>
                    <a:pt x="20" y="1037"/>
                    <a:pt x="20" y="1037"/>
                    <a:pt x="20" y="1056"/>
                  </a:cubicBezTo>
                  <a:cubicBezTo>
                    <a:pt x="39" y="1095"/>
                    <a:pt x="58" y="1173"/>
                    <a:pt x="78" y="1231"/>
                  </a:cubicBezTo>
                  <a:cubicBezTo>
                    <a:pt x="117" y="1290"/>
                    <a:pt x="195" y="1406"/>
                    <a:pt x="195" y="1406"/>
                  </a:cubicBezTo>
                  <a:cubicBezTo>
                    <a:pt x="195" y="1406"/>
                    <a:pt x="195" y="1426"/>
                    <a:pt x="214" y="1426"/>
                  </a:cubicBezTo>
                  <a:cubicBezTo>
                    <a:pt x="233" y="1445"/>
                    <a:pt x="253" y="1465"/>
                    <a:pt x="272" y="1484"/>
                  </a:cubicBezTo>
                  <a:cubicBezTo>
                    <a:pt x="311" y="1503"/>
                    <a:pt x="331" y="1523"/>
                    <a:pt x="350" y="1542"/>
                  </a:cubicBezTo>
                  <a:cubicBezTo>
                    <a:pt x="350" y="1542"/>
                    <a:pt x="350" y="1562"/>
                    <a:pt x="370" y="1562"/>
                  </a:cubicBezTo>
                  <a:cubicBezTo>
                    <a:pt x="428" y="1601"/>
                    <a:pt x="486" y="1620"/>
                    <a:pt x="545" y="1640"/>
                  </a:cubicBezTo>
                  <a:cubicBezTo>
                    <a:pt x="643" y="1677"/>
                    <a:pt x="726" y="1690"/>
                    <a:pt x="814" y="1690"/>
                  </a:cubicBezTo>
                  <a:cubicBezTo>
                    <a:pt x="864" y="1690"/>
                    <a:pt x="916" y="1686"/>
                    <a:pt x="973" y="1678"/>
                  </a:cubicBezTo>
                  <a:cubicBezTo>
                    <a:pt x="1050" y="1659"/>
                    <a:pt x="1148" y="1620"/>
                    <a:pt x="1206" y="1562"/>
                  </a:cubicBezTo>
                  <a:cubicBezTo>
                    <a:pt x="1303" y="1523"/>
                    <a:pt x="1362" y="1445"/>
                    <a:pt x="1420" y="1367"/>
                  </a:cubicBezTo>
                  <a:cubicBezTo>
                    <a:pt x="1478" y="1290"/>
                    <a:pt x="1498" y="1192"/>
                    <a:pt x="1517" y="1095"/>
                  </a:cubicBezTo>
                  <a:cubicBezTo>
                    <a:pt x="1537" y="1017"/>
                    <a:pt x="1537" y="920"/>
                    <a:pt x="1517" y="823"/>
                  </a:cubicBezTo>
                  <a:cubicBezTo>
                    <a:pt x="1517" y="803"/>
                    <a:pt x="1517" y="784"/>
                    <a:pt x="1517" y="745"/>
                  </a:cubicBezTo>
                  <a:cubicBezTo>
                    <a:pt x="1517" y="687"/>
                    <a:pt x="1517" y="628"/>
                    <a:pt x="1517" y="570"/>
                  </a:cubicBezTo>
                  <a:cubicBezTo>
                    <a:pt x="1478" y="434"/>
                    <a:pt x="1420" y="336"/>
                    <a:pt x="1342" y="239"/>
                  </a:cubicBezTo>
                  <a:cubicBezTo>
                    <a:pt x="1303" y="200"/>
                    <a:pt x="1264" y="161"/>
                    <a:pt x="1206" y="123"/>
                  </a:cubicBezTo>
                  <a:cubicBezTo>
                    <a:pt x="1089" y="45"/>
                    <a:pt x="973" y="6"/>
                    <a:pt x="856" y="6"/>
                  </a:cubicBezTo>
                  <a:cubicBezTo>
                    <a:pt x="839" y="2"/>
                    <a:pt x="820" y="0"/>
                    <a:pt x="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9" name="Google Shape;1449;p50"/>
            <p:cNvSpPr/>
            <p:nvPr/>
          </p:nvSpPr>
          <p:spPr>
            <a:xfrm>
              <a:off x="-6523000" y="1806788"/>
              <a:ext cx="42800" cy="41950"/>
            </a:xfrm>
            <a:custGeom>
              <a:avLst/>
              <a:gdLst/>
              <a:ahLst/>
              <a:cxnLst/>
              <a:rect l="l" t="t" r="r" b="b"/>
              <a:pathLst>
                <a:path w="1712" h="1678" extrusionOk="0">
                  <a:moveTo>
                    <a:pt x="960" y="0"/>
                  </a:moveTo>
                  <a:cubicBezTo>
                    <a:pt x="853" y="0"/>
                    <a:pt x="757" y="35"/>
                    <a:pt x="661" y="83"/>
                  </a:cubicBezTo>
                  <a:lnTo>
                    <a:pt x="486" y="161"/>
                  </a:lnTo>
                  <a:cubicBezTo>
                    <a:pt x="467" y="161"/>
                    <a:pt x="467" y="180"/>
                    <a:pt x="447" y="180"/>
                  </a:cubicBezTo>
                  <a:cubicBezTo>
                    <a:pt x="447" y="180"/>
                    <a:pt x="428" y="200"/>
                    <a:pt x="428" y="200"/>
                  </a:cubicBezTo>
                  <a:cubicBezTo>
                    <a:pt x="311" y="258"/>
                    <a:pt x="214" y="336"/>
                    <a:pt x="136" y="453"/>
                  </a:cubicBezTo>
                  <a:cubicBezTo>
                    <a:pt x="58" y="569"/>
                    <a:pt x="20" y="686"/>
                    <a:pt x="20" y="822"/>
                  </a:cubicBezTo>
                  <a:cubicBezTo>
                    <a:pt x="0" y="880"/>
                    <a:pt x="20" y="958"/>
                    <a:pt x="20" y="1017"/>
                  </a:cubicBezTo>
                  <a:cubicBezTo>
                    <a:pt x="58" y="1172"/>
                    <a:pt x="117" y="1269"/>
                    <a:pt x="214" y="1386"/>
                  </a:cubicBezTo>
                  <a:cubicBezTo>
                    <a:pt x="233" y="1406"/>
                    <a:pt x="272" y="1445"/>
                    <a:pt x="292" y="1464"/>
                  </a:cubicBezTo>
                  <a:cubicBezTo>
                    <a:pt x="311" y="1483"/>
                    <a:pt x="350" y="1522"/>
                    <a:pt x="370" y="1542"/>
                  </a:cubicBezTo>
                  <a:cubicBezTo>
                    <a:pt x="428" y="1561"/>
                    <a:pt x="506" y="1600"/>
                    <a:pt x="564" y="1620"/>
                  </a:cubicBezTo>
                  <a:cubicBezTo>
                    <a:pt x="564" y="1620"/>
                    <a:pt x="584" y="1639"/>
                    <a:pt x="584" y="1639"/>
                  </a:cubicBezTo>
                  <a:cubicBezTo>
                    <a:pt x="661" y="1658"/>
                    <a:pt x="720" y="1658"/>
                    <a:pt x="798" y="1678"/>
                  </a:cubicBezTo>
                  <a:lnTo>
                    <a:pt x="817" y="1678"/>
                  </a:lnTo>
                  <a:cubicBezTo>
                    <a:pt x="817" y="1678"/>
                    <a:pt x="953" y="1678"/>
                    <a:pt x="1031" y="1658"/>
                  </a:cubicBezTo>
                  <a:cubicBezTo>
                    <a:pt x="1050" y="1639"/>
                    <a:pt x="1167" y="1600"/>
                    <a:pt x="1206" y="1600"/>
                  </a:cubicBezTo>
                  <a:cubicBezTo>
                    <a:pt x="1206" y="1600"/>
                    <a:pt x="1206" y="1581"/>
                    <a:pt x="1206" y="1581"/>
                  </a:cubicBezTo>
                  <a:cubicBezTo>
                    <a:pt x="1362" y="1483"/>
                    <a:pt x="1381" y="1464"/>
                    <a:pt x="1498" y="1328"/>
                  </a:cubicBezTo>
                  <a:cubicBezTo>
                    <a:pt x="1537" y="1269"/>
                    <a:pt x="1575" y="1211"/>
                    <a:pt x="1595" y="1133"/>
                  </a:cubicBezTo>
                  <a:cubicBezTo>
                    <a:pt x="1614" y="1114"/>
                    <a:pt x="1614" y="1075"/>
                    <a:pt x="1614" y="1056"/>
                  </a:cubicBezTo>
                  <a:cubicBezTo>
                    <a:pt x="1634" y="1017"/>
                    <a:pt x="1653" y="978"/>
                    <a:pt x="1673" y="939"/>
                  </a:cubicBezTo>
                  <a:cubicBezTo>
                    <a:pt x="1692" y="842"/>
                    <a:pt x="1712" y="744"/>
                    <a:pt x="1692" y="667"/>
                  </a:cubicBezTo>
                  <a:cubicBezTo>
                    <a:pt x="1692" y="569"/>
                    <a:pt x="1673" y="472"/>
                    <a:pt x="1634" y="394"/>
                  </a:cubicBezTo>
                  <a:cubicBezTo>
                    <a:pt x="1595" y="336"/>
                    <a:pt x="1556" y="297"/>
                    <a:pt x="1517" y="239"/>
                  </a:cubicBezTo>
                  <a:cubicBezTo>
                    <a:pt x="1439" y="141"/>
                    <a:pt x="1342" y="83"/>
                    <a:pt x="1206" y="44"/>
                  </a:cubicBezTo>
                  <a:cubicBezTo>
                    <a:pt x="1148" y="25"/>
                    <a:pt x="1089" y="5"/>
                    <a:pt x="1031" y="5"/>
                  </a:cubicBezTo>
                  <a:cubicBezTo>
                    <a:pt x="1007" y="2"/>
                    <a:pt x="983" y="0"/>
                    <a:pt x="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0" name="Google Shape;1450;p50"/>
            <p:cNvSpPr/>
            <p:nvPr/>
          </p:nvSpPr>
          <p:spPr>
            <a:xfrm>
              <a:off x="-6647000" y="1826313"/>
              <a:ext cx="50100" cy="47225"/>
            </a:xfrm>
            <a:custGeom>
              <a:avLst/>
              <a:gdLst/>
              <a:ahLst/>
              <a:cxnLst/>
              <a:rect l="l" t="t" r="r" b="b"/>
              <a:pathLst>
                <a:path w="2004" h="1889" extrusionOk="0">
                  <a:moveTo>
                    <a:pt x="1278" y="0"/>
                  </a:moveTo>
                  <a:cubicBezTo>
                    <a:pt x="1230" y="0"/>
                    <a:pt x="1181" y="7"/>
                    <a:pt x="1129" y="22"/>
                  </a:cubicBezTo>
                  <a:cubicBezTo>
                    <a:pt x="1031" y="41"/>
                    <a:pt x="915" y="80"/>
                    <a:pt x="798" y="138"/>
                  </a:cubicBezTo>
                  <a:cubicBezTo>
                    <a:pt x="778" y="158"/>
                    <a:pt x="740" y="177"/>
                    <a:pt x="720" y="177"/>
                  </a:cubicBezTo>
                  <a:cubicBezTo>
                    <a:pt x="642" y="236"/>
                    <a:pt x="565" y="294"/>
                    <a:pt x="506" y="333"/>
                  </a:cubicBezTo>
                  <a:cubicBezTo>
                    <a:pt x="448" y="372"/>
                    <a:pt x="409" y="411"/>
                    <a:pt x="370" y="469"/>
                  </a:cubicBezTo>
                  <a:cubicBezTo>
                    <a:pt x="273" y="547"/>
                    <a:pt x="195" y="644"/>
                    <a:pt x="137" y="741"/>
                  </a:cubicBezTo>
                  <a:cubicBezTo>
                    <a:pt x="78" y="819"/>
                    <a:pt x="39" y="916"/>
                    <a:pt x="20" y="1014"/>
                  </a:cubicBezTo>
                  <a:cubicBezTo>
                    <a:pt x="0" y="1111"/>
                    <a:pt x="0" y="1189"/>
                    <a:pt x="20" y="1286"/>
                  </a:cubicBezTo>
                  <a:cubicBezTo>
                    <a:pt x="39" y="1344"/>
                    <a:pt x="59" y="1403"/>
                    <a:pt x="78" y="1461"/>
                  </a:cubicBezTo>
                  <a:cubicBezTo>
                    <a:pt x="137" y="1578"/>
                    <a:pt x="214" y="1655"/>
                    <a:pt x="331" y="1733"/>
                  </a:cubicBezTo>
                  <a:cubicBezTo>
                    <a:pt x="389" y="1772"/>
                    <a:pt x="467" y="1811"/>
                    <a:pt x="526" y="1830"/>
                  </a:cubicBezTo>
                  <a:cubicBezTo>
                    <a:pt x="545" y="1830"/>
                    <a:pt x="565" y="1850"/>
                    <a:pt x="565" y="1850"/>
                  </a:cubicBezTo>
                  <a:cubicBezTo>
                    <a:pt x="662" y="1869"/>
                    <a:pt x="740" y="1889"/>
                    <a:pt x="837" y="1889"/>
                  </a:cubicBezTo>
                  <a:cubicBezTo>
                    <a:pt x="915" y="1889"/>
                    <a:pt x="992" y="1889"/>
                    <a:pt x="1051" y="1869"/>
                  </a:cubicBezTo>
                  <a:lnTo>
                    <a:pt x="1090" y="1869"/>
                  </a:lnTo>
                  <a:cubicBezTo>
                    <a:pt x="1187" y="1850"/>
                    <a:pt x="1265" y="1830"/>
                    <a:pt x="1342" y="1792"/>
                  </a:cubicBezTo>
                  <a:cubicBezTo>
                    <a:pt x="1440" y="1753"/>
                    <a:pt x="1498" y="1694"/>
                    <a:pt x="1556" y="1617"/>
                  </a:cubicBezTo>
                  <a:cubicBezTo>
                    <a:pt x="1634" y="1539"/>
                    <a:pt x="1673" y="1461"/>
                    <a:pt x="1712" y="1364"/>
                  </a:cubicBezTo>
                  <a:cubicBezTo>
                    <a:pt x="1712" y="1344"/>
                    <a:pt x="1731" y="1305"/>
                    <a:pt x="1731" y="1266"/>
                  </a:cubicBezTo>
                  <a:cubicBezTo>
                    <a:pt x="1790" y="1228"/>
                    <a:pt x="1848" y="1169"/>
                    <a:pt x="1887" y="1111"/>
                  </a:cubicBezTo>
                  <a:cubicBezTo>
                    <a:pt x="1945" y="1033"/>
                    <a:pt x="1965" y="936"/>
                    <a:pt x="1984" y="839"/>
                  </a:cubicBezTo>
                  <a:cubicBezTo>
                    <a:pt x="2004" y="761"/>
                    <a:pt x="2004" y="664"/>
                    <a:pt x="1984" y="566"/>
                  </a:cubicBezTo>
                  <a:cubicBezTo>
                    <a:pt x="1965" y="508"/>
                    <a:pt x="1945" y="450"/>
                    <a:pt x="1926" y="391"/>
                  </a:cubicBezTo>
                  <a:cubicBezTo>
                    <a:pt x="1868" y="275"/>
                    <a:pt x="1790" y="197"/>
                    <a:pt x="1673" y="119"/>
                  </a:cubicBezTo>
                  <a:cubicBezTo>
                    <a:pt x="1615" y="99"/>
                    <a:pt x="1576" y="61"/>
                    <a:pt x="1518" y="41"/>
                  </a:cubicBezTo>
                  <a:cubicBezTo>
                    <a:pt x="1433" y="17"/>
                    <a:pt x="1357" y="0"/>
                    <a:pt x="1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1" name="Google Shape;1451;p50"/>
            <p:cNvSpPr/>
            <p:nvPr/>
          </p:nvSpPr>
          <p:spPr>
            <a:xfrm>
              <a:off x="-6600800" y="1990713"/>
              <a:ext cx="46700" cy="46700"/>
            </a:xfrm>
            <a:custGeom>
              <a:avLst/>
              <a:gdLst/>
              <a:ahLst/>
              <a:cxnLst/>
              <a:rect l="l" t="t" r="r" b="b"/>
              <a:pathLst>
                <a:path w="1868" h="1868" extrusionOk="0">
                  <a:moveTo>
                    <a:pt x="875" y="0"/>
                  </a:moveTo>
                  <a:cubicBezTo>
                    <a:pt x="759" y="0"/>
                    <a:pt x="642" y="20"/>
                    <a:pt x="525" y="78"/>
                  </a:cubicBezTo>
                  <a:lnTo>
                    <a:pt x="506" y="78"/>
                  </a:lnTo>
                  <a:cubicBezTo>
                    <a:pt x="506" y="78"/>
                    <a:pt x="486" y="78"/>
                    <a:pt x="486" y="97"/>
                  </a:cubicBezTo>
                  <a:cubicBezTo>
                    <a:pt x="448" y="117"/>
                    <a:pt x="389" y="156"/>
                    <a:pt x="331" y="195"/>
                  </a:cubicBezTo>
                  <a:cubicBezTo>
                    <a:pt x="331" y="195"/>
                    <a:pt x="311" y="214"/>
                    <a:pt x="292" y="233"/>
                  </a:cubicBezTo>
                  <a:cubicBezTo>
                    <a:pt x="253" y="272"/>
                    <a:pt x="214" y="331"/>
                    <a:pt x="175" y="370"/>
                  </a:cubicBezTo>
                  <a:cubicBezTo>
                    <a:pt x="175" y="370"/>
                    <a:pt x="175" y="370"/>
                    <a:pt x="175" y="389"/>
                  </a:cubicBezTo>
                  <a:lnTo>
                    <a:pt x="156" y="389"/>
                  </a:lnTo>
                  <a:cubicBezTo>
                    <a:pt x="117" y="467"/>
                    <a:pt x="78" y="525"/>
                    <a:pt x="59" y="603"/>
                  </a:cubicBezTo>
                  <a:cubicBezTo>
                    <a:pt x="39" y="622"/>
                    <a:pt x="39" y="642"/>
                    <a:pt x="39" y="642"/>
                  </a:cubicBezTo>
                  <a:cubicBezTo>
                    <a:pt x="20" y="720"/>
                    <a:pt x="20" y="798"/>
                    <a:pt x="0" y="856"/>
                  </a:cubicBezTo>
                  <a:cubicBezTo>
                    <a:pt x="0" y="856"/>
                    <a:pt x="0" y="875"/>
                    <a:pt x="0" y="875"/>
                  </a:cubicBezTo>
                  <a:cubicBezTo>
                    <a:pt x="0" y="953"/>
                    <a:pt x="0" y="1031"/>
                    <a:pt x="20" y="1109"/>
                  </a:cubicBezTo>
                  <a:cubicBezTo>
                    <a:pt x="20" y="1128"/>
                    <a:pt x="20" y="1128"/>
                    <a:pt x="20" y="1148"/>
                  </a:cubicBezTo>
                  <a:cubicBezTo>
                    <a:pt x="39" y="1206"/>
                    <a:pt x="59" y="1284"/>
                    <a:pt x="97" y="1342"/>
                  </a:cubicBezTo>
                  <a:cubicBezTo>
                    <a:pt x="97" y="1342"/>
                    <a:pt x="97" y="1362"/>
                    <a:pt x="97" y="1362"/>
                  </a:cubicBezTo>
                  <a:cubicBezTo>
                    <a:pt x="97" y="1362"/>
                    <a:pt x="97" y="1381"/>
                    <a:pt x="117" y="1381"/>
                  </a:cubicBezTo>
                  <a:cubicBezTo>
                    <a:pt x="136" y="1420"/>
                    <a:pt x="175" y="1498"/>
                    <a:pt x="214" y="1537"/>
                  </a:cubicBezTo>
                  <a:cubicBezTo>
                    <a:pt x="214" y="1537"/>
                    <a:pt x="214" y="1537"/>
                    <a:pt x="214" y="1556"/>
                  </a:cubicBezTo>
                  <a:cubicBezTo>
                    <a:pt x="331" y="1673"/>
                    <a:pt x="448" y="1731"/>
                    <a:pt x="603" y="1809"/>
                  </a:cubicBezTo>
                  <a:cubicBezTo>
                    <a:pt x="623" y="1809"/>
                    <a:pt x="642" y="1828"/>
                    <a:pt x="642" y="1828"/>
                  </a:cubicBezTo>
                  <a:cubicBezTo>
                    <a:pt x="720" y="1848"/>
                    <a:pt x="798" y="1867"/>
                    <a:pt x="875" y="1867"/>
                  </a:cubicBezTo>
                  <a:cubicBezTo>
                    <a:pt x="953" y="1867"/>
                    <a:pt x="1031" y="1848"/>
                    <a:pt x="1109" y="1848"/>
                  </a:cubicBezTo>
                  <a:cubicBezTo>
                    <a:pt x="1128" y="1848"/>
                    <a:pt x="1148" y="1848"/>
                    <a:pt x="1148" y="1828"/>
                  </a:cubicBezTo>
                  <a:cubicBezTo>
                    <a:pt x="1225" y="1809"/>
                    <a:pt x="1303" y="1789"/>
                    <a:pt x="1381" y="1751"/>
                  </a:cubicBezTo>
                  <a:cubicBezTo>
                    <a:pt x="1439" y="1712"/>
                    <a:pt x="1517" y="1673"/>
                    <a:pt x="1576" y="1634"/>
                  </a:cubicBezTo>
                  <a:cubicBezTo>
                    <a:pt x="1692" y="1517"/>
                    <a:pt x="1770" y="1381"/>
                    <a:pt x="1828" y="1225"/>
                  </a:cubicBezTo>
                  <a:cubicBezTo>
                    <a:pt x="1867" y="1148"/>
                    <a:pt x="1867" y="1050"/>
                    <a:pt x="1867" y="953"/>
                  </a:cubicBezTo>
                  <a:cubicBezTo>
                    <a:pt x="1867" y="856"/>
                    <a:pt x="1828" y="778"/>
                    <a:pt x="1790" y="681"/>
                  </a:cubicBezTo>
                  <a:cubicBezTo>
                    <a:pt x="1751" y="603"/>
                    <a:pt x="1692" y="525"/>
                    <a:pt x="1614" y="467"/>
                  </a:cubicBezTo>
                  <a:cubicBezTo>
                    <a:pt x="1576" y="428"/>
                    <a:pt x="1517" y="389"/>
                    <a:pt x="1478" y="370"/>
                  </a:cubicBezTo>
                  <a:cubicBezTo>
                    <a:pt x="1439" y="331"/>
                    <a:pt x="1401" y="292"/>
                    <a:pt x="1381" y="233"/>
                  </a:cubicBezTo>
                  <a:cubicBezTo>
                    <a:pt x="1303" y="136"/>
                    <a:pt x="1187" y="78"/>
                    <a:pt x="1070" y="39"/>
                  </a:cubicBezTo>
                  <a:cubicBezTo>
                    <a:pt x="1012" y="20"/>
                    <a:pt x="934" y="0"/>
                    <a:pt x="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2" name="Google Shape;1452;p50"/>
            <p:cNvSpPr/>
            <p:nvPr/>
          </p:nvSpPr>
          <p:spPr>
            <a:xfrm>
              <a:off x="-6497725" y="2183738"/>
              <a:ext cx="42800" cy="45450"/>
            </a:xfrm>
            <a:custGeom>
              <a:avLst/>
              <a:gdLst/>
              <a:ahLst/>
              <a:cxnLst/>
              <a:rect l="l" t="t" r="r" b="b"/>
              <a:pathLst>
                <a:path w="1712" h="1818" extrusionOk="0">
                  <a:moveTo>
                    <a:pt x="1031" y="1"/>
                  </a:moveTo>
                  <a:cubicBezTo>
                    <a:pt x="856" y="1"/>
                    <a:pt x="720" y="39"/>
                    <a:pt x="564" y="98"/>
                  </a:cubicBezTo>
                  <a:cubicBezTo>
                    <a:pt x="487" y="137"/>
                    <a:pt x="409" y="195"/>
                    <a:pt x="351" y="234"/>
                  </a:cubicBezTo>
                  <a:cubicBezTo>
                    <a:pt x="331" y="253"/>
                    <a:pt x="331" y="253"/>
                    <a:pt x="312" y="273"/>
                  </a:cubicBezTo>
                  <a:cubicBezTo>
                    <a:pt x="253" y="331"/>
                    <a:pt x="195" y="389"/>
                    <a:pt x="156" y="448"/>
                  </a:cubicBezTo>
                  <a:cubicBezTo>
                    <a:pt x="137" y="487"/>
                    <a:pt x="117" y="526"/>
                    <a:pt x="98" y="565"/>
                  </a:cubicBezTo>
                  <a:cubicBezTo>
                    <a:pt x="78" y="603"/>
                    <a:pt x="59" y="642"/>
                    <a:pt x="39" y="681"/>
                  </a:cubicBezTo>
                  <a:cubicBezTo>
                    <a:pt x="39" y="681"/>
                    <a:pt x="39" y="701"/>
                    <a:pt x="39" y="701"/>
                  </a:cubicBezTo>
                  <a:cubicBezTo>
                    <a:pt x="20" y="740"/>
                    <a:pt x="20" y="778"/>
                    <a:pt x="20" y="817"/>
                  </a:cubicBezTo>
                  <a:cubicBezTo>
                    <a:pt x="20" y="856"/>
                    <a:pt x="0" y="895"/>
                    <a:pt x="0" y="915"/>
                  </a:cubicBezTo>
                  <a:cubicBezTo>
                    <a:pt x="0" y="934"/>
                    <a:pt x="0" y="934"/>
                    <a:pt x="0" y="954"/>
                  </a:cubicBezTo>
                  <a:cubicBezTo>
                    <a:pt x="0" y="1031"/>
                    <a:pt x="0" y="1090"/>
                    <a:pt x="0" y="1167"/>
                  </a:cubicBezTo>
                  <a:cubicBezTo>
                    <a:pt x="39" y="1284"/>
                    <a:pt x="98" y="1401"/>
                    <a:pt x="175" y="1498"/>
                  </a:cubicBezTo>
                  <a:cubicBezTo>
                    <a:pt x="253" y="1595"/>
                    <a:pt x="370" y="1654"/>
                    <a:pt x="487" y="1693"/>
                  </a:cubicBezTo>
                  <a:cubicBezTo>
                    <a:pt x="564" y="1731"/>
                    <a:pt x="642" y="1751"/>
                    <a:pt x="740" y="1790"/>
                  </a:cubicBezTo>
                  <a:cubicBezTo>
                    <a:pt x="808" y="1804"/>
                    <a:pt x="867" y="1817"/>
                    <a:pt x="930" y="1817"/>
                  </a:cubicBezTo>
                  <a:cubicBezTo>
                    <a:pt x="957" y="1817"/>
                    <a:pt x="983" y="1815"/>
                    <a:pt x="1012" y="1809"/>
                  </a:cubicBezTo>
                  <a:cubicBezTo>
                    <a:pt x="1109" y="1809"/>
                    <a:pt x="1206" y="1790"/>
                    <a:pt x="1284" y="1751"/>
                  </a:cubicBezTo>
                  <a:cubicBezTo>
                    <a:pt x="1362" y="1712"/>
                    <a:pt x="1440" y="1654"/>
                    <a:pt x="1498" y="1576"/>
                  </a:cubicBezTo>
                  <a:cubicBezTo>
                    <a:pt x="1556" y="1498"/>
                    <a:pt x="1615" y="1420"/>
                    <a:pt x="1634" y="1323"/>
                  </a:cubicBezTo>
                  <a:cubicBezTo>
                    <a:pt x="1654" y="1265"/>
                    <a:pt x="1654" y="1206"/>
                    <a:pt x="1673" y="1148"/>
                  </a:cubicBezTo>
                  <a:cubicBezTo>
                    <a:pt x="1673" y="1070"/>
                    <a:pt x="1673" y="1012"/>
                    <a:pt x="1654" y="954"/>
                  </a:cubicBezTo>
                  <a:cubicBezTo>
                    <a:pt x="1693" y="895"/>
                    <a:pt x="1712" y="817"/>
                    <a:pt x="1712" y="759"/>
                  </a:cubicBezTo>
                  <a:cubicBezTo>
                    <a:pt x="1693" y="701"/>
                    <a:pt x="1693" y="623"/>
                    <a:pt x="1693" y="565"/>
                  </a:cubicBezTo>
                  <a:cubicBezTo>
                    <a:pt x="1654" y="448"/>
                    <a:pt x="1615" y="331"/>
                    <a:pt x="1517" y="253"/>
                  </a:cubicBezTo>
                  <a:cubicBezTo>
                    <a:pt x="1479" y="195"/>
                    <a:pt x="1440" y="156"/>
                    <a:pt x="1381" y="117"/>
                  </a:cubicBezTo>
                  <a:cubicBezTo>
                    <a:pt x="1284" y="59"/>
                    <a:pt x="1167" y="20"/>
                    <a:pt x="1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3" name="Google Shape;1453;p50"/>
            <p:cNvSpPr/>
            <p:nvPr/>
          </p:nvSpPr>
          <p:spPr>
            <a:xfrm>
              <a:off x="-6384425" y="2265913"/>
              <a:ext cx="38425" cy="36500"/>
            </a:xfrm>
            <a:custGeom>
              <a:avLst/>
              <a:gdLst/>
              <a:ahLst/>
              <a:cxnLst/>
              <a:rect l="l" t="t" r="r" b="b"/>
              <a:pathLst>
                <a:path w="1537" h="1460" extrusionOk="0">
                  <a:moveTo>
                    <a:pt x="661" y="0"/>
                  </a:moveTo>
                  <a:cubicBezTo>
                    <a:pt x="584" y="0"/>
                    <a:pt x="486" y="39"/>
                    <a:pt x="409" y="78"/>
                  </a:cubicBezTo>
                  <a:cubicBezTo>
                    <a:pt x="311" y="117"/>
                    <a:pt x="253" y="175"/>
                    <a:pt x="195" y="253"/>
                  </a:cubicBezTo>
                  <a:cubicBezTo>
                    <a:pt x="117" y="312"/>
                    <a:pt x="78" y="389"/>
                    <a:pt x="39" y="487"/>
                  </a:cubicBezTo>
                  <a:cubicBezTo>
                    <a:pt x="39" y="545"/>
                    <a:pt x="20" y="623"/>
                    <a:pt x="20" y="681"/>
                  </a:cubicBezTo>
                  <a:cubicBezTo>
                    <a:pt x="0" y="798"/>
                    <a:pt x="39" y="915"/>
                    <a:pt x="97" y="1031"/>
                  </a:cubicBezTo>
                  <a:cubicBezTo>
                    <a:pt x="117" y="1090"/>
                    <a:pt x="156" y="1129"/>
                    <a:pt x="195" y="1187"/>
                  </a:cubicBezTo>
                  <a:cubicBezTo>
                    <a:pt x="272" y="1284"/>
                    <a:pt x="370" y="1342"/>
                    <a:pt x="506" y="1401"/>
                  </a:cubicBezTo>
                  <a:lnTo>
                    <a:pt x="603" y="1420"/>
                  </a:lnTo>
                  <a:cubicBezTo>
                    <a:pt x="681" y="1459"/>
                    <a:pt x="778" y="1459"/>
                    <a:pt x="875" y="1459"/>
                  </a:cubicBezTo>
                  <a:cubicBezTo>
                    <a:pt x="973" y="1459"/>
                    <a:pt x="1050" y="1420"/>
                    <a:pt x="1148" y="1381"/>
                  </a:cubicBezTo>
                  <a:cubicBezTo>
                    <a:pt x="1225" y="1342"/>
                    <a:pt x="1303" y="1284"/>
                    <a:pt x="1362" y="1206"/>
                  </a:cubicBezTo>
                  <a:cubicBezTo>
                    <a:pt x="1420" y="1148"/>
                    <a:pt x="1478" y="1070"/>
                    <a:pt x="1498" y="973"/>
                  </a:cubicBezTo>
                  <a:cubicBezTo>
                    <a:pt x="1517" y="915"/>
                    <a:pt x="1517" y="837"/>
                    <a:pt x="1537" y="778"/>
                  </a:cubicBezTo>
                  <a:cubicBezTo>
                    <a:pt x="1537" y="662"/>
                    <a:pt x="1517" y="545"/>
                    <a:pt x="1459" y="428"/>
                  </a:cubicBezTo>
                  <a:cubicBezTo>
                    <a:pt x="1420" y="370"/>
                    <a:pt x="1381" y="331"/>
                    <a:pt x="1362" y="273"/>
                  </a:cubicBezTo>
                  <a:cubicBezTo>
                    <a:pt x="1264" y="175"/>
                    <a:pt x="1167" y="117"/>
                    <a:pt x="1050" y="59"/>
                  </a:cubicBezTo>
                  <a:lnTo>
                    <a:pt x="953" y="39"/>
                  </a:lnTo>
                  <a:cubicBezTo>
                    <a:pt x="856" y="0"/>
                    <a:pt x="759" y="0"/>
                    <a:pt x="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4" name="Google Shape;1454;p50"/>
            <p:cNvSpPr/>
            <p:nvPr/>
          </p:nvSpPr>
          <p:spPr>
            <a:xfrm>
              <a:off x="-6304200" y="2401563"/>
              <a:ext cx="56900" cy="53025"/>
            </a:xfrm>
            <a:custGeom>
              <a:avLst/>
              <a:gdLst/>
              <a:ahLst/>
              <a:cxnLst/>
              <a:rect l="l" t="t" r="r" b="b"/>
              <a:pathLst>
                <a:path w="2276" h="2121" extrusionOk="0">
                  <a:moveTo>
                    <a:pt x="1284" y="1"/>
                  </a:moveTo>
                  <a:cubicBezTo>
                    <a:pt x="1206" y="1"/>
                    <a:pt x="1128" y="1"/>
                    <a:pt x="1051" y="20"/>
                  </a:cubicBezTo>
                  <a:cubicBezTo>
                    <a:pt x="973" y="40"/>
                    <a:pt x="914" y="59"/>
                    <a:pt x="856" y="98"/>
                  </a:cubicBezTo>
                  <a:cubicBezTo>
                    <a:pt x="837" y="98"/>
                    <a:pt x="817" y="98"/>
                    <a:pt x="817" y="118"/>
                  </a:cubicBezTo>
                  <a:cubicBezTo>
                    <a:pt x="798" y="118"/>
                    <a:pt x="759" y="137"/>
                    <a:pt x="739" y="156"/>
                  </a:cubicBezTo>
                  <a:cubicBezTo>
                    <a:pt x="720" y="156"/>
                    <a:pt x="681" y="176"/>
                    <a:pt x="662" y="176"/>
                  </a:cubicBezTo>
                  <a:cubicBezTo>
                    <a:pt x="642" y="195"/>
                    <a:pt x="623" y="195"/>
                    <a:pt x="603" y="215"/>
                  </a:cubicBezTo>
                  <a:cubicBezTo>
                    <a:pt x="506" y="273"/>
                    <a:pt x="428" y="331"/>
                    <a:pt x="350" y="390"/>
                  </a:cubicBezTo>
                  <a:cubicBezTo>
                    <a:pt x="311" y="448"/>
                    <a:pt x="234" y="526"/>
                    <a:pt x="195" y="584"/>
                  </a:cubicBezTo>
                  <a:cubicBezTo>
                    <a:pt x="156" y="623"/>
                    <a:pt x="136" y="682"/>
                    <a:pt x="117" y="720"/>
                  </a:cubicBezTo>
                  <a:cubicBezTo>
                    <a:pt x="98" y="779"/>
                    <a:pt x="78" y="818"/>
                    <a:pt x="59" y="857"/>
                  </a:cubicBezTo>
                  <a:cubicBezTo>
                    <a:pt x="59" y="876"/>
                    <a:pt x="59" y="876"/>
                    <a:pt x="39" y="895"/>
                  </a:cubicBezTo>
                  <a:cubicBezTo>
                    <a:pt x="39" y="973"/>
                    <a:pt x="20" y="1051"/>
                    <a:pt x="0" y="1109"/>
                  </a:cubicBezTo>
                  <a:cubicBezTo>
                    <a:pt x="0" y="1129"/>
                    <a:pt x="0" y="1148"/>
                    <a:pt x="0" y="1187"/>
                  </a:cubicBezTo>
                  <a:cubicBezTo>
                    <a:pt x="0" y="1246"/>
                    <a:pt x="20" y="1323"/>
                    <a:pt x="20" y="1382"/>
                  </a:cubicBezTo>
                  <a:cubicBezTo>
                    <a:pt x="20" y="1382"/>
                    <a:pt x="20" y="1401"/>
                    <a:pt x="20" y="1401"/>
                  </a:cubicBezTo>
                  <a:cubicBezTo>
                    <a:pt x="39" y="1460"/>
                    <a:pt x="59" y="1518"/>
                    <a:pt x="78" y="1576"/>
                  </a:cubicBezTo>
                  <a:cubicBezTo>
                    <a:pt x="117" y="1635"/>
                    <a:pt x="156" y="1673"/>
                    <a:pt x="175" y="1732"/>
                  </a:cubicBezTo>
                  <a:cubicBezTo>
                    <a:pt x="234" y="1790"/>
                    <a:pt x="350" y="1868"/>
                    <a:pt x="428" y="1926"/>
                  </a:cubicBezTo>
                  <a:cubicBezTo>
                    <a:pt x="525" y="1965"/>
                    <a:pt x="623" y="2024"/>
                    <a:pt x="720" y="2062"/>
                  </a:cubicBezTo>
                  <a:lnTo>
                    <a:pt x="798" y="2062"/>
                  </a:lnTo>
                  <a:cubicBezTo>
                    <a:pt x="876" y="2082"/>
                    <a:pt x="953" y="2101"/>
                    <a:pt x="1051" y="2121"/>
                  </a:cubicBezTo>
                  <a:cubicBezTo>
                    <a:pt x="1148" y="2121"/>
                    <a:pt x="1245" y="2101"/>
                    <a:pt x="1362" y="2101"/>
                  </a:cubicBezTo>
                  <a:cubicBezTo>
                    <a:pt x="1459" y="2082"/>
                    <a:pt x="1556" y="2043"/>
                    <a:pt x="1634" y="2004"/>
                  </a:cubicBezTo>
                  <a:cubicBezTo>
                    <a:pt x="1731" y="1965"/>
                    <a:pt x="1829" y="1907"/>
                    <a:pt x="1906" y="1849"/>
                  </a:cubicBezTo>
                  <a:cubicBezTo>
                    <a:pt x="1926" y="1829"/>
                    <a:pt x="1926" y="1810"/>
                    <a:pt x="1945" y="1810"/>
                  </a:cubicBezTo>
                  <a:cubicBezTo>
                    <a:pt x="1984" y="1751"/>
                    <a:pt x="2062" y="1673"/>
                    <a:pt x="2101" y="1615"/>
                  </a:cubicBezTo>
                  <a:cubicBezTo>
                    <a:pt x="2198" y="1460"/>
                    <a:pt x="2237" y="1343"/>
                    <a:pt x="2256" y="1168"/>
                  </a:cubicBezTo>
                  <a:cubicBezTo>
                    <a:pt x="2276" y="1071"/>
                    <a:pt x="2256" y="954"/>
                    <a:pt x="2237" y="876"/>
                  </a:cubicBezTo>
                  <a:cubicBezTo>
                    <a:pt x="2237" y="857"/>
                    <a:pt x="2237" y="837"/>
                    <a:pt x="2237" y="818"/>
                  </a:cubicBezTo>
                  <a:cubicBezTo>
                    <a:pt x="2198" y="740"/>
                    <a:pt x="2179" y="662"/>
                    <a:pt x="2140" y="584"/>
                  </a:cubicBezTo>
                  <a:cubicBezTo>
                    <a:pt x="2120" y="526"/>
                    <a:pt x="2062" y="448"/>
                    <a:pt x="2023" y="390"/>
                  </a:cubicBezTo>
                  <a:cubicBezTo>
                    <a:pt x="2004" y="370"/>
                    <a:pt x="1984" y="351"/>
                    <a:pt x="1965" y="331"/>
                  </a:cubicBezTo>
                  <a:cubicBezTo>
                    <a:pt x="1965" y="331"/>
                    <a:pt x="1965" y="312"/>
                    <a:pt x="1945" y="312"/>
                  </a:cubicBezTo>
                  <a:cubicBezTo>
                    <a:pt x="1906" y="273"/>
                    <a:pt x="1848" y="215"/>
                    <a:pt x="1790" y="176"/>
                  </a:cubicBezTo>
                  <a:cubicBezTo>
                    <a:pt x="1770" y="156"/>
                    <a:pt x="1751" y="156"/>
                    <a:pt x="1751" y="137"/>
                  </a:cubicBezTo>
                  <a:cubicBezTo>
                    <a:pt x="1692" y="118"/>
                    <a:pt x="1595" y="59"/>
                    <a:pt x="1517" y="40"/>
                  </a:cubicBezTo>
                  <a:cubicBezTo>
                    <a:pt x="1459" y="20"/>
                    <a:pt x="1381" y="1"/>
                    <a:pt x="1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5" name="Google Shape;1455;p50"/>
            <p:cNvSpPr/>
            <p:nvPr/>
          </p:nvSpPr>
          <p:spPr>
            <a:xfrm>
              <a:off x="-6434525" y="2357013"/>
              <a:ext cx="43300" cy="44100"/>
            </a:xfrm>
            <a:custGeom>
              <a:avLst/>
              <a:gdLst/>
              <a:ahLst/>
              <a:cxnLst/>
              <a:rect l="l" t="t" r="r" b="b"/>
              <a:pathLst>
                <a:path w="1732" h="1764" extrusionOk="0">
                  <a:moveTo>
                    <a:pt x="1054" y="0"/>
                  </a:moveTo>
                  <a:cubicBezTo>
                    <a:pt x="1015" y="0"/>
                    <a:pt x="975" y="5"/>
                    <a:pt x="934" y="13"/>
                  </a:cubicBezTo>
                  <a:cubicBezTo>
                    <a:pt x="876" y="13"/>
                    <a:pt x="837" y="13"/>
                    <a:pt x="779" y="32"/>
                  </a:cubicBezTo>
                  <a:lnTo>
                    <a:pt x="643" y="32"/>
                  </a:lnTo>
                  <a:cubicBezTo>
                    <a:pt x="584" y="52"/>
                    <a:pt x="526" y="71"/>
                    <a:pt x="468" y="91"/>
                  </a:cubicBezTo>
                  <a:cubicBezTo>
                    <a:pt x="351" y="149"/>
                    <a:pt x="254" y="227"/>
                    <a:pt x="195" y="344"/>
                  </a:cubicBezTo>
                  <a:cubicBezTo>
                    <a:pt x="156" y="402"/>
                    <a:pt x="118" y="480"/>
                    <a:pt x="98" y="538"/>
                  </a:cubicBezTo>
                  <a:cubicBezTo>
                    <a:pt x="79" y="558"/>
                    <a:pt x="79" y="558"/>
                    <a:pt x="79" y="577"/>
                  </a:cubicBezTo>
                  <a:cubicBezTo>
                    <a:pt x="59" y="596"/>
                    <a:pt x="59" y="635"/>
                    <a:pt x="59" y="655"/>
                  </a:cubicBezTo>
                  <a:cubicBezTo>
                    <a:pt x="40" y="733"/>
                    <a:pt x="1" y="830"/>
                    <a:pt x="1" y="927"/>
                  </a:cubicBezTo>
                  <a:cubicBezTo>
                    <a:pt x="1" y="927"/>
                    <a:pt x="1" y="946"/>
                    <a:pt x="1" y="966"/>
                  </a:cubicBezTo>
                  <a:cubicBezTo>
                    <a:pt x="1" y="1024"/>
                    <a:pt x="20" y="1102"/>
                    <a:pt x="20" y="1180"/>
                  </a:cubicBezTo>
                  <a:cubicBezTo>
                    <a:pt x="59" y="1297"/>
                    <a:pt x="98" y="1413"/>
                    <a:pt x="195" y="1511"/>
                  </a:cubicBezTo>
                  <a:cubicBezTo>
                    <a:pt x="273" y="1608"/>
                    <a:pt x="370" y="1666"/>
                    <a:pt x="507" y="1705"/>
                  </a:cubicBezTo>
                  <a:cubicBezTo>
                    <a:pt x="507" y="1705"/>
                    <a:pt x="507" y="1705"/>
                    <a:pt x="526" y="1724"/>
                  </a:cubicBezTo>
                  <a:cubicBezTo>
                    <a:pt x="565" y="1724"/>
                    <a:pt x="682" y="1744"/>
                    <a:pt x="720" y="1763"/>
                  </a:cubicBezTo>
                  <a:lnTo>
                    <a:pt x="759" y="1763"/>
                  </a:lnTo>
                  <a:cubicBezTo>
                    <a:pt x="818" y="1763"/>
                    <a:pt x="896" y="1744"/>
                    <a:pt x="954" y="1744"/>
                  </a:cubicBezTo>
                  <a:lnTo>
                    <a:pt x="973" y="1744"/>
                  </a:lnTo>
                  <a:cubicBezTo>
                    <a:pt x="973" y="1744"/>
                    <a:pt x="993" y="1744"/>
                    <a:pt x="993" y="1724"/>
                  </a:cubicBezTo>
                  <a:cubicBezTo>
                    <a:pt x="1051" y="1705"/>
                    <a:pt x="1129" y="1686"/>
                    <a:pt x="1168" y="1666"/>
                  </a:cubicBezTo>
                  <a:lnTo>
                    <a:pt x="1187" y="1666"/>
                  </a:lnTo>
                  <a:cubicBezTo>
                    <a:pt x="1207" y="1666"/>
                    <a:pt x="1207" y="1647"/>
                    <a:pt x="1207" y="1647"/>
                  </a:cubicBezTo>
                  <a:cubicBezTo>
                    <a:pt x="1246" y="1627"/>
                    <a:pt x="1265" y="1608"/>
                    <a:pt x="1304" y="1588"/>
                  </a:cubicBezTo>
                  <a:cubicBezTo>
                    <a:pt x="1323" y="1569"/>
                    <a:pt x="1362" y="1549"/>
                    <a:pt x="1382" y="1530"/>
                  </a:cubicBezTo>
                  <a:cubicBezTo>
                    <a:pt x="1401" y="1530"/>
                    <a:pt x="1421" y="1511"/>
                    <a:pt x="1421" y="1491"/>
                  </a:cubicBezTo>
                  <a:cubicBezTo>
                    <a:pt x="1479" y="1452"/>
                    <a:pt x="1518" y="1394"/>
                    <a:pt x="1557" y="1355"/>
                  </a:cubicBezTo>
                  <a:cubicBezTo>
                    <a:pt x="1557" y="1355"/>
                    <a:pt x="1557" y="1335"/>
                    <a:pt x="1557" y="1335"/>
                  </a:cubicBezTo>
                  <a:cubicBezTo>
                    <a:pt x="1576" y="1335"/>
                    <a:pt x="1576" y="1316"/>
                    <a:pt x="1576" y="1316"/>
                  </a:cubicBezTo>
                  <a:cubicBezTo>
                    <a:pt x="1576" y="1316"/>
                    <a:pt x="1576" y="1316"/>
                    <a:pt x="1596" y="1297"/>
                  </a:cubicBezTo>
                  <a:cubicBezTo>
                    <a:pt x="1615" y="1238"/>
                    <a:pt x="1654" y="1180"/>
                    <a:pt x="1674" y="1122"/>
                  </a:cubicBezTo>
                  <a:cubicBezTo>
                    <a:pt x="1674" y="1122"/>
                    <a:pt x="1674" y="1102"/>
                    <a:pt x="1693" y="1102"/>
                  </a:cubicBezTo>
                  <a:cubicBezTo>
                    <a:pt x="1693" y="1083"/>
                    <a:pt x="1693" y="1083"/>
                    <a:pt x="1693" y="1063"/>
                  </a:cubicBezTo>
                  <a:cubicBezTo>
                    <a:pt x="1712" y="1005"/>
                    <a:pt x="1712" y="927"/>
                    <a:pt x="1732" y="869"/>
                  </a:cubicBezTo>
                  <a:cubicBezTo>
                    <a:pt x="1732" y="869"/>
                    <a:pt x="1732" y="869"/>
                    <a:pt x="1732" y="849"/>
                  </a:cubicBezTo>
                  <a:cubicBezTo>
                    <a:pt x="1732" y="849"/>
                    <a:pt x="1732" y="830"/>
                    <a:pt x="1732" y="830"/>
                  </a:cubicBezTo>
                  <a:cubicBezTo>
                    <a:pt x="1732" y="771"/>
                    <a:pt x="1732" y="694"/>
                    <a:pt x="1712" y="635"/>
                  </a:cubicBezTo>
                  <a:cubicBezTo>
                    <a:pt x="1712" y="635"/>
                    <a:pt x="1712" y="616"/>
                    <a:pt x="1712" y="616"/>
                  </a:cubicBezTo>
                  <a:cubicBezTo>
                    <a:pt x="1712" y="616"/>
                    <a:pt x="1712" y="616"/>
                    <a:pt x="1712" y="596"/>
                  </a:cubicBezTo>
                  <a:cubicBezTo>
                    <a:pt x="1693" y="577"/>
                    <a:pt x="1693" y="519"/>
                    <a:pt x="1674" y="519"/>
                  </a:cubicBezTo>
                  <a:cubicBezTo>
                    <a:pt x="1674" y="480"/>
                    <a:pt x="1654" y="441"/>
                    <a:pt x="1654" y="421"/>
                  </a:cubicBezTo>
                  <a:cubicBezTo>
                    <a:pt x="1635" y="402"/>
                    <a:pt x="1635" y="402"/>
                    <a:pt x="1635" y="382"/>
                  </a:cubicBezTo>
                  <a:cubicBezTo>
                    <a:pt x="1596" y="305"/>
                    <a:pt x="1537" y="227"/>
                    <a:pt x="1460" y="169"/>
                  </a:cubicBezTo>
                  <a:cubicBezTo>
                    <a:pt x="1382" y="110"/>
                    <a:pt x="1304" y="52"/>
                    <a:pt x="1207" y="32"/>
                  </a:cubicBezTo>
                  <a:cubicBezTo>
                    <a:pt x="1161" y="10"/>
                    <a:pt x="1109" y="0"/>
                    <a:pt x="10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6" name="Google Shape;1456;p50"/>
            <p:cNvSpPr/>
            <p:nvPr/>
          </p:nvSpPr>
          <p:spPr>
            <a:xfrm>
              <a:off x="-6658175" y="2180813"/>
              <a:ext cx="46200" cy="42825"/>
            </a:xfrm>
            <a:custGeom>
              <a:avLst/>
              <a:gdLst/>
              <a:ahLst/>
              <a:cxnLst/>
              <a:rect l="l" t="t" r="r" b="b"/>
              <a:pathLst>
                <a:path w="1848" h="1713" extrusionOk="0">
                  <a:moveTo>
                    <a:pt x="1167" y="1"/>
                  </a:moveTo>
                  <a:cubicBezTo>
                    <a:pt x="1089" y="20"/>
                    <a:pt x="1031" y="20"/>
                    <a:pt x="973" y="20"/>
                  </a:cubicBezTo>
                  <a:cubicBezTo>
                    <a:pt x="856" y="59"/>
                    <a:pt x="739" y="98"/>
                    <a:pt x="642" y="195"/>
                  </a:cubicBezTo>
                  <a:cubicBezTo>
                    <a:pt x="506" y="273"/>
                    <a:pt x="370" y="370"/>
                    <a:pt x="234" y="468"/>
                  </a:cubicBezTo>
                  <a:cubicBezTo>
                    <a:pt x="175" y="526"/>
                    <a:pt x="117" y="604"/>
                    <a:pt x="78" y="701"/>
                  </a:cubicBezTo>
                  <a:cubicBezTo>
                    <a:pt x="20" y="779"/>
                    <a:pt x="0" y="876"/>
                    <a:pt x="0" y="973"/>
                  </a:cubicBezTo>
                  <a:cubicBezTo>
                    <a:pt x="0" y="1071"/>
                    <a:pt x="0" y="1148"/>
                    <a:pt x="39" y="1246"/>
                  </a:cubicBezTo>
                  <a:cubicBezTo>
                    <a:pt x="78" y="1323"/>
                    <a:pt x="117" y="1421"/>
                    <a:pt x="175" y="1479"/>
                  </a:cubicBezTo>
                  <a:cubicBezTo>
                    <a:pt x="234" y="1518"/>
                    <a:pt x="272" y="1557"/>
                    <a:pt x="311" y="1596"/>
                  </a:cubicBezTo>
                  <a:cubicBezTo>
                    <a:pt x="428" y="1673"/>
                    <a:pt x="545" y="1712"/>
                    <a:pt x="681" y="1712"/>
                  </a:cubicBezTo>
                  <a:lnTo>
                    <a:pt x="856" y="1712"/>
                  </a:lnTo>
                  <a:cubicBezTo>
                    <a:pt x="992" y="1673"/>
                    <a:pt x="1089" y="1635"/>
                    <a:pt x="1187" y="1537"/>
                  </a:cubicBezTo>
                  <a:lnTo>
                    <a:pt x="1595" y="1265"/>
                  </a:lnTo>
                  <a:cubicBezTo>
                    <a:pt x="1673" y="1187"/>
                    <a:pt x="1731" y="1129"/>
                    <a:pt x="1751" y="1032"/>
                  </a:cubicBezTo>
                  <a:cubicBezTo>
                    <a:pt x="1809" y="954"/>
                    <a:pt x="1828" y="857"/>
                    <a:pt x="1828" y="759"/>
                  </a:cubicBezTo>
                  <a:cubicBezTo>
                    <a:pt x="1848" y="662"/>
                    <a:pt x="1828" y="565"/>
                    <a:pt x="1789" y="487"/>
                  </a:cubicBezTo>
                  <a:cubicBezTo>
                    <a:pt x="1770" y="390"/>
                    <a:pt x="1731" y="312"/>
                    <a:pt x="1653" y="254"/>
                  </a:cubicBezTo>
                  <a:cubicBezTo>
                    <a:pt x="1614" y="215"/>
                    <a:pt x="1556" y="176"/>
                    <a:pt x="1517" y="137"/>
                  </a:cubicBezTo>
                  <a:cubicBezTo>
                    <a:pt x="1401" y="59"/>
                    <a:pt x="1284" y="20"/>
                    <a:pt x="1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7" name="Google Shape;1457;p50"/>
            <p:cNvSpPr/>
            <p:nvPr/>
          </p:nvSpPr>
          <p:spPr>
            <a:xfrm>
              <a:off x="-6565325" y="2074613"/>
              <a:ext cx="38450" cy="36425"/>
            </a:xfrm>
            <a:custGeom>
              <a:avLst/>
              <a:gdLst/>
              <a:ahLst/>
              <a:cxnLst/>
              <a:rect l="l" t="t" r="r" b="b"/>
              <a:pathLst>
                <a:path w="1538" h="1457" extrusionOk="0">
                  <a:moveTo>
                    <a:pt x="747" y="1"/>
                  </a:moveTo>
                  <a:cubicBezTo>
                    <a:pt x="719" y="1"/>
                    <a:pt x="691" y="3"/>
                    <a:pt x="662" y="9"/>
                  </a:cubicBezTo>
                  <a:cubicBezTo>
                    <a:pt x="565" y="9"/>
                    <a:pt x="487" y="28"/>
                    <a:pt x="390" y="67"/>
                  </a:cubicBezTo>
                  <a:cubicBezTo>
                    <a:pt x="312" y="106"/>
                    <a:pt x="234" y="164"/>
                    <a:pt x="195" y="242"/>
                  </a:cubicBezTo>
                  <a:cubicBezTo>
                    <a:pt x="118" y="320"/>
                    <a:pt x="79" y="398"/>
                    <a:pt x="40" y="495"/>
                  </a:cubicBezTo>
                  <a:cubicBezTo>
                    <a:pt x="20" y="553"/>
                    <a:pt x="20" y="612"/>
                    <a:pt x="1" y="670"/>
                  </a:cubicBezTo>
                  <a:cubicBezTo>
                    <a:pt x="1" y="806"/>
                    <a:pt x="20" y="923"/>
                    <a:pt x="79" y="1040"/>
                  </a:cubicBezTo>
                  <a:cubicBezTo>
                    <a:pt x="118" y="1079"/>
                    <a:pt x="157" y="1137"/>
                    <a:pt x="176" y="1176"/>
                  </a:cubicBezTo>
                  <a:cubicBezTo>
                    <a:pt x="273" y="1273"/>
                    <a:pt x="371" y="1351"/>
                    <a:pt x="487" y="1390"/>
                  </a:cubicBezTo>
                  <a:lnTo>
                    <a:pt x="584" y="1429"/>
                  </a:lnTo>
                  <a:cubicBezTo>
                    <a:pt x="653" y="1442"/>
                    <a:pt x="722" y="1456"/>
                    <a:pt x="791" y="1456"/>
                  </a:cubicBezTo>
                  <a:cubicBezTo>
                    <a:pt x="819" y="1456"/>
                    <a:pt x="848" y="1454"/>
                    <a:pt x="876" y="1448"/>
                  </a:cubicBezTo>
                  <a:cubicBezTo>
                    <a:pt x="954" y="1448"/>
                    <a:pt x="1051" y="1429"/>
                    <a:pt x="1129" y="1390"/>
                  </a:cubicBezTo>
                  <a:cubicBezTo>
                    <a:pt x="1226" y="1351"/>
                    <a:pt x="1285" y="1293"/>
                    <a:pt x="1343" y="1215"/>
                  </a:cubicBezTo>
                  <a:cubicBezTo>
                    <a:pt x="1421" y="1137"/>
                    <a:pt x="1460" y="1059"/>
                    <a:pt x="1499" y="962"/>
                  </a:cubicBezTo>
                  <a:cubicBezTo>
                    <a:pt x="1499" y="904"/>
                    <a:pt x="1518" y="845"/>
                    <a:pt x="1518" y="787"/>
                  </a:cubicBezTo>
                  <a:cubicBezTo>
                    <a:pt x="1537" y="651"/>
                    <a:pt x="1499" y="534"/>
                    <a:pt x="1460" y="417"/>
                  </a:cubicBezTo>
                  <a:cubicBezTo>
                    <a:pt x="1421" y="378"/>
                    <a:pt x="1382" y="320"/>
                    <a:pt x="1343" y="281"/>
                  </a:cubicBezTo>
                  <a:cubicBezTo>
                    <a:pt x="1265" y="184"/>
                    <a:pt x="1168" y="106"/>
                    <a:pt x="1032" y="67"/>
                  </a:cubicBezTo>
                  <a:lnTo>
                    <a:pt x="935" y="28"/>
                  </a:lnTo>
                  <a:cubicBezTo>
                    <a:pt x="880" y="15"/>
                    <a:pt x="815" y="1"/>
                    <a:pt x="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8" name="Google Shape;1458;p50"/>
            <p:cNvSpPr/>
            <p:nvPr/>
          </p:nvSpPr>
          <p:spPr>
            <a:xfrm>
              <a:off x="-6784125" y="1879363"/>
              <a:ext cx="54500" cy="44275"/>
            </a:xfrm>
            <a:custGeom>
              <a:avLst/>
              <a:gdLst/>
              <a:ahLst/>
              <a:cxnLst/>
              <a:rect l="l" t="t" r="r" b="b"/>
              <a:pathLst>
                <a:path w="2180" h="1771" extrusionOk="0">
                  <a:moveTo>
                    <a:pt x="1479" y="0"/>
                  </a:moveTo>
                  <a:cubicBezTo>
                    <a:pt x="1401" y="0"/>
                    <a:pt x="1323" y="20"/>
                    <a:pt x="1246" y="39"/>
                  </a:cubicBezTo>
                  <a:cubicBezTo>
                    <a:pt x="1226" y="39"/>
                    <a:pt x="1207" y="20"/>
                    <a:pt x="1187" y="20"/>
                  </a:cubicBezTo>
                  <a:lnTo>
                    <a:pt x="1109" y="20"/>
                  </a:lnTo>
                  <a:cubicBezTo>
                    <a:pt x="1032" y="20"/>
                    <a:pt x="915" y="20"/>
                    <a:pt x="837" y="59"/>
                  </a:cubicBezTo>
                  <a:cubicBezTo>
                    <a:pt x="779" y="78"/>
                    <a:pt x="701" y="97"/>
                    <a:pt x="643" y="117"/>
                  </a:cubicBezTo>
                  <a:cubicBezTo>
                    <a:pt x="623" y="117"/>
                    <a:pt x="604" y="136"/>
                    <a:pt x="604" y="136"/>
                  </a:cubicBezTo>
                  <a:cubicBezTo>
                    <a:pt x="526" y="175"/>
                    <a:pt x="448" y="234"/>
                    <a:pt x="390" y="272"/>
                  </a:cubicBezTo>
                  <a:cubicBezTo>
                    <a:pt x="370" y="292"/>
                    <a:pt x="351" y="311"/>
                    <a:pt x="331" y="331"/>
                  </a:cubicBezTo>
                  <a:cubicBezTo>
                    <a:pt x="273" y="370"/>
                    <a:pt x="234" y="428"/>
                    <a:pt x="176" y="486"/>
                  </a:cubicBezTo>
                  <a:cubicBezTo>
                    <a:pt x="176" y="506"/>
                    <a:pt x="156" y="506"/>
                    <a:pt x="156" y="525"/>
                  </a:cubicBezTo>
                  <a:cubicBezTo>
                    <a:pt x="156" y="525"/>
                    <a:pt x="137" y="545"/>
                    <a:pt x="137" y="564"/>
                  </a:cubicBezTo>
                  <a:cubicBezTo>
                    <a:pt x="98" y="623"/>
                    <a:pt x="59" y="700"/>
                    <a:pt x="40" y="759"/>
                  </a:cubicBezTo>
                  <a:cubicBezTo>
                    <a:pt x="20" y="817"/>
                    <a:pt x="20" y="895"/>
                    <a:pt x="1" y="953"/>
                  </a:cubicBezTo>
                  <a:cubicBezTo>
                    <a:pt x="1" y="1050"/>
                    <a:pt x="1" y="1128"/>
                    <a:pt x="40" y="1226"/>
                  </a:cubicBezTo>
                  <a:cubicBezTo>
                    <a:pt x="59" y="1284"/>
                    <a:pt x="79" y="1342"/>
                    <a:pt x="137" y="1381"/>
                  </a:cubicBezTo>
                  <a:cubicBezTo>
                    <a:pt x="176" y="1459"/>
                    <a:pt x="234" y="1537"/>
                    <a:pt x="312" y="1576"/>
                  </a:cubicBezTo>
                  <a:cubicBezTo>
                    <a:pt x="506" y="1692"/>
                    <a:pt x="681" y="1751"/>
                    <a:pt x="895" y="1770"/>
                  </a:cubicBezTo>
                  <a:cubicBezTo>
                    <a:pt x="993" y="1770"/>
                    <a:pt x="1090" y="1751"/>
                    <a:pt x="1187" y="1751"/>
                  </a:cubicBezTo>
                  <a:cubicBezTo>
                    <a:pt x="1284" y="1731"/>
                    <a:pt x="1382" y="1692"/>
                    <a:pt x="1459" y="1653"/>
                  </a:cubicBezTo>
                  <a:cubicBezTo>
                    <a:pt x="1498" y="1634"/>
                    <a:pt x="1537" y="1634"/>
                    <a:pt x="1576" y="1595"/>
                  </a:cubicBezTo>
                  <a:cubicBezTo>
                    <a:pt x="1654" y="1556"/>
                    <a:pt x="1732" y="1498"/>
                    <a:pt x="1810" y="1439"/>
                  </a:cubicBezTo>
                  <a:cubicBezTo>
                    <a:pt x="1946" y="1303"/>
                    <a:pt x="2062" y="1128"/>
                    <a:pt x="2121" y="934"/>
                  </a:cubicBezTo>
                  <a:cubicBezTo>
                    <a:pt x="2160" y="856"/>
                    <a:pt x="2179" y="759"/>
                    <a:pt x="2160" y="661"/>
                  </a:cubicBezTo>
                  <a:cubicBezTo>
                    <a:pt x="2160" y="564"/>
                    <a:pt x="2140" y="486"/>
                    <a:pt x="2082" y="389"/>
                  </a:cubicBezTo>
                  <a:cubicBezTo>
                    <a:pt x="2043" y="311"/>
                    <a:pt x="1985" y="234"/>
                    <a:pt x="1926" y="175"/>
                  </a:cubicBezTo>
                  <a:cubicBezTo>
                    <a:pt x="1848" y="117"/>
                    <a:pt x="1771" y="59"/>
                    <a:pt x="1673" y="39"/>
                  </a:cubicBezTo>
                  <a:cubicBezTo>
                    <a:pt x="1615" y="20"/>
                    <a:pt x="1557" y="20"/>
                    <a:pt x="1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9" name="Google Shape;1459;p50"/>
            <p:cNvSpPr/>
            <p:nvPr/>
          </p:nvSpPr>
          <p:spPr>
            <a:xfrm>
              <a:off x="-6638725" y="1906263"/>
              <a:ext cx="52525" cy="45075"/>
            </a:xfrm>
            <a:custGeom>
              <a:avLst/>
              <a:gdLst/>
              <a:ahLst/>
              <a:cxnLst/>
              <a:rect l="l" t="t" r="r" b="b"/>
              <a:pathLst>
                <a:path w="2101" h="1803" extrusionOk="0">
                  <a:moveTo>
                    <a:pt x="1378" y="1"/>
                  </a:moveTo>
                  <a:cubicBezTo>
                    <a:pt x="1325" y="1"/>
                    <a:pt x="1274" y="5"/>
                    <a:pt x="1225" y="13"/>
                  </a:cubicBezTo>
                  <a:cubicBezTo>
                    <a:pt x="1148" y="33"/>
                    <a:pt x="1089" y="33"/>
                    <a:pt x="1031" y="52"/>
                  </a:cubicBezTo>
                  <a:cubicBezTo>
                    <a:pt x="914" y="91"/>
                    <a:pt x="778" y="130"/>
                    <a:pt x="681" y="208"/>
                  </a:cubicBezTo>
                  <a:cubicBezTo>
                    <a:pt x="603" y="247"/>
                    <a:pt x="525" y="305"/>
                    <a:pt x="447" y="344"/>
                  </a:cubicBezTo>
                  <a:cubicBezTo>
                    <a:pt x="428" y="363"/>
                    <a:pt x="389" y="383"/>
                    <a:pt x="370" y="402"/>
                  </a:cubicBezTo>
                  <a:cubicBezTo>
                    <a:pt x="272" y="500"/>
                    <a:pt x="195" y="597"/>
                    <a:pt x="117" y="694"/>
                  </a:cubicBezTo>
                  <a:cubicBezTo>
                    <a:pt x="39" y="811"/>
                    <a:pt x="0" y="927"/>
                    <a:pt x="0" y="1064"/>
                  </a:cubicBezTo>
                  <a:cubicBezTo>
                    <a:pt x="0" y="1180"/>
                    <a:pt x="20" y="1297"/>
                    <a:pt x="78" y="1414"/>
                  </a:cubicBezTo>
                  <a:cubicBezTo>
                    <a:pt x="195" y="1647"/>
                    <a:pt x="428" y="1783"/>
                    <a:pt x="681" y="1803"/>
                  </a:cubicBezTo>
                  <a:lnTo>
                    <a:pt x="759" y="1803"/>
                  </a:lnTo>
                  <a:cubicBezTo>
                    <a:pt x="836" y="1803"/>
                    <a:pt x="914" y="1803"/>
                    <a:pt x="1011" y="1783"/>
                  </a:cubicBezTo>
                  <a:cubicBezTo>
                    <a:pt x="1031" y="1783"/>
                    <a:pt x="1050" y="1764"/>
                    <a:pt x="1070" y="1764"/>
                  </a:cubicBezTo>
                  <a:cubicBezTo>
                    <a:pt x="1148" y="1744"/>
                    <a:pt x="1245" y="1705"/>
                    <a:pt x="1303" y="1686"/>
                  </a:cubicBezTo>
                  <a:cubicBezTo>
                    <a:pt x="1400" y="1628"/>
                    <a:pt x="1498" y="1569"/>
                    <a:pt x="1576" y="1492"/>
                  </a:cubicBezTo>
                  <a:cubicBezTo>
                    <a:pt x="1653" y="1453"/>
                    <a:pt x="1712" y="1375"/>
                    <a:pt x="1770" y="1297"/>
                  </a:cubicBezTo>
                  <a:cubicBezTo>
                    <a:pt x="1848" y="1258"/>
                    <a:pt x="1926" y="1200"/>
                    <a:pt x="1965" y="1103"/>
                  </a:cubicBezTo>
                  <a:cubicBezTo>
                    <a:pt x="2023" y="1025"/>
                    <a:pt x="2062" y="947"/>
                    <a:pt x="2062" y="850"/>
                  </a:cubicBezTo>
                  <a:cubicBezTo>
                    <a:pt x="2101" y="752"/>
                    <a:pt x="2101" y="655"/>
                    <a:pt x="2062" y="558"/>
                  </a:cubicBezTo>
                  <a:lnTo>
                    <a:pt x="2003" y="402"/>
                  </a:lnTo>
                  <a:cubicBezTo>
                    <a:pt x="1945" y="286"/>
                    <a:pt x="1867" y="188"/>
                    <a:pt x="1770" y="130"/>
                  </a:cubicBezTo>
                  <a:cubicBezTo>
                    <a:pt x="1712" y="91"/>
                    <a:pt x="1653" y="72"/>
                    <a:pt x="1595" y="33"/>
                  </a:cubicBezTo>
                  <a:cubicBezTo>
                    <a:pt x="1527" y="10"/>
                    <a:pt x="1452" y="1"/>
                    <a:pt x="1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0" name="Google Shape;1460;p50"/>
            <p:cNvSpPr/>
            <p:nvPr/>
          </p:nvSpPr>
          <p:spPr>
            <a:xfrm>
              <a:off x="-6523000" y="1978238"/>
              <a:ext cx="38425" cy="36500"/>
            </a:xfrm>
            <a:custGeom>
              <a:avLst/>
              <a:gdLst/>
              <a:ahLst/>
              <a:cxnLst/>
              <a:rect l="l" t="t" r="r" b="b"/>
              <a:pathLst>
                <a:path w="1537" h="1460" extrusionOk="0">
                  <a:moveTo>
                    <a:pt x="782" y="0"/>
                  </a:moveTo>
                  <a:cubicBezTo>
                    <a:pt x="742" y="0"/>
                    <a:pt x="702" y="5"/>
                    <a:pt x="661" y="13"/>
                  </a:cubicBezTo>
                  <a:cubicBezTo>
                    <a:pt x="564" y="13"/>
                    <a:pt x="486" y="32"/>
                    <a:pt x="409" y="71"/>
                  </a:cubicBezTo>
                  <a:cubicBezTo>
                    <a:pt x="311" y="110"/>
                    <a:pt x="253" y="168"/>
                    <a:pt x="195" y="246"/>
                  </a:cubicBezTo>
                  <a:cubicBezTo>
                    <a:pt x="117" y="305"/>
                    <a:pt x="78" y="402"/>
                    <a:pt x="39" y="480"/>
                  </a:cubicBezTo>
                  <a:cubicBezTo>
                    <a:pt x="39" y="557"/>
                    <a:pt x="20" y="616"/>
                    <a:pt x="0" y="674"/>
                  </a:cubicBezTo>
                  <a:cubicBezTo>
                    <a:pt x="0" y="810"/>
                    <a:pt x="20" y="927"/>
                    <a:pt x="78" y="1044"/>
                  </a:cubicBezTo>
                  <a:cubicBezTo>
                    <a:pt x="117" y="1083"/>
                    <a:pt x="156" y="1141"/>
                    <a:pt x="195" y="1180"/>
                  </a:cubicBezTo>
                  <a:cubicBezTo>
                    <a:pt x="272" y="1277"/>
                    <a:pt x="370" y="1355"/>
                    <a:pt x="506" y="1394"/>
                  </a:cubicBezTo>
                  <a:lnTo>
                    <a:pt x="584" y="1413"/>
                  </a:lnTo>
                  <a:cubicBezTo>
                    <a:pt x="655" y="1442"/>
                    <a:pt x="726" y="1460"/>
                    <a:pt x="797" y="1460"/>
                  </a:cubicBezTo>
                  <a:cubicBezTo>
                    <a:pt x="823" y="1460"/>
                    <a:pt x="849" y="1457"/>
                    <a:pt x="875" y="1452"/>
                  </a:cubicBezTo>
                  <a:cubicBezTo>
                    <a:pt x="973" y="1452"/>
                    <a:pt x="1050" y="1433"/>
                    <a:pt x="1148" y="1374"/>
                  </a:cubicBezTo>
                  <a:cubicBezTo>
                    <a:pt x="1225" y="1335"/>
                    <a:pt x="1303" y="1277"/>
                    <a:pt x="1342" y="1219"/>
                  </a:cubicBezTo>
                  <a:cubicBezTo>
                    <a:pt x="1420" y="1141"/>
                    <a:pt x="1459" y="1063"/>
                    <a:pt x="1498" y="966"/>
                  </a:cubicBezTo>
                  <a:cubicBezTo>
                    <a:pt x="1498" y="908"/>
                    <a:pt x="1517" y="849"/>
                    <a:pt x="1537" y="791"/>
                  </a:cubicBezTo>
                  <a:cubicBezTo>
                    <a:pt x="1537" y="655"/>
                    <a:pt x="1517" y="538"/>
                    <a:pt x="1459" y="421"/>
                  </a:cubicBezTo>
                  <a:lnTo>
                    <a:pt x="1362" y="266"/>
                  </a:lnTo>
                  <a:cubicBezTo>
                    <a:pt x="1264" y="168"/>
                    <a:pt x="1167" y="110"/>
                    <a:pt x="1050" y="71"/>
                  </a:cubicBezTo>
                  <a:lnTo>
                    <a:pt x="953" y="32"/>
                  </a:lnTo>
                  <a:cubicBezTo>
                    <a:pt x="896" y="10"/>
                    <a:pt x="839" y="0"/>
                    <a:pt x="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1" name="Google Shape;1461;p50"/>
            <p:cNvSpPr/>
            <p:nvPr/>
          </p:nvSpPr>
          <p:spPr>
            <a:xfrm>
              <a:off x="-6564825" y="2235163"/>
              <a:ext cx="48150" cy="46075"/>
            </a:xfrm>
            <a:custGeom>
              <a:avLst/>
              <a:gdLst/>
              <a:ahLst/>
              <a:cxnLst/>
              <a:rect l="l" t="t" r="r" b="b"/>
              <a:pathLst>
                <a:path w="1926" h="1843" extrusionOk="0">
                  <a:moveTo>
                    <a:pt x="708" y="0"/>
                  </a:moveTo>
                  <a:cubicBezTo>
                    <a:pt x="601" y="0"/>
                    <a:pt x="505" y="35"/>
                    <a:pt x="409" y="83"/>
                  </a:cubicBezTo>
                  <a:cubicBezTo>
                    <a:pt x="370" y="102"/>
                    <a:pt x="312" y="141"/>
                    <a:pt x="273" y="180"/>
                  </a:cubicBezTo>
                  <a:cubicBezTo>
                    <a:pt x="175" y="258"/>
                    <a:pt x="98" y="375"/>
                    <a:pt x="59" y="491"/>
                  </a:cubicBezTo>
                  <a:cubicBezTo>
                    <a:pt x="39" y="569"/>
                    <a:pt x="0" y="666"/>
                    <a:pt x="20" y="764"/>
                  </a:cubicBezTo>
                  <a:cubicBezTo>
                    <a:pt x="20" y="822"/>
                    <a:pt x="20" y="919"/>
                    <a:pt x="39" y="997"/>
                  </a:cubicBezTo>
                  <a:cubicBezTo>
                    <a:pt x="59" y="1075"/>
                    <a:pt x="78" y="1133"/>
                    <a:pt x="117" y="1211"/>
                  </a:cubicBezTo>
                  <a:cubicBezTo>
                    <a:pt x="137" y="1289"/>
                    <a:pt x="214" y="1367"/>
                    <a:pt x="253" y="1444"/>
                  </a:cubicBezTo>
                  <a:cubicBezTo>
                    <a:pt x="312" y="1522"/>
                    <a:pt x="389" y="1581"/>
                    <a:pt x="467" y="1639"/>
                  </a:cubicBezTo>
                  <a:cubicBezTo>
                    <a:pt x="487" y="1658"/>
                    <a:pt x="506" y="1678"/>
                    <a:pt x="545" y="1678"/>
                  </a:cubicBezTo>
                  <a:cubicBezTo>
                    <a:pt x="623" y="1736"/>
                    <a:pt x="720" y="1775"/>
                    <a:pt x="798" y="1794"/>
                  </a:cubicBezTo>
                  <a:cubicBezTo>
                    <a:pt x="856" y="1814"/>
                    <a:pt x="953" y="1833"/>
                    <a:pt x="1031" y="1833"/>
                  </a:cubicBezTo>
                  <a:cubicBezTo>
                    <a:pt x="1057" y="1840"/>
                    <a:pt x="1083" y="1842"/>
                    <a:pt x="1109" y="1842"/>
                  </a:cubicBezTo>
                  <a:cubicBezTo>
                    <a:pt x="1161" y="1842"/>
                    <a:pt x="1213" y="1833"/>
                    <a:pt x="1265" y="1833"/>
                  </a:cubicBezTo>
                  <a:cubicBezTo>
                    <a:pt x="1284" y="1833"/>
                    <a:pt x="1284" y="1814"/>
                    <a:pt x="1304" y="1814"/>
                  </a:cubicBezTo>
                  <a:cubicBezTo>
                    <a:pt x="1381" y="1794"/>
                    <a:pt x="1459" y="1775"/>
                    <a:pt x="1517" y="1736"/>
                  </a:cubicBezTo>
                  <a:cubicBezTo>
                    <a:pt x="1615" y="1697"/>
                    <a:pt x="1673" y="1639"/>
                    <a:pt x="1731" y="1561"/>
                  </a:cubicBezTo>
                  <a:cubicBezTo>
                    <a:pt x="1809" y="1503"/>
                    <a:pt x="1848" y="1425"/>
                    <a:pt x="1887" y="1328"/>
                  </a:cubicBezTo>
                  <a:cubicBezTo>
                    <a:pt x="1906" y="1230"/>
                    <a:pt x="1926" y="1133"/>
                    <a:pt x="1906" y="1055"/>
                  </a:cubicBezTo>
                  <a:cubicBezTo>
                    <a:pt x="1906" y="958"/>
                    <a:pt x="1887" y="861"/>
                    <a:pt x="1848" y="783"/>
                  </a:cubicBezTo>
                  <a:cubicBezTo>
                    <a:pt x="1809" y="725"/>
                    <a:pt x="1770" y="686"/>
                    <a:pt x="1731" y="628"/>
                  </a:cubicBezTo>
                  <a:cubicBezTo>
                    <a:pt x="1654" y="530"/>
                    <a:pt x="1556" y="472"/>
                    <a:pt x="1420" y="433"/>
                  </a:cubicBezTo>
                  <a:lnTo>
                    <a:pt x="1381" y="414"/>
                  </a:lnTo>
                  <a:cubicBezTo>
                    <a:pt x="1381" y="414"/>
                    <a:pt x="1381" y="394"/>
                    <a:pt x="1381" y="394"/>
                  </a:cubicBezTo>
                  <a:cubicBezTo>
                    <a:pt x="1342" y="297"/>
                    <a:pt x="1284" y="239"/>
                    <a:pt x="1206" y="180"/>
                  </a:cubicBezTo>
                  <a:cubicBezTo>
                    <a:pt x="1128" y="102"/>
                    <a:pt x="1051" y="63"/>
                    <a:pt x="953" y="25"/>
                  </a:cubicBezTo>
                  <a:cubicBezTo>
                    <a:pt x="895" y="25"/>
                    <a:pt x="837" y="5"/>
                    <a:pt x="778" y="5"/>
                  </a:cubicBezTo>
                  <a:cubicBezTo>
                    <a:pt x="754" y="2"/>
                    <a:pt x="731" y="0"/>
                    <a:pt x="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2" name="Google Shape;1462;p50"/>
            <p:cNvSpPr/>
            <p:nvPr/>
          </p:nvSpPr>
          <p:spPr>
            <a:xfrm>
              <a:off x="-6691250" y="2049413"/>
              <a:ext cx="47675" cy="44875"/>
            </a:xfrm>
            <a:custGeom>
              <a:avLst/>
              <a:gdLst/>
              <a:ahLst/>
              <a:cxnLst/>
              <a:rect l="l" t="t" r="r" b="b"/>
              <a:pathLst>
                <a:path w="1907" h="1795" extrusionOk="0">
                  <a:moveTo>
                    <a:pt x="1156" y="0"/>
                  </a:moveTo>
                  <a:cubicBezTo>
                    <a:pt x="1140" y="0"/>
                    <a:pt x="1124" y="2"/>
                    <a:pt x="1109" y="5"/>
                  </a:cubicBezTo>
                  <a:cubicBezTo>
                    <a:pt x="1031" y="5"/>
                    <a:pt x="934" y="5"/>
                    <a:pt x="837" y="25"/>
                  </a:cubicBezTo>
                  <a:cubicBezTo>
                    <a:pt x="759" y="44"/>
                    <a:pt x="681" y="83"/>
                    <a:pt x="604" y="122"/>
                  </a:cubicBezTo>
                  <a:cubicBezTo>
                    <a:pt x="545" y="161"/>
                    <a:pt x="487" y="200"/>
                    <a:pt x="428" y="239"/>
                  </a:cubicBezTo>
                  <a:cubicBezTo>
                    <a:pt x="409" y="239"/>
                    <a:pt x="390" y="258"/>
                    <a:pt x="390" y="258"/>
                  </a:cubicBezTo>
                  <a:cubicBezTo>
                    <a:pt x="312" y="317"/>
                    <a:pt x="253" y="394"/>
                    <a:pt x="215" y="453"/>
                  </a:cubicBezTo>
                  <a:cubicBezTo>
                    <a:pt x="156" y="531"/>
                    <a:pt x="117" y="628"/>
                    <a:pt x="78" y="706"/>
                  </a:cubicBezTo>
                  <a:cubicBezTo>
                    <a:pt x="78" y="725"/>
                    <a:pt x="59" y="745"/>
                    <a:pt x="59" y="783"/>
                  </a:cubicBezTo>
                  <a:cubicBezTo>
                    <a:pt x="39" y="861"/>
                    <a:pt x="1" y="958"/>
                    <a:pt x="20" y="1056"/>
                  </a:cubicBezTo>
                  <a:cubicBezTo>
                    <a:pt x="1" y="1153"/>
                    <a:pt x="20" y="1231"/>
                    <a:pt x="59" y="1328"/>
                  </a:cubicBezTo>
                  <a:cubicBezTo>
                    <a:pt x="78" y="1406"/>
                    <a:pt x="137" y="1484"/>
                    <a:pt x="195" y="1561"/>
                  </a:cubicBezTo>
                  <a:cubicBezTo>
                    <a:pt x="234" y="1600"/>
                    <a:pt x="292" y="1639"/>
                    <a:pt x="331" y="1678"/>
                  </a:cubicBezTo>
                  <a:cubicBezTo>
                    <a:pt x="448" y="1756"/>
                    <a:pt x="565" y="1795"/>
                    <a:pt x="701" y="1795"/>
                  </a:cubicBezTo>
                  <a:lnTo>
                    <a:pt x="759" y="1795"/>
                  </a:lnTo>
                  <a:cubicBezTo>
                    <a:pt x="837" y="1795"/>
                    <a:pt x="915" y="1795"/>
                    <a:pt x="973" y="1775"/>
                  </a:cubicBezTo>
                  <a:lnTo>
                    <a:pt x="1051" y="1775"/>
                  </a:lnTo>
                  <a:cubicBezTo>
                    <a:pt x="1109" y="1756"/>
                    <a:pt x="1187" y="1717"/>
                    <a:pt x="1245" y="1698"/>
                  </a:cubicBezTo>
                  <a:cubicBezTo>
                    <a:pt x="1265" y="1698"/>
                    <a:pt x="1304" y="1678"/>
                    <a:pt x="1323" y="1678"/>
                  </a:cubicBezTo>
                  <a:cubicBezTo>
                    <a:pt x="1382" y="1639"/>
                    <a:pt x="1459" y="1581"/>
                    <a:pt x="1518" y="1523"/>
                  </a:cubicBezTo>
                  <a:cubicBezTo>
                    <a:pt x="1537" y="1523"/>
                    <a:pt x="1557" y="1503"/>
                    <a:pt x="1576" y="1484"/>
                  </a:cubicBezTo>
                  <a:cubicBezTo>
                    <a:pt x="1634" y="1425"/>
                    <a:pt x="1693" y="1367"/>
                    <a:pt x="1732" y="1289"/>
                  </a:cubicBezTo>
                  <a:cubicBezTo>
                    <a:pt x="1751" y="1289"/>
                    <a:pt x="1751" y="1270"/>
                    <a:pt x="1751" y="1270"/>
                  </a:cubicBezTo>
                  <a:cubicBezTo>
                    <a:pt x="1790" y="1192"/>
                    <a:pt x="1829" y="1134"/>
                    <a:pt x="1848" y="1056"/>
                  </a:cubicBezTo>
                  <a:cubicBezTo>
                    <a:pt x="1887" y="978"/>
                    <a:pt x="1907" y="881"/>
                    <a:pt x="1887" y="783"/>
                  </a:cubicBezTo>
                  <a:cubicBezTo>
                    <a:pt x="1887" y="725"/>
                    <a:pt x="1868" y="667"/>
                    <a:pt x="1848" y="608"/>
                  </a:cubicBezTo>
                  <a:cubicBezTo>
                    <a:pt x="1829" y="531"/>
                    <a:pt x="1829" y="472"/>
                    <a:pt x="1790" y="394"/>
                  </a:cubicBezTo>
                  <a:cubicBezTo>
                    <a:pt x="1751" y="356"/>
                    <a:pt x="1712" y="297"/>
                    <a:pt x="1693" y="239"/>
                  </a:cubicBezTo>
                  <a:cubicBezTo>
                    <a:pt x="1595" y="142"/>
                    <a:pt x="1498" y="83"/>
                    <a:pt x="1382" y="44"/>
                  </a:cubicBezTo>
                  <a:cubicBezTo>
                    <a:pt x="1303" y="29"/>
                    <a:pt x="1224" y="0"/>
                    <a:pt x="1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3" name="Google Shape;1463;p50"/>
            <p:cNvSpPr/>
            <p:nvPr/>
          </p:nvSpPr>
          <p:spPr>
            <a:xfrm>
              <a:off x="-6753000" y="1994113"/>
              <a:ext cx="43300" cy="41350"/>
            </a:xfrm>
            <a:custGeom>
              <a:avLst/>
              <a:gdLst/>
              <a:ahLst/>
              <a:cxnLst/>
              <a:rect l="l" t="t" r="r" b="b"/>
              <a:pathLst>
                <a:path w="1732" h="1654" extrusionOk="0">
                  <a:moveTo>
                    <a:pt x="1051" y="0"/>
                  </a:moveTo>
                  <a:cubicBezTo>
                    <a:pt x="973" y="0"/>
                    <a:pt x="915" y="20"/>
                    <a:pt x="856" y="20"/>
                  </a:cubicBezTo>
                  <a:cubicBezTo>
                    <a:pt x="740" y="39"/>
                    <a:pt x="623" y="97"/>
                    <a:pt x="526" y="175"/>
                  </a:cubicBezTo>
                  <a:cubicBezTo>
                    <a:pt x="448" y="253"/>
                    <a:pt x="351" y="331"/>
                    <a:pt x="253" y="389"/>
                  </a:cubicBezTo>
                  <a:cubicBezTo>
                    <a:pt x="176" y="448"/>
                    <a:pt x="117" y="525"/>
                    <a:pt x="78" y="623"/>
                  </a:cubicBezTo>
                  <a:cubicBezTo>
                    <a:pt x="39" y="700"/>
                    <a:pt x="1" y="798"/>
                    <a:pt x="1" y="895"/>
                  </a:cubicBezTo>
                  <a:cubicBezTo>
                    <a:pt x="1" y="992"/>
                    <a:pt x="20" y="1089"/>
                    <a:pt x="59" y="1167"/>
                  </a:cubicBezTo>
                  <a:cubicBezTo>
                    <a:pt x="78" y="1264"/>
                    <a:pt x="117" y="1342"/>
                    <a:pt x="176" y="1401"/>
                  </a:cubicBezTo>
                  <a:cubicBezTo>
                    <a:pt x="234" y="1440"/>
                    <a:pt x="273" y="1478"/>
                    <a:pt x="331" y="1517"/>
                  </a:cubicBezTo>
                  <a:cubicBezTo>
                    <a:pt x="428" y="1595"/>
                    <a:pt x="545" y="1634"/>
                    <a:pt x="681" y="1653"/>
                  </a:cubicBezTo>
                  <a:lnTo>
                    <a:pt x="876" y="1634"/>
                  </a:lnTo>
                  <a:cubicBezTo>
                    <a:pt x="992" y="1595"/>
                    <a:pt x="1090" y="1556"/>
                    <a:pt x="1187" y="1459"/>
                  </a:cubicBezTo>
                  <a:cubicBezTo>
                    <a:pt x="1284" y="1401"/>
                    <a:pt x="1381" y="1323"/>
                    <a:pt x="1479" y="1245"/>
                  </a:cubicBezTo>
                  <a:cubicBezTo>
                    <a:pt x="1556" y="1187"/>
                    <a:pt x="1615" y="1109"/>
                    <a:pt x="1634" y="1031"/>
                  </a:cubicBezTo>
                  <a:cubicBezTo>
                    <a:pt x="1693" y="934"/>
                    <a:pt x="1712" y="856"/>
                    <a:pt x="1712" y="759"/>
                  </a:cubicBezTo>
                  <a:cubicBezTo>
                    <a:pt x="1732" y="662"/>
                    <a:pt x="1712" y="564"/>
                    <a:pt x="1673" y="486"/>
                  </a:cubicBezTo>
                  <a:cubicBezTo>
                    <a:pt x="1654" y="389"/>
                    <a:pt x="1615" y="311"/>
                    <a:pt x="1537" y="234"/>
                  </a:cubicBezTo>
                  <a:cubicBezTo>
                    <a:pt x="1498" y="195"/>
                    <a:pt x="1459" y="156"/>
                    <a:pt x="1401" y="117"/>
                  </a:cubicBezTo>
                  <a:cubicBezTo>
                    <a:pt x="1284" y="59"/>
                    <a:pt x="1167" y="0"/>
                    <a:pt x="1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4" name="Google Shape;1464;p50"/>
            <p:cNvSpPr/>
            <p:nvPr/>
          </p:nvSpPr>
          <p:spPr>
            <a:xfrm>
              <a:off x="-6527875" y="2354613"/>
              <a:ext cx="45250" cy="42600"/>
            </a:xfrm>
            <a:custGeom>
              <a:avLst/>
              <a:gdLst/>
              <a:ahLst/>
              <a:cxnLst/>
              <a:rect l="l" t="t" r="r" b="b"/>
              <a:pathLst>
                <a:path w="1810" h="1704" extrusionOk="0">
                  <a:moveTo>
                    <a:pt x="919" y="0"/>
                  </a:moveTo>
                  <a:cubicBezTo>
                    <a:pt x="863" y="0"/>
                    <a:pt x="804" y="5"/>
                    <a:pt x="740" y="12"/>
                  </a:cubicBezTo>
                  <a:cubicBezTo>
                    <a:pt x="662" y="31"/>
                    <a:pt x="604" y="70"/>
                    <a:pt x="526" y="89"/>
                  </a:cubicBezTo>
                  <a:cubicBezTo>
                    <a:pt x="467" y="109"/>
                    <a:pt x="370" y="187"/>
                    <a:pt x="331" y="206"/>
                  </a:cubicBezTo>
                  <a:cubicBezTo>
                    <a:pt x="331" y="226"/>
                    <a:pt x="312" y="226"/>
                    <a:pt x="312" y="245"/>
                  </a:cubicBezTo>
                  <a:cubicBezTo>
                    <a:pt x="253" y="303"/>
                    <a:pt x="215" y="342"/>
                    <a:pt x="176" y="401"/>
                  </a:cubicBezTo>
                  <a:cubicBezTo>
                    <a:pt x="156" y="401"/>
                    <a:pt x="156" y="420"/>
                    <a:pt x="156" y="420"/>
                  </a:cubicBezTo>
                  <a:cubicBezTo>
                    <a:pt x="59" y="556"/>
                    <a:pt x="20" y="692"/>
                    <a:pt x="1" y="867"/>
                  </a:cubicBezTo>
                  <a:cubicBezTo>
                    <a:pt x="1" y="984"/>
                    <a:pt x="20" y="1140"/>
                    <a:pt x="78" y="1237"/>
                  </a:cubicBezTo>
                  <a:cubicBezTo>
                    <a:pt x="117" y="1295"/>
                    <a:pt x="156" y="1354"/>
                    <a:pt x="195" y="1393"/>
                  </a:cubicBezTo>
                  <a:cubicBezTo>
                    <a:pt x="195" y="1412"/>
                    <a:pt x="195" y="1412"/>
                    <a:pt x="215" y="1412"/>
                  </a:cubicBezTo>
                  <a:cubicBezTo>
                    <a:pt x="234" y="1431"/>
                    <a:pt x="273" y="1470"/>
                    <a:pt x="292" y="1470"/>
                  </a:cubicBezTo>
                  <a:cubicBezTo>
                    <a:pt x="312" y="1490"/>
                    <a:pt x="331" y="1529"/>
                    <a:pt x="370" y="1548"/>
                  </a:cubicBezTo>
                  <a:cubicBezTo>
                    <a:pt x="409" y="1587"/>
                    <a:pt x="545" y="1645"/>
                    <a:pt x="565" y="1645"/>
                  </a:cubicBezTo>
                  <a:cubicBezTo>
                    <a:pt x="584" y="1665"/>
                    <a:pt x="584" y="1665"/>
                    <a:pt x="604" y="1665"/>
                  </a:cubicBezTo>
                  <a:cubicBezTo>
                    <a:pt x="681" y="1684"/>
                    <a:pt x="759" y="1704"/>
                    <a:pt x="817" y="1704"/>
                  </a:cubicBezTo>
                  <a:cubicBezTo>
                    <a:pt x="895" y="1704"/>
                    <a:pt x="993" y="1704"/>
                    <a:pt x="1051" y="1684"/>
                  </a:cubicBezTo>
                  <a:lnTo>
                    <a:pt x="1090" y="1684"/>
                  </a:lnTo>
                  <a:cubicBezTo>
                    <a:pt x="1168" y="1665"/>
                    <a:pt x="1226" y="1645"/>
                    <a:pt x="1304" y="1607"/>
                  </a:cubicBezTo>
                  <a:cubicBezTo>
                    <a:pt x="1304" y="1607"/>
                    <a:pt x="1304" y="1607"/>
                    <a:pt x="1323" y="1587"/>
                  </a:cubicBezTo>
                  <a:cubicBezTo>
                    <a:pt x="1381" y="1568"/>
                    <a:pt x="1440" y="1529"/>
                    <a:pt x="1479" y="1490"/>
                  </a:cubicBezTo>
                  <a:cubicBezTo>
                    <a:pt x="1537" y="1431"/>
                    <a:pt x="1595" y="1354"/>
                    <a:pt x="1634" y="1315"/>
                  </a:cubicBezTo>
                  <a:cubicBezTo>
                    <a:pt x="1693" y="1256"/>
                    <a:pt x="1732" y="1140"/>
                    <a:pt x="1751" y="1101"/>
                  </a:cubicBezTo>
                  <a:cubicBezTo>
                    <a:pt x="1770" y="1042"/>
                    <a:pt x="1790" y="945"/>
                    <a:pt x="1790" y="887"/>
                  </a:cubicBezTo>
                  <a:cubicBezTo>
                    <a:pt x="1809" y="790"/>
                    <a:pt x="1790" y="692"/>
                    <a:pt x="1751" y="615"/>
                  </a:cubicBezTo>
                  <a:cubicBezTo>
                    <a:pt x="1732" y="517"/>
                    <a:pt x="1673" y="440"/>
                    <a:pt x="1615" y="381"/>
                  </a:cubicBezTo>
                  <a:cubicBezTo>
                    <a:pt x="1595" y="362"/>
                    <a:pt x="1576" y="342"/>
                    <a:pt x="1576" y="323"/>
                  </a:cubicBezTo>
                  <a:cubicBezTo>
                    <a:pt x="1557" y="303"/>
                    <a:pt x="1537" y="284"/>
                    <a:pt x="1518" y="245"/>
                  </a:cubicBezTo>
                  <a:cubicBezTo>
                    <a:pt x="1420" y="148"/>
                    <a:pt x="1323" y="89"/>
                    <a:pt x="1206" y="51"/>
                  </a:cubicBezTo>
                  <a:cubicBezTo>
                    <a:pt x="1108" y="14"/>
                    <a:pt x="1017" y="0"/>
                    <a:pt x="9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5" name="Google Shape;1465;p50"/>
            <p:cNvSpPr/>
            <p:nvPr/>
          </p:nvSpPr>
          <p:spPr>
            <a:xfrm>
              <a:off x="-6401450" y="2464738"/>
              <a:ext cx="42800" cy="46750"/>
            </a:xfrm>
            <a:custGeom>
              <a:avLst/>
              <a:gdLst/>
              <a:ahLst/>
              <a:cxnLst/>
              <a:rect l="l" t="t" r="r" b="b"/>
              <a:pathLst>
                <a:path w="1712" h="1870" extrusionOk="0">
                  <a:moveTo>
                    <a:pt x="977" y="0"/>
                  </a:moveTo>
                  <a:cubicBezTo>
                    <a:pt x="929" y="0"/>
                    <a:pt x="881" y="7"/>
                    <a:pt x="837" y="22"/>
                  </a:cubicBezTo>
                  <a:cubicBezTo>
                    <a:pt x="778" y="41"/>
                    <a:pt x="720" y="61"/>
                    <a:pt x="662" y="80"/>
                  </a:cubicBezTo>
                  <a:cubicBezTo>
                    <a:pt x="545" y="138"/>
                    <a:pt x="467" y="216"/>
                    <a:pt x="389" y="313"/>
                  </a:cubicBezTo>
                  <a:cubicBezTo>
                    <a:pt x="331" y="372"/>
                    <a:pt x="292" y="430"/>
                    <a:pt x="234" y="488"/>
                  </a:cubicBezTo>
                  <a:cubicBezTo>
                    <a:pt x="214" y="527"/>
                    <a:pt x="195" y="547"/>
                    <a:pt x="156" y="586"/>
                  </a:cubicBezTo>
                  <a:cubicBezTo>
                    <a:pt x="156" y="586"/>
                    <a:pt x="137" y="605"/>
                    <a:pt x="137" y="625"/>
                  </a:cubicBezTo>
                  <a:lnTo>
                    <a:pt x="117" y="625"/>
                  </a:lnTo>
                  <a:lnTo>
                    <a:pt x="39" y="800"/>
                  </a:lnTo>
                  <a:cubicBezTo>
                    <a:pt x="20" y="858"/>
                    <a:pt x="20" y="936"/>
                    <a:pt x="0" y="994"/>
                  </a:cubicBezTo>
                  <a:cubicBezTo>
                    <a:pt x="0" y="994"/>
                    <a:pt x="0" y="994"/>
                    <a:pt x="0" y="1014"/>
                  </a:cubicBezTo>
                  <a:cubicBezTo>
                    <a:pt x="0" y="1033"/>
                    <a:pt x="20" y="1189"/>
                    <a:pt x="20" y="1208"/>
                  </a:cubicBezTo>
                  <a:cubicBezTo>
                    <a:pt x="20" y="1208"/>
                    <a:pt x="20" y="1208"/>
                    <a:pt x="20" y="1228"/>
                  </a:cubicBezTo>
                  <a:cubicBezTo>
                    <a:pt x="20" y="1247"/>
                    <a:pt x="78" y="1383"/>
                    <a:pt x="78" y="1403"/>
                  </a:cubicBezTo>
                  <a:cubicBezTo>
                    <a:pt x="78" y="1403"/>
                    <a:pt x="98" y="1422"/>
                    <a:pt x="98" y="1422"/>
                  </a:cubicBezTo>
                  <a:cubicBezTo>
                    <a:pt x="117" y="1461"/>
                    <a:pt x="175" y="1539"/>
                    <a:pt x="195" y="1578"/>
                  </a:cubicBezTo>
                  <a:lnTo>
                    <a:pt x="214" y="1578"/>
                  </a:lnTo>
                  <a:cubicBezTo>
                    <a:pt x="214" y="1597"/>
                    <a:pt x="214" y="1597"/>
                    <a:pt x="214" y="1597"/>
                  </a:cubicBezTo>
                  <a:cubicBezTo>
                    <a:pt x="253" y="1636"/>
                    <a:pt x="312" y="1675"/>
                    <a:pt x="351" y="1714"/>
                  </a:cubicBezTo>
                  <a:cubicBezTo>
                    <a:pt x="370" y="1714"/>
                    <a:pt x="370" y="1733"/>
                    <a:pt x="370" y="1733"/>
                  </a:cubicBezTo>
                  <a:lnTo>
                    <a:pt x="389" y="1733"/>
                  </a:lnTo>
                  <a:cubicBezTo>
                    <a:pt x="428" y="1753"/>
                    <a:pt x="526" y="1811"/>
                    <a:pt x="564" y="1830"/>
                  </a:cubicBezTo>
                  <a:lnTo>
                    <a:pt x="603" y="1830"/>
                  </a:lnTo>
                  <a:cubicBezTo>
                    <a:pt x="662" y="1850"/>
                    <a:pt x="739" y="1869"/>
                    <a:pt x="817" y="1869"/>
                  </a:cubicBezTo>
                  <a:cubicBezTo>
                    <a:pt x="876" y="1869"/>
                    <a:pt x="953" y="1869"/>
                    <a:pt x="1031" y="1850"/>
                  </a:cubicBezTo>
                  <a:lnTo>
                    <a:pt x="1051" y="1850"/>
                  </a:lnTo>
                  <a:cubicBezTo>
                    <a:pt x="1090" y="1850"/>
                    <a:pt x="1187" y="1811"/>
                    <a:pt x="1226" y="1792"/>
                  </a:cubicBezTo>
                  <a:lnTo>
                    <a:pt x="1245" y="1792"/>
                  </a:lnTo>
                  <a:cubicBezTo>
                    <a:pt x="1284" y="1753"/>
                    <a:pt x="1342" y="1714"/>
                    <a:pt x="1381" y="1675"/>
                  </a:cubicBezTo>
                  <a:lnTo>
                    <a:pt x="1401" y="1675"/>
                  </a:lnTo>
                  <a:cubicBezTo>
                    <a:pt x="1459" y="1636"/>
                    <a:pt x="1498" y="1578"/>
                    <a:pt x="1537" y="1519"/>
                  </a:cubicBezTo>
                  <a:cubicBezTo>
                    <a:pt x="1595" y="1441"/>
                    <a:pt x="1634" y="1344"/>
                    <a:pt x="1634" y="1247"/>
                  </a:cubicBezTo>
                  <a:cubicBezTo>
                    <a:pt x="1673" y="1169"/>
                    <a:pt x="1673" y="1072"/>
                    <a:pt x="1634" y="994"/>
                  </a:cubicBezTo>
                  <a:cubicBezTo>
                    <a:pt x="1654" y="936"/>
                    <a:pt x="1673" y="897"/>
                    <a:pt x="1673" y="839"/>
                  </a:cubicBezTo>
                  <a:cubicBezTo>
                    <a:pt x="1712" y="761"/>
                    <a:pt x="1712" y="664"/>
                    <a:pt x="1673" y="566"/>
                  </a:cubicBezTo>
                  <a:cubicBezTo>
                    <a:pt x="1673" y="469"/>
                    <a:pt x="1634" y="391"/>
                    <a:pt x="1576" y="313"/>
                  </a:cubicBezTo>
                  <a:cubicBezTo>
                    <a:pt x="1517" y="236"/>
                    <a:pt x="1459" y="177"/>
                    <a:pt x="1381" y="119"/>
                  </a:cubicBezTo>
                  <a:cubicBezTo>
                    <a:pt x="1323" y="99"/>
                    <a:pt x="1265" y="61"/>
                    <a:pt x="1206" y="41"/>
                  </a:cubicBezTo>
                  <a:cubicBezTo>
                    <a:pt x="1134" y="17"/>
                    <a:pt x="1055"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6" name="Google Shape;1466;p50"/>
            <p:cNvSpPr/>
            <p:nvPr/>
          </p:nvSpPr>
          <p:spPr>
            <a:xfrm>
              <a:off x="-6347000" y="2328138"/>
              <a:ext cx="38450" cy="36500"/>
            </a:xfrm>
            <a:custGeom>
              <a:avLst/>
              <a:gdLst/>
              <a:ahLst/>
              <a:cxnLst/>
              <a:rect l="l" t="t" r="r" b="b"/>
              <a:pathLst>
                <a:path w="1538" h="1460" extrusionOk="0">
                  <a:moveTo>
                    <a:pt x="662" y="1"/>
                  </a:moveTo>
                  <a:cubicBezTo>
                    <a:pt x="565" y="1"/>
                    <a:pt x="487" y="40"/>
                    <a:pt x="390" y="79"/>
                  </a:cubicBezTo>
                  <a:cubicBezTo>
                    <a:pt x="312" y="118"/>
                    <a:pt x="234" y="176"/>
                    <a:pt x="176" y="254"/>
                  </a:cubicBezTo>
                  <a:cubicBezTo>
                    <a:pt x="117" y="312"/>
                    <a:pt x="59" y="390"/>
                    <a:pt x="40" y="487"/>
                  </a:cubicBezTo>
                  <a:cubicBezTo>
                    <a:pt x="20" y="546"/>
                    <a:pt x="20" y="623"/>
                    <a:pt x="1" y="682"/>
                  </a:cubicBezTo>
                  <a:cubicBezTo>
                    <a:pt x="1" y="798"/>
                    <a:pt x="20" y="915"/>
                    <a:pt x="79" y="1032"/>
                  </a:cubicBezTo>
                  <a:cubicBezTo>
                    <a:pt x="117" y="1090"/>
                    <a:pt x="156" y="1129"/>
                    <a:pt x="176" y="1187"/>
                  </a:cubicBezTo>
                  <a:cubicBezTo>
                    <a:pt x="273" y="1285"/>
                    <a:pt x="370" y="1343"/>
                    <a:pt x="487" y="1401"/>
                  </a:cubicBezTo>
                  <a:lnTo>
                    <a:pt x="584" y="1421"/>
                  </a:lnTo>
                  <a:cubicBezTo>
                    <a:pt x="681" y="1460"/>
                    <a:pt x="779" y="1460"/>
                    <a:pt x="876" y="1460"/>
                  </a:cubicBezTo>
                  <a:cubicBezTo>
                    <a:pt x="954" y="1460"/>
                    <a:pt x="1051" y="1421"/>
                    <a:pt x="1129" y="1382"/>
                  </a:cubicBezTo>
                  <a:cubicBezTo>
                    <a:pt x="1226" y="1343"/>
                    <a:pt x="1284" y="1285"/>
                    <a:pt x="1343" y="1207"/>
                  </a:cubicBezTo>
                  <a:cubicBezTo>
                    <a:pt x="1421" y="1148"/>
                    <a:pt x="1459" y="1071"/>
                    <a:pt x="1498" y="973"/>
                  </a:cubicBezTo>
                  <a:cubicBezTo>
                    <a:pt x="1498" y="915"/>
                    <a:pt x="1518" y="837"/>
                    <a:pt x="1518" y="779"/>
                  </a:cubicBezTo>
                  <a:cubicBezTo>
                    <a:pt x="1537" y="662"/>
                    <a:pt x="1498" y="546"/>
                    <a:pt x="1459" y="429"/>
                  </a:cubicBezTo>
                  <a:cubicBezTo>
                    <a:pt x="1421" y="370"/>
                    <a:pt x="1382" y="332"/>
                    <a:pt x="1343" y="273"/>
                  </a:cubicBezTo>
                  <a:cubicBezTo>
                    <a:pt x="1265" y="176"/>
                    <a:pt x="1168" y="118"/>
                    <a:pt x="1032" y="59"/>
                  </a:cubicBezTo>
                  <a:lnTo>
                    <a:pt x="934" y="40"/>
                  </a:lnTo>
                  <a:cubicBezTo>
                    <a:pt x="857" y="1"/>
                    <a:pt x="759" y="1"/>
                    <a:pt x="6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7" name="Google Shape;1467;p50"/>
            <p:cNvSpPr/>
            <p:nvPr/>
          </p:nvSpPr>
          <p:spPr>
            <a:xfrm>
              <a:off x="-6651875" y="2336913"/>
              <a:ext cx="41375" cy="44150"/>
            </a:xfrm>
            <a:custGeom>
              <a:avLst/>
              <a:gdLst/>
              <a:ahLst/>
              <a:cxnLst/>
              <a:rect l="l" t="t" r="r" b="b"/>
              <a:pathLst>
                <a:path w="1655" h="1766" extrusionOk="0">
                  <a:moveTo>
                    <a:pt x="954" y="0"/>
                  </a:moveTo>
                  <a:cubicBezTo>
                    <a:pt x="896" y="0"/>
                    <a:pt x="837" y="0"/>
                    <a:pt x="779" y="19"/>
                  </a:cubicBezTo>
                  <a:cubicBezTo>
                    <a:pt x="662" y="39"/>
                    <a:pt x="546" y="97"/>
                    <a:pt x="448" y="175"/>
                  </a:cubicBezTo>
                  <a:cubicBezTo>
                    <a:pt x="390" y="233"/>
                    <a:pt x="312" y="311"/>
                    <a:pt x="254" y="389"/>
                  </a:cubicBezTo>
                  <a:cubicBezTo>
                    <a:pt x="234" y="408"/>
                    <a:pt x="215" y="447"/>
                    <a:pt x="195" y="467"/>
                  </a:cubicBezTo>
                  <a:cubicBezTo>
                    <a:pt x="157" y="545"/>
                    <a:pt x="118" y="642"/>
                    <a:pt x="79" y="720"/>
                  </a:cubicBezTo>
                  <a:cubicBezTo>
                    <a:pt x="59" y="759"/>
                    <a:pt x="59" y="797"/>
                    <a:pt x="40" y="836"/>
                  </a:cubicBezTo>
                  <a:cubicBezTo>
                    <a:pt x="40" y="895"/>
                    <a:pt x="20" y="953"/>
                    <a:pt x="1" y="1011"/>
                  </a:cubicBezTo>
                  <a:cubicBezTo>
                    <a:pt x="20" y="1070"/>
                    <a:pt x="20" y="1148"/>
                    <a:pt x="20" y="1206"/>
                  </a:cubicBezTo>
                  <a:cubicBezTo>
                    <a:pt x="40" y="1264"/>
                    <a:pt x="59" y="1323"/>
                    <a:pt x="79" y="1381"/>
                  </a:cubicBezTo>
                  <a:cubicBezTo>
                    <a:pt x="118" y="1459"/>
                    <a:pt x="176" y="1537"/>
                    <a:pt x="254" y="1595"/>
                  </a:cubicBezTo>
                  <a:cubicBezTo>
                    <a:pt x="293" y="1634"/>
                    <a:pt x="351" y="1673"/>
                    <a:pt x="409" y="1692"/>
                  </a:cubicBezTo>
                  <a:cubicBezTo>
                    <a:pt x="468" y="1731"/>
                    <a:pt x="526" y="1750"/>
                    <a:pt x="584" y="1750"/>
                  </a:cubicBezTo>
                  <a:cubicBezTo>
                    <a:pt x="614" y="1760"/>
                    <a:pt x="648" y="1765"/>
                    <a:pt x="682" y="1765"/>
                  </a:cubicBezTo>
                  <a:cubicBezTo>
                    <a:pt x="716" y="1765"/>
                    <a:pt x="750" y="1760"/>
                    <a:pt x="779" y="1750"/>
                  </a:cubicBezTo>
                  <a:cubicBezTo>
                    <a:pt x="876" y="1750"/>
                    <a:pt x="954" y="1731"/>
                    <a:pt x="1032" y="1692"/>
                  </a:cubicBezTo>
                  <a:cubicBezTo>
                    <a:pt x="1051" y="1692"/>
                    <a:pt x="1071" y="1673"/>
                    <a:pt x="1071" y="1673"/>
                  </a:cubicBezTo>
                  <a:cubicBezTo>
                    <a:pt x="1149" y="1634"/>
                    <a:pt x="1207" y="1595"/>
                    <a:pt x="1265" y="1556"/>
                  </a:cubicBezTo>
                  <a:cubicBezTo>
                    <a:pt x="1324" y="1498"/>
                    <a:pt x="1382" y="1420"/>
                    <a:pt x="1401" y="1381"/>
                  </a:cubicBezTo>
                  <a:cubicBezTo>
                    <a:pt x="1421" y="1381"/>
                    <a:pt x="1421" y="1362"/>
                    <a:pt x="1440" y="1342"/>
                  </a:cubicBezTo>
                  <a:cubicBezTo>
                    <a:pt x="1479" y="1284"/>
                    <a:pt x="1499" y="1206"/>
                    <a:pt x="1537" y="1148"/>
                  </a:cubicBezTo>
                  <a:cubicBezTo>
                    <a:pt x="1537" y="1128"/>
                    <a:pt x="1557" y="1109"/>
                    <a:pt x="1557" y="1109"/>
                  </a:cubicBezTo>
                  <a:cubicBezTo>
                    <a:pt x="1557" y="1070"/>
                    <a:pt x="1576" y="1031"/>
                    <a:pt x="1576" y="973"/>
                  </a:cubicBezTo>
                  <a:cubicBezTo>
                    <a:pt x="1615" y="914"/>
                    <a:pt x="1635" y="836"/>
                    <a:pt x="1635" y="739"/>
                  </a:cubicBezTo>
                  <a:cubicBezTo>
                    <a:pt x="1654" y="642"/>
                    <a:pt x="1635" y="564"/>
                    <a:pt x="1596" y="467"/>
                  </a:cubicBezTo>
                  <a:cubicBezTo>
                    <a:pt x="1576" y="389"/>
                    <a:pt x="1518" y="311"/>
                    <a:pt x="1460" y="233"/>
                  </a:cubicBezTo>
                  <a:cubicBezTo>
                    <a:pt x="1421" y="195"/>
                    <a:pt x="1362" y="156"/>
                    <a:pt x="1324" y="117"/>
                  </a:cubicBezTo>
                  <a:cubicBezTo>
                    <a:pt x="1207" y="39"/>
                    <a:pt x="1090" y="0"/>
                    <a:pt x="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8" name="Google Shape;1468;p50"/>
            <p:cNvSpPr/>
            <p:nvPr/>
          </p:nvSpPr>
          <p:spPr>
            <a:xfrm>
              <a:off x="-6485425" y="2283713"/>
              <a:ext cx="42825" cy="34925"/>
            </a:xfrm>
            <a:custGeom>
              <a:avLst/>
              <a:gdLst/>
              <a:ahLst/>
              <a:cxnLst/>
              <a:rect l="l" t="t" r="r" b="b"/>
              <a:pathLst>
                <a:path w="1713" h="1397" extrusionOk="0">
                  <a:moveTo>
                    <a:pt x="816" y="1"/>
                  </a:moveTo>
                  <a:cubicBezTo>
                    <a:pt x="545" y="1"/>
                    <a:pt x="280" y="143"/>
                    <a:pt x="170" y="475"/>
                  </a:cubicBezTo>
                  <a:cubicBezTo>
                    <a:pt x="1" y="1018"/>
                    <a:pt x="453" y="1396"/>
                    <a:pt x="891" y="1396"/>
                  </a:cubicBezTo>
                  <a:cubicBezTo>
                    <a:pt x="1158" y="1396"/>
                    <a:pt x="1420" y="1254"/>
                    <a:pt x="1531" y="922"/>
                  </a:cubicBezTo>
                  <a:cubicBezTo>
                    <a:pt x="1712" y="379"/>
                    <a:pt x="1257" y="1"/>
                    <a:pt x="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9" name="Google Shape;1469;p50"/>
            <p:cNvSpPr/>
            <p:nvPr/>
          </p:nvSpPr>
          <p:spPr>
            <a:xfrm>
              <a:off x="-6528350" y="2482188"/>
              <a:ext cx="58375" cy="45825"/>
            </a:xfrm>
            <a:custGeom>
              <a:avLst/>
              <a:gdLst/>
              <a:ahLst/>
              <a:cxnLst/>
              <a:rect l="l" t="t" r="r" b="b"/>
              <a:pathLst>
                <a:path w="2335" h="1833" extrusionOk="0">
                  <a:moveTo>
                    <a:pt x="1244" y="1"/>
                  </a:moveTo>
                  <a:cubicBezTo>
                    <a:pt x="1033" y="1"/>
                    <a:pt x="847" y="54"/>
                    <a:pt x="661" y="121"/>
                  </a:cubicBezTo>
                  <a:cubicBezTo>
                    <a:pt x="564" y="179"/>
                    <a:pt x="467" y="238"/>
                    <a:pt x="370" y="296"/>
                  </a:cubicBezTo>
                  <a:cubicBezTo>
                    <a:pt x="272" y="374"/>
                    <a:pt x="214" y="471"/>
                    <a:pt x="136" y="549"/>
                  </a:cubicBezTo>
                  <a:lnTo>
                    <a:pt x="39" y="724"/>
                  </a:lnTo>
                  <a:cubicBezTo>
                    <a:pt x="20" y="821"/>
                    <a:pt x="0" y="919"/>
                    <a:pt x="20" y="1016"/>
                  </a:cubicBezTo>
                  <a:cubicBezTo>
                    <a:pt x="20" y="1074"/>
                    <a:pt x="20" y="1132"/>
                    <a:pt x="58" y="1191"/>
                  </a:cubicBezTo>
                  <a:cubicBezTo>
                    <a:pt x="78" y="1269"/>
                    <a:pt x="117" y="1346"/>
                    <a:pt x="195" y="1424"/>
                  </a:cubicBezTo>
                  <a:cubicBezTo>
                    <a:pt x="272" y="1502"/>
                    <a:pt x="350" y="1580"/>
                    <a:pt x="447" y="1619"/>
                  </a:cubicBezTo>
                  <a:cubicBezTo>
                    <a:pt x="545" y="1677"/>
                    <a:pt x="642" y="1735"/>
                    <a:pt x="739" y="1774"/>
                  </a:cubicBezTo>
                  <a:cubicBezTo>
                    <a:pt x="836" y="1794"/>
                    <a:pt x="914" y="1794"/>
                    <a:pt x="992" y="1813"/>
                  </a:cubicBezTo>
                  <a:cubicBezTo>
                    <a:pt x="1031" y="1813"/>
                    <a:pt x="1050" y="1833"/>
                    <a:pt x="1070" y="1833"/>
                  </a:cubicBezTo>
                  <a:cubicBezTo>
                    <a:pt x="1187" y="1833"/>
                    <a:pt x="1303" y="1813"/>
                    <a:pt x="1400" y="1813"/>
                  </a:cubicBezTo>
                  <a:cubicBezTo>
                    <a:pt x="1517" y="1794"/>
                    <a:pt x="1614" y="1755"/>
                    <a:pt x="1712" y="1716"/>
                  </a:cubicBezTo>
                  <a:cubicBezTo>
                    <a:pt x="1789" y="1677"/>
                    <a:pt x="1848" y="1638"/>
                    <a:pt x="1926" y="1599"/>
                  </a:cubicBezTo>
                  <a:cubicBezTo>
                    <a:pt x="1965" y="1560"/>
                    <a:pt x="2003" y="1541"/>
                    <a:pt x="2042" y="1502"/>
                  </a:cubicBezTo>
                  <a:cubicBezTo>
                    <a:pt x="2081" y="1463"/>
                    <a:pt x="2140" y="1405"/>
                    <a:pt x="2178" y="1366"/>
                  </a:cubicBezTo>
                  <a:cubicBezTo>
                    <a:pt x="2178" y="1366"/>
                    <a:pt x="2178" y="1346"/>
                    <a:pt x="2178" y="1346"/>
                  </a:cubicBezTo>
                  <a:cubicBezTo>
                    <a:pt x="2198" y="1308"/>
                    <a:pt x="2217" y="1269"/>
                    <a:pt x="2237" y="1230"/>
                  </a:cubicBezTo>
                  <a:cubicBezTo>
                    <a:pt x="2256" y="1191"/>
                    <a:pt x="2295" y="1152"/>
                    <a:pt x="2295" y="1094"/>
                  </a:cubicBezTo>
                  <a:cubicBezTo>
                    <a:pt x="2315" y="1035"/>
                    <a:pt x="2334" y="957"/>
                    <a:pt x="2334" y="899"/>
                  </a:cubicBezTo>
                  <a:cubicBezTo>
                    <a:pt x="2334" y="880"/>
                    <a:pt x="2334" y="860"/>
                    <a:pt x="2334" y="860"/>
                  </a:cubicBezTo>
                  <a:cubicBezTo>
                    <a:pt x="2334" y="782"/>
                    <a:pt x="2334" y="724"/>
                    <a:pt x="2315" y="646"/>
                  </a:cubicBezTo>
                  <a:cubicBezTo>
                    <a:pt x="2315" y="646"/>
                    <a:pt x="2315" y="627"/>
                    <a:pt x="2315" y="627"/>
                  </a:cubicBezTo>
                  <a:cubicBezTo>
                    <a:pt x="2295" y="549"/>
                    <a:pt x="2276" y="491"/>
                    <a:pt x="2237" y="432"/>
                  </a:cubicBezTo>
                  <a:cubicBezTo>
                    <a:pt x="2237" y="413"/>
                    <a:pt x="2159" y="296"/>
                    <a:pt x="2140" y="277"/>
                  </a:cubicBezTo>
                  <a:cubicBezTo>
                    <a:pt x="2140" y="277"/>
                    <a:pt x="2140" y="277"/>
                    <a:pt x="2140" y="257"/>
                  </a:cubicBezTo>
                  <a:cubicBezTo>
                    <a:pt x="2120" y="257"/>
                    <a:pt x="2003" y="141"/>
                    <a:pt x="1984" y="141"/>
                  </a:cubicBezTo>
                  <a:cubicBezTo>
                    <a:pt x="1945" y="121"/>
                    <a:pt x="1770" y="43"/>
                    <a:pt x="1789" y="43"/>
                  </a:cubicBezTo>
                  <a:cubicBezTo>
                    <a:pt x="1731" y="43"/>
                    <a:pt x="1634" y="24"/>
                    <a:pt x="1614" y="24"/>
                  </a:cubicBezTo>
                  <a:cubicBezTo>
                    <a:pt x="1601" y="17"/>
                    <a:pt x="1586" y="15"/>
                    <a:pt x="1572" y="15"/>
                  </a:cubicBezTo>
                  <a:cubicBezTo>
                    <a:pt x="1543" y="15"/>
                    <a:pt x="1517" y="24"/>
                    <a:pt x="1517" y="24"/>
                  </a:cubicBezTo>
                  <a:lnTo>
                    <a:pt x="1439" y="24"/>
                  </a:lnTo>
                  <a:cubicBezTo>
                    <a:pt x="1400" y="24"/>
                    <a:pt x="1362" y="4"/>
                    <a:pt x="1342" y="4"/>
                  </a:cubicBezTo>
                  <a:cubicBezTo>
                    <a:pt x="1309" y="2"/>
                    <a:pt x="1276" y="1"/>
                    <a:pt x="1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0" name="Google Shape;1470;p50"/>
            <p:cNvSpPr/>
            <p:nvPr/>
          </p:nvSpPr>
          <p:spPr>
            <a:xfrm>
              <a:off x="-6483625" y="2483263"/>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1" name="Google Shape;1471;p50"/>
            <p:cNvSpPr/>
            <p:nvPr/>
          </p:nvSpPr>
          <p:spPr>
            <a:xfrm>
              <a:off x="-6483625" y="2483263"/>
              <a:ext cx="500" cy="500"/>
            </a:xfrm>
            <a:custGeom>
              <a:avLst/>
              <a:gdLst/>
              <a:ahLst/>
              <a:cxnLst/>
              <a:rect l="l" t="t" r="r" b="b"/>
              <a:pathLst>
                <a:path w="20" h="20" extrusionOk="0">
                  <a:moveTo>
                    <a:pt x="0" y="0"/>
                  </a:moveTo>
                  <a:cubicBezTo>
                    <a:pt x="0" y="0"/>
                    <a:pt x="20" y="0"/>
                    <a:pt x="20" y="20"/>
                  </a:cubicBezTo>
                  <a:cubicBezTo>
                    <a:pt x="20" y="20"/>
                    <a:pt x="20" y="0"/>
                    <a:pt x="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2" name="Google Shape;1472;p50"/>
            <p:cNvSpPr/>
            <p:nvPr/>
          </p:nvSpPr>
          <p:spPr>
            <a:xfrm>
              <a:off x="-6399025" y="2576888"/>
              <a:ext cx="64200" cy="50525"/>
            </a:xfrm>
            <a:custGeom>
              <a:avLst/>
              <a:gdLst/>
              <a:ahLst/>
              <a:cxnLst/>
              <a:rect l="l" t="t" r="r" b="b"/>
              <a:pathLst>
                <a:path w="2568" h="2021" extrusionOk="0">
                  <a:moveTo>
                    <a:pt x="1315" y="1"/>
                  </a:moveTo>
                  <a:cubicBezTo>
                    <a:pt x="1245" y="1"/>
                    <a:pt x="1172" y="15"/>
                    <a:pt x="1090" y="28"/>
                  </a:cubicBezTo>
                  <a:cubicBezTo>
                    <a:pt x="1031" y="28"/>
                    <a:pt x="954" y="48"/>
                    <a:pt x="895" y="87"/>
                  </a:cubicBezTo>
                  <a:cubicBezTo>
                    <a:pt x="818" y="106"/>
                    <a:pt x="740" y="126"/>
                    <a:pt x="681" y="165"/>
                  </a:cubicBezTo>
                  <a:cubicBezTo>
                    <a:pt x="487" y="281"/>
                    <a:pt x="351" y="398"/>
                    <a:pt x="215" y="573"/>
                  </a:cubicBezTo>
                  <a:cubicBezTo>
                    <a:pt x="156" y="651"/>
                    <a:pt x="117" y="748"/>
                    <a:pt x="78" y="845"/>
                  </a:cubicBezTo>
                  <a:cubicBezTo>
                    <a:pt x="40" y="943"/>
                    <a:pt x="20" y="1059"/>
                    <a:pt x="1" y="1157"/>
                  </a:cubicBezTo>
                  <a:cubicBezTo>
                    <a:pt x="1" y="1293"/>
                    <a:pt x="20" y="1409"/>
                    <a:pt x="78" y="1526"/>
                  </a:cubicBezTo>
                  <a:cubicBezTo>
                    <a:pt x="137" y="1623"/>
                    <a:pt x="215" y="1721"/>
                    <a:pt x="312" y="1798"/>
                  </a:cubicBezTo>
                  <a:cubicBezTo>
                    <a:pt x="526" y="1915"/>
                    <a:pt x="740" y="1993"/>
                    <a:pt x="973" y="2012"/>
                  </a:cubicBezTo>
                  <a:cubicBezTo>
                    <a:pt x="1007" y="2018"/>
                    <a:pt x="1043" y="2020"/>
                    <a:pt x="1080" y="2020"/>
                  </a:cubicBezTo>
                  <a:cubicBezTo>
                    <a:pt x="1168" y="2020"/>
                    <a:pt x="1260" y="2007"/>
                    <a:pt x="1343" y="1993"/>
                  </a:cubicBezTo>
                  <a:cubicBezTo>
                    <a:pt x="1401" y="1993"/>
                    <a:pt x="1440" y="1993"/>
                    <a:pt x="1498" y="1973"/>
                  </a:cubicBezTo>
                  <a:cubicBezTo>
                    <a:pt x="1732" y="1896"/>
                    <a:pt x="1926" y="1818"/>
                    <a:pt x="2121" y="1662"/>
                  </a:cubicBezTo>
                  <a:cubicBezTo>
                    <a:pt x="2198" y="1584"/>
                    <a:pt x="2276" y="1487"/>
                    <a:pt x="2354" y="1409"/>
                  </a:cubicBezTo>
                  <a:cubicBezTo>
                    <a:pt x="2432" y="1312"/>
                    <a:pt x="2471" y="1195"/>
                    <a:pt x="2529" y="1098"/>
                  </a:cubicBezTo>
                  <a:cubicBezTo>
                    <a:pt x="2568" y="1001"/>
                    <a:pt x="2568" y="904"/>
                    <a:pt x="2549" y="806"/>
                  </a:cubicBezTo>
                  <a:cubicBezTo>
                    <a:pt x="2549" y="709"/>
                    <a:pt x="2529" y="631"/>
                    <a:pt x="2490" y="554"/>
                  </a:cubicBezTo>
                  <a:cubicBezTo>
                    <a:pt x="2451" y="456"/>
                    <a:pt x="2393" y="398"/>
                    <a:pt x="2315" y="340"/>
                  </a:cubicBezTo>
                  <a:cubicBezTo>
                    <a:pt x="2257" y="262"/>
                    <a:pt x="2160" y="223"/>
                    <a:pt x="2082" y="184"/>
                  </a:cubicBezTo>
                  <a:cubicBezTo>
                    <a:pt x="2004" y="165"/>
                    <a:pt x="1946" y="165"/>
                    <a:pt x="1887" y="165"/>
                  </a:cubicBezTo>
                  <a:cubicBezTo>
                    <a:pt x="1829" y="126"/>
                    <a:pt x="1771" y="87"/>
                    <a:pt x="1712" y="67"/>
                  </a:cubicBezTo>
                  <a:cubicBezTo>
                    <a:pt x="1693" y="67"/>
                    <a:pt x="1673" y="48"/>
                    <a:pt x="1654" y="48"/>
                  </a:cubicBezTo>
                  <a:cubicBezTo>
                    <a:pt x="1576" y="28"/>
                    <a:pt x="1498" y="9"/>
                    <a:pt x="1401" y="9"/>
                  </a:cubicBezTo>
                  <a:cubicBezTo>
                    <a:pt x="1373" y="3"/>
                    <a:pt x="1344" y="1"/>
                    <a:pt x="1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3" name="Google Shape;1473;p50"/>
            <p:cNvSpPr/>
            <p:nvPr/>
          </p:nvSpPr>
          <p:spPr>
            <a:xfrm>
              <a:off x="-6775850" y="2221013"/>
              <a:ext cx="74425" cy="50400"/>
            </a:xfrm>
            <a:custGeom>
              <a:avLst/>
              <a:gdLst/>
              <a:ahLst/>
              <a:cxnLst/>
              <a:rect l="l" t="t" r="r" b="b"/>
              <a:pathLst>
                <a:path w="2977" h="2016" extrusionOk="0">
                  <a:moveTo>
                    <a:pt x="2018" y="1"/>
                  </a:moveTo>
                  <a:cubicBezTo>
                    <a:pt x="1978" y="1"/>
                    <a:pt x="1940" y="3"/>
                    <a:pt x="1906" y="7"/>
                  </a:cubicBezTo>
                  <a:cubicBezTo>
                    <a:pt x="1770" y="46"/>
                    <a:pt x="1634" y="124"/>
                    <a:pt x="1537" y="221"/>
                  </a:cubicBezTo>
                  <a:cubicBezTo>
                    <a:pt x="1381" y="221"/>
                    <a:pt x="1226" y="240"/>
                    <a:pt x="1070" y="279"/>
                  </a:cubicBezTo>
                  <a:cubicBezTo>
                    <a:pt x="934" y="318"/>
                    <a:pt x="778" y="377"/>
                    <a:pt x="662" y="435"/>
                  </a:cubicBezTo>
                  <a:cubicBezTo>
                    <a:pt x="526" y="493"/>
                    <a:pt x="389" y="591"/>
                    <a:pt x="273" y="668"/>
                  </a:cubicBezTo>
                  <a:cubicBezTo>
                    <a:pt x="78" y="824"/>
                    <a:pt x="0" y="1135"/>
                    <a:pt x="39" y="1349"/>
                  </a:cubicBezTo>
                  <a:cubicBezTo>
                    <a:pt x="98" y="1602"/>
                    <a:pt x="273" y="1796"/>
                    <a:pt x="526" y="1894"/>
                  </a:cubicBezTo>
                  <a:cubicBezTo>
                    <a:pt x="744" y="1976"/>
                    <a:pt x="980" y="2016"/>
                    <a:pt x="1218" y="2016"/>
                  </a:cubicBezTo>
                  <a:cubicBezTo>
                    <a:pt x="1767" y="2016"/>
                    <a:pt x="2330" y="1806"/>
                    <a:pt x="2723" y="1427"/>
                  </a:cubicBezTo>
                  <a:cubicBezTo>
                    <a:pt x="2898" y="1252"/>
                    <a:pt x="2976" y="1057"/>
                    <a:pt x="2957" y="824"/>
                  </a:cubicBezTo>
                  <a:cubicBezTo>
                    <a:pt x="2957" y="746"/>
                    <a:pt x="2937" y="649"/>
                    <a:pt x="2898" y="571"/>
                  </a:cubicBezTo>
                  <a:cubicBezTo>
                    <a:pt x="2840" y="454"/>
                    <a:pt x="2743" y="357"/>
                    <a:pt x="2646" y="299"/>
                  </a:cubicBezTo>
                  <a:cubicBezTo>
                    <a:pt x="2587" y="240"/>
                    <a:pt x="2509" y="182"/>
                    <a:pt x="2451" y="124"/>
                  </a:cubicBezTo>
                  <a:cubicBezTo>
                    <a:pt x="2344" y="32"/>
                    <a:pt x="2165"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4" name="Google Shape;1474;p50"/>
            <p:cNvSpPr/>
            <p:nvPr/>
          </p:nvSpPr>
          <p:spPr>
            <a:xfrm>
              <a:off x="-6855100" y="2079188"/>
              <a:ext cx="62250" cy="57550"/>
            </a:xfrm>
            <a:custGeom>
              <a:avLst/>
              <a:gdLst/>
              <a:ahLst/>
              <a:cxnLst/>
              <a:rect l="l" t="t" r="r" b="b"/>
              <a:pathLst>
                <a:path w="2490" h="2302" extrusionOk="0">
                  <a:moveTo>
                    <a:pt x="1459" y="1"/>
                  </a:moveTo>
                  <a:cubicBezTo>
                    <a:pt x="1342" y="1"/>
                    <a:pt x="1206" y="20"/>
                    <a:pt x="1109" y="79"/>
                  </a:cubicBezTo>
                  <a:cubicBezTo>
                    <a:pt x="1012" y="98"/>
                    <a:pt x="934" y="137"/>
                    <a:pt x="856" y="195"/>
                  </a:cubicBezTo>
                  <a:cubicBezTo>
                    <a:pt x="739" y="273"/>
                    <a:pt x="603" y="351"/>
                    <a:pt x="506" y="468"/>
                  </a:cubicBezTo>
                  <a:cubicBezTo>
                    <a:pt x="389" y="565"/>
                    <a:pt x="292" y="682"/>
                    <a:pt x="214" y="798"/>
                  </a:cubicBezTo>
                  <a:cubicBezTo>
                    <a:pt x="156" y="896"/>
                    <a:pt x="117" y="993"/>
                    <a:pt x="78" y="1090"/>
                  </a:cubicBezTo>
                  <a:cubicBezTo>
                    <a:pt x="0" y="1246"/>
                    <a:pt x="0" y="1421"/>
                    <a:pt x="39" y="1576"/>
                  </a:cubicBezTo>
                  <a:cubicBezTo>
                    <a:pt x="59" y="1810"/>
                    <a:pt x="234" y="2024"/>
                    <a:pt x="428" y="2160"/>
                  </a:cubicBezTo>
                  <a:cubicBezTo>
                    <a:pt x="506" y="2199"/>
                    <a:pt x="584" y="2238"/>
                    <a:pt x="681" y="2257"/>
                  </a:cubicBezTo>
                  <a:cubicBezTo>
                    <a:pt x="760" y="2273"/>
                    <a:pt x="838" y="2301"/>
                    <a:pt x="917" y="2301"/>
                  </a:cubicBezTo>
                  <a:cubicBezTo>
                    <a:pt x="935" y="2301"/>
                    <a:pt x="954" y="2300"/>
                    <a:pt x="973" y="2296"/>
                  </a:cubicBezTo>
                  <a:cubicBezTo>
                    <a:pt x="1050" y="2296"/>
                    <a:pt x="1148" y="2296"/>
                    <a:pt x="1245" y="2276"/>
                  </a:cubicBezTo>
                  <a:cubicBezTo>
                    <a:pt x="1342" y="2257"/>
                    <a:pt x="1439" y="2218"/>
                    <a:pt x="1517" y="2179"/>
                  </a:cubicBezTo>
                  <a:cubicBezTo>
                    <a:pt x="1653" y="2121"/>
                    <a:pt x="1790" y="2024"/>
                    <a:pt x="1887" y="1946"/>
                  </a:cubicBezTo>
                  <a:cubicBezTo>
                    <a:pt x="2023" y="1849"/>
                    <a:pt x="2120" y="1732"/>
                    <a:pt x="2217" y="1596"/>
                  </a:cubicBezTo>
                  <a:cubicBezTo>
                    <a:pt x="2315" y="1460"/>
                    <a:pt x="2392" y="1323"/>
                    <a:pt x="2451" y="1168"/>
                  </a:cubicBezTo>
                  <a:cubicBezTo>
                    <a:pt x="2470" y="1071"/>
                    <a:pt x="2490" y="973"/>
                    <a:pt x="2470" y="876"/>
                  </a:cubicBezTo>
                  <a:cubicBezTo>
                    <a:pt x="2470" y="798"/>
                    <a:pt x="2451" y="701"/>
                    <a:pt x="2412" y="623"/>
                  </a:cubicBezTo>
                  <a:cubicBezTo>
                    <a:pt x="2373" y="565"/>
                    <a:pt x="2334" y="526"/>
                    <a:pt x="2295" y="468"/>
                  </a:cubicBezTo>
                  <a:cubicBezTo>
                    <a:pt x="2217" y="370"/>
                    <a:pt x="2120" y="293"/>
                    <a:pt x="1984" y="254"/>
                  </a:cubicBezTo>
                  <a:lnTo>
                    <a:pt x="1965" y="254"/>
                  </a:lnTo>
                  <a:cubicBezTo>
                    <a:pt x="1887" y="156"/>
                    <a:pt x="1770" y="59"/>
                    <a:pt x="1653" y="40"/>
                  </a:cubicBezTo>
                  <a:cubicBezTo>
                    <a:pt x="1576" y="20"/>
                    <a:pt x="1517"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5" name="Google Shape;1475;p50"/>
            <p:cNvSpPr/>
            <p:nvPr/>
          </p:nvSpPr>
          <p:spPr>
            <a:xfrm>
              <a:off x="-6925600" y="1961538"/>
              <a:ext cx="54950" cy="55150"/>
            </a:xfrm>
            <a:custGeom>
              <a:avLst/>
              <a:gdLst/>
              <a:ahLst/>
              <a:cxnLst/>
              <a:rect l="l" t="t" r="r" b="b"/>
              <a:pathLst>
                <a:path w="2198" h="2206" extrusionOk="0">
                  <a:moveTo>
                    <a:pt x="1517" y="0"/>
                  </a:moveTo>
                  <a:cubicBezTo>
                    <a:pt x="1381" y="0"/>
                    <a:pt x="1225" y="39"/>
                    <a:pt x="1089" y="117"/>
                  </a:cubicBezTo>
                  <a:cubicBezTo>
                    <a:pt x="1089" y="117"/>
                    <a:pt x="1070" y="117"/>
                    <a:pt x="1050" y="136"/>
                  </a:cubicBezTo>
                  <a:cubicBezTo>
                    <a:pt x="934" y="195"/>
                    <a:pt x="817" y="292"/>
                    <a:pt x="739" y="428"/>
                  </a:cubicBezTo>
                  <a:cubicBezTo>
                    <a:pt x="583" y="584"/>
                    <a:pt x="408" y="739"/>
                    <a:pt x="253" y="914"/>
                  </a:cubicBezTo>
                  <a:cubicBezTo>
                    <a:pt x="156" y="992"/>
                    <a:pt x="78" y="1089"/>
                    <a:pt x="39" y="1225"/>
                  </a:cubicBezTo>
                  <a:cubicBezTo>
                    <a:pt x="0" y="1303"/>
                    <a:pt x="0" y="1400"/>
                    <a:pt x="19" y="1498"/>
                  </a:cubicBezTo>
                  <a:cubicBezTo>
                    <a:pt x="19" y="1595"/>
                    <a:pt x="39" y="1673"/>
                    <a:pt x="78" y="1770"/>
                  </a:cubicBezTo>
                  <a:cubicBezTo>
                    <a:pt x="136" y="1867"/>
                    <a:pt x="214" y="1965"/>
                    <a:pt x="331" y="2042"/>
                  </a:cubicBezTo>
                  <a:cubicBezTo>
                    <a:pt x="408" y="2081"/>
                    <a:pt x="486" y="2120"/>
                    <a:pt x="564" y="2159"/>
                  </a:cubicBezTo>
                  <a:cubicBezTo>
                    <a:pt x="642" y="2178"/>
                    <a:pt x="739" y="2198"/>
                    <a:pt x="817" y="2198"/>
                  </a:cubicBezTo>
                  <a:cubicBezTo>
                    <a:pt x="851" y="2204"/>
                    <a:pt x="887" y="2206"/>
                    <a:pt x="923" y="2206"/>
                  </a:cubicBezTo>
                  <a:cubicBezTo>
                    <a:pt x="1010" y="2206"/>
                    <a:pt x="1098" y="2192"/>
                    <a:pt x="1167" y="2178"/>
                  </a:cubicBezTo>
                  <a:cubicBezTo>
                    <a:pt x="1284" y="2178"/>
                    <a:pt x="1400" y="2140"/>
                    <a:pt x="1498" y="2081"/>
                  </a:cubicBezTo>
                  <a:cubicBezTo>
                    <a:pt x="1575" y="2042"/>
                    <a:pt x="1634" y="1984"/>
                    <a:pt x="1712" y="1945"/>
                  </a:cubicBezTo>
                  <a:cubicBezTo>
                    <a:pt x="1731" y="1926"/>
                    <a:pt x="1750" y="1906"/>
                    <a:pt x="1770" y="1887"/>
                  </a:cubicBezTo>
                  <a:cubicBezTo>
                    <a:pt x="1828" y="1828"/>
                    <a:pt x="1887" y="1770"/>
                    <a:pt x="1945" y="1692"/>
                  </a:cubicBezTo>
                  <a:cubicBezTo>
                    <a:pt x="1984" y="1614"/>
                    <a:pt x="2023" y="1517"/>
                    <a:pt x="2062" y="1459"/>
                  </a:cubicBezTo>
                  <a:cubicBezTo>
                    <a:pt x="2120" y="1362"/>
                    <a:pt x="2120" y="1225"/>
                    <a:pt x="2139" y="1128"/>
                  </a:cubicBezTo>
                  <a:cubicBezTo>
                    <a:pt x="2159" y="1070"/>
                    <a:pt x="2159" y="1012"/>
                    <a:pt x="2159" y="953"/>
                  </a:cubicBezTo>
                  <a:cubicBezTo>
                    <a:pt x="2178" y="875"/>
                    <a:pt x="2198" y="817"/>
                    <a:pt x="2198" y="739"/>
                  </a:cubicBezTo>
                  <a:cubicBezTo>
                    <a:pt x="2198" y="661"/>
                    <a:pt x="2178" y="564"/>
                    <a:pt x="2139" y="486"/>
                  </a:cubicBezTo>
                  <a:cubicBezTo>
                    <a:pt x="2120" y="389"/>
                    <a:pt x="2081" y="311"/>
                    <a:pt x="2023" y="234"/>
                  </a:cubicBezTo>
                  <a:cubicBezTo>
                    <a:pt x="1887" y="97"/>
                    <a:pt x="1712" y="0"/>
                    <a:pt x="1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6" name="Google Shape;1476;p50"/>
            <p:cNvSpPr/>
            <p:nvPr/>
          </p:nvSpPr>
          <p:spPr>
            <a:xfrm>
              <a:off x="-6977650" y="2064613"/>
              <a:ext cx="37000" cy="37950"/>
            </a:xfrm>
            <a:custGeom>
              <a:avLst/>
              <a:gdLst/>
              <a:ahLst/>
              <a:cxnLst/>
              <a:rect l="l" t="t" r="r" b="b"/>
              <a:pathLst>
                <a:path w="1480" h="1518" extrusionOk="0">
                  <a:moveTo>
                    <a:pt x="779" y="0"/>
                  </a:moveTo>
                  <a:cubicBezTo>
                    <a:pt x="721" y="0"/>
                    <a:pt x="662" y="20"/>
                    <a:pt x="604" y="20"/>
                  </a:cubicBezTo>
                  <a:lnTo>
                    <a:pt x="584" y="20"/>
                  </a:lnTo>
                  <a:cubicBezTo>
                    <a:pt x="507" y="39"/>
                    <a:pt x="409" y="78"/>
                    <a:pt x="351" y="137"/>
                  </a:cubicBezTo>
                  <a:cubicBezTo>
                    <a:pt x="273" y="175"/>
                    <a:pt x="195" y="234"/>
                    <a:pt x="157" y="331"/>
                  </a:cubicBezTo>
                  <a:cubicBezTo>
                    <a:pt x="98" y="389"/>
                    <a:pt x="79" y="448"/>
                    <a:pt x="59" y="526"/>
                  </a:cubicBezTo>
                  <a:cubicBezTo>
                    <a:pt x="40" y="603"/>
                    <a:pt x="20" y="662"/>
                    <a:pt x="1" y="759"/>
                  </a:cubicBezTo>
                  <a:cubicBezTo>
                    <a:pt x="20" y="817"/>
                    <a:pt x="20" y="876"/>
                    <a:pt x="20" y="934"/>
                  </a:cubicBezTo>
                  <a:cubicBezTo>
                    <a:pt x="40" y="1051"/>
                    <a:pt x="98" y="1167"/>
                    <a:pt x="176" y="1265"/>
                  </a:cubicBezTo>
                  <a:lnTo>
                    <a:pt x="195" y="1265"/>
                  </a:lnTo>
                  <a:cubicBezTo>
                    <a:pt x="195" y="1265"/>
                    <a:pt x="332" y="1381"/>
                    <a:pt x="332" y="1381"/>
                  </a:cubicBezTo>
                  <a:cubicBezTo>
                    <a:pt x="390" y="1420"/>
                    <a:pt x="448" y="1459"/>
                    <a:pt x="507" y="1479"/>
                  </a:cubicBezTo>
                  <a:cubicBezTo>
                    <a:pt x="507" y="1479"/>
                    <a:pt x="701" y="1517"/>
                    <a:pt x="701" y="1517"/>
                  </a:cubicBezTo>
                  <a:cubicBezTo>
                    <a:pt x="759" y="1517"/>
                    <a:pt x="837" y="1517"/>
                    <a:pt x="896" y="1498"/>
                  </a:cubicBezTo>
                  <a:cubicBezTo>
                    <a:pt x="896" y="1498"/>
                    <a:pt x="1071" y="1440"/>
                    <a:pt x="1071" y="1440"/>
                  </a:cubicBezTo>
                  <a:cubicBezTo>
                    <a:pt x="1071" y="1440"/>
                    <a:pt x="1226" y="1323"/>
                    <a:pt x="1226" y="1323"/>
                  </a:cubicBezTo>
                  <a:cubicBezTo>
                    <a:pt x="1265" y="1284"/>
                    <a:pt x="1304" y="1226"/>
                    <a:pt x="1343" y="1187"/>
                  </a:cubicBezTo>
                  <a:lnTo>
                    <a:pt x="1362" y="1187"/>
                  </a:lnTo>
                  <a:cubicBezTo>
                    <a:pt x="1382" y="1128"/>
                    <a:pt x="1421" y="1051"/>
                    <a:pt x="1440" y="992"/>
                  </a:cubicBezTo>
                  <a:cubicBezTo>
                    <a:pt x="1440" y="973"/>
                    <a:pt x="1440" y="973"/>
                    <a:pt x="1440" y="973"/>
                  </a:cubicBezTo>
                  <a:cubicBezTo>
                    <a:pt x="1460" y="953"/>
                    <a:pt x="1479" y="817"/>
                    <a:pt x="1479" y="798"/>
                  </a:cubicBezTo>
                  <a:cubicBezTo>
                    <a:pt x="1479" y="778"/>
                    <a:pt x="1479" y="778"/>
                    <a:pt x="1479" y="778"/>
                  </a:cubicBezTo>
                  <a:cubicBezTo>
                    <a:pt x="1479" y="759"/>
                    <a:pt x="1479" y="603"/>
                    <a:pt x="1479" y="584"/>
                  </a:cubicBezTo>
                  <a:lnTo>
                    <a:pt x="1460" y="584"/>
                  </a:lnTo>
                  <a:cubicBezTo>
                    <a:pt x="1460" y="584"/>
                    <a:pt x="1401" y="409"/>
                    <a:pt x="1401" y="409"/>
                  </a:cubicBezTo>
                  <a:cubicBezTo>
                    <a:pt x="1401" y="409"/>
                    <a:pt x="1304" y="253"/>
                    <a:pt x="1304" y="253"/>
                  </a:cubicBezTo>
                  <a:cubicBezTo>
                    <a:pt x="1265" y="195"/>
                    <a:pt x="1207" y="156"/>
                    <a:pt x="1168" y="137"/>
                  </a:cubicBezTo>
                  <a:cubicBezTo>
                    <a:pt x="1110" y="98"/>
                    <a:pt x="1051" y="59"/>
                    <a:pt x="973" y="39"/>
                  </a:cubicBezTo>
                  <a:cubicBezTo>
                    <a:pt x="915" y="20"/>
                    <a:pt x="857" y="0"/>
                    <a:pt x="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7" name="Google Shape;1477;p50"/>
            <p:cNvSpPr/>
            <p:nvPr/>
          </p:nvSpPr>
          <p:spPr>
            <a:xfrm>
              <a:off x="-6894975" y="2226038"/>
              <a:ext cx="36975" cy="37950"/>
            </a:xfrm>
            <a:custGeom>
              <a:avLst/>
              <a:gdLst/>
              <a:ahLst/>
              <a:cxnLst/>
              <a:rect l="l" t="t" r="r" b="b"/>
              <a:pathLst>
                <a:path w="1479" h="1518" extrusionOk="0">
                  <a:moveTo>
                    <a:pt x="798" y="1"/>
                  </a:moveTo>
                  <a:cubicBezTo>
                    <a:pt x="662" y="1"/>
                    <a:pt x="545" y="20"/>
                    <a:pt x="428" y="78"/>
                  </a:cubicBezTo>
                  <a:cubicBezTo>
                    <a:pt x="389" y="98"/>
                    <a:pt x="331" y="137"/>
                    <a:pt x="292" y="176"/>
                  </a:cubicBezTo>
                  <a:cubicBezTo>
                    <a:pt x="195" y="253"/>
                    <a:pt x="117" y="370"/>
                    <a:pt x="78" y="487"/>
                  </a:cubicBezTo>
                  <a:lnTo>
                    <a:pt x="59" y="584"/>
                  </a:lnTo>
                  <a:cubicBezTo>
                    <a:pt x="20" y="681"/>
                    <a:pt x="0" y="759"/>
                    <a:pt x="20" y="856"/>
                  </a:cubicBezTo>
                  <a:cubicBezTo>
                    <a:pt x="20" y="954"/>
                    <a:pt x="39" y="1051"/>
                    <a:pt x="98" y="1129"/>
                  </a:cubicBezTo>
                  <a:cubicBezTo>
                    <a:pt x="136" y="1206"/>
                    <a:pt x="195" y="1284"/>
                    <a:pt x="253" y="1343"/>
                  </a:cubicBezTo>
                  <a:cubicBezTo>
                    <a:pt x="331" y="1401"/>
                    <a:pt x="409" y="1459"/>
                    <a:pt x="506" y="1479"/>
                  </a:cubicBezTo>
                  <a:cubicBezTo>
                    <a:pt x="564" y="1498"/>
                    <a:pt x="623" y="1498"/>
                    <a:pt x="700" y="1518"/>
                  </a:cubicBezTo>
                  <a:cubicBezTo>
                    <a:pt x="817" y="1518"/>
                    <a:pt x="934" y="1498"/>
                    <a:pt x="1051" y="1440"/>
                  </a:cubicBezTo>
                  <a:cubicBezTo>
                    <a:pt x="1089" y="1401"/>
                    <a:pt x="1148" y="1382"/>
                    <a:pt x="1206" y="1343"/>
                  </a:cubicBezTo>
                  <a:cubicBezTo>
                    <a:pt x="1303" y="1245"/>
                    <a:pt x="1362" y="1148"/>
                    <a:pt x="1401" y="1031"/>
                  </a:cubicBezTo>
                  <a:lnTo>
                    <a:pt x="1440" y="934"/>
                  </a:lnTo>
                  <a:cubicBezTo>
                    <a:pt x="1478" y="837"/>
                    <a:pt x="1478" y="740"/>
                    <a:pt x="1459" y="662"/>
                  </a:cubicBezTo>
                  <a:cubicBezTo>
                    <a:pt x="1459" y="565"/>
                    <a:pt x="1440" y="467"/>
                    <a:pt x="1401" y="390"/>
                  </a:cubicBezTo>
                  <a:cubicBezTo>
                    <a:pt x="1362" y="312"/>
                    <a:pt x="1303" y="234"/>
                    <a:pt x="1226" y="176"/>
                  </a:cubicBezTo>
                  <a:cubicBezTo>
                    <a:pt x="1167" y="117"/>
                    <a:pt x="1070" y="59"/>
                    <a:pt x="992" y="39"/>
                  </a:cubicBezTo>
                  <a:cubicBezTo>
                    <a:pt x="914" y="20"/>
                    <a:pt x="856"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8" name="Google Shape;1478;p50"/>
            <p:cNvSpPr/>
            <p:nvPr/>
          </p:nvSpPr>
          <p:spPr>
            <a:xfrm>
              <a:off x="-6788500" y="2350038"/>
              <a:ext cx="42325" cy="38925"/>
            </a:xfrm>
            <a:custGeom>
              <a:avLst/>
              <a:gdLst/>
              <a:ahLst/>
              <a:cxnLst/>
              <a:rect l="l" t="t" r="r" b="b"/>
              <a:pathLst>
                <a:path w="1693" h="1557" extrusionOk="0">
                  <a:moveTo>
                    <a:pt x="1012" y="0"/>
                  </a:moveTo>
                  <a:cubicBezTo>
                    <a:pt x="876" y="0"/>
                    <a:pt x="759" y="20"/>
                    <a:pt x="643" y="78"/>
                  </a:cubicBezTo>
                  <a:cubicBezTo>
                    <a:pt x="565" y="117"/>
                    <a:pt x="487" y="156"/>
                    <a:pt x="390" y="214"/>
                  </a:cubicBezTo>
                  <a:cubicBezTo>
                    <a:pt x="312" y="253"/>
                    <a:pt x="234" y="292"/>
                    <a:pt x="176" y="370"/>
                  </a:cubicBezTo>
                  <a:cubicBezTo>
                    <a:pt x="117" y="448"/>
                    <a:pt x="59" y="525"/>
                    <a:pt x="40" y="623"/>
                  </a:cubicBezTo>
                  <a:cubicBezTo>
                    <a:pt x="1" y="720"/>
                    <a:pt x="1" y="798"/>
                    <a:pt x="20" y="895"/>
                  </a:cubicBezTo>
                  <a:cubicBezTo>
                    <a:pt x="20" y="992"/>
                    <a:pt x="40" y="1089"/>
                    <a:pt x="79" y="1167"/>
                  </a:cubicBezTo>
                  <a:cubicBezTo>
                    <a:pt x="117" y="1206"/>
                    <a:pt x="156" y="1264"/>
                    <a:pt x="176" y="1323"/>
                  </a:cubicBezTo>
                  <a:cubicBezTo>
                    <a:pt x="273" y="1420"/>
                    <a:pt x="370" y="1478"/>
                    <a:pt x="487" y="1517"/>
                  </a:cubicBezTo>
                  <a:cubicBezTo>
                    <a:pt x="565" y="1537"/>
                    <a:pt x="623" y="1537"/>
                    <a:pt x="681" y="1556"/>
                  </a:cubicBezTo>
                  <a:cubicBezTo>
                    <a:pt x="798" y="1556"/>
                    <a:pt x="934" y="1537"/>
                    <a:pt x="1032" y="1478"/>
                  </a:cubicBezTo>
                  <a:cubicBezTo>
                    <a:pt x="1129" y="1439"/>
                    <a:pt x="1207" y="1401"/>
                    <a:pt x="1284" y="1362"/>
                  </a:cubicBezTo>
                  <a:cubicBezTo>
                    <a:pt x="1382" y="1323"/>
                    <a:pt x="1440" y="1264"/>
                    <a:pt x="1498" y="1187"/>
                  </a:cubicBezTo>
                  <a:cubicBezTo>
                    <a:pt x="1576" y="1109"/>
                    <a:pt x="1615" y="1031"/>
                    <a:pt x="1654" y="934"/>
                  </a:cubicBezTo>
                  <a:cubicBezTo>
                    <a:pt x="1673" y="856"/>
                    <a:pt x="1693" y="759"/>
                    <a:pt x="1673" y="661"/>
                  </a:cubicBezTo>
                  <a:cubicBezTo>
                    <a:pt x="1673" y="564"/>
                    <a:pt x="1654" y="486"/>
                    <a:pt x="1615" y="389"/>
                  </a:cubicBezTo>
                  <a:cubicBezTo>
                    <a:pt x="1576" y="350"/>
                    <a:pt x="1537" y="292"/>
                    <a:pt x="1498" y="253"/>
                  </a:cubicBezTo>
                  <a:cubicBezTo>
                    <a:pt x="1421" y="156"/>
                    <a:pt x="1323" y="78"/>
                    <a:pt x="1187" y="39"/>
                  </a:cubicBezTo>
                  <a:cubicBezTo>
                    <a:pt x="1129" y="20"/>
                    <a:pt x="1070" y="20"/>
                    <a:pt x="1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9" name="Google Shape;1479;p50"/>
            <p:cNvSpPr/>
            <p:nvPr/>
          </p:nvSpPr>
          <p:spPr>
            <a:xfrm>
              <a:off x="-6687350" y="2452138"/>
              <a:ext cx="52525" cy="46700"/>
            </a:xfrm>
            <a:custGeom>
              <a:avLst/>
              <a:gdLst/>
              <a:ahLst/>
              <a:cxnLst/>
              <a:rect l="l" t="t" r="r" b="b"/>
              <a:pathLst>
                <a:path w="2101" h="1868" extrusionOk="0">
                  <a:moveTo>
                    <a:pt x="1284" y="1"/>
                  </a:moveTo>
                  <a:cubicBezTo>
                    <a:pt x="1187" y="1"/>
                    <a:pt x="1109" y="1"/>
                    <a:pt x="1012" y="20"/>
                  </a:cubicBezTo>
                  <a:cubicBezTo>
                    <a:pt x="973" y="20"/>
                    <a:pt x="953" y="39"/>
                    <a:pt x="934" y="39"/>
                  </a:cubicBezTo>
                  <a:cubicBezTo>
                    <a:pt x="837" y="59"/>
                    <a:pt x="759" y="98"/>
                    <a:pt x="681" y="137"/>
                  </a:cubicBezTo>
                  <a:cubicBezTo>
                    <a:pt x="642" y="137"/>
                    <a:pt x="623" y="156"/>
                    <a:pt x="584" y="176"/>
                  </a:cubicBezTo>
                  <a:cubicBezTo>
                    <a:pt x="525" y="214"/>
                    <a:pt x="448" y="273"/>
                    <a:pt x="370" y="331"/>
                  </a:cubicBezTo>
                  <a:cubicBezTo>
                    <a:pt x="350" y="351"/>
                    <a:pt x="331" y="370"/>
                    <a:pt x="311" y="390"/>
                  </a:cubicBezTo>
                  <a:cubicBezTo>
                    <a:pt x="253" y="467"/>
                    <a:pt x="175" y="526"/>
                    <a:pt x="136" y="603"/>
                  </a:cubicBezTo>
                  <a:cubicBezTo>
                    <a:pt x="78" y="681"/>
                    <a:pt x="39" y="779"/>
                    <a:pt x="39" y="876"/>
                  </a:cubicBezTo>
                  <a:cubicBezTo>
                    <a:pt x="0" y="954"/>
                    <a:pt x="0" y="1051"/>
                    <a:pt x="20" y="1148"/>
                  </a:cubicBezTo>
                  <a:lnTo>
                    <a:pt x="97" y="1323"/>
                  </a:lnTo>
                  <a:cubicBezTo>
                    <a:pt x="136" y="1440"/>
                    <a:pt x="234" y="1518"/>
                    <a:pt x="331" y="1595"/>
                  </a:cubicBezTo>
                  <a:cubicBezTo>
                    <a:pt x="370" y="1615"/>
                    <a:pt x="409" y="1634"/>
                    <a:pt x="448" y="1654"/>
                  </a:cubicBezTo>
                  <a:cubicBezTo>
                    <a:pt x="486" y="1693"/>
                    <a:pt x="525" y="1712"/>
                    <a:pt x="584" y="1732"/>
                  </a:cubicBezTo>
                  <a:cubicBezTo>
                    <a:pt x="623" y="1751"/>
                    <a:pt x="661" y="1770"/>
                    <a:pt x="720" y="1790"/>
                  </a:cubicBezTo>
                  <a:cubicBezTo>
                    <a:pt x="817" y="1829"/>
                    <a:pt x="914" y="1848"/>
                    <a:pt x="1012" y="1868"/>
                  </a:cubicBezTo>
                  <a:lnTo>
                    <a:pt x="1070" y="1868"/>
                  </a:lnTo>
                  <a:cubicBezTo>
                    <a:pt x="1109" y="1868"/>
                    <a:pt x="1148" y="1868"/>
                    <a:pt x="1187" y="1848"/>
                  </a:cubicBezTo>
                  <a:lnTo>
                    <a:pt x="1303" y="1848"/>
                  </a:lnTo>
                  <a:cubicBezTo>
                    <a:pt x="1323" y="1848"/>
                    <a:pt x="1323" y="1848"/>
                    <a:pt x="1342" y="1829"/>
                  </a:cubicBezTo>
                  <a:cubicBezTo>
                    <a:pt x="1401" y="1809"/>
                    <a:pt x="1478" y="1790"/>
                    <a:pt x="1537" y="1770"/>
                  </a:cubicBezTo>
                  <a:cubicBezTo>
                    <a:pt x="1537" y="1770"/>
                    <a:pt x="1556" y="1770"/>
                    <a:pt x="1556" y="1751"/>
                  </a:cubicBezTo>
                  <a:cubicBezTo>
                    <a:pt x="1634" y="1712"/>
                    <a:pt x="1712" y="1673"/>
                    <a:pt x="1790" y="1615"/>
                  </a:cubicBezTo>
                  <a:cubicBezTo>
                    <a:pt x="1965" y="1440"/>
                    <a:pt x="2081" y="1206"/>
                    <a:pt x="2101" y="954"/>
                  </a:cubicBezTo>
                  <a:cubicBezTo>
                    <a:pt x="2101" y="876"/>
                    <a:pt x="2081" y="779"/>
                    <a:pt x="2042" y="701"/>
                  </a:cubicBezTo>
                  <a:cubicBezTo>
                    <a:pt x="2042" y="642"/>
                    <a:pt x="2042" y="603"/>
                    <a:pt x="2042" y="565"/>
                  </a:cubicBezTo>
                  <a:cubicBezTo>
                    <a:pt x="2003" y="448"/>
                    <a:pt x="1965" y="331"/>
                    <a:pt x="1867" y="234"/>
                  </a:cubicBezTo>
                  <a:cubicBezTo>
                    <a:pt x="1828" y="195"/>
                    <a:pt x="1790" y="156"/>
                    <a:pt x="1731" y="117"/>
                  </a:cubicBezTo>
                  <a:cubicBezTo>
                    <a:pt x="1634" y="39"/>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0" name="Google Shape;1480;p50"/>
            <p:cNvSpPr/>
            <p:nvPr/>
          </p:nvSpPr>
          <p:spPr>
            <a:xfrm>
              <a:off x="-6572125" y="2575638"/>
              <a:ext cx="48175" cy="48650"/>
            </a:xfrm>
            <a:custGeom>
              <a:avLst/>
              <a:gdLst/>
              <a:ahLst/>
              <a:cxnLst/>
              <a:rect l="l" t="t" r="r" b="b"/>
              <a:pathLst>
                <a:path w="1927" h="1946" extrusionOk="0">
                  <a:moveTo>
                    <a:pt x="1226" y="1"/>
                  </a:moveTo>
                  <a:cubicBezTo>
                    <a:pt x="1109" y="1"/>
                    <a:pt x="993" y="20"/>
                    <a:pt x="876" y="78"/>
                  </a:cubicBezTo>
                  <a:cubicBezTo>
                    <a:pt x="779" y="137"/>
                    <a:pt x="681" y="195"/>
                    <a:pt x="584" y="273"/>
                  </a:cubicBezTo>
                  <a:cubicBezTo>
                    <a:pt x="545" y="292"/>
                    <a:pt x="506" y="331"/>
                    <a:pt x="448" y="370"/>
                  </a:cubicBezTo>
                  <a:cubicBezTo>
                    <a:pt x="370" y="448"/>
                    <a:pt x="292" y="545"/>
                    <a:pt x="234" y="623"/>
                  </a:cubicBezTo>
                  <a:cubicBezTo>
                    <a:pt x="195" y="662"/>
                    <a:pt x="156" y="720"/>
                    <a:pt x="117" y="759"/>
                  </a:cubicBezTo>
                  <a:lnTo>
                    <a:pt x="40" y="934"/>
                  </a:lnTo>
                  <a:cubicBezTo>
                    <a:pt x="1" y="1031"/>
                    <a:pt x="1" y="1129"/>
                    <a:pt x="20" y="1207"/>
                  </a:cubicBezTo>
                  <a:cubicBezTo>
                    <a:pt x="1" y="1284"/>
                    <a:pt x="20" y="1343"/>
                    <a:pt x="59" y="1401"/>
                  </a:cubicBezTo>
                  <a:cubicBezTo>
                    <a:pt x="78" y="1479"/>
                    <a:pt x="117" y="1557"/>
                    <a:pt x="176" y="1634"/>
                  </a:cubicBezTo>
                  <a:cubicBezTo>
                    <a:pt x="234" y="1673"/>
                    <a:pt x="292" y="1732"/>
                    <a:pt x="351" y="1771"/>
                  </a:cubicBezTo>
                  <a:cubicBezTo>
                    <a:pt x="351" y="1790"/>
                    <a:pt x="370" y="1790"/>
                    <a:pt x="390" y="1790"/>
                  </a:cubicBezTo>
                  <a:cubicBezTo>
                    <a:pt x="448" y="1829"/>
                    <a:pt x="545" y="1887"/>
                    <a:pt x="623" y="1907"/>
                  </a:cubicBezTo>
                  <a:cubicBezTo>
                    <a:pt x="701" y="1926"/>
                    <a:pt x="798" y="1946"/>
                    <a:pt x="876" y="1946"/>
                  </a:cubicBezTo>
                  <a:cubicBezTo>
                    <a:pt x="954" y="1946"/>
                    <a:pt x="1032" y="1926"/>
                    <a:pt x="1109" y="1926"/>
                  </a:cubicBezTo>
                  <a:lnTo>
                    <a:pt x="1148" y="1926"/>
                  </a:lnTo>
                  <a:cubicBezTo>
                    <a:pt x="1226" y="1907"/>
                    <a:pt x="1304" y="1868"/>
                    <a:pt x="1382" y="1829"/>
                  </a:cubicBezTo>
                  <a:cubicBezTo>
                    <a:pt x="1401" y="1829"/>
                    <a:pt x="1401" y="1829"/>
                    <a:pt x="1420" y="1809"/>
                  </a:cubicBezTo>
                  <a:cubicBezTo>
                    <a:pt x="1479" y="1771"/>
                    <a:pt x="1537" y="1732"/>
                    <a:pt x="1596" y="1693"/>
                  </a:cubicBezTo>
                  <a:cubicBezTo>
                    <a:pt x="1615" y="1693"/>
                    <a:pt x="1615" y="1673"/>
                    <a:pt x="1634" y="1673"/>
                  </a:cubicBezTo>
                  <a:cubicBezTo>
                    <a:pt x="1673" y="1615"/>
                    <a:pt x="1732" y="1557"/>
                    <a:pt x="1771" y="1498"/>
                  </a:cubicBezTo>
                  <a:cubicBezTo>
                    <a:pt x="1829" y="1440"/>
                    <a:pt x="1868" y="1343"/>
                    <a:pt x="1887" y="1265"/>
                  </a:cubicBezTo>
                  <a:cubicBezTo>
                    <a:pt x="1926" y="1168"/>
                    <a:pt x="1926" y="1090"/>
                    <a:pt x="1926" y="993"/>
                  </a:cubicBezTo>
                  <a:cubicBezTo>
                    <a:pt x="1926" y="934"/>
                    <a:pt x="1907" y="895"/>
                    <a:pt x="1907" y="837"/>
                  </a:cubicBezTo>
                  <a:cubicBezTo>
                    <a:pt x="1907" y="779"/>
                    <a:pt x="1907" y="720"/>
                    <a:pt x="1907" y="662"/>
                  </a:cubicBezTo>
                  <a:cubicBezTo>
                    <a:pt x="1907" y="565"/>
                    <a:pt x="1887" y="487"/>
                    <a:pt x="1829" y="390"/>
                  </a:cubicBezTo>
                  <a:lnTo>
                    <a:pt x="1732" y="254"/>
                  </a:lnTo>
                  <a:cubicBezTo>
                    <a:pt x="1654" y="156"/>
                    <a:pt x="1537" y="78"/>
                    <a:pt x="1420" y="40"/>
                  </a:cubicBezTo>
                  <a:cubicBezTo>
                    <a:pt x="1362" y="20"/>
                    <a:pt x="1284" y="20"/>
                    <a:pt x="1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1" name="Google Shape;1481;p50"/>
            <p:cNvSpPr/>
            <p:nvPr/>
          </p:nvSpPr>
          <p:spPr>
            <a:xfrm>
              <a:off x="-6707775" y="2587663"/>
              <a:ext cx="37450" cy="40525"/>
            </a:xfrm>
            <a:custGeom>
              <a:avLst/>
              <a:gdLst/>
              <a:ahLst/>
              <a:cxnLst/>
              <a:rect l="l" t="t" r="r" b="b"/>
              <a:pathLst>
                <a:path w="1498" h="1621" extrusionOk="0">
                  <a:moveTo>
                    <a:pt x="747" y="1"/>
                  </a:moveTo>
                  <a:cubicBezTo>
                    <a:pt x="640" y="1"/>
                    <a:pt x="547" y="36"/>
                    <a:pt x="467" y="84"/>
                  </a:cubicBezTo>
                  <a:lnTo>
                    <a:pt x="312" y="181"/>
                  </a:lnTo>
                  <a:cubicBezTo>
                    <a:pt x="214" y="259"/>
                    <a:pt x="136" y="375"/>
                    <a:pt x="98" y="492"/>
                  </a:cubicBezTo>
                  <a:lnTo>
                    <a:pt x="39" y="687"/>
                  </a:lnTo>
                  <a:cubicBezTo>
                    <a:pt x="0" y="764"/>
                    <a:pt x="0" y="862"/>
                    <a:pt x="20" y="959"/>
                  </a:cubicBezTo>
                  <a:cubicBezTo>
                    <a:pt x="20" y="1056"/>
                    <a:pt x="39" y="1134"/>
                    <a:pt x="78" y="1231"/>
                  </a:cubicBezTo>
                  <a:cubicBezTo>
                    <a:pt x="117" y="1309"/>
                    <a:pt x="175" y="1387"/>
                    <a:pt x="253" y="1445"/>
                  </a:cubicBezTo>
                  <a:cubicBezTo>
                    <a:pt x="312" y="1504"/>
                    <a:pt x="389" y="1562"/>
                    <a:pt x="487" y="1581"/>
                  </a:cubicBezTo>
                  <a:cubicBezTo>
                    <a:pt x="564" y="1601"/>
                    <a:pt x="623" y="1601"/>
                    <a:pt x="681" y="1620"/>
                  </a:cubicBezTo>
                  <a:cubicBezTo>
                    <a:pt x="798" y="1620"/>
                    <a:pt x="934" y="1601"/>
                    <a:pt x="1031" y="1542"/>
                  </a:cubicBezTo>
                  <a:cubicBezTo>
                    <a:pt x="1089" y="1504"/>
                    <a:pt x="1148" y="1465"/>
                    <a:pt x="1187" y="1445"/>
                  </a:cubicBezTo>
                  <a:cubicBezTo>
                    <a:pt x="1284" y="1348"/>
                    <a:pt x="1362" y="1251"/>
                    <a:pt x="1401" y="1134"/>
                  </a:cubicBezTo>
                  <a:lnTo>
                    <a:pt x="1459" y="939"/>
                  </a:lnTo>
                  <a:cubicBezTo>
                    <a:pt x="1498" y="842"/>
                    <a:pt x="1498" y="745"/>
                    <a:pt x="1478" y="667"/>
                  </a:cubicBezTo>
                  <a:cubicBezTo>
                    <a:pt x="1478" y="570"/>
                    <a:pt x="1459" y="473"/>
                    <a:pt x="1420" y="395"/>
                  </a:cubicBezTo>
                  <a:cubicBezTo>
                    <a:pt x="1381" y="298"/>
                    <a:pt x="1323" y="239"/>
                    <a:pt x="1245" y="181"/>
                  </a:cubicBezTo>
                  <a:cubicBezTo>
                    <a:pt x="1187" y="103"/>
                    <a:pt x="1089" y="64"/>
                    <a:pt x="1012" y="45"/>
                  </a:cubicBezTo>
                  <a:cubicBezTo>
                    <a:pt x="934" y="25"/>
                    <a:pt x="876" y="6"/>
                    <a:pt x="817" y="6"/>
                  </a:cubicBezTo>
                  <a:cubicBezTo>
                    <a:pt x="793" y="2"/>
                    <a:pt x="770" y="1"/>
                    <a:pt x="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2" name="Google Shape;1482;p50"/>
            <p:cNvSpPr/>
            <p:nvPr/>
          </p:nvSpPr>
          <p:spPr>
            <a:xfrm>
              <a:off x="-6893025" y="2455538"/>
              <a:ext cx="59325" cy="56525"/>
            </a:xfrm>
            <a:custGeom>
              <a:avLst/>
              <a:gdLst/>
              <a:ahLst/>
              <a:cxnLst/>
              <a:rect l="l" t="t" r="r" b="b"/>
              <a:pathLst>
                <a:path w="2373" h="2261" extrusionOk="0">
                  <a:moveTo>
                    <a:pt x="1576" y="1"/>
                  </a:moveTo>
                  <a:cubicBezTo>
                    <a:pt x="1478" y="1"/>
                    <a:pt x="1381" y="20"/>
                    <a:pt x="1303" y="59"/>
                  </a:cubicBezTo>
                  <a:cubicBezTo>
                    <a:pt x="1206" y="78"/>
                    <a:pt x="1128" y="117"/>
                    <a:pt x="1070" y="195"/>
                  </a:cubicBezTo>
                  <a:cubicBezTo>
                    <a:pt x="992" y="254"/>
                    <a:pt x="934" y="331"/>
                    <a:pt x="895" y="429"/>
                  </a:cubicBezTo>
                  <a:cubicBezTo>
                    <a:pt x="817" y="448"/>
                    <a:pt x="759" y="487"/>
                    <a:pt x="681" y="506"/>
                  </a:cubicBezTo>
                  <a:cubicBezTo>
                    <a:pt x="545" y="565"/>
                    <a:pt x="389" y="643"/>
                    <a:pt x="272" y="759"/>
                  </a:cubicBezTo>
                  <a:cubicBezTo>
                    <a:pt x="214" y="818"/>
                    <a:pt x="156" y="876"/>
                    <a:pt x="117" y="934"/>
                  </a:cubicBezTo>
                  <a:cubicBezTo>
                    <a:pt x="39" y="1090"/>
                    <a:pt x="0" y="1168"/>
                    <a:pt x="0" y="1343"/>
                  </a:cubicBezTo>
                  <a:cubicBezTo>
                    <a:pt x="0" y="1362"/>
                    <a:pt x="0" y="1362"/>
                    <a:pt x="0" y="1382"/>
                  </a:cubicBezTo>
                  <a:cubicBezTo>
                    <a:pt x="0" y="1440"/>
                    <a:pt x="0" y="1518"/>
                    <a:pt x="0" y="1576"/>
                  </a:cubicBezTo>
                  <a:cubicBezTo>
                    <a:pt x="20" y="1654"/>
                    <a:pt x="58" y="1732"/>
                    <a:pt x="78" y="1790"/>
                  </a:cubicBezTo>
                  <a:cubicBezTo>
                    <a:pt x="234" y="2082"/>
                    <a:pt x="506" y="2237"/>
                    <a:pt x="836" y="2257"/>
                  </a:cubicBezTo>
                  <a:cubicBezTo>
                    <a:pt x="862" y="2259"/>
                    <a:pt x="889" y="2261"/>
                    <a:pt x="915" y="2261"/>
                  </a:cubicBezTo>
                  <a:cubicBezTo>
                    <a:pt x="1083" y="2261"/>
                    <a:pt x="1249" y="2210"/>
                    <a:pt x="1400" y="2160"/>
                  </a:cubicBezTo>
                  <a:cubicBezTo>
                    <a:pt x="1498" y="2121"/>
                    <a:pt x="1595" y="2062"/>
                    <a:pt x="1673" y="2004"/>
                  </a:cubicBezTo>
                  <a:cubicBezTo>
                    <a:pt x="1751" y="1965"/>
                    <a:pt x="1848" y="1907"/>
                    <a:pt x="1926" y="1829"/>
                  </a:cubicBezTo>
                  <a:cubicBezTo>
                    <a:pt x="1945" y="1809"/>
                    <a:pt x="1964" y="1790"/>
                    <a:pt x="1984" y="1771"/>
                  </a:cubicBezTo>
                  <a:cubicBezTo>
                    <a:pt x="2042" y="1712"/>
                    <a:pt x="2101" y="1654"/>
                    <a:pt x="2159" y="1576"/>
                  </a:cubicBezTo>
                  <a:cubicBezTo>
                    <a:pt x="2178" y="1537"/>
                    <a:pt x="2198" y="1479"/>
                    <a:pt x="2217" y="1440"/>
                  </a:cubicBezTo>
                  <a:cubicBezTo>
                    <a:pt x="2237" y="1401"/>
                    <a:pt x="2256" y="1362"/>
                    <a:pt x="2276" y="1323"/>
                  </a:cubicBezTo>
                  <a:cubicBezTo>
                    <a:pt x="2315" y="1265"/>
                    <a:pt x="2334" y="1187"/>
                    <a:pt x="2334" y="1129"/>
                  </a:cubicBezTo>
                  <a:cubicBezTo>
                    <a:pt x="2373" y="1032"/>
                    <a:pt x="2373" y="934"/>
                    <a:pt x="2353" y="837"/>
                  </a:cubicBezTo>
                  <a:cubicBezTo>
                    <a:pt x="2334" y="837"/>
                    <a:pt x="2334" y="818"/>
                    <a:pt x="2334" y="798"/>
                  </a:cubicBezTo>
                  <a:cubicBezTo>
                    <a:pt x="2315" y="701"/>
                    <a:pt x="2295" y="623"/>
                    <a:pt x="2237" y="506"/>
                  </a:cubicBezTo>
                  <a:cubicBezTo>
                    <a:pt x="2198" y="409"/>
                    <a:pt x="2140" y="312"/>
                    <a:pt x="2081" y="254"/>
                  </a:cubicBezTo>
                  <a:cubicBezTo>
                    <a:pt x="2003" y="176"/>
                    <a:pt x="1945" y="117"/>
                    <a:pt x="1848" y="78"/>
                  </a:cubicBezTo>
                  <a:cubicBezTo>
                    <a:pt x="1770" y="40"/>
                    <a:pt x="1673" y="1"/>
                    <a:pt x="15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3" name="Google Shape;1483;p50"/>
            <p:cNvSpPr/>
            <p:nvPr/>
          </p:nvSpPr>
          <p:spPr>
            <a:xfrm>
              <a:off x="-6925600" y="2348088"/>
              <a:ext cx="48150" cy="44600"/>
            </a:xfrm>
            <a:custGeom>
              <a:avLst/>
              <a:gdLst/>
              <a:ahLst/>
              <a:cxnLst/>
              <a:rect l="l" t="t" r="r" b="b"/>
              <a:pathLst>
                <a:path w="1926" h="1784" extrusionOk="0">
                  <a:moveTo>
                    <a:pt x="1245" y="0"/>
                  </a:moveTo>
                  <a:cubicBezTo>
                    <a:pt x="1109" y="0"/>
                    <a:pt x="992" y="20"/>
                    <a:pt x="875" y="78"/>
                  </a:cubicBezTo>
                  <a:cubicBezTo>
                    <a:pt x="856" y="98"/>
                    <a:pt x="817" y="117"/>
                    <a:pt x="778" y="137"/>
                  </a:cubicBezTo>
                  <a:lnTo>
                    <a:pt x="759" y="156"/>
                  </a:lnTo>
                  <a:cubicBezTo>
                    <a:pt x="739" y="156"/>
                    <a:pt x="739" y="156"/>
                    <a:pt x="720" y="175"/>
                  </a:cubicBezTo>
                  <a:cubicBezTo>
                    <a:pt x="622" y="234"/>
                    <a:pt x="506" y="273"/>
                    <a:pt x="408" y="331"/>
                  </a:cubicBezTo>
                  <a:cubicBezTo>
                    <a:pt x="350" y="370"/>
                    <a:pt x="311" y="409"/>
                    <a:pt x="253" y="448"/>
                  </a:cubicBezTo>
                  <a:cubicBezTo>
                    <a:pt x="214" y="487"/>
                    <a:pt x="175" y="526"/>
                    <a:pt x="136" y="584"/>
                  </a:cubicBezTo>
                  <a:cubicBezTo>
                    <a:pt x="117" y="642"/>
                    <a:pt x="78" y="701"/>
                    <a:pt x="58" y="759"/>
                  </a:cubicBezTo>
                  <a:cubicBezTo>
                    <a:pt x="19" y="837"/>
                    <a:pt x="0" y="934"/>
                    <a:pt x="19" y="1031"/>
                  </a:cubicBezTo>
                  <a:cubicBezTo>
                    <a:pt x="19" y="1090"/>
                    <a:pt x="39" y="1148"/>
                    <a:pt x="58" y="1206"/>
                  </a:cubicBezTo>
                  <a:cubicBezTo>
                    <a:pt x="78" y="1265"/>
                    <a:pt x="97" y="1323"/>
                    <a:pt x="136" y="1362"/>
                  </a:cubicBezTo>
                  <a:cubicBezTo>
                    <a:pt x="175" y="1420"/>
                    <a:pt x="214" y="1479"/>
                    <a:pt x="272" y="1498"/>
                  </a:cubicBezTo>
                  <a:cubicBezTo>
                    <a:pt x="331" y="1576"/>
                    <a:pt x="408" y="1615"/>
                    <a:pt x="506" y="1654"/>
                  </a:cubicBezTo>
                  <a:cubicBezTo>
                    <a:pt x="603" y="1692"/>
                    <a:pt x="681" y="1712"/>
                    <a:pt x="778" y="1751"/>
                  </a:cubicBezTo>
                  <a:cubicBezTo>
                    <a:pt x="846" y="1774"/>
                    <a:pt x="921" y="1783"/>
                    <a:pt x="995" y="1783"/>
                  </a:cubicBezTo>
                  <a:cubicBezTo>
                    <a:pt x="1048" y="1783"/>
                    <a:pt x="1099" y="1778"/>
                    <a:pt x="1148" y="1770"/>
                  </a:cubicBezTo>
                  <a:cubicBezTo>
                    <a:pt x="1264" y="1731"/>
                    <a:pt x="1381" y="1692"/>
                    <a:pt x="1478" y="1595"/>
                  </a:cubicBezTo>
                  <a:cubicBezTo>
                    <a:pt x="1517" y="1556"/>
                    <a:pt x="1575" y="1498"/>
                    <a:pt x="1614" y="1440"/>
                  </a:cubicBezTo>
                  <a:cubicBezTo>
                    <a:pt x="1634" y="1420"/>
                    <a:pt x="1634" y="1420"/>
                    <a:pt x="1634" y="1401"/>
                  </a:cubicBezTo>
                  <a:cubicBezTo>
                    <a:pt x="1673" y="1342"/>
                    <a:pt x="1712" y="1265"/>
                    <a:pt x="1731" y="1206"/>
                  </a:cubicBezTo>
                  <a:cubicBezTo>
                    <a:pt x="1750" y="1187"/>
                    <a:pt x="1750" y="1187"/>
                    <a:pt x="1750" y="1167"/>
                  </a:cubicBezTo>
                  <a:cubicBezTo>
                    <a:pt x="1809" y="1109"/>
                    <a:pt x="1848" y="1031"/>
                    <a:pt x="1887" y="953"/>
                  </a:cubicBezTo>
                  <a:cubicBezTo>
                    <a:pt x="1925" y="856"/>
                    <a:pt x="1925" y="759"/>
                    <a:pt x="1906" y="662"/>
                  </a:cubicBezTo>
                  <a:cubicBezTo>
                    <a:pt x="1906" y="564"/>
                    <a:pt x="1887" y="487"/>
                    <a:pt x="1848" y="409"/>
                  </a:cubicBezTo>
                  <a:cubicBezTo>
                    <a:pt x="1809" y="350"/>
                    <a:pt x="1770" y="292"/>
                    <a:pt x="1731" y="253"/>
                  </a:cubicBezTo>
                  <a:cubicBezTo>
                    <a:pt x="1653" y="156"/>
                    <a:pt x="1556" y="78"/>
                    <a:pt x="1420" y="39"/>
                  </a:cubicBezTo>
                  <a:cubicBezTo>
                    <a:pt x="1361" y="39"/>
                    <a:pt x="1303" y="20"/>
                    <a:pt x="1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4" name="Google Shape;1484;p50"/>
            <p:cNvSpPr/>
            <p:nvPr/>
          </p:nvSpPr>
          <p:spPr>
            <a:xfrm>
              <a:off x="-6782650" y="2436738"/>
              <a:ext cx="40850" cy="37500"/>
            </a:xfrm>
            <a:custGeom>
              <a:avLst/>
              <a:gdLst/>
              <a:ahLst/>
              <a:cxnLst/>
              <a:rect l="l" t="t" r="r" b="b"/>
              <a:pathLst>
                <a:path w="1634" h="1500" extrusionOk="0">
                  <a:moveTo>
                    <a:pt x="782" y="1"/>
                  </a:moveTo>
                  <a:cubicBezTo>
                    <a:pt x="742" y="1"/>
                    <a:pt x="702" y="6"/>
                    <a:pt x="661" y="14"/>
                  </a:cubicBezTo>
                  <a:cubicBezTo>
                    <a:pt x="584" y="14"/>
                    <a:pt x="486" y="33"/>
                    <a:pt x="409" y="72"/>
                  </a:cubicBezTo>
                  <a:cubicBezTo>
                    <a:pt x="311" y="111"/>
                    <a:pt x="253" y="169"/>
                    <a:pt x="195" y="247"/>
                  </a:cubicBezTo>
                  <a:cubicBezTo>
                    <a:pt x="117" y="325"/>
                    <a:pt x="78" y="403"/>
                    <a:pt x="58" y="500"/>
                  </a:cubicBezTo>
                  <a:cubicBezTo>
                    <a:pt x="39" y="558"/>
                    <a:pt x="20" y="617"/>
                    <a:pt x="20" y="675"/>
                  </a:cubicBezTo>
                  <a:cubicBezTo>
                    <a:pt x="0" y="811"/>
                    <a:pt x="39" y="928"/>
                    <a:pt x="97" y="1044"/>
                  </a:cubicBezTo>
                  <a:cubicBezTo>
                    <a:pt x="117" y="1083"/>
                    <a:pt x="156" y="1142"/>
                    <a:pt x="195" y="1181"/>
                  </a:cubicBezTo>
                  <a:cubicBezTo>
                    <a:pt x="272" y="1278"/>
                    <a:pt x="389" y="1356"/>
                    <a:pt x="506" y="1395"/>
                  </a:cubicBezTo>
                  <a:cubicBezTo>
                    <a:pt x="564" y="1414"/>
                    <a:pt x="622" y="1433"/>
                    <a:pt x="700" y="1453"/>
                  </a:cubicBezTo>
                  <a:cubicBezTo>
                    <a:pt x="757" y="1481"/>
                    <a:pt x="825" y="1499"/>
                    <a:pt x="895" y="1499"/>
                  </a:cubicBezTo>
                  <a:cubicBezTo>
                    <a:pt x="920" y="1499"/>
                    <a:pt x="947" y="1497"/>
                    <a:pt x="973" y="1492"/>
                  </a:cubicBezTo>
                  <a:cubicBezTo>
                    <a:pt x="1070" y="1492"/>
                    <a:pt x="1148" y="1472"/>
                    <a:pt x="1245" y="1414"/>
                  </a:cubicBezTo>
                  <a:cubicBezTo>
                    <a:pt x="1323" y="1375"/>
                    <a:pt x="1400" y="1317"/>
                    <a:pt x="1439" y="1239"/>
                  </a:cubicBezTo>
                  <a:cubicBezTo>
                    <a:pt x="1517" y="1181"/>
                    <a:pt x="1556" y="1103"/>
                    <a:pt x="1595" y="1006"/>
                  </a:cubicBezTo>
                  <a:cubicBezTo>
                    <a:pt x="1614" y="947"/>
                    <a:pt x="1614" y="889"/>
                    <a:pt x="1634" y="811"/>
                  </a:cubicBezTo>
                  <a:cubicBezTo>
                    <a:pt x="1634" y="694"/>
                    <a:pt x="1614" y="578"/>
                    <a:pt x="1556" y="461"/>
                  </a:cubicBezTo>
                  <a:cubicBezTo>
                    <a:pt x="1517" y="403"/>
                    <a:pt x="1478" y="364"/>
                    <a:pt x="1459" y="305"/>
                  </a:cubicBezTo>
                  <a:cubicBezTo>
                    <a:pt x="1362" y="208"/>
                    <a:pt x="1264" y="150"/>
                    <a:pt x="1148" y="111"/>
                  </a:cubicBezTo>
                  <a:cubicBezTo>
                    <a:pt x="1070" y="72"/>
                    <a:pt x="1011" y="53"/>
                    <a:pt x="953" y="33"/>
                  </a:cubicBezTo>
                  <a:cubicBezTo>
                    <a:pt x="896" y="10"/>
                    <a:pt x="839" y="1"/>
                    <a:pt x="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5" name="Google Shape;1485;p50"/>
            <p:cNvSpPr/>
            <p:nvPr/>
          </p:nvSpPr>
          <p:spPr>
            <a:xfrm>
              <a:off x="-7016550" y="2213563"/>
              <a:ext cx="50125" cy="47400"/>
            </a:xfrm>
            <a:custGeom>
              <a:avLst/>
              <a:gdLst/>
              <a:ahLst/>
              <a:cxnLst/>
              <a:rect l="l" t="t" r="r" b="b"/>
              <a:pathLst>
                <a:path w="2005" h="1896" extrusionOk="0">
                  <a:moveTo>
                    <a:pt x="1290" y="1"/>
                  </a:moveTo>
                  <a:cubicBezTo>
                    <a:pt x="1238" y="1"/>
                    <a:pt x="1185" y="5"/>
                    <a:pt x="1129" y="13"/>
                  </a:cubicBezTo>
                  <a:lnTo>
                    <a:pt x="954" y="72"/>
                  </a:lnTo>
                  <a:cubicBezTo>
                    <a:pt x="837" y="130"/>
                    <a:pt x="760" y="227"/>
                    <a:pt x="682" y="325"/>
                  </a:cubicBezTo>
                  <a:cubicBezTo>
                    <a:pt x="662" y="363"/>
                    <a:pt x="643" y="383"/>
                    <a:pt x="623" y="402"/>
                  </a:cubicBezTo>
                  <a:cubicBezTo>
                    <a:pt x="623" y="402"/>
                    <a:pt x="623" y="402"/>
                    <a:pt x="623" y="422"/>
                  </a:cubicBezTo>
                  <a:cubicBezTo>
                    <a:pt x="584" y="422"/>
                    <a:pt x="546" y="441"/>
                    <a:pt x="507" y="461"/>
                  </a:cubicBezTo>
                  <a:cubicBezTo>
                    <a:pt x="448" y="500"/>
                    <a:pt x="371" y="558"/>
                    <a:pt x="312" y="597"/>
                  </a:cubicBezTo>
                  <a:cubicBezTo>
                    <a:pt x="293" y="616"/>
                    <a:pt x="273" y="636"/>
                    <a:pt x="254" y="636"/>
                  </a:cubicBezTo>
                  <a:cubicBezTo>
                    <a:pt x="215" y="694"/>
                    <a:pt x="176" y="733"/>
                    <a:pt x="137" y="791"/>
                  </a:cubicBezTo>
                  <a:cubicBezTo>
                    <a:pt x="79" y="869"/>
                    <a:pt x="40" y="947"/>
                    <a:pt x="40" y="1044"/>
                  </a:cubicBezTo>
                  <a:cubicBezTo>
                    <a:pt x="20" y="1103"/>
                    <a:pt x="1" y="1180"/>
                    <a:pt x="20" y="1239"/>
                  </a:cubicBezTo>
                  <a:cubicBezTo>
                    <a:pt x="20" y="1336"/>
                    <a:pt x="40" y="1414"/>
                    <a:pt x="98" y="1492"/>
                  </a:cubicBezTo>
                  <a:cubicBezTo>
                    <a:pt x="118" y="1550"/>
                    <a:pt x="157" y="1608"/>
                    <a:pt x="195" y="1647"/>
                  </a:cubicBezTo>
                  <a:cubicBezTo>
                    <a:pt x="234" y="1686"/>
                    <a:pt x="293" y="1725"/>
                    <a:pt x="332" y="1764"/>
                  </a:cubicBezTo>
                  <a:cubicBezTo>
                    <a:pt x="409" y="1822"/>
                    <a:pt x="507" y="1861"/>
                    <a:pt x="604" y="1881"/>
                  </a:cubicBezTo>
                  <a:cubicBezTo>
                    <a:pt x="643" y="1890"/>
                    <a:pt x="687" y="1895"/>
                    <a:pt x="733" y="1895"/>
                  </a:cubicBezTo>
                  <a:cubicBezTo>
                    <a:pt x="779" y="1895"/>
                    <a:pt x="828" y="1890"/>
                    <a:pt x="876" y="1881"/>
                  </a:cubicBezTo>
                  <a:cubicBezTo>
                    <a:pt x="993" y="1842"/>
                    <a:pt x="1110" y="1803"/>
                    <a:pt x="1207" y="1744"/>
                  </a:cubicBezTo>
                  <a:cubicBezTo>
                    <a:pt x="1246" y="1725"/>
                    <a:pt x="1265" y="1725"/>
                    <a:pt x="1285" y="1705"/>
                  </a:cubicBezTo>
                  <a:cubicBezTo>
                    <a:pt x="1324" y="1686"/>
                    <a:pt x="1362" y="1686"/>
                    <a:pt x="1401" y="1667"/>
                  </a:cubicBezTo>
                  <a:cubicBezTo>
                    <a:pt x="1499" y="1647"/>
                    <a:pt x="1576" y="1608"/>
                    <a:pt x="1635" y="1530"/>
                  </a:cubicBezTo>
                  <a:cubicBezTo>
                    <a:pt x="1713" y="1472"/>
                    <a:pt x="1771" y="1394"/>
                    <a:pt x="1810" y="1316"/>
                  </a:cubicBezTo>
                  <a:cubicBezTo>
                    <a:pt x="1849" y="1258"/>
                    <a:pt x="1868" y="1180"/>
                    <a:pt x="1868" y="1103"/>
                  </a:cubicBezTo>
                  <a:cubicBezTo>
                    <a:pt x="1926" y="1025"/>
                    <a:pt x="1965" y="947"/>
                    <a:pt x="1965" y="850"/>
                  </a:cubicBezTo>
                  <a:cubicBezTo>
                    <a:pt x="2004" y="752"/>
                    <a:pt x="2004" y="675"/>
                    <a:pt x="1985" y="577"/>
                  </a:cubicBezTo>
                  <a:cubicBezTo>
                    <a:pt x="1965" y="480"/>
                    <a:pt x="1926" y="402"/>
                    <a:pt x="1868" y="325"/>
                  </a:cubicBezTo>
                  <a:cubicBezTo>
                    <a:pt x="1810" y="247"/>
                    <a:pt x="1751" y="169"/>
                    <a:pt x="1674" y="130"/>
                  </a:cubicBezTo>
                  <a:cubicBezTo>
                    <a:pt x="1615" y="91"/>
                    <a:pt x="1557" y="72"/>
                    <a:pt x="1499" y="33"/>
                  </a:cubicBezTo>
                  <a:cubicBezTo>
                    <a:pt x="1430" y="10"/>
                    <a:pt x="1362" y="1"/>
                    <a:pt x="12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6" name="Google Shape;1486;p50"/>
            <p:cNvSpPr/>
            <p:nvPr/>
          </p:nvSpPr>
          <p:spPr>
            <a:xfrm>
              <a:off x="-7099200" y="2138638"/>
              <a:ext cx="49625" cy="45125"/>
            </a:xfrm>
            <a:custGeom>
              <a:avLst/>
              <a:gdLst/>
              <a:ahLst/>
              <a:cxnLst/>
              <a:rect l="l" t="t" r="r" b="b"/>
              <a:pathLst>
                <a:path w="1985" h="1805" extrusionOk="0">
                  <a:moveTo>
                    <a:pt x="1253" y="1"/>
                  </a:moveTo>
                  <a:cubicBezTo>
                    <a:pt x="1206" y="1"/>
                    <a:pt x="1158" y="5"/>
                    <a:pt x="1109" y="15"/>
                  </a:cubicBezTo>
                  <a:cubicBezTo>
                    <a:pt x="1051" y="35"/>
                    <a:pt x="993" y="54"/>
                    <a:pt x="934" y="74"/>
                  </a:cubicBezTo>
                  <a:cubicBezTo>
                    <a:pt x="934" y="93"/>
                    <a:pt x="934" y="93"/>
                    <a:pt x="934" y="93"/>
                  </a:cubicBezTo>
                  <a:lnTo>
                    <a:pt x="915" y="93"/>
                  </a:lnTo>
                  <a:cubicBezTo>
                    <a:pt x="895" y="93"/>
                    <a:pt x="876" y="93"/>
                    <a:pt x="856" y="112"/>
                  </a:cubicBezTo>
                  <a:cubicBezTo>
                    <a:pt x="779" y="132"/>
                    <a:pt x="701" y="151"/>
                    <a:pt x="623" y="190"/>
                  </a:cubicBezTo>
                  <a:cubicBezTo>
                    <a:pt x="565" y="210"/>
                    <a:pt x="526" y="249"/>
                    <a:pt x="487" y="268"/>
                  </a:cubicBezTo>
                  <a:cubicBezTo>
                    <a:pt x="448" y="307"/>
                    <a:pt x="390" y="326"/>
                    <a:pt x="370" y="365"/>
                  </a:cubicBezTo>
                  <a:cubicBezTo>
                    <a:pt x="351" y="365"/>
                    <a:pt x="351" y="385"/>
                    <a:pt x="331" y="385"/>
                  </a:cubicBezTo>
                  <a:cubicBezTo>
                    <a:pt x="292" y="443"/>
                    <a:pt x="234" y="482"/>
                    <a:pt x="195" y="540"/>
                  </a:cubicBezTo>
                  <a:cubicBezTo>
                    <a:pt x="176" y="560"/>
                    <a:pt x="176" y="579"/>
                    <a:pt x="156" y="599"/>
                  </a:cubicBezTo>
                  <a:cubicBezTo>
                    <a:pt x="117" y="657"/>
                    <a:pt x="98" y="735"/>
                    <a:pt x="59" y="793"/>
                  </a:cubicBezTo>
                  <a:cubicBezTo>
                    <a:pt x="59" y="813"/>
                    <a:pt x="59" y="813"/>
                    <a:pt x="39" y="832"/>
                  </a:cubicBezTo>
                  <a:cubicBezTo>
                    <a:pt x="39" y="890"/>
                    <a:pt x="20" y="949"/>
                    <a:pt x="20" y="1027"/>
                  </a:cubicBezTo>
                  <a:cubicBezTo>
                    <a:pt x="1" y="1104"/>
                    <a:pt x="20" y="1202"/>
                    <a:pt x="59" y="1279"/>
                  </a:cubicBezTo>
                  <a:cubicBezTo>
                    <a:pt x="78" y="1357"/>
                    <a:pt x="98" y="1396"/>
                    <a:pt x="137" y="1454"/>
                  </a:cubicBezTo>
                  <a:cubicBezTo>
                    <a:pt x="176" y="1532"/>
                    <a:pt x="253" y="1591"/>
                    <a:pt x="331" y="1649"/>
                  </a:cubicBezTo>
                  <a:cubicBezTo>
                    <a:pt x="409" y="1688"/>
                    <a:pt x="487" y="1746"/>
                    <a:pt x="565" y="1766"/>
                  </a:cubicBezTo>
                  <a:cubicBezTo>
                    <a:pt x="604" y="1785"/>
                    <a:pt x="662" y="1785"/>
                    <a:pt x="701" y="1785"/>
                  </a:cubicBezTo>
                  <a:cubicBezTo>
                    <a:pt x="740" y="1805"/>
                    <a:pt x="779" y="1805"/>
                    <a:pt x="817" y="1805"/>
                  </a:cubicBezTo>
                  <a:lnTo>
                    <a:pt x="856" y="1805"/>
                  </a:lnTo>
                  <a:cubicBezTo>
                    <a:pt x="934" y="1805"/>
                    <a:pt x="1012" y="1805"/>
                    <a:pt x="1090" y="1785"/>
                  </a:cubicBezTo>
                  <a:lnTo>
                    <a:pt x="1129" y="1785"/>
                  </a:lnTo>
                  <a:cubicBezTo>
                    <a:pt x="1187" y="1766"/>
                    <a:pt x="1265" y="1746"/>
                    <a:pt x="1323" y="1707"/>
                  </a:cubicBezTo>
                  <a:cubicBezTo>
                    <a:pt x="1343" y="1707"/>
                    <a:pt x="1381" y="1688"/>
                    <a:pt x="1401" y="1688"/>
                  </a:cubicBezTo>
                  <a:cubicBezTo>
                    <a:pt x="1459" y="1649"/>
                    <a:pt x="1518" y="1610"/>
                    <a:pt x="1576" y="1552"/>
                  </a:cubicBezTo>
                  <a:cubicBezTo>
                    <a:pt x="1595" y="1552"/>
                    <a:pt x="1595" y="1552"/>
                    <a:pt x="1615" y="1532"/>
                  </a:cubicBezTo>
                  <a:cubicBezTo>
                    <a:pt x="1615" y="1532"/>
                    <a:pt x="1634" y="1513"/>
                    <a:pt x="1634" y="1513"/>
                  </a:cubicBezTo>
                  <a:cubicBezTo>
                    <a:pt x="1693" y="1454"/>
                    <a:pt x="1732" y="1396"/>
                    <a:pt x="1790" y="1338"/>
                  </a:cubicBezTo>
                  <a:cubicBezTo>
                    <a:pt x="1829" y="1299"/>
                    <a:pt x="1848" y="1240"/>
                    <a:pt x="1868" y="1182"/>
                  </a:cubicBezTo>
                  <a:cubicBezTo>
                    <a:pt x="1887" y="1143"/>
                    <a:pt x="1907" y="1104"/>
                    <a:pt x="1926" y="1065"/>
                  </a:cubicBezTo>
                  <a:cubicBezTo>
                    <a:pt x="1926" y="1065"/>
                    <a:pt x="1926" y="1046"/>
                    <a:pt x="1926" y="1046"/>
                  </a:cubicBezTo>
                  <a:cubicBezTo>
                    <a:pt x="1946" y="988"/>
                    <a:pt x="1965" y="910"/>
                    <a:pt x="1965" y="832"/>
                  </a:cubicBezTo>
                  <a:cubicBezTo>
                    <a:pt x="1965" y="832"/>
                    <a:pt x="1965" y="813"/>
                    <a:pt x="1984" y="793"/>
                  </a:cubicBezTo>
                  <a:cubicBezTo>
                    <a:pt x="1984" y="793"/>
                    <a:pt x="1984" y="774"/>
                    <a:pt x="1984" y="774"/>
                  </a:cubicBezTo>
                  <a:cubicBezTo>
                    <a:pt x="1965" y="715"/>
                    <a:pt x="1965" y="638"/>
                    <a:pt x="1965" y="579"/>
                  </a:cubicBezTo>
                  <a:cubicBezTo>
                    <a:pt x="1946" y="482"/>
                    <a:pt x="1907" y="404"/>
                    <a:pt x="1848" y="326"/>
                  </a:cubicBezTo>
                  <a:cubicBezTo>
                    <a:pt x="1809" y="249"/>
                    <a:pt x="1732" y="171"/>
                    <a:pt x="1654" y="132"/>
                  </a:cubicBezTo>
                  <a:cubicBezTo>
                    <a:pt x="1576" y="74"/>
                    <a:pt x="1479" y="35"/>
                    <a:pt x="1381" y="15"/>
                  </a:cubicBezTo>
                  <a:cubicBezTo>
                    <a:pt x="1343" y="5"/>
                    <a:pt x="1299" y="1"/>
                    <a:pt x="1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7" name="Google Shape;1487;p50"/>
            <p:cNvSpPr/>
            <p:nvPr/>
          </p:nvSpPr>
          <p:spPr>
            <a:xfrm>
              <a:off x="-7100175" y="2335613"/>
              <a:ext cx="48650" cy="45075"/>
            </a:xfrm>
            <a:custGeom>
              <a:avLst/>
              <a:gdLst/>
              <a:ahLst/>
              <a:cxnLst/>
              <a:rect l="l" t="t" r="r" b="b"/>
              <a:pathLst>
                <a:path w="1946" h="1803" extrusionOk="0">
                  <a:moveTo>
                    <a:pt x="1223" y="0"/>
                  </a:moveTo>
                  <a:cubicBezTo>
                    <a:pt x="1170" y="0"/>
                    <a:pt x="1119" y="5"/>
                    <a:pt x="1070" y="13"/>
                  </a:cubicBezTo>
                  <a:cubicBezTo>
                    <a:pt x="1032" y="13"/>
                    <a:pt x="1012" y="13"/>
                    <a:pt x="993" y="33"/>
                  </a:cubicBezTo>
                  <a:lnTo>
                    <a:pt x="954" y="33"/>
                  </a:lnTo>
                  <a:cubicBezTo>
                    <a:pt x="876" y="71"/>
                    <a:pt x="818" y="91"/>
                    <a:pt x="759" y="110"/>
                  </a:cubicBezTo>
                  <a:cubicBezTo>
                    <a:pt x="720" y="130"/>
                    <a:pt x="701" y="130"/>
                    <a:pt x="681" y="149"/>
                  </a:cubicBezTo>
                  <a:cubicBezTo>
                    <a:pt x="623" y="188"/>
                    <a:pt x="565" y="227"/>
                    <a:pt x="506" y="266"/>
                  </a:cubicBezTo>
                  <a:cubicBezTo>
                    <a:pt x="487" y="266"/>
                    <a:pt x="487" y="285"/>
                    <a:pt x="467" y="285"/>
                  </a:cubicBezTo>
                  <a:cubicBezTo>
                    <a:pt x="448" y="305"/>
                    <a:pt x="429" y="324"/>
                    <a:pt x="409" y="344"/>
                  </a:cubicBezTo>
                  <a:cubicBezTo>
                    <a:pt x="351" y="402"/>
                    <a:pt x="292" y="460"/>
                    <a:pt x="254" y="538"/>
                  </a:cubicBezTo>
                  <a:cubicBezTo>
                    <a:pt x="234" y="558"/>
                    <a:pt x="215" y="577"/>
                    <a:pt x="215" y="597"/>
                  </a:cubicBezTo>
                  <a:cubicBezTo>
                    <a:pt x="176" y="674"/>
                    <a:pt x="117" y="752"/>
                    <a:pt x="98" y="830"/>
                  </a:cubicBezTo>
                  <a:cubicBezTo>
                    <a:pt x="1" y="1063"/>
                    <a:pt x="78" y="1336"/>
                    <a:pt x="234" y="1530"/>
                  </a:cubicBezTo>
                  <a:cubicBezTo>
                    <a:pt x="273" y="1589"/>
                    <a:pt x="331" y="1627"/>
                    <a:pt x="390" y="1666"/>
                  </a:cubicBezTo>
                  <a:lnTo>
                    <a:pt x="409" y="1666"/>
                  </a:lnTo>
                  <a:cubicBezTo>
                    <a:pt x="429" y="1686"/>
                    <a:pt x="545" y="1744"/>
                    <a:pt x="584" y="1764"/>
                  </a:cubicBezTo>
                  <a:cubicBezTo>
                    <a:pt x="643" y="1783"/>
                    <a:pt x="720" y="1802"/>
                    <a:pt x="798" y="1802"/>
                  </a:cubicBezTo>
                  <a:cubicBezTo>
                    <a:pt x="973" y="1802"/>
                    <a:pt x="1032" y="1783"/>
                    <a:pt x="1187" y="1725"/>
                  </a:cubicBezTo>
                  <a:cubicBezTo>
                    <a:pt x="1207" y="1705"/>
                    <a:pt x="1207" y="1705"/>
                    <a:pt x="1207" y="1705"/>
                  </a:cubicBezTo>
                  <a:cubicBezTo>
                    <a:pt x="1265" y="1686"/>
                    <a:pt x="1323" y="1627"/>
                    <a:pt x="1362" y="1608"/>
                  </a:cubicBezTo>
                  <a:cubicBezTo>
                    <a:pt x="1382" y="1608"/>
                    <a:pt x="1382" y="1589"/>
                    <a:pt x="1382" y="1589"/>
                  </a:cubicBezTo>
                  <a:cubicBezTo>
                    <a:pt x="1382" y="1589"/>
                    <a:pt x="1401" y="1589"/>
                    <a:pt x="1401" y="1569"/>
                  </a:cubicBezTo>
                  <a:cubicBezTo>
                    <a:pt x="1440" y="1530"/>
                    <a:pt x="1479" y="1491"/>
                    <a:pt x="1518" y="1433"/>
                  </a:cubicBezTo>
                  <a:lnTo>
                    <a:pt x="1537" y="1433"/>
                  </a:lnTo>
                  <a:cubicBezTo>
                    <a:pt x="1537" y="1414"/>
                    <a:pt x="1537" y="1414"/>
                    <a:pt x="1537" y="1414"/>
                  </a:cubicBezTo>
                  <a:cubicBezTo>
                    <a:pt x="1557" y="1375"/>
                    <a:pt x="1576" y="1355"/>
                    <a:pt x="1576" y="1316"/>
                  </a:cubicBezTo>
                  <a:cubicBezTo>
                    <a:pt x="1596" y="1316"/>
                    <a:pt x="1596" y="1297"/>
                    <a:pt x="1615" y="1297"/>
                  </a:cubicBezTo>
                  <a:cubicBezTo>
                    <a:pt x="1693" y="1258"/>
                    <a:pt x="1751" y="1200"/>
                    <a:pt x="1809" y="1102"/>
                  </a:cubicBezTo>
                  <a:cubicBezTo>
                    <a:pt x="1868" y="1025"/>
                    <a:pt x="1907" y="947"/>
                    <a:pt x="1907" y="849"/>
                  </a:cubicBezTo>
                  <a:cubicBezTo>
                    <a:pt x="1926" y="752"/>
                    <a:pt x="1946" y="655"/>
                    <a:pt x="1907" y="558"/>
                  </a:cubicBezTo>
                  <a:cubicBezTo>
                    <a:pt x="1887" y="499"/>
                    <a:pt x="1868" y="441"/>
                    <a:pt x="1848" y="383"/>
                  </a:cubicBezTo>
                  <a:cubicBezTo>
                    <a:pt x="1790" y="285"/>
                    <a:pt x="1712" y="188"/>
                    <a:pt x="1615" y="110"/>
                  </a:cubicBezTo>
                  <a:cubicBezTo>
                    <a:pt x="1557" y="91"/>
                    <a:pt x="1498" y="71"/>
                    <a:pt x="1440" y="33"/>
                  </a:cubicBezTo>
                  <a:cubicBezTo>
                    <a:pt x="1372" y="10"/>
                    <a:pt x="1297" y="0"/>
                    <a:pt x="1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8" name="Google Shape;1488;p50"/>
            <p:cNvSpPr/>
            <p:nvPr/>
          </p:nvSpPr>
          <p:spPr>
            <a:xfrm>
              <a:off x="-7134200" y="2451163"/>
              <a:ext cx="41350" cy="43000"/>
            </a:xfrm>
            <a:custGeom>
              <a:avLst/>
              <a:gdLst/>
              <a:ahLst/>
              <a:cxnLst/>
              <a:rect l="l" t="t" r="r" b="b"/>
              <a:pathLst>
                <a:path w="1654" h="1720" extrusionOk="0">
                  <a:moveTo>
                    <a:pt x="759" y="1"/>
                  </a:moveTo>
                  <a:cubicBezTo>
                    <a:pt x="700" y="20"/>
                    <a:pt x="642" y="20"/>
                    <a:pt x="584" y="20"/>
                  </a:cubicBezTo>
                  <a:cubicBezTo>
                    <a:pt x="448" y="40"/>
                    <a:pt x="350" y="98"/>
                    <a:pt x="253" y="176"/>
                  </a:cubicBezTo>
                  <a:cubicBezTo>
                    <a:pt x="214" y="234"/>
                    <a:pt x="175" y="273"/>
                    <a:pt x="136" y="331"/>
                  </a:cubicBezTo>
                  <a:cubicBezTo>
                    <a:pt x="59" y="429"/>
                    <a:pt x="20" y="545"/>
                    <a:pt x="0" y="681"/>
                  </a:cubicBezTo>
                  <a:cubicBezTo>
                    <a:pt x="0" y="701"/>
                    <a:pt x="0" y="701"/>
                    <a:pt x="0" y="720"/>
                  </a:cubicBezTo>
                  <a:cubicBezTo>
                    <a:pt x="20" y="779"/>
                    <a:pt x="20" y="856"/>
                    <a:pt x="20" y="915"/>
                  </a:cubicBezTo>
                  <a:cubicBezTo>
                    <a:pt x="20" y="934"/>
                    <a:pt x="20" y="954"/>
                    <a:pt x="39" y="973"/>
                  </a:cubicBezTo>
                  <a:cubicBezTo>
                    <a:pt x="59" y="1031"/>
                    <a:pt x="78" y="1109"/>
                    <a:pt x="117" y="1187"/>
                  </a:cubicBezTo>
                  <a:cubicBezTo>
                    <a:pt x="117" y="1187"/>
                    <a:pt x="117" y="1207"/>
                    <a:pt x="117" y="1207"/>
                  </a:cubicBezTo>
                  <a:cubicBezTo>
                    <a:pt x="156" y="1265"/>
                    <a:pt x="195" y="1323"/>
                    <a:pt x="234" y="1362"/>
                  </a:cubicBezTo>
                  <a:cubicBezTo>
                    <a:pt x="234" y="1362"/>
                    <a:pt x="234" y="1382"/>
                    <a:pt x="234" y="1382"/>
                  </a:cubicBezTo>
                  <a:cubicBezTo>
                    <a:pt x="253" y="1382"/>
                    <a:pt x="273" y="1401"/>
                    <a:pt x="273" y="1420"/>
                  </a:cubicBezTo>
                  <a:cubicBezTo>
                    <a:pt x="311" y="1459"/>
                    <a:pt x="389" y="1518"/>
                    <a:pt x="448" y="1557"/>
                  </a:cubicBezTo>
                  <a:cubicBezTo>
                    <a:pt x="525" y="1595"/>
                    <a:pt x="603" y="1634"/>
                    <a:pt x="662" y="1673"/>
                  </a:cubicBezTo>
                  <a:lnTo>
                    <a:pt x="700" y="1673"/>
                  </a:lnTo>
                  <a:cubicBezTo>
                    <a:pt x="759" y="1693"/>
                    <a:pt x="817" y="1693"/>
                    <a:pt x="895" y="1712"/>
                  </a:cubicBezTo>
                  <a:lnTo>
                    <a:pt x="914" y="1712"/>
                  </a:lnTo>
                  <a:cubicBezTo>
                    <a:pt x="935" y="1717"/>
                    <a:pt x="957" y="1720"/>
                    <a:pt x="980" y="1720"/>
                  </a:cubicBezTo>
                  <a:cubicBezTo>
                    <a:pt x="1043" y="1720"/>
                    <a:pt x="1110" y="1702"/>
                    <a:pt x="1167" y="1673"/>
                  </a:cubicBezTo>
                  <a:cubicBezTo>
                    <a:pt x="1264" y="1654"/>
                    <a:pt x="1342" y="1595"/>
                    <a:pt x="1420" y="1537"/>
                  </a:cubicBezTo>
                  <a:cubicBezTo>
                    <a:pt x="1498" y="1479"/>
                    <a:pt x="1537" y="1401"/>
                    <a:pt x="1576" y="1304"/>
                  </a:cubicBezTo>
                  <a:cubicBezTo>
                    <a:pt x="1634" y="1226"/>
                    <a:pt x="1653" y="1129"/>
                    <a:pt x="1653" y="1031"/>
                  </a:cubicBezTo>
                  <a:cubicBezTo>
                    <a:pt x="1653" y="973"/>
                    <a:pt x="1653" y="915"/>
                    <a:pt x="1634" y="856"/>
                  </a:cubicBezTo>
                  <a:cubicBezTo>
                    <a:pt x="1615" y="740"/>
                    <a:pt x="1556" y="623"/>
                    <a:pt x="1478" y="526"/>
                  </a:cubicBezTo>
                  <a:cubicBezTo>
                    <a:pt x="1439" y="506"/>
                    <a:pt x="1401" y="467"/>
                    <a:pt x="1381" y="429"/>
                  </a:cubicBezTo>
                  <a:cubicBezTo>
                    <a:pt x="1342" y="370"/>
                    <a:pt x="1303" y="312"/>
                    <a:pt x="1264" y="253"/>
                  </a:cubicBezTo>
                  <a:cubicBezTo>
                    <a:pt x="1206" y="176"/>
                    <a:pt x="1128" y="117"/>
                    <a:pt x="1031" y="78"/>
                  </a:cubicBezTo>
                  <a:cubicBezTo>
                    <a:pt x="953" y="40"/>
                    <a:pt x="856" y="1"/>
                    <a:pt x="7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9" name="Google Shape;1489;p50"/>
            <p:cNvSpPr/>
            <p:nvPr/>
          </p:nvSpPr>
          <p:spPr>
            <a:xfrm>
              <a:off x="-6997100" y="2433663"/>
              <a:ext cx="37950" cy="38750"/>
            </a:xfrm>
            <a:custGeom>
              <a:avLst/>
              <a:gdLst/>
              <a:ahLst/>
              <a:cxnLst/>
              <a:rect l="l" t="t" r="r" b="b"/>
              <a:pathLst>
                <a:path w="1518" h="1550" extrusionOk="0">
                  <a:moveTo>
                    <a:pt x="662" y="0"/>
                  </a:moveTo>
                  <a:cubicBezTo>
                    <a:pt x="584" y="0"/>
                    <a:pt x="487" y="20"/>
                    <a:pt x="409" y="78"/>
                  </a:cubicBezTo>
                  <a:cubicBezTo>
                    <a:pt x="351" y="117"/>
                    <a:pt x="312" y="137"/>
                    <a:pt x="254" y="176"/>
                  </a:cubicBezTo>
                  <a:cubicBezTo>
                    <a:pt x="157" y="253"/>
                    <a:pt x="98" y="370"/>
                    <a:pt x="40" y="487"/>
                  </a:cubicBezTo>
                  <a:cubicBezTo>
                    <a:pt x="40" y="545"/>
                    <a:pt x="20" y="623"/>
                    <a:pt x="20" y="681"/>
                  </a:cubicBezTo>
                  <a:cubicBezTo>
                    <a:pt x="1" y="798"/>
                    <a:pt x="40" y="915"/>
                    <a:pt x="98" y="1031"/>
                  </a:cubicBezTo>
                  <a:lnTo>
                    <a:pt x="157" y="1167"/>
                  </a:lnTo>
                  <a:cubicBezTo>
                    <a:pt x="195" y="1245"/>
                    <a:pt x="254" y="1323"/>
                    <a:pt x="332" y="1381"/>
                  </a:cubicBezTo>
                  <a:cubicBezTo>
                    <a:pt x="390" y="1440"/>
                    <a:pt x="468" y="1498"/>
                    <a:pt x="565" y="1518"/>
                  </a:cubicBezTo>
                  <a:cubicBezTo>
                    <a:pt x="622" y="1540"/>
                    <a:pt x="679" y="1550"/>
                    <a:pt x="732" y="1550"/>
                  </a:cubicBezTo>
                  <a:cubicBezTo>
                    <a:pt x="769" y="1550"/>
                    <a:pt x="805" y="1545"/>
                    <a:pt x="837" y="1537"/>
                  </a:cubicBezTo>
                  <a:cubicBezTo>
                    <a:pt x="935" y="1537"/>
                    <a:pt x="1032" y="1518"/>
                    <a:pt x="1110" y="1479"/>
                  </a:cubicBezTo>
                  <a:cubicBezTo>
                    <a:pt x="1168" y="1440"/>
                    <a:pt x="1207" y="1401"/>
                    <a:pt x="1265" y="1381"/>
                  </a:cubicBezTo>
                  <a:cubicBezTo>
                    <a:pt x="1362" y="1284"/>
                    <a:pt x="1421" y="1187"/>
                    <a:pt x="1460" y="1070"/>
                  </a:cubicBezTo>
                  <a:cubicBezTo>
                    <a:pt x="1479" y="992"/>
                    <a:pt x="1499" y="934"/>
                    <a:pt x="1499" y="876"/>
                  </a:cubicBezTo>
                  <a:cubicBezTo>
                    <a:pt x="1518" y="759"/>
                    <a:pt x="1479" y="623"/>
                    <a:pt x="1421" y="526"/>
                  </a:cubicBezTo>
                  <a:cubicBezTo>
                    <a:pt x="1401" y="467"/>
                    <a:pt x="1382" y="428"/>
                    <a:pt x="1362" y="389"/>
                  </a:cubicBezTo>
                  <a:cubicBezTo>
                    <a:pt x="1324" y="312"/>
                    <a:pt x="1265" y="234"/>
                    <a:pt x="1187" y="176"/>
                  </a:cubicBezTo>
                  <a:cubicBezTo>
                    <a:pt x="1129" y="117"/>
                    <a:pt x="1051" y="59"/>
                    <a:pt x="954" y="39"/>
                  </a:cubicBezTo>
                  <a:cubicBezTo>
                    <a:pt x="857" y="0"/>
                    <a:pt x="759" y="0"/>
                    <a:pt x="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0" name="Google Shape;1490;p50"/>
            <p:cNvSpPr/>
            <p:nvPr/>
          </p:nvSpPr>
          <p:spPr>
            <a:xfrm>
              <a:off x="-6959650" y="2564913"/>
              <a:ext cx="46225" cy="49375"/>
            </a:xfrm>
            <a:custGeom>
              <a:avLst/>
              <a:gdLst/>
              <a:ahLst/>
              <a:cxnLst/>
              <a:rect l="l" t="t" r="r" b="b"/>
              <a:pathLst>
                <a:path w="1849" h="1975" extrusionOk="0">
                  <a:moveTo>
                    <a:pt x="1069" y="0"/>
                  </a:moveTo>
                  <a:cubicBezTo>
                    <a:pt x="1023" y="0"/>
                    <a:pt x="979" y="6"/>
                    <a:pt x="934" y="21"/>
                  </a:cubicBezTo>
                  <a:lnTo>
                    <a:pt x="856" y="21"/>
                  </a:lnTo>
                  <a:cubicBezTo>
                    <a:pt x="779" y="60"/>
                    <a:pt x="701" y="80"/>
                    <a:pt x="623" y="118"/>
                  </a:cubicBezTo>
                  <a:cubicBezTo>
                    <a:pt x="545" y="157"/>
                    <a:pt x="467" y="216"/>
                    <a:pt x="409" y="255"/>
                  </a:cubicBezTo>
                  <a:cubicBezTo>
                    <a:pt x="390" y="274"/>
                    <a:pt x="370" y="274"/>
                    <a:pt x="351" y="294"/>
                  </a:cubicBezTo>
                  <a:cubicBezTo>
                    <a:pt x="292" y="352"/>
                    <a:pt x="234" y="410"/>
                    <a:pt x="176" y="488"/>
                  </a:cubicBezTo>
                  <a:cubicBezTo>
                    <a:pt x="137" y="546"/>
                    <a:pt x="98" y="644"/>
                    <a:pt x="59" y="721"/>
                  </a:cubicBezTo>
                  <a:cubicBezTo>
                    <a:pt x="59" y="741"/>
                    <a:pt x="39" y="760"/>
                    <a:pt x="39" y="780"/>
                  </a:cubicBezTo>
                  <a:cubicBezTo>
                    <a:pt x="20" y="838"/>
                    <a:pt x="20" y="916"/>
                    <a:pt x="1" y="974"/>
                  </a:cubicBezTo>
                  <a:cubicBezTo>
                    <a:pt x="1" y="974"/>
                    <a:pt x="1" y="994"/>
                    <a:pt x="1" y="994"/>
                  </a:cubicBezTo>
                  <a:cubicBezTo>
                    <a:pt x="1" y="1013"/>
                    <a:pt x="1" y="1013"/>
                    <a:pt x="1" y="1033"/>
                  </a:cubicBezTo>
                  <a:cubicBezTo>
                    <a:pt x="1" y="1110"/>
                    <a:pt x="1" y="1188"/>
                    <a:pt x="20" y="1266"/>
                  </a:cubicBezTo>
                  <a:cubicBezTo>
                    <a:pt x="78" y="1460"/>
                    <a:pt x="98" y="1480"/>
                    <a:pt x="214" y="1636"/>
                  </a:cubicBezTo>
                  <a:cubicBezTo>
                    <a:pt x="214" y="1655"/>
                    <a:pt x="234" y="1655"/>
                    <a:pt x="234" y="1674"/>
                  </a:cubicBezTo>
                  <a:cubicBezTo>
                    <a:pt x="292" y="1713"/>
                    <a:pt x="351" y="1772"/>
                    <a:pt x="409" y="1811"/>
                  </a:cubicBezTo>
                  <a:cubicBezTo>
                    <a:pt x="487" y="1849"/>
                    <a:pt x="545" y="1888"/>
                    <a:pt x="623" y="1927"/>
                  </a:cubicBezTo>
                  <a:cubicBezTo>
                    <a:pt x="701" y="1947"/>
                    <a:pt x="798" y="1966"/>
                    <a:pt x="856" y="1966"/>
                  </a:cubicBezTo>
                  <a:cubicBezTo>
                    <a:pt x="889" y="1973"/>
                    <a:pt x="921" y="1975"/>
                    <a:pt x="954" y="1975"/>
                  </a:cubicBezTo>
                  <a:cubicBezTo>
                    <a:pt x="1018" y="1975"/>
                    <a:pt x="1083" y="1966"/>
                    <a:pt x="1148" y="1966"/>
                  </a:cubicBezTo>
                  <a:cubicBezTo>
                    <a:pt x="1284" y="1927"/>
                    <a:pt x="1440" y="1849"/>
                    <a:pt x="1557" y="1752"/>
                  </a:cubicBezTo>
                  <a:cubicBezTo>
                    <a:pt x="1615" y="1713"/>
                    <a:pt x="1654" y="1655"/>
                    <a:pt x="1693" y="1577"/>
                  </a:cubicBezTo>
                  <a:cubicBezTo>
                    <a:pt x="1790" y="1402"/>
                    <a:pt x="1809" y="1363"/>
                    <a:pt x="1829" y="1169"/>
                  </a:cubicBezTo>
                  <a:cubicBezTo>
                    <a:pt x="1848" y="1072"/>
                    <a:pt x="1829" y="994"/>
                    <a:pt x="1790" y="896"/>
                  </a:cubicBezTo>
                  <a:cubicBezTo>
                    <a:pt x="1790" y="877"/>
                    <a:pt x="1770" y="877"/>
                    <a:pt x="1770" y="858"/>
                  </a:cubicBezTo>
                  <a:cubicBezTo>
                    <a:pt x="1770" y="858"/>
                    <a:pt x="1770" y="838"/>
                    <a:pt x="1770" y="838"/>
                  </a:cubicBezTo>
                  <a:cubicBezTo>
                    <a:pt x="1790" y="760"/>
                    <a:pt x="1790" y="663"/>
                    <a:pt x="1770" y="566"/>
                  </a:cubicBezTo>
                  <a:lnTo>
                    <a:pt x="1712" y="391"/>
                  </a:lnTo>
                  <a:cubicBezTo>
                    <a:pt x="1654" y="274"/>
                    <a:pt x="1576" y="196"/>
                    <a:pt x="1479" y="118"/>
                  </a:cubicBezTo>
                  <a:cubicBezTo>
                    <a:pt x="1420" y="99"/>
                    <a:pt x="1362" y="60"/>
                    <a:pt x="1304" y="41"/>
                  </a:cubicBezTo>
                  <a:cubicBezTo>
                    <a:pt x="1220" y="17"/>
                    <a:pt x="1143" y="0"/>
                    <a:pt x="1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1" name="Google Shape;1491;p50"/>
            <p:cNvSpPr/>
            <p:nvPr/>
          </p:nvSpPr>
          <p:spPr>
            <a:xfrm>
              <a:off x="-6805175" y="2557463"/>
              <a:ext cx="43100" cy="36375"/>
            </a:xfrm>
            <a:custGeom>
              <a:avLst/>
              <a:gdLst/>
              <a:ahLst/>
              <a:cxnLst/>
              <a:rect l="l" t="t" r="r" b="b"/>
              <a:pathLst>
                <a:path w="1724" h="1455" extrusionOk="0">
                  <a:moveTo>
                    <a:pt x="840" y="1"/>
                  </a:moveTo>
                  <a:cubicBezTo>
                    <a:pt x="574" y="1"/>
                    <a:pt x="312" y="143"/>
                    <a:pt x="201" y="475"/>
                  </a:cubicBezTo>
                  <a:lnTo>
                    <a:pt x="181" y="533"/>
                  </a:lnTo>
                  <a:cubicBezTo>
                    <a:pt x="1" y="1076"/>
                    <a:pt x="456" y="1454"/>
                    <a:pt x="893" y="1454"/>
                  </a:cubicBezTo>
                  <a:cubicBezTo>
                    <a:pt x="1160" y="1454"/>
                    <a:pt x="1420" y="1313"/>
                    <a:pt x="1523" y="981"/>
                  </a:cubicBezTo>
                  <a:lnTo>
                    <a:pt x="1543" y="922"/>
                  </a:lnTo>
                  <a:cubicBezTo>
                    <a:pt x="1724" y="379"/>
                    <a:pt x="1276" y="1"/>
                    <a:pt x="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2" name="Google Shape;1492;p50"/>
            <p:cNvSpPr/>
            <p:nvPr/>
          </p:nvSpPr>
          <p:spPr>
            <a:xfrm>
              <a:off x="-7085100" y="2575163"/>
              <a:ext cx="42325" cy="42925"/>
            </a:xfrm>
            <a:custGeom>
              <a:avLst/>
              <a:gdLst/>
              <a:ahLst/>
              <a:cxnLst/>
              <a:rect l="l" t="t" r="r" b="b"/>
              <a:pathLst>
                <a:path w="1693" h="1717" extrusionOk="0">
                  <a:moveTo>
                    <a:pt x="565" y="0"/>
                  </a:moveTo>
                  <a:cubicBezTo>
                    <a:pt x="429" y="39"/>
                    <a:pt x="331" y="97"/>
                    <a:pt x="234" y="175"/>
                  </a:cubicBezTo>
                  <a:cubicBezTo>
                    <a:pt x="195" y="214"/>
                    <a:pt x="156" y="273"/>
                    <a:pt x="117" y="311"/>
                  </a:cubicBezTo>
                  <a:cubicBezTo>
                    <a:pt x="40" y="428"/>
                    <a:pt x="1" y="545"/>
                    <a:pt x="1" y="681"/>
                  </a:cubicBezTo>
                  <a:cubicBezTo>
                    <a:pt x="1" y="739"/>
                    <a:pt x="1" y="837"/>
                    <a:pt x="20" y="914"/>
                  </a:cubicBezTo>
                  <a:cubicBezTo>
                    <a:pt x="20" y="914"/>
                    <a:pt x="20" y="934"/>
                    <a:pt x="20" y="934"/>
                  </a:cubicBezTo>
                  <a:cubicBezTo>
                    <a:pt x="40" y="1012"/>
                    <a:pt x="59" y="1070"/>
                    <a:pt x="98" y="1128"/>
                  </a:cubicBezTo>
                  <a:cubicBezTo>
                    <a:pt x="98" y="1148"/>
                    <a:pt x="117" y="1167"/>
                    <a:pt x="117" y="1187"/>
                  </a:cubicBezTo>
                  <a:cubicBezTo>
                    <a:pt x="156" y="1226"/>
                    <a:pt x="215" y="1323"/>
                    <a:pt x="253" y="1381"/>
                  </a:cubicBezTo>
                  <a:cubicBezTo>
                    <a:pt x="312" y="1439"/>
                    <a:pt x="370" y="1478"/>
                    <a:pt x="429" y="1537"/>
                  </a:cubicBezTo>
                  <a:cubicBezTo>
                    <a:pt x="448" y="1537"/>
                    <a:pt x="467" y="1556"/>
                    <a:pt x="487" y="1556"/>
                  </a:cubicBezTo>
                  <a:cubicBezTo>
                    <a:pt x="545" y="1595"/>
                    <a:pt x="623" y="1653"/>
                    <a:pt x="701" y="1673"/>
                  </a:cubicBezTo>
                  <a:lnTo>
                    <a:pt x="740" y="1673"/>
                  </a:lnTo>
                  <a:cubicBezTo>
                    <a:pt x="759" y="1692"/>
                    <a:pt x="798" y="1692"/>
                    <a:pt x="837" y="1692"/>
                  </a:cubicBezTo>
                  <a:cubicBezTo>
                    <a:pt x="876" y="1712"/>
                    <a:pt x="915" y="1712"/>
                    <a:pt x="954" y="1712"/>
                  </a:cubicBezTo>
                  <a:cubicBezTo>
                    <a:pt x="974" y="1715"/>
                    <a:pt x="995" y="1717"/>
                    <a:pt x="1016" y="1717"/>
                  </a:cubicBezTo>
                  <a:cubicBezTo>
                    <a:pt x="1112" y="1717"/>
                    <a:pt x="1208" y="1682"/>
                    <a:pt x="1304" y="1634"/>
                  </a:cubicBezTo>
                  <a:cubicBezTo>
                    <a:pt x="1420" y="1595"/>
                    <a:pt x="1498" y="1498"/>
                    <a:pt x="1576" y="1401"/>
                  </a:cubicBezTo>
                  <a:cubicBezTo>
                    <a:pt x="1654" y="1284"/>
                    <a:pt x="1693" y="1167"/>
                    <a:pt x="1693" y="1050"/>
                  </a:cubicBezTo>
                  <a:cubicBezTo>
                    <a:pt x="1693" y="914"/>
                    <a:pt x="1673" y="798"/>
                    <a:pt x="1615" y="681"/>
                  </a:cubicBezTo>
                  <a:cubicBezTo>
                    <a:pt x="1595" y="603"/>
                    <a:pt x="1557" y="525"/>
                    <a:pt x="1518" y="448"/>
                  </a:cubicBezTo>
                  <a:cubicBezTo>
                    <a:pt x="1479" y="370"/>
                    <a:pt x="1420" y="292"/>
                    <a:pt x="1343" y="234"/>
                  </a:cubicBezTo>
                  <a:cubicBezTo>
                    <a:pt x="1284" y="175"/>
                    <a:pt x="1206" y="117"/>
                    <a:pt x="1109" y="97"/>
                  </a:cubicBezTo>
                  <a:cubicBezTo>
                    <a:pt x="1070" y="78"/>
                    <a:pt x="1051" y="78"/>
                    <a:pt x="1012" y="78"/>
                  </a:cubicBezTo>
                  <a:cubicBezTo>
                    <a:pt x="934" y="20"/>
                    <a:pt x="837" y="0"/>
                    <a:pt x="7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3" name="Google Shape;1493;p50"/>
            <p:cNvSpPr/>
            <p:nvPr/>
          </p:nvSpPr>
          <p:spPr>
            <a:xfrm>
              <a:off x="-7187850" y="2269613"/>
              <a:ext cx="43125" cy="34925"/>
            </a:xfrm>
            <a:custGeom>
              <a:avLst/>
              <a:gdLst/>
              <a:ahLst/>
              <a:cxnLst/>
              <a:rect l="l" t="t" r="r" b="b"/>
              <a:pathLst>
                <a:path w="1725" h="1397" extrusionOk="0">
                  <a:moveTo>
                    <a:pt x="828" y="1"/>
                  </a:moveTo>
                  <a:cubicBezTo>
                    <a:pt x="558" y="1"/>
                    <a:pt x="293" y="143"/>
                    <a:pt x="182" y="475"/>
                  </a:cubicBezTo>
                  <a:cubicBezTo>
                    <a:pt x="1" y="1018"/>
                    <a:pt x="456" y="1396"/>
                    <a:pt x="898" y="1396"/>
                  </a:cubicBezTo>
                  <a:cubicBezTo>
                    <a:pt x="1168" y="1396"/>
                    <a:pt x="1433" y="1254"/>
                    <a:pt x="1543" y="922"/>
                  </a:cubicBezTo>
                  <a:cubicBezTo>
                    <a:pt x="1724" y="379"/>
                    <a:pt x="1269"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4" name="Google Shape;1494;p50"/>
            <p:cNvSpPr/>
            <p:nvPr/>
          </p:nvSpPr>
          <p:spPr>
            <a:xfrm>
              <a:off x="-7278125" y="2457488"/>
              <a:ext cx="47175" cy="44275"/>
            </a:xfrm>
            <a:custGeom>
              <a:avLst/>
              <a:gdLst/>
              <a:ahLst/>
              <a:cxnLst/>
              <a:rect l="l" t="t" r="r" b="b"/>
              <a:pathLst>
                <a:path w="1887" h="1771" extrusionOk="0">
                  <a:moveTo>
                    <a:pt x="1187" y="0"/>
                  </a:moveTo>
                  <a:cubicBezTo>
                    <a:pt x="1070" y="0"/>
                    <a:pt x="934" y="20"/>
                    <a:pt x="837" y="78"/>
                  </a:cubicBezTo>
                  <a:cubicBezTo>
                    <a:pt x="778" y="98"/>
                    <a:pt x="739" y="117"/>
                    <a:pt x="700" y="137"/>
                  </a:cubicBezTo>
                  <a:cubicBezTo>
                    <a:pt x="603" y="195"/>
                    <a:pt x="525" y="253"/>
                    <a:pt x="428" y="312"/>
                  </a:cubicBezTo>
                  <a:cubicBezTo>
                    <a:pt x="389" y="351"/>
                    <a:pt x="370" y="370"/>
                    <a:pt x="331" y="409"/>
                  </a:cubicBezTo>
                  <a:cubicBezTo>
                    <a:pt x="253" y="487"/>
                    <a:pt x="175" y="565"/>
                    <a:pt x="117" y="662"/>
                  </a:cubicBezTo>
                  <a:cubicBezTo>
                    <a:pt x="39" y="759"/>
                    <a:pt x="0" y="895"/>
                    <a:pt x="0" y="1012"/>
                  </a:cubicBezTo>
                  <a:cubicBezTo>
                    <a:pt x="0" y="1109"/>
                    <a:pt x="0" y="1206"/>
                    <a:pt x="39" y="1284"/>
                  </a:cubicBezTo>
                  <a:cubicBezTo>
                    <a:pt x="78" y="1381"/>
                    <a:pt x="117" y="1459"/>
                    <a:pt x="175" y="1518"/>
                  </a:cubicBezTo>
                  <a:cubicBezTo>
                    <a:pt x="273" y="1615"/>
                    <a:pt x="370" y="1693"/>
                    <a:pt x="486" y="1731"/>
                  </a:cubicBezTo>
                  <a:cubicBezTo>
                    <a:pt x="564" y="1751"/>
                    <a:pt x="661" y="1770"/>
                    <a:pt x="739" y="1770"/>
                  </a:cubicBezTo>
                  <a:cubicBezTo>
                    <a:pt x="837" y="1770"/>
                    <a:pt x="914" y="1770"/>
                    <a:pt x="992" y="1751"/>
                  </a:cubicBezTo>
                  <a:cubicBezTo>
                    <a:pt x="1031" y="1751"/>
                    <a:pt x="1050" y="1751"/>
                    <a:pt x="1070" y="1731"/>
                  </a:cubicBezTo>
                  <a:cubicBezTo>
                    <a:pt x="1148" y="1712"/>
                    <a:pt x="1226" y="1693"/>
                    <a:pt x="1303" y="1654"/>
                  </a:cubicBezTo>
                  <a:cubicBezTo>
                    <a:pt x="1381" y="1615"/>
                    <a:pt x="1439" y="1556"/>
                    <a:pt x="1517" y="1518"/>
                  </a:cubicBezTo>
                  <a:cubicBezTo>
                    <a:pt x="1537" y="1498"/>
                    <a:pt x="1556" y="1479"/>
                    <a:pt x="1576" y="1459"/>
                  </a:cubicBezTo>
                  <a:cubicBezTo>
                    <a:pt x="1615" y="1420"/>
                    <a:pt x="1673" y="1362"/>
                    <a:pt x="1712" y="1304"/>
                  </a:cubicBezTo>
                  <a:cubicBezTo>
                    <a:pt x="1712" y="1284"/>
                    <a:pt x="1731" y="1284"/>
                    <a:pt x="1731" y="1265"/>
                  </a:cubicBezTo>
                  <a:cubicBezTo>
                    <a:pt x="1770" y="1206"/>
                    <a:pt x="1809" y="1129"/>
                    <a:pt x="1848" y="1031"/>
                  </a:cubicBezTo>
                  <a:cubicBezTo>
                    <a:pt x="1887" y="954"/>
                    <a:pt x="1887" y="856"/>
                    <a:pt x="1867" y="759"/>
                  </a:cubicBezTo>
                  <a:cubicBezTo>
                    <a:pt x="1887" y="701"/>
                    <a:pt x="1867" y="642"/>
                    <a:pt x="1848" y="584"/>
                  </a:cubicBezTo>
                  <a:cubicBezTo>
                    <a:pt x="1848" y="526"/>
                    <a:pt x="1828" y="448"/>
                    <a:pt x="1790" y="389"/>
                  </a:cubicBezTo>
                  <a:cubicBezTo>
                    <a:pt x="1751" y="331"/>
                    <a:pt x="1712" y="292"/>
                    <a:pt x="1692" y="234"/>
                  </a:cubicBezTo>
                  <a:cubicBezTo>
                    <a:pt x="1595" y="137"/>
                    <a:pt x="1498" y="78"/>
                    <a:pt x="1381" y="39"/>
                  </a:cubicBezTo>
                  <a:cubicBezTo>
                    <a:pt x="1303" y="20"/>
                    <a:pt x="1245" y="0"/>
                    <a:pt x="1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5" name="Google Shape;1495;p50"/>
            <p:cNvSpPr/>
            <p:nvPr/>
          </p:nvSpPr>
          <p:spPr>
            <a:xfrm>
              <a:off x="-7241675" y="2368513"/>
              <a:ext cx="37000" cy="38425"/>
            </a:xfrm>
            <a:custGeom>
              <a:avLst/>
              <a:gdLst/>
              <a:ahLst/>
              <a:cxnLst/>
              <a:rect l="l" t="t" r="r" b="b"/>
              <a:pathLst>
                <a:path w="1480" h="1537" extrusionOk="0">
                  <a:moveTo>
                    <a:pt x="798" y="0"/>
                  </a:moveTo>
                  <a:cubicBezTo>
                    <a:pt x="662" y="0"/>
                    <a:pt x="546" y="20"/>
                    <a:pt x="429" y="78"/>
                  </a:cubicBezTo>
                  <a:cubicBezTo>
                    <a:pt x="390" y="117"/>
                    <a:pt x="332" y="156"/>
                    <a:pt x="273" y="175"/>
                  </a:cubicBezTo>
                  <a:cubicBezTo>
                    <a:pt x="176" y="273"/>
                    <a:pt x="118" y="370"/>
                    <a:pt x="79" y="486"/>
                  </a:cubicBezTo>
                  <a:lnTo>
                    <a:pt x="40" y="584"/>
                  </a:lnTo>
                  <a:cubicBezTo>
                    <a:pt x="1" y="681"/>
                    <a:pt x="1" y="778"/>
                    <a:pt x="20" y="875"/>
                  </a:cubicBezTo>
                  <a:cubicBezTo>
                    <a:pt x="20" y="973"/>
                    <a:pt x="40" y="1051"/>
                    <a:pt x="79" y="1128"/>
                  </a:cubicBezTo>
                  <a:cubicBezTo>
                    <a:pt x="118" y="1226"/>
                    <a:pt x="176" y="1284"/>
                    <a:pt x="254" y="1342"/>
                  </a:cubicBezTo>
                  <a:cubicBezTo>
                    <a:pt x="332" y="1420"/>
                    <a:pt x="409" y="1459"/>
                    <a:pt x="507" y="1498"/>
                  </a:cubicBezTo>
                  <a:cubicBezTo>
                    <a:pt x="565" y="1498"/>
                    <a:pt x="623" y="1517"/>
                    <a:pt x="682" y="1537"/>
                  </a:cubicBezTo>
                  <a:cubicBezTo>
                    <a:pt x="818" y="1537"/>
                    <a:pt x="934" y="1517"/>
                    <a:pt x="1051" y="1459"/>
                  </a:cubicBezTo>
                  <a:cubicBezTo>
                    <a:pt x="1090" y="1420"/>
                    <a:pt x="1148" y="1381"/>
                    <a:pt x="1187" y="1342"/>
                  </a:cubicBezTo>
                  <a:cubicBezTo>
                    <a:pt x="1285" y="1264"/>
                    <a:pt x="1362" y="1167"/>
                    <a:pt x="1401" y="1031"/>
                  </a:cubicBezTo>
                  <a:lnTo>
                    <a:pt x="1440" y="953"/>
                  </a:lnTo>
                  <a:cubicBezTo>
                    <a:pt x="1460" y="856"/>
                    <a:pt x="1479" y="759"/>
                    <a:pt x="1460" y="662"/>
                  </a:cubicBezTo>
                  <a:cubicBezTo>
                    <a:pt x="1460" y="564"/>
                    <a:pt x="1440" y="486"/>
                    <a:pt x="1382" y="409"/>
                  </a:cubicBezTo>
                  <a:cubicBezTo>
                    <a:pt x="1343" y="311"/>
                    <a:pt x="1285" y="234"/>
                    <a:pt x="1226" y="195"/>
                  </a:cubicBezTo>
                  <a:cubicBezTo>
                    <a:pt x="1148" y="117"/>
                    <a:pt x="1071" y="78"/>
                    <a:pt x="973" y="39"/>
                  </a:cubicBezTo>
                  <a:cubicBezTo>
                    <a:pt x="915" y="39"/>
                    <a:pt x="857" y="20"/>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6" name="Google Shape;1496;p50"/>
            <p:cNvSpPr/>
            <p:nvPr/>
          </p:nvSpPr>
          <p:spPr>
            <a:xfrm>
              <a:off x="-7226100" y="2580188"/>
              <a:ext cx="56425" cy="51500"/>
            </a:xfrm>
            <a:custGeom>
              <a:avLst/>
              <a:gdLst/>
              <a:ahLst/>
              <a:cxnLst/>
              <a:rect l="l" t="t" r="r" b="b"/>
              <a:pathLst>
                <a:path w="2257" h="2060" extrusionOk="0">
                  <a:moveTo>
                    <a:pt x="1520" y="1"/>
                  </a:moveTo>
                  <a:cubicBezTo>
                    <a:pt x="1423" y="1"/>
                    <a:pt x="1329" y="19"/>
                    <a:pt x="1245" y="72"/>
                  </a:cubicBezTo>
                  <a:cubicBezTo>
                    <a:pt x="1148" y="72"/>
                    <a:pt x="1031" y="72"/>
                    <a:pt x="934" y="91"/>
                  </a:cubicBezTo>
                  <a:cubicBezTo>
                    <a:pt x="895" y="91"/>
                    <a:pt x="856" y="110"/>
                    <a:pt x="817" y="110"/>
                  </a:cubicBezTo>
                  <a:cubicBezTo>
                    <a:pt x="739" y="149"/>
                    <a:pt x="623" y="169"/>
                    <a:pt x="545" y="227"/>
                  </a:cubicBezTo>
                  <a:cubicBezTo>
                    <a:pt x="389" y="305"/>
                    <a:pt x="234" y="422"/>
                    <a:pt x="156" y="597"/>
                  </a:cubicBezTo>
                  <a:cubicBezTo>
                    <a:pt x="117" y="674"/>
                    <a:pt x="59" y="752"/>
                    <a:pt x="39" y="830"/>
                  </a:cubicBezTo>
                  <a:cubicBezTo>
                    <a:pt x="20" y="908"/>
                    <a:pt x="20" y="986"/>
                    <a:pt x="0" y="1044"/>
                  </a:cubicBezTo>
                  <a:cubicBezTo>
                    <a:pt x="0" y="1063"/>
                    <a:pt x="0" y="1083"/>
                    <a:pt x="0" y="1102"/>
                  </a:cubicBezTo>
                  <a:cubicBezTo>
                    <a:pt x="0" y="1180"/>
                    <a:pt x="0" y="1258"/>
                    <a:pt x="20" y="1316"/>
                  </a:cubicBezTo>
                  <a:cubicBezTo>
                    <a:pt x="20" y="1336"/>
                    <a:pt x="20" y="1355"/>
                    <a:pt x="39" y="1355"/>
                  </a:cubicBezTo>
                  <a:cubicBezTo>
                    <a:pt x="78" y="1530"/>
                    <a:pt x="117" y="1608"/>
                    <a:pt x="214" y="1744"/>
                  </a:cubicBezTo>
                  <a:cubicBezTo>
                    <a:pt x="234" y="1764"/>
                    <a:pt x="234" y="1764"/>
                    <a:pt x="253" y="1783"/>
                  </a:cubicBezTo>
                  <a:cubicBezTo>
                    <a:pt x="292" y="1822"/>
                    <a:pt x="350" y="1880"/>
                    <a:pt x="409" y="1919"/>
                  </a:cubicBezTo>
                  <a:cubicBezTo>
                    <a:pt x="448" y="1939"/>
                    <a:pt x="487" y="1958"/>
                    <a:pt x="506" y="1958"/>
                  </a:cubicBezTo>
                  <a:cubicBezTo>
                    <a:pt x="545" y="1978"/>
                    <a:pt x="584" y="1997"/>
                    <a:pt x="623" y="2016"/>
                  </a:cubicBezTo>
                  <a:cubicBezTo>
                    <a:pt x="681" y="2036"/>
                    <a:pt x="759" y="2055"/>
                    <a:pt x="837" y="2055"/>
                  </a:cubicBezTo>
                  <a:cubicBezTo>
                    <a:pt x="864" y="2058"/>
                    <a:pt x="892" y="2059"/>
                    <a:pt x="919" y="2059"/>
                  </a:cubicBezTo>
                  <a:cubicBezTo>
                    <a:pt x="1100" y="2059"/>
                    <a:pt x="1268" y="2004"/>
                    <a:pt x="1420" y="1919"/>
                  </a:cubicBezTo>
                  <a:cubicBezTo>
                    <a:pt x="1537" y="1861"/>
                    <a:pt x="1653" y="1783"/>
                    <a:pt x="1751" y="1686"/>
                  </a:cubicBezTo>
                  <a:cubicBezTo>
                    <a:pt x="1829" y="1627"/>
                    <a:pt x="1887" y="1550"/>
                    <a:pt x="1965" y="1472"/>
                  </a:cubicBezTo>
                  <a:cubicBezTo>
                    <a:pt x="1984" y="1433"/>
                    <a:pt x="2023" y="1394"/>
                    <a:pt x="2042" y="1355"/>
                  </a:cubicBezTo>
                  <a:cubicBezTo>
                    <a:pt x="2120" y="1219"/>
                    <a:pt x="2179" y="1083"/>
                    <a:pt x="2218" y="927"/>
                  </a:cubicBezTo>
                  <a:cubicBezTo>
                    <a:pt x="2256" y="849"/>
                    <a:pt x="2256" y="752"/>
                    <a:pt x="2256" y="655"/>
                  </a:cubicBezTo>
                  <a:cubicBezTo>
                    <a:pt x="2256" y="558"/>
                    <a:pt x="2218" y="480"/>
                    <a:pt x="2179" y="383"/>
                  </a:cubicBezTo>
                  <a:cubicBezTo>
                    <a:pt x="2140" y="305"/>
                    <a:pt x="2081" y="227"/>
                    <a:pt x="2004" y="169"/>
                  </a:cubicBezTo>
                  <a:cubicBezTo>
                    <a:pt x="1945" y="110"/>
                    <a:pt x="1867" y="52"/>
                    <a:pt x="1770" y="33"/>
                  </a:cubicBezTo>
                  <a:cubicBezTo>
                    <a:pt x="1689" y="15"/>
                    <a:pt x="160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7" name="Google Shape;1497;p50"/>
            <p:cNvSpPr/>
            <p:nvPr/>
          </p:nvSpPr>
          <p:spPr>
            <a:xfrm>
              <a:off x="-6881375" y="2678438"/>
              <a:ext cx="54000" cy="48450"/>
            </a:xfrm>
            <a:custGeom>
              <a:avLst/>
              <a:gdLst/>
              <a:ahLst/>
              <a:cxnLst/>
              <a:rect l="l" t="t" r="r" b="b"/>
              <a:pathLst>
                <a:path w="2160" h="1938" extrusionOk="0">
                  <a:moveTo>
                    <a:pt x="1252" y="0"/>
                  </a:moveTo>
                  <a:cubicBezTo>
                    <a:pt x="1207" y="0"/>
                    <a:pt x="1159" y="5"/>
                    <a:pt x="1110" y="12"/>
                  </a:cubicBezTo>
                  <a:cubicBezTo>
                    <a:pt x="993" y="31"/>
                    <a:pt x="876" y="90"/>
                    <a:pt x="759" y="129"/>
                  </a:cubicBezTo>
                  <a:cubicBezTo>
                    <a:pt x="721" y="148"/>
                    <a:pt x="701" y="148"/>
                    <a:pt x="662" y="168"/>
                  </a:cubicBezTo>
                  <a:cubicBezTo>
                    <a:pt x="604" y="226"/>
                    <a:pt x="526" y="265"/>
                    <a:pt x="448" y="323"/>
                  </a:cubicBezTo>
                  <a:cubicBezTo>
                    <a:pt x="429" y="343"/>
                    <a:pt x="409" y="362"/>
                    <a:pt x="370" y="381"/>
                  </a:cubicBezTo>
                  <a:cubicBezTo>
                    <a:pt x="312" y="459"/>
                    <a:pt x="254" y="518"/>
                    <a:pt x="195" y="595"/>
                  </a:cubicBezTo>
                  <a:cubicBezTo>
                    <a:pt x="176" y="615"/>
                    <a:pt x="176" y="654"/>
                    <a:pt x="156" y="673"/>
                  </a:cubicBezTo>
                  <a:cubicBezTo>
                    <a:pt x="118" y="751"/>
                    <a:pt x="59" y="848"/>
                    <a:pt x="40" y="946"/>
                  </a:cubicBezTo>
                  <a:cubicBezTo>
                    <a:pt x="20" y="1004"/>
                    <a:pt x="20" y="1062"/>
                    <a:pt x="1" y="1121"/>
                  </a:cubicBezTo>
                  <a:cubicBezTo>
                    <a:pt x="1" y="1218"/>
                    <a:pt x="1" y="1315"/>
                    <a:pt x="40" y="1393"/>
                  </a:cubicBezTo>
                  <a:cubicBezTo>
                    <a:pt x="59" y="1451"/>
                    <a:pt x="79" y="1510"/>
                    <a:pt x="118" y="1568"/>
                  </a:cubicBezTo>
                  <a:cubicBezTo>
                    <a:pt x="176" y="1646"/>
                    <a:pt x="234" y="1704"/>
                    <a:pt x="312" y="1762"/>
                  </a:cubicBezTo>
                  <a:cubicBezTo>
                    <a:pt x="487" y="1860"/>
                    <a:pt x="682" y="1918"/>
                    <a:pt x="876" y="1937"/>
                  </a:cubicBezTo>
                  <a:cubicBezTo>
                    <a:pt x="973" y="1937"/>
                    <a:pt x="1090" y="1937"/>
                    <a:pt x="1187" y="1918"/>
                  </a:cubicBezTo>
                  <a:cubicBezTo>
                    <a:pt x="1265" y="1899"/>
                    <a:pt x="1362" y="1860"/>
                    <a:pt x="1460" y="1821"/>
                  </a:cubicBezTo>
                  <a:cubicBezTo>
                    <a:pt x="1479" y="1801"/>
                    <a:pt x="1518" y="1801"/>
                    <a:pt x="1557" y="1782"/>
                  </a:cubicBezTo>
                  <a:cubicBezTo>
                    <a:pt x="1635" y="1723"/>
                    <a:pt x="1712" y="1665"/>
                    <a:pt x="1790" y="1607"/>
                  </a:cubicBezTo>
                  <a:cubicBezTo>
                    <a:pt x="1926" y="1451"/>
                    <a:pt x="2043" y="1315"/>
                    <a:pt x="2101" y="1101"/>
                  </a:cubicBezTo>
                  <a:cubicBezTo>
                    <a:pt x="2140" y="1023"/>
                    <a:pt x="2160" y="926"/>
                    <a:pt x="2140" y="829"/>
                  </a:cubicBezTo>
                  <a:cubicBezTo>
                    <a:pt x="2140" y="732"/>
                    <a:pt x="2121" y="654"/>
                    <a:pt x="2063" y="557"/>
                  </a:cubicBezTo>
                  <a:cubicBezTo>
                    <a:pt x="2024" y="479"/>
                    <a:pt x="1965" y="401"/>
                    <a:pt x="1887" y="362"/>
                  </a:cubicBezTo>
                  <a:cubicBezTo>
                    <a:pt x="1868" y="323"/>
                    <a:pt x="1849" y="323"/>
                    <a:pt x="1829" y="304"/>
                  </a:cubicBezTo>
                  <a:cubicBezTo>
                    <a:pt x="1790" y="226"/>
                    <a:pt x="1732" y="168"/>
                    <a:pt x="1654" y="129"/>
                  </a:cubicBezTo>
                  <a:lnTo>
                    <a:pt x="1479" y="51"/>
                  </a:lnTo>
                  <a:cubicBezTo>
                    <a:pt x="1405" y="14"/>
                    <a:pt x="1331"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8" name="Google Shape;1498;p50"/>
            <p:cNvSpPr/>
            <p:nvPr/>
          </p:nvSpPr>
          <p:spPr>
            <a:xfrm>
              <a:off x="-6652825" y="2664388"/>
              <a:ext cx="76350" cy="52000"/>
            </a:xfrm>
            <a:custGeom>
              <a:avLst/>
              <a:gdLst/>
              <a:ahLst/>
              <a:cxnLst/>
              <a:rect l="l" t="t" r="r" b="b"/>
              <a:pathLst>
                <a:path w="3054" h="2080" extrusionOk="0">
                  <a:moveTo>
                    <a:pt x="1637" y="0"/>
                  </a:moveTo>
                  <a:cubicBezTo>
                    <a:pt x="1360" y="0"/>
                    <a:pt x="1078" y="76"/>
                    <a:pt x="836" y="204"/>
                  </a:cubicBezTo>
                  <a:cubicBezTo>
                    <a:pt x="700" y="282"/>
                    <a:pt x="545" y="379"/>
                    <a:pt x="428" y="496"/>
                  </a:cubicBezTo>
                  <a:cubicBezTo>
                    <a:pt x="311" y="613"/>
                    <a:pt x="195" y="749"/>
                    <a:pt x="117" y="905"/>
                  </a:cubicBezTo>
                  <a:cubicBezTo>
                    <a:pt x="39" y="1021"/>
                    <a:pt x="0" y="1138"/>
                    <a:pt x="0" y="1274"/>
                  </a:cubicBezTo>
                  <a:cubicBezTo>
                    <a:pt x="0" y="1371"/>
                    <a:pt x="0" y="1449"/>
                    <a:pt x="39" y="1546"/>
                  </a:cubicBezTo>
                  <a:cubicBezTo>
                    <a:pt x="117" y="1741"/>
                    <a:pt x="272" y="1935"/>
                    <a:pt x="486" y="1974"/>
                  </a:cubicBezTo>
                  <a:cubicBezTo>
                    <a:pt x="731" y="2044"/>
                    <a:pt x="969" y="2079"/>
                    <a:pt x="1213" y="2079"/>
                  </a:cubicBezTo>
                  <a:cubicBezTo>
                    <a:pt x="1376" y="2079"/>
                    <a:pt x="1540" y="2064"/>
                    <a:pt x="1712" y="2033"/>
                  </a:cubicBezTo>
                  <a:cubicBezTo>
                    <a:pt x="1906" y="1994"/>
                    <a:pt x="2101" y="1935"/>
                    <a:pt x="2276" y="1858"/>
                  </a:cubicBezTo>
                  <a:cubicBezTo>
                    <a:pt x="2470" y="1780"/>
                    <a:pt x="2645" y="1663"/>
                    <a:pt x="2801" y="1546"/>
                  </a:cubicBezTo>
                  <a:cubicBezTo>
                    <a:pt x="2956" y="1469"/>
                    <a:pt x="3034" y="1216"/>
                    <a:pt x="3054" y="1060"/>
                  </a:cubicBezTo>
                  <a:cubicBezTo>
                    <a:pt x="3054" y="885"/>
                    <a:pt x="2995" y="671"/>
                    <a:pt x="2879" y="554"/>
                  </a:cubicBezTo>
                  <a:cubicBezTo>
                    <a:pt x="2742" y="418"/>
                    <a:pt x="2567" y="302"/>
                    <a:pt x="2373" y="302"/>
                  </a:cubicBezTo>
                  <a:lnTo>
                    <a:pt x="2353" y="302"/>
                  </a:lnTo>
                  <a:cubicBezTo>
                    <a:pt x="2237" y="146"/>
                    <a:pt x="2042" y="29"/>
                    <a:pt x="1809" y="10"/>
                  </a:cubicBezTo>
                  <a:cubicBezTo>
                    <a:pt x="1752" y="3"/>
                    <a:pt x="1695" y="0"/>
                    <a:pt x="16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9" name="Google Shape;1499;p50"/>
            <p:cNvSpPr/>
            <p:nvPr/>
          </p:nvSpPr>
          <p:spPr>
            <a:xfrm>
              <a:off x="-6495775" y="2694288"/>
              <a:ext cx="58375" cy="49125"/>
            </a:xfrm>
            <a:custGeom>
              <a:avLst/>
              <a:gdLst/>
              <a:ahLst/>
              <a:cxnLst/>
              <a:rect l="l" t="t" r="r" b="b"/>
              <a:pathLst>
                <a:path w="2335" h="1965" extrusionOk="0">
                  <a:moveTo>
                    <a:pt x="1439" y="0"/>
                  </a:moveTo>
                  <a:cubicBezTo>
                    <a:pt x="1303" y="0"/>
                    <a:pt x="1187" y="20"/>
                    <a:pt x="1070" y="78"/>
                  </a:cubicBezTo>
                  <a:cubicBezTo>
                    <a:pt x="953" y="136"/>
                    <a:pt x="837" y="195"/>
                    <a:pt x="720" y="253"/>
                  </a:cubicBezTo>
                  <a:cubicBezTo>
                    <a:pt x="564" y="350"/>
                    <a:pt x="409" y="467"/>
                    <a:pt x="273" y="584"/>
                  </a:cubicBezTo>
                  <a:cubicBezTo>
                    <a:pt x="97" y="759"/>
                    <a:pt x="0" y="1012"/>
                    <a:pt x="59" y="1265"/>
                  </a:cubicBezTo>
                  <a:cubicBezTo>
                    <a:pt x="78" y="1401"/>
                    <a:pt x="136" y="1498"/>
                    <a:pt x="214" y="1595"/>
                  </a:cubicBezTo>
                  <a:cubicBezTo>
                    <a:pt x="292" y="1692"/>
                    <a:pt x="409" y="1751"/>
                    <a:pt x="525" y="1790"/>
                  </a:cubicBezTo>
                  <a:cubicBezTo>
                    <a:pt x="623" y="1848"/>
                    <a:pt x="739" y="1887"/>
                    <a:pt x="856" y="1906"/>
                  </a:cubicBezTo>
                  <a:cubicBezTo>
                    <a:pt x="953" y="1926"/>
                    <a:pt x="1070" y="1965"/>
                    <a:pt x="1187" y="1965"/>
                  </a:cubicBezTo>
                  <a:cubicBezTo>
                    <a:pt x="1264" y="1945"/>
                    <a:pt x="1362" y="1945"/>
                    <a:pt x="1439" y="1945"/>
                  </a:cubicBezTo>
                  <a:cubicBezTo>
                    <a:pt x="1517" y="1926"/>
                    <a:pt x="1615" y="1887"/>
                    <a:pt x="1673" y="1867"/>
                  </a:cubicBezTo>
                  <a:cubicBezTo>
                    <a:pt x="1770" y="1829"/>
                    <a:pt x="1848" y="1751"/>
                    <a:pt x="1926" y="1692"/>
                  </a:cubicBezTo>
                  <a:cubicBezTo>
                    <a:pt x="2004" y="1634"/>
                    <a:pt x="2081" y="1556"/>
                    <a:pt x="2140" y="1478"/>
                  </a:cubicBezTo>
                  <a:cubicBezTo>
                    <a:pt x="2179" y="1420"/>
                    <a:pt x="2217" y="1323"/>
                    <a:pt x="2256" y="1265"/>
                  </a:cubicBezTo>
                  <a:cubicBezTo>
                    <a:pt x="2256" y="1245"/>
                    <a:pt x="2276" y="1226"/>
                    <a:pt x="2276" y="1187"/>
                  </a:cubicBezTo>
                  <a:cubicBezTo>
                    <a:pt x="2315" y="1031"/>
                    <a:pt x="2334" y="876"/>
                    <a:pt x="2295" y="720"/>
                  </a:cubicBezTo>
                  <a:cubicBezTo>
                    <a:pt x="2276" y="623"/>
                    <a:pt x="2237" y="545"/>
                    <a:pt x="2179" y="467"/>
                  </a:cubicBezTo>
                  <a:cubicBezTo>
                    <a:pt x="2140" y="389"/>
                    <a:pt x="2081" y="312"/>
                    <a:pt x="1984" y="273"/>
                  </a:cubicBezTo>
                  <a:cubicBezTo>
                    <a:pt x="1965" y="234"/>
                    <a:pt x="1926" y="234"/>
                    <a:pt x="1887" y="214"/>
                  </a:cubicBezTo>
                  <a:cubicBezTo>
                    <a:pt x="1809" y="136"/>
                    <a:pt x="1731" y="78"/>
                    <a:pt x="1615" y="39"/>
                  </a:cubicBezTo>
                  <a:cubicBezTo>
                    <a:pt x="1556" y="39"/>
                    <a:pt x="1498" y="20"/>
                    <a:pt x="14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0" name="Google Shape;1500;p50"/>
            <p:cNvSpPr/>
            <p:nvPr/>
          </p:nvSpPr>
          <p:spPr>
            <a:xfrm>
              <a:off x="-7143450" y="2703038"/>
              <a:ext cx="70050" cy="46425"/>
            </a:xfrm>
            <a:custGeom>
              <a:avLst/>
              <a:gdLst/>
              <a:ahLst/>
              <a:cxnLst/>
              <a:rect l="l" t="t" r="r" b="b"/>
              <a:pathLst>
                <a:path w="2802" h="1857" extrusionOk="0">
                  <a:moveTo>
                    <a:pt x="1693" y="0"/>
                  </a:moveTo>
                  <a:cubicBezTo>
                    <a:pt x="1245" y="0"/>
                    <a:pt x="779" y="117"/>
                    <a:pt x="390" y="331"/>
                  </a:cubicBezTo>
                  <a:cubicBezTo>
                    <a:pt x="292" y="389"/>
                    <a:pt x="195" y="487"/>
                    <a:pt x="117" y="584"/>
                  </a:cubicBezTo>
                  <a:cubicBezTo>
                    <a:pt x="59" y="681"/>
                    <a:pt x="20" y="817"/>
                    <a:pt x="1" y="934"/>
                  </a:cubicBezTo>
                  <a:cubicBezTo>
                    <a:pt x="1" y="1167"/>
                    <a:pt x="117" y="1459"/>
                    <a:pt x="312" y="1576"/>
                  </a:cubicBezTo>
                  <a:cubicBezTo>
                    <a:pt x="448" y="1634"/>
                    <a:pt x="565" y="1712"/>
                    <a:pt x="701" y="1751"/>
                  </a:cubicBezTo>
                  <a:cubicBezTo>
                    <a:pt x="837" y="1790"/>
                    <a:pt x="973" y="1809"/>
                    <a:pt x="1109" y="1848"/>
                  </a:cubicBezTo>
                  <a:cubicBezTo>
                    <a:pt x="1161" y="1848"/>
                    <a:pt x="1222" y="1857"/>
                    <a:pt x="1279" y="1857"/>
                  </a:cubicBezTo>
                  <a:cubicBezTo>
                    <a:pt x="1308" y="1857"/>
                    <a:pt x="1336" y="1855"/>
                    <a:pt x="1362" y="1848"/>
                  </a:cubicBezTo>
                  <a:cubicBezTo>
                    <a:pt x="1498" y="1848"/>
                    <a:pt x="1634" y="1848"/>
                    <a:pt x="1771" y="1809"/>
                  </a:cubicBezTo>
                  <a:cubicBezTo>
                    <a:pt x="1985" y="1770"/>
                    <a:pt x="2218" y="1693"/>
                    <a:pt x="2393" y="1576"/>
                  </a:cubicBezTo>
                  <a:cubicBezTo>
                    <a:pt x="2549" y="1479"/>
                    <a:pt x="2704" y="1362"/>
                    <a:pt x="2763" y="1167"/>
                  </a:cubicBezTo>
                  <a:cubicBezTo>
                    <a:pt x="2801" y="1031"/>
                    <a:pt x="2801" y="895"/>
                    <a:pt x="2782" y="778"/>
                  </a:cubicBezTo>
                  <a:cubicBezTo>
                    <a:pt x="2743" y="623"/>
                    <a:pt x="2685" y="487"/>
                    <a:pt x="2587" y="389"/>
                  </a:cubicBezTo>
                  <a:cubicBezTo>
                    <a:pt x="2451" y="214"/>
                    <a:pt x="2218" y="98"/>
                    <a:pt x="1985" y="98"/>
                  </a:cubicBezTo>
                  <a:cubicBezTo>
                    <a:pt x="1907" y="39"/>
                    <a:pt x="1790" y="0"/>
                    <a:pt x="1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1" name="Google Shape;1501;p50"/>
            <p:cNvSpPr/>
            <p:nvPr/>
          </p:nvSpPr>
          <p:spPr>
            <a:xfrm>
              <a:off x="-7335500" y="2663413"/>
              <a:ext cx="47175" cy="42075"/>
            </a:xfrm>
            <a:custGeom>
              <a:avLst/>
              <a:gdLst/>
              <a:ahLst/>
              <a:cxnLst/>
              <a:rect l="l" t="t" r="r" b="b"/>
              <a:pathLst>
                <a:path w="1887" h="1683" extrusionOk="0">
                  <a:moveTo>
                    <a:pt x="1157" y="0"/>
                  </a:moveTo>
                  <a:cubicBezTo>
                    <a:pt x="1109" y="0"/>
                    <a:pt x="1060" y="10"/>
                    <a:pt x="1012" y="29"/>
                  </a:cubicBezTo>
                  <a:cubicBezTo>
                    <a:pt x="973" y="49"/>
                    <a:pt x="914" y="68"/>
                    <a:pt x="856" y="88"/>
                  </a:cubicBezTo>
                  <a:cubicBezTo>
                    <a:pt x="817" y="88"/>
                    <a:pt x="798" y="107"/>
                    <a:pt x="778" y="127"/>
                  </a:cubicBezTo>
                  <a:cubicBezTo>
                    <a:pt x="720" y="127"/>
                    <a:pt x="642" y="127"/>
                    <a:pt x="584" y="146"/>
                  </a:cubicBezTo>
                  <a:lnTo>
                    <a:pt x="409" y="205"/>
                  </a:lnTo>
                  <a:cubicBezTo>
                    <a:pt x="292" y="263"/>
                    <a:pt x="214" y="341"/>
                    <a:pt x="136" y="438"/>
                  </a:cubicBezTo>
                  <a:lnTo>
                    <a:pt x="59" y="613"/>
                  </a:lnTo>
                  <a:cubicBezTo>
                    <a:pt x="20" y="749"/>
                    <a:pt x="0" y="866"/>
                    <a:pt x="39" y="982"/>
                  </a:cubicBezTo>
                  <a:cubicBezTo>
                    <a:pt x="78" y="1158"/>
                    <a:pt x="117" y="1235"/>
                    <a:pt x="214" y="1371"/>
                  </a:cubicBezTo>
                  <a:cubicBezTo>
                    <a:pt x="253" y="1430"/>
                    <a:pt x="370" y="1508"/>
                    <a:pt x="389" y="1508"/>
                  </a:cubicBezTo>
                  <a:cubicBezTo>
                    <a:pt x="389" y="1527"/>
                    <a:pt x="389" y="1527"/>
                    <a:pt x="409" y="1527"/>
                  </a:cubicBezTo>
                  <a:cubicBezTo>
                    <a:pt x="467" y="1566"/>
                    <a:pt x="525" y="1605"/>
                    <a:pt x="603" y="1624"/>
                  </a:cubicBezTo>
                  <a:cubicBezTo>
                    <a:pt x="603" y="1624"/>
                    <a:pt x="623" y="1624"/>
                    <a:pt x="642" y="1644"/>
                  </a:cubicBezTo>
                  <a:cubicBezTo>
                    <a:pt x="700" y="1644"/>
                    <a:pt x="778" y="1663"/>
                    <a:pt x="856" y="1683"/>
                  </a:cubicBezTo>
                  <a:lnTo>
                    <a:pt x="895" y="1683"/>
                  </a:lnTo>
                  <a:cubicBezTo>
                    <a:pt x="973" y="1683"/>
                    <a:pt x="1050" y="1663"/>
                    <a:pt x="1128" y="1644"/>
                  </a:cubicBezTo>
                  <a:cubicBezTo>
                    <a:pt x="1226" y="1624"/>
                    <a:pt x="1303" y="1605"/>
                    <a:pt x="1381" y="1566"/>
                  </a:cubicBezTo>
                  <a:cubicBezTo>
                    <a:pt x="1381" y="1566"/>
                    <a:pt x="1401" y="1566"/>
                    <a:pt x="1401" y="1547"/>
                  </a:cubicBezTo>
                  <a:cubicBezTo>
                    <a:pt x="1459" y="1527"/>
                    <a:pt x="1517" y="1488"/>
                    <a:pt x="1556" y="1449"/>
                  </a:cubicBezTo>
                  <a:cubicBezTo>
                    <a:pt x="1576" y="1449"/>
                    <a:pt x="1576" y="1430"/>
                    <a:pt x="1576" y="1430"/>
                  </a:cubicBezTo>
                  <a:cubicBezTo>
                    <a:pt x="1576" y="1430"/>
                    <a:pt x="1595" y="1430"/>
                    <a:pt x="1595" y="1410"/>
                  </a:cubicBezTo>
                  <a:cubicBezTo>
                    <a:pt x="1614" y="1391"/>
                    <a:pt x="1653" y="1352"/>
                    <a:pt x="1673" y="1333"/>
                  </a:cubicBezTo>
                  <a:cubicBezTo>
                    <a:pt x="1673" y="1313"/>
                    <a:pt x="1712" y="1294"/>
                    <a:pt x="1731" y="1255"/>
                  </a:cubicBezTo>
                  <a:cubicBezTo>
                    <a:pt x="1848" y="1099"/>
                    <a:pt x="1867" y="1002"/>
                    <a:pt x="1887" y="827"/>
                  </a:cubicBezTo>
                  <a:cubicBezTo>
                    <a:pt x="1887" y="827"/>
                    <a:pt x="1887" y="807"/>
                    <a:pt x="1887" y="788"/>
                  </a:cubicBezTo>
                  <a:cubicBezTo>
                    <a:pt x="1887" y="730"/>
                    <a:pt x="1887" y="652"/>
                    <a:pt x="1867" y="574"/>
                  </a:cubicBezTo>
                  <a:cubicBezTo>
                    <a:pt x="1848" y="477"/>
                    <a:pt x="1809" y="399"/>
                    <a:pt x="1751" y="321"/>
                  </a:cubicBezTo>
                  <a:cubicBezTo>
                    <a:pt x="1712" y="243"/>
                    <a:pt x="1653" y="185"/>
                    <a:pt x="1556" y="127"/>
                  </a:cubicBezTo>
                  <a:cubicBezTo>
                    <a:pt x="1478" y="68"/>
                    <a:pt x="1401" y="29"/>
                    <a:pt x="1303" y="29"/>
                  </a:cubicBezTo>
                  <a:cubicBezTo>
                    <a:pt x="1255" y="10"/>
                    <a:pt x="1206" y="0"/>
                    <a:pt x="1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2" name="Google Shape;1502;p50"/>
            <p:cNvSpPr/>
            <p:nvPr/>
          </p:nvSpPr>
          <p:spPr>
            <a:xfrm>
              <a:off x="-7093375" y="2824588"/>
              <a:ext cx="42825" cy="38925"/>
            </a:xfrm>
            <a:custGeom>
              <a:avLst/>
              <a:gdLst/>
              <a:ahLst/>
              <a:cxnLst/>
              <a:rect l="l" t="t" r="r" b="b"/>
              <a:pathLst>
                <a:path w="1713" h="1557" extrusionOk="0">
                  <a:moveTo>
                    <a:pt x="1012" y="1"/>
                  </a:moveTo>
                  <a:cubicBezTo>
                    <a:pt x="896" y="1"/>
                    <a:pt x="779" y="20"/>
                    <a:pt x="662" y="79"/>
                  </a:cubicBezTo>
                  <a:cubicBezTo>
                    <a:pt x="584" y="117"/>
                    <a:pt x="487" y="156"/>
                    <a:pt x="409" y="195"/>
                  </a:cubicBezTo>
                  <a:cubicBezTo>
                    <a:pt x="332" y="234"/>
                    <a:pt x="254" y="292"/>
                    <a:pt x="195" y="370"/>
                  </a:cubicBezTo>
                  <a:cubicBezTo>
                    <a:pt x="137" y="448"/>
                    <a:pt x="79" y="526"/>
                    <a:pt x="59" y="623"/>
                  </a:cubicBezTo>
                  <a:cubicBezTo>
                    <a:pt x="20" y="701"/>
                    <a:pt x="1" y="798"/>
                    <a:pt x="20" y="895"/>
                  </a:cubicBezTo>
                  <a:cubicBezTo>
                    <a:pt x="20" y="993"/>
                    <a:pt x="40" y="1070"/>
                    <a:pt x="98" y="1168"/>
                  </a:cubicBezTo>
                  <a:lnTo>
                    <a:pt x="195" y="1304"/>
                  </a:lnTo>
                  <a:cubicBezTo>
                    <a:pt x="273" y="1401"/>
                    <a:pt x="390" y="1479"/>
                    <a:pt x="507" y="1518"/>
                  </a:cubicBezTo>
                  <a:cubicBezTo>
                    <a:pt x="565" y="1518"/>
                    <a:pt x="623" y="1537"/>
                    <a:pt x="701" y="1557"/>
                  </a:cubicBezTo>
                  <a:cubicBezTo>
                    <a:pt x="818" y="1557"/>
                    <a:pt x="935" y="1537"/>
                    <a:pt x="1051" y="1479"/>
                  </a:cubicBezTo>
                  <a:cubicBezTo>
                    <a:pt x="1129" y="1440"/>
                    <a:pt x="1226" y="1401"/>
                    <a:pt x="1304" y="1343"/>
                  </a:cubicBezTo>
                  <a:cubicBezTo>
                    <a:pt x="1382" y="1304"/>
                    <a:pt x="1460" y="1246"/>
                    <a:pt x="1518" y="1187"/>
                  </a:cubicBezTo>
                  <a:cubicBezTo>
                    <a:pt x="1596" y="1109"/>
                    <a:pt x="1635" y="1032"/>
                    <a:pt x="1654" y="934"/>
                  </a:cubicBezTo>
                  <a:cubicBezTo>
                    <a:pt x="1693" y="837"/>
                    <a:pt x="1713" y="759"/>
                    <a:pt x="1693" y="662"/>
                  </a:cubicBezTo>
                  <a:cubicBezTo>
                    <a:pt x="1693" y="565"/>
                    <a:pt x="1674" y="468"/>
                    <a:pt x="1615" y="390"/>
                  </a:cubicBezTo>
                  <a:cubicBezTo>
                    <a:pt x="1596" y="331"/>
                    <a:pt x="1557" y="292"/>
                    <a:pt x="1518" y="234"/>
                  </a:cubicBezTo>
                  <a:cubicBezTo>
                    <a:pt x="1440" y="137"/>
                    <a:pt x="1324" y="79"/>
                    <a:pt x="1207" y="40"/>
                  </a:cubicBezTo>
                  <a:cubicBezTo>
                    <a:pt x="1148" y="20"/>
                    <a:pt x="1090" y="20"/>
                    <a:pt x="1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3" name="Google Shape;1503;p50"/>
            <p:cNvSpPr/>
            <p:nvPr/>
          </p:nvSpPr>
          <p:spPr>
            <a:xfrm>
              <a:off x="-6960125" y="2773713"/>
              <a:ext cx="41825" cy="36375"/>
            </a:xfrm>
            <a:custGeom>
              <a:avLst/>
              <a:gdLst/>
              <a:ahLst/>
              <a:cxnLst/>
              <a:rect l="l" t="t" r="r" b="b"/>
              <a:pathLst>
                <a:path w="1673" h="1455" extrusionOk="0">
                  <a:moveTo>
                    <a:pt x="958" y="0"/>
                  </a:moveTo>
                  <a:cubicBezTo>
                    <a:pt x="907" y="0"/>
                    <a:pt x="854" y="5"/>
                    <a:pt x="798" y="13"/>
                  </a:cubicBezTo>
                  <a:lnTo>
                    <a:pt x="584" y="52"/>
                  </a:lnTo>
                  <a:cubicBezTo>
                    <a:pt x="486" y="52"/>
                    <a:pt x="409" y="91"/>
                    <a:pt x="331" y="149"/>
                  </a:cubicBezTo>
                  <a:cubicBezTo>
                    <a:pt x="253" y="208"/>
                    <a:pt x="175" y="266"/>
                    <a:pt x="136" y="344"/>
                  </a:cubicBezTo>
                  <a:cubicBezTo>
                    <a:pt x="78" y="421"/>
                    <a:pt x="39" y="519"/>
                    <a:pt x="39" y="616"/>
                  </a:cubicBezTo>
                  <a:cubicBezTo>
                    <a:pt x="0" y="694"/>
                    <a:pt x="0" y="791"/>
                    <a:pt x="20" y="888"/>
                  </a:cubicBezTo>
                  <a:cubicBezTo>
                    <a:pt x="58" y="947"/>
                    <a:pt x="78" y="1005"/>
                    <a:pt x="97" y="1063"/>
                  </a:cubicBezTo>
                  <a:cubicBezTo>
                    <a:pt x="156" y="1180"/>
                    <a:pt x="233" y="1258"/>
                    <a:pt x="331" y="1336"/>
                  </a:cubicBezTo>
                  <a:cubicBezTo>
                    <a:pt x="389" y="1355"/>
                    <a:pt x="447" y="1394"/>
                    <a:pt x="506" y="1413"/>
                  </a:cubicBezTo>
                  <a:cubicBezTo>
                    <a:pt x="578" y="1437"/>
                    <a:pt x="657" y="1454"/>
                    <a:pt x="735" y="1454"/>
                  </a:cubicBezTo>
                  <a:cubicBezTo>
                    <a:pt x="783" y="1454"/>
                    <a:pt x="831" y="1448"/>
                    <a:pt x="875" y="1433"/>
                  </a:cubicBezTo>
                  <a:lnTo>
                    <a:pt x="1089" y="1413"/>
                  </a:lnTo>
                  <a:cubicBezTo>
                    <a:pt x="1187" y="1394"/>
                    <a:pt x="1264" y="1355"/>
                    <a:pt x="1342" y="1297"/>
                  </a:cubicBezTo>
                  <a:cubicBezTo>
                    <a:pt x="1420" y="1258"/>
                    <a:pt x="1498" y="1180"/>
                    <a:pt x="1537" y="1102"/>
                  </a:cubicBezTo>
                  <a:cubicBezTo>
                    <a:pt x="1595" y="1024"/>
                    <a:pt x="1634" y="927"/>
                    <a:pt x="1634" y="830"/>
                  </a:cubicBezTo>
                  <a:cubicBezTo>
                    <a:pt x="1673" y="752"/>
                    <a:pt x="1673" y="655"/>
                    <a:pt x="1653" y="558"/>
                  </a:cubicBezTo>
                  <a:cubicBezTo>
                    <a:pt x="1634" y="499"/>
                    <a:pt x="1614" y="441"/>
                    <a:pt x="1595" y="383"/>
                  </a:cubicBezTo>
                  <a:cubicBezTo>
                    <a:pt x="1537" y="285"/>
                    <a:pt x="1439" y="188"/>
                    <a:pt x="1342" y="110"/>
                  </a:cubicBezTo>
                  <a:cubicBezTo>
                    <a:pt x="1284" y="91"/>
                    <a:pt x="1225" y="52"/>
                    <a:pt x="1167" y="32"/>
                  </a:cubicBezTo>
                  <a:cubicBezTo>
                    <a:pt x="1099" y="10"/>
                    <a:pt x="1030" y="0"/>
                    <a:pt x="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4" name="Google Shape;1504;p50"/>
            <p:cNvSpPr/>
            <p:nvPr/>
          </p:nvSpPr>
          <p:spPr>
            <a:xfrm>
              <a:off x="-7007925" y="2662988"/>
              <a:ext cx="43100" cy="34900"/>
            </a:xfrm>
            <a:custGeom>
              <a:avLst/>
              <a:gdLst/>
              <a:ahLst/>
              <a:cxnLst/>
              <a:rect l="l" t="t" r="r" b="b"/>
              <a:pathLst>
                <a:path w="1724" h="1396" extrusionOk="0">
                  <a:moveTo>
                    <a:pt x="827" y="0"/>
                  </a:moveTo>
                  <a:cubicBezTo>
                    <a:pt x="557" y="0"/>
                    <a:pt x="292" y="142"/>
                    <a:pt x="181" y="474"/>
                  </a:cubicBezTo>
                  <a:cubicBezTo>
                    <a:pt x="0" y="1017"/>
                    <a:pt x="455" y="1396"/>
                    <a:pt x="897" y="1396"/>
                  </a:cubicBezTo>
                  <a:cubicBezTo>
                    <a:pt x="1167" y="1396"/>
                    <a:pt x="1432" y="1254"/>
                    <a:pt x="1543" y="922"/>
                  </a:cubicBezTo>
                  <a:cubicBezTo>
                    <a:pt x="1724" y="379"/>
                    <a:pt x="1268" y="0"/>
                    <a:pt x="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5" name="Google Shape;1505;p50"/>
            <p:cNvSpPr/>
            <p:nvPr/>
          </p:nvSpPr>
          <p:spPr>
            <a:xfrm>
              <a:off x="-6744875" y="2726188"/>
              <a:ext cx="42625" cy="34925"/>
            </a:xfrm>
            <a:custGeom>
              <a:avLst/>
              <a:gdLst/>
              <a:ahLst/>
              <a:cxnLst/>
              <a:rect l="l" t="t" r="r" b="b"/>
              <a:pathLst>
                <a:path w="1705" h="1397" extrusionOk="0">
                  <a:moveTo>
                    <a:pt x="821" y="1"/>
                  </a:moveTo>
                  <a:cubicBezTo>
                    <a:pt x="554" y="1"/>
                    <a:pt x="292" y="143"/>
                    <a:pt x="181" y="475"/>
                  </a:cubicBezTo>
                  <a:cubicBezTo>
                    <a:pt x="0" y="1018"/>
                    <a:pt x="455" y="1396"/>
                    <a:pt x="892" y="1396"/>
                  </a:cubicBezTo>
                  <a:cubicBezTo>
                    <a:pt x="1160" y="1396"/>
                    <a:pt x="1420" y="1254"/>
                    <a:pt x="1523" y="922"/>
                  </a:cubicBezTo>
                  <a:cubicBezTo>
                    <a:pt x="1704" y="379"/>
                    <a:pt x="1256" y="1"/>
                    <a:pt x="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6" name="Google Shape;1506;p50"/>
            <p:cNvSpPr/>
            <p:nvPr/>
          </p:nvSpPr>
          <p:spPr>
            <a:xfrm>
              <a:off x="-6660125" y="2830438"/>
              <a:ext cx="71000" cy="58475"/>
            </a:xfrm>
            <a:custGeom>
              <a:avLst/>
              <a:gdLst/>
              <a:ahLst/>
              <a:cxnLst/>
              <a:rect l="l" t="t" r="r" b="b"/>
              <a:pathLst>
                <a:path w="2840" h="2339" extrusionOk="0">
                  <a:moveTo>
                    <a:pt x="1887" y="0"/>
                  </a:moveTo>
                  <a:cubicBezTo>
                    <a:pt x="1556" y="0"/>
                    <a:pt x="1245" y="58"/>
                    <a:pt x="934" y="195"/>
                  </a:cubicBezTo>
                  <a:cubicBezTo>
                    <a:pt x="778" y="272"/>
                    <a:pt x="642" y="370"/>
                    <a:pt x="506" y="467"/>
                  </a:cubicBezTo>
                  <a:cubicBezTo>
                    <a:pt x="389" y="564"/>
                    <a:pt x="253" y="681"/>
                    <a:pt x="175" y="817"/>
                  </a:cubicBezTo>
                  <a:cubicBezTo>
                    <a:pt x="59" y="1012"/>
                    <a:pt x="0" y="1245"/>
                    <a:pt x="59" y="1459"/>
                  </a:cubicBezTo>
                  <a:cubicBezTo>
                    <a:pt x="98" y="1673"/>
                    <a:pt x="234" y="1848"/>
                    <a:pt x="409" y="1984"/>
                  </a:cubicBezTo>
                  <a:cubicBezTo>
                    <a:pt x="467" y="2023"/>
                    <a:pt x="545" y="2062"/>
                    <a:pt x="623" y="2101"/>
                  </a:cubicBezTo>
                  <a:cubicBezTo>
                    <a:pt x="701" y="2140"/>
                    <a:pt x="798" y="2178"/>
                    <a:pt x="876" y="2217"/>
                  </a:cubicBezTo>
                  <a:cubicBezTo>
                    <a:pt x="1051" y="2276"/>
                    <a:pt x="1226" y="2315"/>
                    <a:pt x="1401" y="2334"/>
                  </a:cubicBezTo>
                  <a:cubicBezTo>
                    <a:pt x="1443" y="2337"/>
                    <a:pt x="1483" y="2339"/>
                    <a:pt x="1523" y="2339"/>
                  </a:cubicBezTo>
                  <a:cubicBezTo>
                    <a:pt x="1719" y="2339"/>
                    <a:pt x="1884" y="2298"/>
                    <a:pt x="2062" y="2217"/>
                  </a:cubicBezTo>
                  <a:cubicBezTo>
                    <a:pt x="2179" y="2178"/>
                    <a:pt x="2276" y="2120"/>
                    <a:pt x="2354" y="2062"/>
                  </a:cubicBezTo>
                  <a:cubicBezTo>
                    <a:pt x="2451" y="1984"/>
                    <a:pt x="2529" y="1906"/>
                    <a:pt x="2607" y="1809"/>
                  </a:cubicBezTo>
                  <a:cubicBezTo>
                    <a:pt x="2743" y="1634"/>
                    <a:pt x="2821" y="1381"/>
                    <a:pt x="2840" y="1167"/>
                  </a:cubicBezTo>
                  <a:cubicBezTo>
                    <a:pt x="2840" y="973"/>
                    <a:pt x="2782" y="798"/>
                    <a:pt x="2645" y="661"/>
                  </a:cubicBezTo>
                  <a:cubicBezTo>
                    <a:pt x="2626" y="623"/>
                    <a:pt x="2587" y="584"/>
                    <a:pt x="2548" y="564"/>
                  </a:cubicBezTo>
                  <a:cubicBezTo>
                    <a:pt x="2529" y="447"/>
                    <a:pt x="2470" y="331"/>
                    <a:pt x="2393" y="253"/>
                  </a:cubicBezTo>
                  <a:cubicBezTo>
                    <a:pt x="2256" y="117"/>
                    <a:pt x="2081" y="20"/>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7" name="Google Shape;1507;p50"/>
            <p:cNvSpPr/>
            <p:nvPr/>
          </p:nvSpPr>
          <p:spPr>
            <a:xfrm>
              <a:off x="-6795800" y="2841288"/>
              <a:ext cx="51575" cy="46550"/>
            </a:xfrm>
            <a:custGeom>
              <a:avLst/>
              <a:gdLst/>
              <a:ahLst/>
              <a:cxnLst/>
              <a:rect l="l" t="t" r="r" b="b"/>
              <a:pathLst>
                <a:path w="2063" h="1862" extrusionOk="0">
                  <a:moveTo>
                    <a:pt x="1270" y="1"/>
                  </a:moveTo>
                  <a:cubicBezTo>
                    <a:pt x="1219" y="1"/>
                    <a:pt x="1166" y="5"/>
                    <a:pt x="1110" y="13"/>
                  </a:cubicBezTo>
                  <a:cubicBezTo>
                    <a:pt x="1032" y="33"/>
                    <a:pt x="954" y="52"/>
                    <a:pt x="876" y="91"/>
                  </a:cubicBezTo>
                  <a:cubicBezTo>
                    <a:pt x="798" y="111"/>
                    <a:pt x="721" y="150"/>
                    <a:pt x="643" y="189"/>
                  </a:cubicBezTo>
                  <a:cubicBezTo>
                    <a:pt x="565" y="227"/>
                    <a:pt x="507" y="266"/>
                    <a:pt x="429" y="325"/>
                  </a:cubicBezTo>
                  <a:cubicBezTo>
                    <a:pt x="409" y="344"/>
                    <a:pt x="390" y="364"/>
                    <a:pt x="371" y="383"/>
                  </a:cubicBezTo>
                  <a:cubicBezTo>
                    <a:pt x="273" y="441"/>
                    <a:pt x="195" y="539"/>
                    <a:pt x="118" y="616"/>
                  </a:cubicBezTo>
                  <a:cubicBezTo>
                    <a:pt x="98" y="675"/>
                    <a:pt x="79" y="733"/>
                    <a:pt x="40" y="791"/>
                  </a:cubicBezTo>
                  <a:cubicBezTo>
                    <a:pt x="1" y="889"/>
                    <a:pt x="1" y="986"/>
                    <a:pt x="20" y="1083"/>
                  </a:cubicBezTo>
                  <a:cubicBezTo>
                    <a:pt x="20" y="1142"/>
                    <a:pt x="20" y="1200"/>
                    <a:pt x="59" y="1258"/>
                  </a:cubicBezTo>
                  <a:cubicBezTo>
                    <a:pt x="79" y="1336"/>
                    <a:pt x="118" y="1414"/>
                    <a:pt x="176" y="1492"/>
                  </a:cubicBezTo>
                  <a:cubicBezTo>
                    <a:pt x="254" y="1550"/>
                    <a:pt x="312" y="1608"/>
                    <a:pt x="390" y="1667"/>
                  </a:cubicBezTo>
                  <a:cubicBezTo>
                    <a:pt x="409" y="1667"/>
                    <a:pt x="409" y="1686"/>
                    <a:pt x="429" y="1686"/>
                  </a:cubicBezTo>
                  <a:cubicBezTo>
                    <a:pt x="507" y="1725"/>
                    <a:pt x="565" y="1764"/>
                    <a:pt x="643" y="1783"/>
                  </a:cubicBezTo>
                  <a:cubicBezTo>
                    <a:pt x="662" y="1803"/>
                    <a:pt x="682" y="1803"/>
                    <a:pt x="721" y="1803"/>
                  </a:cubicBezTo>
                  <a:cubicBezTo>
                    <a:pt x="798" y="1822"/>
                    <a:pt x="896" y="1861"/>
                    <a:pt x="993" y="1861"/>
                  </a:cubicBezTo>
                  <a:lnTo>
                    <a:pt x="1032" y="1861"/>
                  </a:lnTo>
                  <a:cubicBezTo>
                    <a:pt x="1110" y="1861"/>
                    <a:pt x="1187" y="1842"/>
                    <a:pt x="1265" y="1842"/>
                  </a:cubicBezTo>
                  <a:cubicBezTo>
                    <a:pt x="1285" y="1842"/>
                    <a:pt x="1324" y="1822"/>
                    <a:pt x="1343" y="1822"/>
                  </a:cubicBezTo>
                  <a:cubicBezTo>
                    <a:pt x="1440" y="1803"/>
                    <a:pt x="1518" y="1764"/>
                    <a:pt x="1596" y="1725"/>
                  </a:cubicBezTo>
                  <a:cubicBezTo>
                    <a:pt x="1615" y="1725"/>
                    <a:pt x="1615" y="1706"/>
                    <a:pt x="1635" y="1706"/>
                  </a:cubicBezTo>
                  <a:cubicBezTo>
                    <a:pt x="1693" y="1667"/>
                    <a:pt x="1771" y="1628"/>
                    <a:pt x="1829" y="1589"/>
                  </a:cubicBezTo>
                  <a:cubicBezTo>
                    <a:pt x="1888" y="1511"/>
                    <a:pt x="1946" y="1453"/>
                    <a:pt x="1985" y="1355"/>
                  </a:cubicBezTo>
                  <a:cubicBezTo>
                    <a:pt x="2043" y="1278"/>
                    <a:pt x="2063" y="1180"/>
                    <a:pt x="2063" y="1083"/>
                  </a:cubicBezTo>
                  <a:cubicBezTo>
                    <a:pt x="2063" y="986"/>
                    <a:pt x="2063" y="889"/>
                    <a:pt x="2024" y="811"/>
                  </a:cubicBezTo>
                  <a:cubicBezTo>
                    <a:pt x="2004" y="772"/>
                    <a:pt x="1985" y="753"/>
                    <a:pt x="1985" y="714"/>
                  </a:cubicBezTo>
                  <a:cubicBezTo>
                    <a:pt x="1985" y="655"/>
                    <a:pt x="1965" y="616"/>
                    <a:pt x="1965" y="578"/>
                  </a:cubicBezTo>
                  <a:cubicBezTo>
                    <a:pt x="1946" y="519"/>
                    <a:pt x="1926" y="461"/>
                    <a:pt x="1907" y="402"/>
                  </a:cubicBezTo>
                  <a:cubicBezTo>
                    <a:pt x="1849" y="286"/>
                    <a:pt x="1771" y="189"/>
                    <a:pt x="1654" y="130"/>
                  </a:cubicBezTo>
                  <a:lnTo>
                    <a:pt x="1479" y="33"/>
                  </a:lnTo>
                  <a:cubicBezTo>
                    <a:pt x="1411" y="10"/>
                    <a:pt x="1342" y="1"/>
                    <a:pt x="1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8" name="Google Shape;1508;p50"/>
            <p:cNvSpPr/>
            <p:nvPr/>
          </p:nvSpPr>
          <p:spPr>
            <a:xfrm>
              <a:off x="-6963550" y="2893638"/>
              <a:ext cx="54500" cy="43300"/>
            </a:xfrm>
            <a:custGeom>
              <a:avLst/>
              <a:gdLst/>
              <a:ahLst/>
              <a:cxnLst/>
              <a:rect l="l" t="t" r="r" b="b"/>
              <a:pathLst>
                <a:path w="2180" h="1732" extrusionOk="0">
                  <a:moveTo>
                    <a:pt x="837" y="1"/>
                  </a:moveTo>
                  <a:cubicBezTo>
                    <a:pt x="818" y="1"/>
                    <a:pt x="779" y="1"/>
                    <a:pt x="740" y="20"/>
                  </a:cubicBezTo>
                  <a:lnTo>
                    <a:pt x="701" y="20"/>
                  </a:lnTo>
                  <a:cubicBezTo>
                    <a:pt x="623" y="39"/>
                    <a:pt x="546" y="78"/>
                    <a:pt x="487" y="117"/>
                  </a:cubicBezTo>
                  <a:cubicBezTo>
                    <a:pt x="351" y="195"/>
                    <a:pt x="312" y="215"/>
                    <a:pt x="215" y="331"/>
                  </a:cubicBezTo>
                  <a:cubicBezTo>
                    <a:pt x="195" y="351"/>
                    <a:pt x="157" y="390"/>
                    <a:pt x="137" y="409"/>
                  </a:cubicBezTo>
                  <a:cubicBezTo>
                    <a:pt x="137" y="409"/>
                    <a:pt x="137" y="428"/>
                    <a:pt x="137" y="428"/>
                  </a:cubicBezTo>
                  <a:cubicBezTo>
                    <a:pt x="98" y="487"/>
                    <a:pt x="79" y="545"/>
                    <a:pt x="40" y="603"/>
                  </a:cubicBezTo>
                  <a:cubicBezTo>
                    <a:pt x="20" y="681"/>
                    <a:pt x="1" y="779"/>
                    <a:pt x="1" y="856"/>
                  </a:cubicBezTo>
                  <a:cubicBezTo>
                    <a:pt x="1" y="856"/>
                    <a:pt x="1" y="856"/>
                    <a:pt x="1" y="876"/>
                  </a:cubicBezTo>
                  <a:cubicBezTo>
                    <a:pt x="1" y="895"/>
                    <a:pt x="1" y="934"/>
                    <a:pt x="1" y="973"/>
                  </a:cubicBezTo>
                  <a:cubicBezTo>
                    <a:pt x="1" y="1051"/>
                    <a:pt x="20" y="1148"/>
                    <a:pt x="59" y="1226"/>
                  </a:cubicBezTo>
                  <a:cubicBezTo>
                    <a:pt x="98" y="1265"/>
                    <a:pt x="137" y="1343"/>
                    <a:pt x="176" y="1381"/>
                  </a:cubicBezTo>
                  <a:cubicBezTo>
                    <a:pt x="195" y="1420"/>
                    <a:pt x="293" y="1479"/>
                    <a:pt x="312" y="1518"/>
                  </a:cubicBezTo>
                  <a:cubicBezTo>
                    <a:pt x="332" y="1518"/>
                    <a:pt x="351" y="1537"/>
                    <a:pt x="370" y="1557"/>
                  </a:cubicBezTo>
                  <a:cubicBezTo>
                    <a:pt x="468" y="1595"/>
                    <a:pt x="565" y="1654"/>
                    <a:pt x="662" y="1673"/>
                  </a:cubicBezTo>
                  <a:cubicBezTo>
                    <a:pt x="740" y="1712"/>
                    <a:pt x="818" y="1712"/>
                    <a:pt x="896" y="1732"/>
                  </a:cubicBezTo>
                  <a:lnTo>
                    <a:pt x="1129" y="1732"/>
                  </a:lnTo>
                  <a:cubicBezTo>
                    <a:pt x="1187" y="1712"/>
                    <a:pt x="1226" y="1712"/>
                    <a:pt x="1285" y="1712"/>
                  </a:cubicBezTo>
                  <a:cubicBezTo>
                    <a:pt x="1304" y="1712"/>
                    <a:pt x="1324" y="1693"/>
                    <a:pt x="1343" y="1693"/>
                  </a:cubicBezTo>
                  <a:cubicBezTo>
                    <a:pt x="1421" y="1673"/>
                    <a:pt x="1499" y="1634"/>
                    <a:pt x="1576" y="1615"/>
                  </a:cubicBezTo>
                  <a:cubicBezTo>
                    <a:pt x="1596" y="1595"/>
                    <a:pt x="1615" y="1595"/>
                    <a:pt x="1635" y="1576"/>
                  </a:cubicBezTo>
                  <a:cubicBezTo>
                    <a:pt x="1713" y="1537"/>
                    <a:pt x="1771" y="1479"/>
                    <a:pt x="1849" y="1420"/>
                  </a:cubicBezTo>
                  <a:cubicBezTo>
                    <a:pt x="1907" y="1381"/>
                    <a:pt x="1965" y="1304"/>
                    <a:pt x="2004" y="1245"/>
                  </a:cubicBezTo>
                  <a:cubicBezTo>
                    <a:pt x="2024" y="1226"/>
                    <a:pt x="2043" y="1206"/>
                    <a:pt x="2063" y="1187"/>
                  </a:cubicBezTo>
                  <a:cubicBezTo>
                    <a:pt x="2121" y="1090"/>
                    <a:pt x="2140" y="1012"/>
                    <a:pt x="2160" y="915"/>
                  </a:cubicBezTo>
                  <a:cubicBezTo>
                    <a:pt x="2179" y="817"/>
                    <a:pt x="2179" y="720"/>
                    <a:pt x="2160" y="642"/>
                  </a:cubicBezTo>
                  <a:cubicBezTo>
                    <a:pt x="2140" y="545"/>
                    <a:pt x="2101" y="467"/>
                    <a:pt x="2043" y="390"/>
                  </a:cubicBezTo>
                  <a:cubicBezTo>
                    <a:pt x="2004" y="312"/>
                    <a:pt x="1946" y="234"/>
                    <a:pt x="1849" y="195"/>
                  </a:cubicBezTo>
                  <a:cubicBezTo>
                    <a:pt x="1790" y="156"/>
                    <a:pt x="1751" y="137"/>
                    <a:pt x="1693" y="98"/>
                  </a:cubicBezTo>
                  <a:cubicBezTo>
                    <a:pt x="1613" y="75"/>
                    <a:pt x="1540" y="66"/>
                    <a:pt x="1466" y="66"/>
                  </a:cubicBezTo>
                  <a:cubicBezTo>
                    <a:pt x="1414" y="66"/>
                    <a:pt x="1360" y="70"/>
                    <a:pt x="1304" y="78"/>
                  </a:cubicBezTo>
                  <a:cubicBezTo>
                    <a:pt x="1304" y="78"/>
                    <a:pt x="1304" y="78"/>
                    <a:pt x="1304" y="98"/>
                  </a:cubicBezTo>
                  <a:cubicBezTo>
                    <a:pt x="1265" y="78"/>
                    <a:pt x="1226" y="59"/>
                    <a:pt x="1187" y="39"/>
                  </a:cubicBezTo>
                  <a:lnTo>
                    <a:pt x="1168" y="39"/>
                  </a:lnTo>
                  <a:cubicBezTo>
                    <a:pt x="1110" y="20"/>
                    <a:pt x="1032"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9" name="Google Shape;1509;p50"/>
            <p:cNvSpPr/>
            <p:nvPr/>
          </p:nvSpPr>
          <p:spPr>
            <a:xfrm>
              <a:off x="-7260150" y="2836263"/>
              <a:ext cx="63250" cy="47675"/>
            </a:xfrm>
            <a:custGeom>
              <a:avLst/>
              <a:gdLst/>
              <a:ahLst/>
              <a:cxnLst/>
              <a:rect l="l" t="t" r="r" b="b"/>
              <a:pathLst>
                <a:path w="2530" h="1907" extrusionOk="0">
                  <a:moveTo>
                    <a:pt x="1109" y="1"/>
                  </a:moveTo>
                  <a:cubicBezTo>
                    <a:pt x="1012" y="20"/>
                    <a:pt x="915" y="20"/>
                    <a:pt x="837" y="39"/>
                  </a:cubicBezTo>
                  <a:cubicBezTo>
                    <a:pt x="740" y="59"/>
                    <a:pt x="662" y="98"/>
                    <a:pt x="565" y="117"/>
                  </a:cubicBezTo>
                  <a:cubicBezTo>
                    <a:pt x="448" y="176"/>
                    <a:pt x="331" y="253"/>
                    <a:pt x="254" y="331"/>
                  </a:cubicBezTo>
                  <a:cubicBezTo>
                    <a:pt x="156" y="409"/>
                    <a:pt x="79" y="526"/>
                    <a:pt x="40" y="642"/>
                  </a:cubicBezTo>
                  <a:cubicBezTo>
                    <a:pt x="1" y="740"/>
                    <a:pt x="1" y="837"/>
                    <a:pt x="1" y="915"/>
                  </a:cubicBezTo>
                  <a:cubicBezTo>
                    <a:pt x="1" y="1012"/>
                    <a:pt x="40" y="1109"/>
                    <a:pt x="79" y="1187"/>
                  </a:cubicBezTo>
                  <a:cubicBezTo>
                    <a:pt x="137" y="1304"/>
                    <a:pt x="215" y="1401"/>
                    <a:pt x="312" y="1459"/>
                  </a:cubicBezTo>
                  <a:cubicBezTo>
                    <a:pt x="429" y="1556"/>
                    <a:pt x="545" y="1634"/>
                    <a:pt x="682" y="1712"/>
                  </a:cubicBezTo>
                  <a:cubicBezTo>
                    <a:pt x="798" y="1770"/>
                    <a:pt x="915" y="1829"/>
                    <a:pt x="1032" y="1848"/>
                  </a:cubicBezTo>
                  <a:cubicBezTo>
                    <a:pt x="1129" y="1868"/>
                    <a:pt x="1207" y="1907"/>
                    <a:pt x="1304" y="1907"/>
                  </a:cubicBezTo>
                  <a:cubicBezTo>
                    <a:pt x="1382" y="1907"/>
                    <a:pt x="1479" y="1887"/>
                    <a:pt x="1557" y="1887"/>
                  </a:cubicBezTo>
                  <a:cubicBezTo>
                    <a:pt x="1673" y="1868"/>
                    <a:pt x="1771" y="1829"/>
                    <a:pt x="1887" y="1790"/>
                  </a:cubicBezTo>
                  <a:cubicBezTo>
                    <a:pt x="1907" y="1770"/>
                    <a:pt x="1926" y="1751"/>
                    <a:pt x="1946" y="1751"/>
                  </a:cubicBezTo>
                  <a:cubicBezTo>
                    <a:pt x="2024" y="1693"/>
                    <a:pt x="2101" y="1654"/>
                    <a:pt x="2160" y="1595"/>
                  </a:cubicBezTo>
                  <a:cubicBezTo>
                    <a:pt x="2374" y="1420"/>
                    <a:pt x="2510" y="1148"/>
                    <a:pt x="2510" y="856"/>
                  </a:cubicBezTo>
                  <a:cubicBezTo>
                    <a:pt x="2529" y="662"/>
                    <a:pt x="2471" y="487"/>
                    <a:pt x="2335" y="351"/>
                  </a:cubicBezTo>
                  <a:cubicBezTo>
                    <a:pt x="2276" y="273"/>
                    <a:pt x="2199" y="214"/>
                    <a:pt x="2121" y="176"/>
                  </a:cubicBezTo>
                  <a:cubicBezTo>
                    <a:pt x="2024" y="137"/>
                    <a:pt x="1946" y="98"/>
                    <a:pt x="1849" y="98"/>
                  </a:cubicBezTo>
                  <a:cubicBezTo>
                    <a:pt x="1771" y="98"/>
                    <a:pt x="1712" y="117"/>
                    <a:pt x="1654" y="117"/>
                  </a:cubicBezTo>
                  <a:cubicBezTo>
                    <a:pt x="1479" y="39"/>
                    <a:pt x="1285" y="1"/>
                    <a:pt x="1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 name="Text Box 2"/>
          <p:cNvSpPr txBox="1"/>
          <p:nvPr/>
        </p:nvSpPr>
        <p:spPr>
          <a:xfrm>
            <a:off x="869315" y="2571750"/>
            <a:ext cx="7651115" cy="706755"/>
          </a:xfrm>
          <a:prstGeom prst="rect">
            <a:avLst/>
          </a:prstGeom>
          <a:noFill/>
        </p:spPr>
        <p:txBody>
          <a:bodyPr wrap="square" rtlCol="0">
            <a:spAutoFit/>
          </a:bodyPr>
          <a:p>
            <a:endParaRPr lang="en-US" sz="4000"/>
          </a:p>
        </p:txBody>
      </p:sp>
      <p:sp>
        <p:nvSpPr>
          <p:cNvPr id="2" name="Right Arrow 1"/>
          <p:cNvSpPr/>
          <p:nvPr/>
        </p:nvSpPr>
        <p:spPr>
          <a:xfrm>
            <a:off x="1403350" y="2571750"/>
            <a:ext cx="507365" cy="46101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4" name="Rounded Rectangle 3"/>
          <p:cNvSpPr/>
          <p:nvPr/>
        </p:nvSpPr>
        <p:spPr>
          <a:xfrm>
            <a:off x="2070735" y="2427605"/>
            <a:ext cx="7006590" cy="2668270"/>
          </a:xfrm>
          <a:prstGeom prst="roundRect">
            <a:avLst/>
          </a:prstGeom>
        </p:spPr>
        <p:style>
          <a:lnRef idx="0">
            <a:srgbClr val="FFFFFF"/>
          </a:lnRef>
          <a:fillRef idx="2">
            <a:schemeClr val="accent1"/>
          </a:fillRef>
          <a:effectRef idx="0">
            <a:srgbClr val="FFFFFF"/>
          </a:effectRef>
          <a:fontRef idx="minor">
            <a:schemeClr val="lt1"/>
          </a:fontRef>
        </p:style>
        <p:txBody>
          <a:bodyPr rtlCol="0" anchor="ctr"/>
          <a:p>
            <a:pPr algn="l"/>
            <a:r>
              <a:rPr lang="vi-VN" altLang="en-US" sz="3200">
                <a:solidFill>
                  <a:schemeClr val="tx1"/>
                </a:solidFill>
                <a:latin typeface="Calibri" panose="020F0502020204030204" charset="0"/>
                <a:cs typeface="Calibri" panose="020F0502020204030204" charset="0"/>
              </a:rPr>
              <a:t>Những loại nấm ở hình 2 đem lại giá trị dinh dưỡng như vitamin, protein... giúp cải thiện sức khỏe, làm đẹp hoặc có thể điều trị một số bệnh như máu nhiễm mỡ, ung thư, tiểu đường...</a:t>
            </a:r>
            <a:endParaRPr lang="vi-VN" altLang="en-US" sz="3200">
              <a:solidFill>
                <a:schemeClr val="tx1"/>
              </a:solidFill>
              <a:latin typeface="Calibri" panose="020F0502020204030204" charset="0"/>
              <a:cs typeface="Calibri" panose="020F0502020204030204" charset="0"/>
            </a:endParaRPr>
          </a:p>
        </p:txBody>
      </p:sp>
      <p:pic>
        <p:nvPicPr>
          <p:cNvPr id="517" name="Google Shape;517;p36"/>
          <p:cNvPicPr preferRelativeResize="0"/>
          <p:nvPr/>
        </p:nvPicPr>
        <p:blipFill>
          <a:blip r:embed="rId1"/>
          <a:stretch>
            <a:fillRect/>
          </a:stretch>
        </p:blipFill>
        <p:spPr>
          <a:xfrm flipH="1">
            <a:off x="54550" y="4130000"/>
            <a:ext cx="1781550" cy="11118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ppt_x</p:attrName>
                                        </p:attrNameLst>
                                      </p:cBhvr>
                                      <p:tavLst>
                                        <p:tav tm="0">
                                          <p:val>
                                            <p:strVal val="#ppt_x-.2"/>
                                          </p:val>
                                        </p:tav>
                                        <p:tav tm="100000">
                                          <p:val>
                                            <p:strVal val="#ppt_x"/>
                                          </p:val>
                                        </p:tav>
                                      </p:tavLst>
                                    </p:anim>
                                    <p:anim calcmode="lin" valueType="num">
                                      <p:cBhvr>
                                        <p:cTn id="12"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ppt_x</p:attrName>
                                        </p:attrNameLst>
                                      </p:cBhvr>
                                      <p:tavLst>
                                        <p:tav tm="0">
                                          <p:val>
                                            <p:strVal val="#ppt_x-.2"/>
                                          </p:val>
                                        </p:tav>
                                        <p:tav tm="100000">
                                          <p:val>
                                            <p:strVal val="#ppt_x"/>
                                          </p:val>
                                        </p:tav>
                                      </p:tavLst>
                                    </p:anim>
                                    <p:anim calcmode="lin" valueType="num">
                                      <p:cBhvr>
                                        <p:cTn id="1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animBg="1"/>
      <p:bldP spid="2" grpId="1" animBg="1"/>
      <p:bldP spid="4" grpId="0" bldLvl="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97" name="Shape 597"/>
        <p:cNvGrpSpPr/>
        <p:nvPr/>
      </p:nvGrpSpPr>
      <p:grpSpPr>
        <a:xfrm>
          <a:off x="0" y="0"/>
          <a:ext cx="0" cy="0"/>
          <a:chOff x="0" y="0"/>
          <a:chExt cx="0" cy="0"/>
        </a:xfrm>
      </p:grpSpPr>
      <p:pic>
        <p:nvPicPr>
          <p:cNvPr id="105" name="Picture 104"/>
          <p:cNvPicPr/>
          <p:nvPr/>
        </p:nvPicPr>
        <p:blipFill>
          <a:blip r:embed="rId1"/>
          <a:stretch>
            <a:fillRect/>
          </a:stretch>
        </p:blipFill>
        <p:spPr>
          <a:xfrm>
            <a:off x="0" y="13335"/>
            <a:ext cx="9184005" cy="515493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chemeClr val="accent3"/>
            </a:gs>
            <a:gs pos="100000">
              <a:schemeClr val="accent4"/>
            </a:gs>
          </a:gsLst>
          <a:path path="circle">
            <a:fillToRect l="50000" t="50000" r="50000" b="50000"/>
          </a:path>
          <a:tileRect/>
        </a:gradFill>
        <a:effectLst/>
      </p:bgPr>
    </p:bg>
    <p:spTree>
      <p:nvGrpSpPr>
        <p:cNvPr id="1431" name="Shape 1431"/>
        <p:cNvGrpSpPr/>
        <p:nvPr/>
      </p:nvGrpSpPr>
      <p:grpSpPr>
        <a:xfrm>
          <a:off x="0" y="0"/>
          <a:ext cx="0" cy="0"/>
          <a:chOff x="0" y="0"/>
          <a:chExt cx="0" cy="0"/>
        </a:xfrm>
      </p:grpSpPr>
      <p:sp>
        <p:nvSpPr>
          <p:cNvPr id="1436" name="Google Shape;1436;p50"/>
          <p:cNvSpPr/>
          <p:nvPr/>
        </p:nvSpPr>
        <p:spPr>
          <a:xfrm rot="-7199731">
            <a:off x="7822765" y="-1856706"/>
            <a:ext cx="3187288" cy="3530159"/>
          </a:xfrm>
          <a:custGeom>
            <a:avLst/>
            <a:gdLst/>
            <a:ahLst/>
            <a:cxnLst/>
            <a:rect l="l" t="t" r="r" b="b"/>
            <a:pathLst>
              <a:path w="107828" h="139079" extrusionOk="0">
                <a:moveTo>
                  <a:pt x="81067" y="1"/>
                </a:moveTo>
                <a:cubicBezTo>
                  <a:pt x="75947" y="1"/>
                  <a:pt x="71037" y="1668"/>
                  <a:pt x="67957" y="5775"/>
                </a:cubicBezTo>
                <a:cubicBezTo>
                  <a:pt x="65292" y="9334"/>
                  <a:pt x="66070" y="14624"/>
                  <a:pt x="64417" y="18728"/>
                </a:cubicBezTo>
                <a:cubicBezTo>
                  <a:pt x="62025" y="24679"/>
                  <a:pt x="57629" y="29736"/>
                  <a:pt x="53175" y="34249"/>
                </a:cubicBezTo>
                <a:cubicBezTo>
                  <a:pt x="42284" y="45315"/>
                  <a:pt x="30244" y="55273"/>
                  <a:pt x="20189" y="67098"/>
                </a:cubicBezTo>
                <a:cubicBezTo>
                  <a:pt x="10134" y="78924"/>
                  <a:pt x="1965" y="93083"/>
                  <a:pt x="701" y="108564"/>
                </a:cubicBezTo>
                <a:cubicBezTo>
                  <a:pt x="1" y="116928"/>
                  <a:pt x="1595" y="125874"/>
                  <a:pt x="7080" y="132215"/>
                </a:cubicBezTo>
                <a:cubicBezTo>
                  <a:pt x="10731" y="136435"/>
                  <a:pt x="16380" y="139078"/>
                  <a:pt x="21855" y="139078"/>
                </a:cubicBezTo>
                <a:cubicBezTo>
                  <a:pt x="24606" y="139078"/>
                  <a:pt x="27313" y="138411"/>
                  <a:pt x="29700" y="136941"/>
                </a:cubicBezTo>
                <a:cubicBezTo>
                  <a:pt x="33492" y="134588"/>
                  <a:pt x="36001" y="130659"/>
                  <a:pt x="38160" y="126769"/>
                </a:cubicBezTo>
                <a:cubicBezTo>
                  <a:pt x="44462" y="115450"/>
                  <a:pt x="49207" y="102944"/>
                  <a:pt x="58193" y="93588"/>
                </a:cubicBezTo>
                <a:cubicBezTo>
                  <a:pt x="65525" y="85964"/>
                  <a:pt x="75153" y="80985"/>
                  <a:pt x="83341" y="74256"/>
                </a:cubicBezTo>
                <a:cubicBezTo>
                  <a:pt x="89643" y="69102"/>
                  <a:pt x="95069" y="62897"/>
                  <a:pt x="99367" y="55954"/>
                </a:cubicBezTo>
                <a:cubicBezTo>
                  <a:pt x="104210" y="48155"/>
                  <a:pt x="107633" y="39228"/>
                  <a:pt x="107731" y="30028"/>
                </a:cubicBezTo>
                <a:cubicBezTo>
                  <a:pt x="107828" y="20828"/>
                  <a:pt x="104269" y="11376"/>
                  <a:pt x="97189" y="5522"/>
                </a:cubicBezTo>
                <a:cubicBezTo>
                  <a:pt x="93221" y="2243"/>
                  <a:pt x="87003" y="1"/>
                  <a:pt x="8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438" name="Google Shape;1438;p50"/>
          <p:cNvPicPr preferRelativeResize="0"/>
          <p:nvPr/>
        </p:nvPicPr>
        <p:blipFill>
          <a:blip r:embed="rId1"/>
          <a:stretch>
            <a:fillRect/>
          </a:stretch>
        </p:blipFill>
        <p:spPr>
          <a:xfrm flipH="1">
            <a:off x="-252730" y="4660265"/>
            <a:ext cx="1502410" cy="908685"/>
          </a:xfrm>
          <a:prstGeom prst="rect">
            <a:avLst/>
          </a:prstGeom>
          <a:noFill/>
          <a:ln>
            <a:noFill/>
          </a:ln>
        </p:spPr>
      </p:pic>
      <p:grpSp>
        <p:nvGrpSpPr>
          <p:cNvPr id="1439" name="Google Shape;1439;p50"/>
          <p:cNvGrpSpPr/>
          <p:nvPr/>
        </p:nvGrpSpPr>
        <p:grpSpPr>
          <a:xfrm rot="-4594075">
            <a:off x="8102466" y="-424914"/>
            <a:ext cx="1727959" cy="1697443"/>
            <a:chOff x="-7335500" y="1806788"/>
            <a:chExt cx="1150450" cy="1130150"/>
          </a:xfrm>
        </p:grpSpPr>
        <p:sp>
          <p:nvSpPr>
            <p:cNvPr id="1440" name="Google Shape;1440;p50"/>
            <p:cNvSpPr/>
            <p:nvPr/>
          </p:nvSpPr>
          <p:spPr>
            <a:xfrm>
              <a:off x="-6268700" y="2048838"/>
              <a:ext cx="67125" cy="67900"/>
            </a:xfrm>
            <a:custGeom>
              <a:avLst/>
              <a:gdLst/>
              <a:ahLst/>
              <a:cxnLst/>
              <a:rect l="l" t="t" r="r" b="b"/>
              <a:pathLst>
                <a:path w="2685" h="2716" extrusionOk="0">
                  <a:moveTo>
                    <a:pt x="1237" y="1"/>
                  </a:moveTo>
                  <a:cubicBezTo>
                    <a:pt x="1168" y="1"/>
                    <a:pt x="1100" y="15"/>
                    <a:pt x="1031" y="28"/>
                  </a:cubicBezTo>
                  <a:cubicBezTo>
                    <a:pt x="914" y="28"/>
                    <a:pt x="798" y="67"/>
                    <a:pt x="681" y="126"/>
                  </a:cubicBezTo>
                  <a:cubicBezTo>
                    <a:pt x="506" y="204"/>
                    <a:pt x="389" y="340"/>
                    <a:pt x="253" y="495"/>
                  </a:cubicBezTo>
                  <a:cubicBezTo>
                    <a:pt x="233" y="515"/>
                    <a:pt x="214" y="534"/>
                    <a:pt x="195" y="573"/>
                  </a:cubicBezTo>
                  <a:cubicBezTo>
                    <a:pt x="156" y="651"/>
                    <a:pt x="97" y="748"/>
                    <a:pt x="58" y="845"/>
                  </a:cubicBezTo>
                  <a:cubicBezTo>
                    <a:pt x="20" y="981"/>
                    <a:pt x="0" y="1118"/>
                    <a:pt x="0" y="1254"/>
                  </a:cubicBezTo>
                  <a:cubicBezTo>
                    <a:pt x="0" y="1390"/>
                    <a:pt x="0" y="1526"/>
                    <a:pt x="39" y="1662"/>
                  </a:cubicBezTo>
                  <a:cubicBezTo>
                    <a:pt x="78" y="1740"/>
                    <a:pt x="97" y="1837"/>
                    <a:pt x="136" y="1915"/>
                  </a:cubicBezTo>
                  <a:cubicBezTo>
                    <a:pt x="175" y="2012"/>
                    <a:pt x="233" y="2090"/>
                    <a:pt x="292" y="2168"/>
                  </a:cubicBezTo>
                  <a:cubicBezTo>
                    <a:pt x="370" y="2285"/>
                    <a:pt x="486" y="2362"/>
                    <a:pt x="584" y="2460"/>
                  </a:cubicBezTo>
                  <a:cubicBezTo>
                    <a:pt x="622" y="2479"/>
                    <a:pt x="642" y="2499"/>
                    <a:pt x="681" y="2518"/>
                  </a:cubicBezTo>
                  <a:cubicBezTo>
                    <a:pt x="759" y="2557"/>
                    <a:pt x="856" y="2596"/>
                    <a:pt x="953" y="2635"/>
                  </a:cubicBezTo>
                  <a:cubicBezTo>
                    <a:pt x="1097" y="2683"/>
                    <a:pt x="1271" y="2716"/>
                    <a:pt x="1443" y="2716"/>
                  </a:cubicBezTo>
                  <a:cubicBezTo>
                    <a:pt x="1549" y="2716"/>
                    <a:pt x="1654" y="2703"/>
                    <a:pt x="1751" y="2674"/>
                  </a:cubicBezTo>
                  <a:cubicBezTo>
                    <a:pt x="1945" y="2615"/>
                    <a:pt x="2081" y="2537"/>
                    <a:pt x="2237" y="2421"/>
                  </a:cubicBezTo>
                  <a:cubicBezTo>
                    <a:pt x="2295" y="2382"/>
                    <a:pt x="2334" y="2324"/>
                    <a:pt x="2373" y="2285"/>
                  </a:cubicBezTo>
                  <a:cubicBezTo>
                    <a:pt x="2431" y="2226"/>
                    <a:pt x="2470" y="2187"/>
                    <a:pt x="2509" y="2110"/>
                  </a:cubicBezTo>
                  <a:cubicBezTo>
                    <a:pt x="2606" y="1935"/>
                    <a:pt x="2665" y="1759"/>
                    <a:pt x="2684" y="1546"/>
                  </a:cubicBezTo>
                  <a:cubicBezTo>
                    <a:pt x="2684" y="1370"/>
                    <a:pt x="2645" y="1215"/>
                    <a:pt x="2587" y="1059"/>
                  </a:cubicBezTo>
                  <a:cubicBezTo>
                    <a:pt x="2548" y="904"/>
                    <a:pt x="2470" y="748"/>
                    <a:pt x="2353" y="631"/>
                  </a:cubicBezTo>
                  <a:cubicBezTo>
                    <a:pt x="2334" y="612"/>
                    <a:pt x="2315" y="593"/>
                    <a:pt x="2295" y="573"/>
                  </a:cubicBezTo>
                  <a:cubicBezTo>
                    <a:pt x="2256" y="534"/>
                    <a:pt x="2237" y="495"/>
                    <a:pt x="2217" y="456"/>
                  </a:cubicBezTo>
                  <a:cubicBezTo>
                    <a:pt x="2140" y="359"/>
                    <a:pt x="2042" y="281"/>
                    <a:pt x="1945" y="204"/>
                  </a:cubicBezTo>
                  <a:cubicBezTo>
                    <a:pt x="1867" y="165"/>
                    <a:pt x="1770" y="126"/>
                    <a:pt x="1692" y="87"/>
                  </a:cubicBezTo>
                  <a:cubicBezTo>
                    <a:pt x="1653" y="67"/>
                    <a:pt x="1614" y="67"/>
                    <a:pt x="1595" y="48"/>
                  </a:cubicBezTo>
                  <a:cubicBezTo>
                    <a:pt x="1498" y="28"/>
                    <a:pt x="1400" y="9"/>
                    <a:pt x="1323" y="9"/>
                  </a:cubicBezTo>
                  <a:cubicBezTo>
                    <a:pt x="1294" y="3"/>
                    <a:pt x="1266" y="1"/>
                    <a:pt x="1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1" name="Google Shape;1441;p50"/>
            <p:cNvSpPr/>
            <p:nvPr/>
          </p:nvSpPr>
          <p:spPr>
            <a:xfrm>
              <a:off x="-6374225" y="2142088"/>
              <a:ext cx="61300" cy="57925"/>
            </a:xfrm>
            <a:custGeom>
              <a:avLst/>
              <a:gdLst/>
              <a:ahLst/>
              <a:cxnLst/>
              <a:rect l="l" t="t" r="r" b="b"/>
              <a:pathLst>
                <a:path w="2452" h="2317" extrusionOk="0">
                  <a:moveTo>
                    <a:pt x="1715" y="1"/>
                  </a:moveTo>
                  <a:cubicBezTo>
                    <a:pt x="1676" y="1"/>
                    <a:pt x="1636" y="5"/>
                    <a:pt x="1595" y="13"/>
                  </a:cubicBezTo>
                  <a:cubicBezTo>
                    <a:pt x="1537" y="13"/>
                    <a:pt x="1479" y="13"/>
                    <a:pt x="1420" y="33"/>
                  </a:cubicBezTo>
                  <a:cubicBezTo>
                    <a:pt x="1362" y="33"/>
                    <a:pt x="1304" y="13"/>
                    <a:pt x="1245" y="13"/>
                  </a:cubicBezTo>
                  <a:cubicBezTo>
                    <a:pt x="1219" y="7"/>
                    <a:pt x="1193" y="5"/>
                    <a:pt x="1167" y="5"/>
                  </a:cubicBezTo>
                  <a:cubicBezTo>
                    <a:pt x="1114" y="5"/>
                    <a:pt x="1057" y="13"/>
                    <a:pt x="992" y="13"/>
                  </a:cubicBezTo>
                  <a:cubicBezTo>
                    <a:pt x="973" y="33"/>
                    <a:pt x="954" y="33"/>
                    <a:pt x="934" y="33"/>
                  </a:cubicBezTo>
                  <a:cubicBezTo>
                    <a:pt x="856" y="52"/>
                    <a:pt x="759" y="91"/>
                    <a:pt x="681" y="111"/>
                  </a:cubicBezTo>
                  <a:cubicBezTo>
                    <a:pt x="584" y="149"/>
                    <a:pt x="506" y="227"/>
                    <a:pt x="409" y="286"/>
                  </a:cubicBezTo>
                  <a:cubicBezTo>
                    <a:pt x="390" y="305"/>
                    <a:pt x="390" y="324"/>
                    <a:pt x="370" y="344"/>
                  </a:cubicBezTo>
                  <a:cubicBezTo>
                    <a:pt x="312" y="402"/>
                    <a:pt x="253" y="461"/>
                    <a:pt x="195" y="538"/>
                  </a:cubicBezTo>
                  <a:cubicBezTo>
                    <a:pt x="176" y="577"/>
                    <a:pt x="137" y="636"/>
                    <a:pt x="117" y="675"/>
                  </a:cubicBezTo>
                  <a:cubicBezTo>
                    <a:pt x="98" y="733"/>
                    <a:pt x="59" y="772"/>
                    <a:pt x="59" y="830"/>
                  </a:cubicBezTo>
                  <a:cubicBezTo>
                    <a:pt x="39" y="908"/>
                    <a:pt x="20" y="1005"/>
                    <a:pt x="1" y="1083"/>
                  </a:cubicBezTo>
                  <a:cubicBezTo>
                    <a:pt x="1" y="1161"/>
                    <a:pt x="20" y="1258"/>
                    <a:pt x="20" y="1336"/>
                  </a:cubicBezTo>
                  <a:cubicBezTo>
                    <a:pt x="39" y="1433"/>
                    <a:pt x="78" y="1530"/>
                    <a:pt x="117" y="1628"/>
                  </a:cubicBezTo>
                  <a:cubicBezTo>
                    <a:pt x="156" y="1725"/>
                    <a:pt x="234" y="1803"/>
                    <a:pt x="292" y="1880"/>
                  </a:cubicBezTo>
                  <a:cubicBezTo>
                    <a:pt x="331" y="1919"/>
                    <a:pt x="370" y="1958"/>
                    <a:pt x="409" y="1997"/>
                  </a:cubicBezTo>
                  <a:cubicBezTo>
                    <a:pt x="448" y="2036"/>
                    <a:pt x="487" y="2075"/>
                    <a:pt x="526" y="2094"/>
                  </a:cubicBezTo>
                  <a:cubicBezTo>
                    <a:pt x="545" y="2114"/>
                    <a:pt x="565" y="2114"/>
                    <a:pt x="584" y="2133"/>
                  </a:cubicBezTo>
                  <a:cubicBezTo>
                    <a:pt x="662" y="2172"/>
                    <a:pt x="740" y="2211"/>
                    <a:pt x="817" y="2231"/>
                  </a:cubicBezTo>
                  <a:cubicBezTo>
                    <a:pt x="837" y="2250"/>
                    <a:pt x="856" y="2250"/>
                    <a:pt x="895" y="2269"/>
                  </a:cubicBezTo>
                  <a:cubicBezTo>
                    <a:pt x="973" y="2289"/>
                    <a:pt x="1051" y="2289"/>
                    <a:pt x="1148" y="2308"/>
                  </a:cubicBezTo>
                  <a:cubicBezTo>
                    <a:pt x="1177" y="2314"/>
                    <a:pt x="1207" y="2316"/>
                    <a:pt x="1238" y="2316"/>
                  </a:cubicBezTo>
                  <a:cubicBezTo>
                    <a:pt x="1312" y="2316"/>
                    <a:pt x="1391" y="2303"/>
                    <a:pt x="1459" y="2289"/>
                  </a:cubicBezTo>
                  <a:cubicBezTo>
                    <a:pt x="1479" y="2289"/>
                    <a:pt x="1498" y="2289"/>
                    <a:pt x="1518" y="2269"/>
                  </a:cubicBezTo>
                  <a:cubicBezTo>
                    <a:pt x="1595" y="2250"/>
                    <a:pt x="1673" y="2231"/>
                    <a:pt x="1751" y="2192"/>
                  </a:cubicBezTo>
                  <a:cubicBezTo>
                    <a:pt x="1848" y="2153"/>
                    <a:pt x="1946" y="2075"/>
                    <a:pt x="2023" y="2017"/>
                  </a:cubicBezTo>
                  <a:cubicBezTo>
                    <a:pt x="2082" y="1958"/>
                    <a:pt x="2140" y="1880"/>
                    <a:pt x="2198" y="1822"/>
                  </a:cubicBezTo>
                  <a:cubicBezTo>
                    <a:pt x="2218" y="1803"/>
                    <a:pt x="2218" y="1783"/>
                    <a:pt x="2237" y="1764"/>
                  </a:cubicBezTo>
                  <a:cubicBezTo>
                    <a:pt x="2373" y="1550"/>
                    <a:pt x="2451" y="1316"/>
                    <a:pt x="2451" y="1083"/>
                  </a:cubicBezTo>
                  <a:cubicBezTo>
                    <a:pt x="2451" y="966"/>
                    <a:pt x="2451" y="830"/>
                    <a:pt x="2412" y="733"/>
                  </a:cubicBezTo>
                  <a:cubicBezTo>
                    <a:pt x="2393" y="636"/>
                    <a:pt x="2373" y="558"/>
                    <a:pt x="2335" y="480"/>
                  </a:cubicBezTo>
                  <a:cubicBezTo>
                    <a:pt x="2315" y="441"/>
                    <a:pt x="2315" y="422"/>
                    <a:pt x="2296" y="402"/>
                  </a:cubicBezTo>
                  <a:cubicBezTo>
                    <a:pt x="2257" y="305"/>
                    <a:pt x="2198" y="227"/>
                    <a:pt x="2121" y="188"/>
                  </a:cubicBezTo>
                  <a:cubicBezTo>
                    <a:pt x="2043" y="111"/>
                    <a:pt x="1965" y="72"/>
                    <a:pt x="1868" y="33"/>
                  </a:cubicBezTo>
                  <a:cubicBezTo>
                    <a:pt x="1822" y="10"/>
                    <a:pt x="1770" y="1"/>
                    <a:pt x="1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2" name="Google Shape;1442;p50"/>
            <p:cNvSpPr/>
            <p:nvPr/>
          </p:nvSpPr>
          <p:spPr>
            <a:xfrm>
              <a:off x="-6248775" y="2262513"/>
              <a:ext cx="63725" cy="54000"/>
            </a:xfrm>
            <a:custGeom>
              <a:avLst/>
              <a:gdLst/>
              <a:ahLst/>
              <a:cxnLst/>
              <a:rect l="l" t="t" r="r" b="b"/>
              <a:pathLst>
                <a:path w="2549" h="2160" extrusionOk="0">
                  <a:moveTo>
                    <a:pt x="1099" y="1"/>
                  </a:moveTo>
                  <a:cubicBezTo>
                    <a:pt x="848" y="1"/>
                    <a:pt x="598" y="83"/>
                    <a:pt x="428" y="253"/>
                  </a:cubicBezTo>
                  <a:cubicBezTo>
                    <a:pt x="78" y="584"/>
                    <a:pt x="1" y="1128"/>
                    <a:pt x="234" y="1537"/>
                  </a:cubicBezTo>
                  <a:cubicBezTo>
                    <a:pt x="331" y="1712"/>
                    <a:pt x="467" y="1887"/>
                    <a:pt x="642" y="1984"/>
                  </a:cubicBezTo>
                  <a:cubicBezTo>
                    <a:pt x="837" y="2081"/>
                    <a:pt x="1031" y="2159"/>
                    <a:pt x="1245" y="2159"/>
                  </a:cubicBezTo>
                  <a:cubicBezTo>
                    <a:pt x="1479" y="2140"/>
                    <a:pt x="1693" y="2101"/>
                    <a:pt x="1887" y="1984"/>
                  </a:cubicBezTo>
                  <a:cubicBezTo>
                    <a:pt x="2101" y="1867"/>
                    <a:pt x="2237" y="1731"/>
                    <a:pt x="2373" y="1556"/>
                  </a:cubicBezTo>
                  <a:cubicBezTo>
                    <a:pt x="2529" y="1362"/>
                    <a:pt x="2548" y="1031"/>
                    <a:pt x="2432" y="837"/>
                  </a:cubicBezTo>
                  <a:cubicBezTo>
                    <a:pt x="2373" y="720"/>
                    <a:pt x="2315" y="623"/>
                    <a:pt x="2257" y="525"/>
                  </a:cubicBezTo>
                  <a:cubicBezTo>
                    <a:pt x="2159" y="350"/>
                    <a:pt x="2023" y="214"/>
                    <a:pt x="1829" y="156"/>
                  </a:cubicBezTo>
                  <a:cubicBezTo>
                    <a:pt x="1774" y="142"/>
                    <a:pt x="1719" y="128"/>
                    <a:pt x="1664" y="128"/>
                  </a:cubicBezTo>
                  <a:cubicBezTo>
                    <a:pt x="1641" y="128"/>
                    <a:pt x="1618" y="131"/>
                    <a:pt x="1595" y="136"/>
                  </a:cubicBezTo>
                  <a:cubicBezTo>
                    <a:pt x="1556" y="98"/>
                    <a:pt x="1498" y="78"/>
                    <a:pt x="1459" y="59"/>
                  </a:cubicBezTo>
                  <a:cubicBezTo>
                    <a:pt x="1345" y="20"/>
                    <a:pt x="1222" y="1"/>
                    <a:pt x="1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3" name="Google Shape;1443;p50"/>
            <p:cNvSpPr/>
            <p:nvPr/>
          </p:nvSpPr>
          <p:spPr>
            <a:xfrm>
              <a:off x="-6271300" y="2176263"/>
              <a:ext cx="43125" cy="34900"/>
            </a:xfrm>
            <a:custGeom>
              <a:avLst/>
              <a:gdLst/>
              <a:ahLst/>
              <a:cxnLst/>
              <a:rect l="l" t="t" r="r" b="b"/>
              <a:pathLst>
                <a:path w="1725" h="1396" extrusionOk="0">
                  <a:moveTo>
                    <a:pt x="828" y="1"/>
                  </a:moveTo>
                  <a:cubicBezTo>
                    <a:pt x="558" y="1"/>
                    <a:pt x="293" y="142"/>
                    <a:pt x="182" y="475"/>
                  </a:cubicBezTo>
                  <a:cubicBezTo>
                    <a:pt x="1" y="1018"/>
                    <a:pt x="456" y="1396"/>
                    <a:pt x="898" y="1396"/>
                  </a:cubicBezTo>
                  <a:cubicBezTo>
                    <a:pt x="1168" y="1396"/>
                    <a:pt x="1433" y="1254"/>
                    <a:pt x="1543" y="922"/>
                  </a:cubicBezTo>
                  <a:cubicBezTo>
                    <a:pt x="1724" y="379"/>
                    <a:pt x="1269"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4" name="Google Shape;1444;p50"/>
            <p:cNvSpPr/>
            <p:nvPr/>
          </p:nvSpPr>
          <p:spPr>
            <a:xfrm>
              <a:off x="-6371800" y="1955488"/>
              <a:ext cx="57400" cy="56450"/>
            </a:xfrm>
            <a:custGeom>
              <a:avLst/>
              <a:gdLst/>
              <a:ahLst/>
              <a:cxnLst/>
              <a:rect l="l" t="t" r="r" b="b"/>
              <a:pathLst>
                <a:path w="2296" h="2258" extrusionOk="0">
                  <a:moveTo>
                    <a:pt x="1491" y="1"/>
                  </a:moveTo>
                  <a:cubicBezTo>
                    <a:pt x="1388" y="1"/>
                    <a:pt x="1278" y="14"/>
                    <a:pt x="1168" y="28"/>
                  </a:cubicBezTo>
                  <a:cubicBezTo>
                    <a:pt x="1012" y="28"/>
                    <a:pt x="876" y="87"/>
                    <a:pt x="740" y="145"/>
                  </a:cubicBezTo>
                  <a:cubicBezTo>
                    <a:pt x="701" y="164"/>
                    <a:pt x="662" y="184"/>
                    <a:pt x="623" y="203"/>
                  </a:cubicBezTo>
                  <a:cubicBezTo>
                    <a:pt x="545" y="262"/>
                    <a:pt x="448" y="300"/>
                    <a:pt x="390" y="378"/>
                  </a:cubicBezTo>
                  <a:cubicBezTo>
                    <a:pt x="234" y="514"/>
                    <a:pt x="156" y="651"/>
                    <a:pt x="79" y="845"/>
                  </a:cubicBezTo>
                  <a:cubicBezTo>
                    <a:pt x="1" y="1040"/>
                    <a:pt x="1" y="1234"/>
                    <a:pt x="20" y="1429"/>
                  </a:cubicBezTo>
                  <a:cubicBezTo>
                    <a:pt x="40" y="1506"/>
                    <a:pt x="79" y="1604"/>
                    <a:pt x="98" y="1681"/>
                  </a:cubicBezTo>
                  <a:cubicBezTo>
                    <a:pt x="137" y="1779"/>
                    <a:pt x="195" y="1856"/>
                    <a:pt x="254" y="1934"/>
                  </a:cubicBezTo>
                  <a:cubicBezTo>
                    <a:pt x="293" y="1954"/>
                    <a:pt x="331" y="1993"/>
                    <a:pt x="351" y="2012"/>
                  </a:cubicBezTo>
                  <a:cubicBezTo>
                    <a:pt x="390" y="2051"/>
                    <a:pt x="429" y="2090"/>
                    <a:pt x="468" y="2109"/>
                  </a:cubicBezTo>
                  <a:cubicBezTo>
                    <a:pt x="623" y="2207"/>
                    <a:pt x="720" y="2226"/>
                    <a:pt x="895" y="2245"/>
                  </a:cubicBezTo>
                  <a:cubicBezTo>
                    <a:pt x="938" y="2254"/>
                    <a:pt x="980" y="2258"/>
                    <a:pt x="1021" y="2258"/>
                  </a:cubicBezTo>
                  <a:cubicBezTo>
                    <a:pt x="1166" y="2258"/>
                    <a:pt x="1299" y="2209"/>
                    <a:pt x="1421" y="2148"/>
                  </a:cubicBezTo>
                  <a:cubicBezTo>
                    <a:pt x="1518" y="2129"/>
                    <a:pt x="1596" y="2070"/>
                    <a:pt x="1673" y="1993"/>
                  </a:cubicBezTo>
                  <a:cubicBezTo>
                    <a:pt x="1732" y="1954"/>
                    <a:pt x="1771" y="1895"/>
                    <a:pt x="1810" y="1837"/>
                  </a:cubicBezTo>
                  <a:cubicBezTo>
                    <a:pt x="1829" y="1818"/>
                    <a:pt x="1849" y="1798"/>
                    <a:pt x="1849" y="1798"/>
                  </a:cubicBezTo>
                  <a:cubicBezTo>
                    <a:pt x="1926" y="1662"/>
                    <a:pt x="1985" y="1506"/>
                    <a:pt x="1985" y="1351"/>
                  </a:cubicBezTo>
                  <a:cubicBezTo>
                    <a:pt x="1985" y="1331"/>
                    <a:pt x="1985" y="1312"/>
                    <a:pt x="1985" y="1312"/>
                  </a:cubicBezTo>
                  <a:cubicBezTo>
                    <a:pt x="2024" y="1292"/>
                    <a:pt x="2043" y="1273"/>
                    <a:pt x="2062" y="1254"/>
                  </a:cubicBezTo>
                  <a:cubicBezTo>
                    <a:pt x="2140" y="1195"/>
                    <a:pt x="2199" y="1117"/>
                    <a:pt x="2218" y="1020"/>
                  </a:cubicBezTo>
                  <a:cubicBezTo>
                    <a:pt x="2276" y="942"/>
                    <a:pt x="2296" y="845"/>
                    <a:pt x="2296" y="748"/>
                  </a:cubicBezTo>
                  <a:cubicBezTo>
                    <a:pt x="2296" y="573"/>
                    <a:pt x="2257" y="378"/>
                    <a:pt x="2121" y="242"/>
                  </a:cubicBezTo>
                  <a:cubicBezTo>
                    <a:pt x="1985" y="106"/>
                    <a:pt x="1829" y="9"/>
                    <a:pt x="1615" y="9"/>
                  </a:cubicBezTo>
                  <a:cubicBezTo>
                    <a:pt x="1575" y="3"/>
                    <a:pt x="1534" y="1"/>
                    <a:pt x="14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5" name="Google Shape;1445;p50"/>
            <p:cNvSpPr/>
            <p:nvPr/>
          </p:nvSpPr>
          <p:spPr>
            <a:xfrm>
              <a:off x="-6439375" y="2026863"/>
              <a:ext cx="42325" cy="40200"/>
            </a:xfrm>
            <a:custGeom>
              <a:avLst/>
              <a:gdLst/>
              <a:ahLst/>
              <a:cxnLst/>
              <a:rect l="l" t="t" r="r" b="b"/>
              <a:pathLst>
                <a:path w="1693" h="1608" extrusionOk="0">
                  <a:moveTo>
                    <a:pt x="685" y="0"/>
                  </a:moveTo>
                  <a:cubicBezTo>
                    <a:pt x="645" y="0"/>
                    <a:pt x="605" y="5"/>
                    <a:pt x="564" y="13"/>
                  </a:cubicBezTo>
                  <a:cubicBezTo>
                    <a:pt x="506" y="52"/>
                    <a:pt x="448" y="71"/>
                    <a:pt x="389" y="91"/>
                  </a:cubicBezTo>
                  <a:cubicBezTo>
                    <a:pt x="292" y="130"/>
                    <a:pt x="195" y="227"/>
                    <a:pt x="117" y="324"/>
                  </a:cubicBezTo>
                  <a:cubicBezTo>
                    <a:pt x="98" y="382"/>
                    <a:pt x="78" y="441"/>
                    <a:pt x="39" y="499"/>
                  </a:cubicBezTo>
                  <a:cubicBezTo>
                    <a:pt x="0" y="616"/>
                    <a:pt x="0" y="752"/>
                    <a:pt x="20" y="869"/>
                  </a:cubicBezTo>
                  <a:cubicBezTo>
                    <a:pt x="20" y="869"/>
                    <a:pt x="20" y="888"/>
                    <a:pt x="20" y="888"/>
                  </a:cubicBezTo>
                  <a:cubicBezTo>
                    <a:pt x="39" y="946"/>
                    <a:pt x="59" y="1005"/>
                    <a:pt x="98" y="1063"/>
                  </a:cubicBezTo>
                  <a:cubicBezTo>
                    <a:pt x="98" y="1083"/>
                    <a:pt x="98" y="1083"/>
                    <a:pt x="98" y="1083"/>
                  </a:cubicBezTo>
                  <a:cubicBezTo>
                    <a:pt x="98" y="1083"/>
                    <a:pt x="98" y="1102"/>
                    <a:pt x="98" y="1102"/>
                  </a:cubicBezTo>
                  <a:lnTo>
                    <a:pt x="117" y="1102"/>
                  </a:lnTo>
                  <a:cubicBezTo>
                    <a:pt x="137" y="1160"/>
                    <a:pt x="175" y="1219"/>
                    <a:pt x="214" y="1277"/>
                  </a:cubicBezTo>
                  <a:cubicBezTo>
                    <a:pt x="234" y="1277"/>
                    <a:pt x="234" y="1296"/>
                    <a:pt x="253" y="1296"/>
                  </a:cubicBezTo>
                  <a:cubicBezTo>
                    <a:pt x="292" y="1355"/>
                    <a:pt x="350" y="1413"/>
                    <a:pt x="409" y="1452"/>
                  </a:cubicBezTo>
                  <a:cubicBezTo>
                    <a:pt x="487" y="1491"/>
                    <a:pt x="564" y="1530"/>
                    <a:pt x="623" y="1549"/>
                  </a:cubicBezTo>
                  <a:cubicBezTo>
                    <a:pt x="642" y="1569"/>
                    <a:pt x="662" y="1569"/>
                    <a:pt x="662" y="1569"/>
                  </a:cubicBezTo>
                  <a:cubicBezTo>
                    <a:pt x="739" y="1588"/>
                    <a:pt x="817" y="1608"/>
                    <a:pt x="895" y="1608"/>
                  </a:cubicBezTo>
                  <a:cubicBezTo>
                    <a:pt x="973" y="1608"/>
                    <a:pt x="1051" y="1608"/>
                    <a:pt x="1128" y="1588"/>
                  </a:cubicBezTo>
                  <a:cubicBezTo>
                    <a:pt x="1226" y="1569"/>
                    <a:pt x="1303" y="1549"/>
                    <a:pt x="1381" y="1491"/>
                  </a:cubicBezTo>
                  <a:cubicBezTo>
                    <a:pt x="1459" y="1433"/>
                    <a:pt x="1517" y="1374"/>
                    <a:pt x="1576" y="1296"/>
                  </a:cubicBezTo>
                  <a:cubicBezTo>
                    <a:pt x="1634" y="1219"/>
                    <a:pt x="1673" y="1121"/>
                    <a:pt x="1673" y="1024"/>
                  </a:cubicBezTo>
                  <a:cubicBezTo>
                    <a:pt x="1692" y="927"/>
                    <a:pt x="1692" y="849"/>
                    <a:pt x="1673" y="752"/>
                  </a:cubicBezTo>
                  <a:cubicBezTo>
                    <a:pt x="1654" y="694"/>
                    <a:pt x="1634" y="635"/>
                    <a:pt x="1615" y="577"/>
                  </a:cubicBezTo>
                  <a:cubicBezTo>
                    <a:pt x="1556" y="460"/>
                    <a:pt x="1479" y="382"/>
                    <a:pt x="1381" y="305"/>
                  </a:cubicBezTo>
                  <a:cubicBezTo>
                    <a:pt x="1323" y="285"/>
                    <a:pt x="1284" y="266"/>
                    <a:pt x="1245" y="246"/>
                  </a:cubicBezTo>
                  <a:cubicBezTo>
                    <a:pt x="1206" y="188"/>
                    <a:pt x="1167" y="149"/>
                    <a:pt x="1109" y="130"/>
                  </a:cubicBezTo>
                  <a:cubicBezTo>
                    <a:pt x="1031" y="71"/>
                    <a:pt x="953" y="32"/>
                    <a:pt x="856" y="32"/>
                  </a:cubicBezTo>
                  <a:cubicBezTo>
                    <a:pt x="799" y="9"/>
                    <a:pt x="742" y="0"/>
                    <a:pt x="6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6" name="Google Shape;1446;p50"/>
            <p:cNvSpPr/>
            <p:nvPr/>
          </p:nvSpPr>
          <p:spPr>
            <a:xfrm>
              <a:off x="-6250725" y="1965713"/>
              <a:ext cx="42825" cy="38150"/>
            </a:xfrm>
            <a:custGeom>
              <a:avLst/>
              <a:gdLst/>
              <a:ahLst/>
              <a:cxnLst/>
              <a:rect l="l" t="t" r="r" b="b"/>
              <a:pathLst>
                <a:path w="1713" h="1526" extrusionOk="0">
                  <a:moveTo>
                    <a:pt x="740" y="1"/>
                  </a:moveTo>
                  <a:cubicBezTo>
                    <a:pt x="714" y="1"/>
                    <a:pt x="688" y="3"/>
                    <a:pt x="662" y="8"/>
                  </a:cubicBezTo>
                  <a:cubicBezTo>
                    <a:pt x="565" y="8"/>
                    <a:pt x="487" y="28"/>
                    <a:pt x="390" y="86"/>
                  </a:cubicBezTo>
                  <a:cubicBezTo>
                    <a:pt x="312" y="125"/>
                    <a:pt x="234" y="183"/>
                    <a:pt x="176" y="261"/>
                  </a:cubicBezTo>
                  <a:cubicBezTo>
                    <a:pt x="117" y="319"/>
                    <a:pt x="59" y="397"/>
                    <a:pt x="40" y="494"/>
                  </a:cubicBezTo>
                  <a:cubicBezTo>
                    <a:pt x="20" y="553"/>
                    <a:pt x="20" y="611"/>
                    <a:pt x="1" y="689"/>
                  </a:cubicBezTo>
                  <a:cubicBezTo>
                    <a:pt x="1" y="806"/>
                    <a:pt x="20" y="922"/>
                    <a:pt x="79" y="1039"/>
                  </a:cubicBezTo>
                  <a:cubicBezTo>
                    <a:pt x="117" y="1097"/>
                    <a:pt x="156" y="1136"/>
                    <a:pt x="176" y="1195"/>
                  </a:cubicBezTo>
                  <a:cubicBezTo>
                    <a:pt x="273" y="1292"/>
                    <a:pt x="370" y="1350"/>
                    <a:pt x="487" y="1389"/>
                  </a:cubicBezTo>
                  <a:lnTo>
                    <a:pt x="779" y="1486"/>
                  </a:lnTo>
                  <a:cubicBezTo>
                    <a:pt x="876" y="1525"/>
                    <a:pt x="954" y="1525"/>
                    <a:pt x="1051" y="1525"/>
                  </a:cubicBezTo>
                  <a:cubicBezTo>
                    <a:pt x="1148" y="1525"/>
                    <a:pt x="1245" y="1506"/>
                    <a:pt x="1323" y="1447"/>
                  </a:cubicBezTo>
                  <a:cubicBezTo>
                    <a:pt x="1401" y="1409"/>
                    <a:pt x="1479" y="1350"/>
                    <a:pt x="1537" y="1272"/>
                  </a:cubicBezTo>
                  <a:cubicBezTo>
                    <a:pt x="1596" y="1214"/>
                    <a:pt x="1654" y="1136"/>
                    <a:pt x="1673" y="1039"/>
                  </a:cubicBezTo>
                  <a:cubicBezTo>
                    <a:pt x="1693" y="981"/>
                    <a:pt x="1712" y="903"/>
                    <a:pt x="1712" y="845"/>
                  </a:cubicBezTo>
                  <a:cubicBezTo>
                    <a:pt x="1712" y="728"/>
                    <a:pt x="1693" y="611"/>
                    <a:pt x="1634" y="494"/>
                  </a:cubicBezTo>
                  <a:cubicBezTo>
                    <a:pt x="1615" y="436"/>
                    <a:pt x="1576" y="397"/>
                    <a:pt x="1537" y="339"/>
                  </a:cubicBezTo>
                  <a:cubicBezTo>
                    <a:pt x="1459" y="242"/>
                    <a:pt x="1343" y="183"/>
                    <a:pt x="1226" y="144"/>
                  </a:cubicBezTo>
                  <a:lnTo>
                    <a:pt x="934" y="47"/>
                  </a:lnTo>
                  <a:cubicBezTo>
                    <a:pt x="877" y="19"/>
                    <a:pt x="810" y="1"/>
                    <a:pt x="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7" name="Google Shape;1447;p50"/>
            <p:cNvSpPr/>
            <p:nvPr/>
          </p:nvSpPr>
          <p:spPr>
            <a:xfrm>
              <a:off x="-6396600" y="1832688"/>
              <a:ext cx="69575" cy="53700"/>
            </a:xfrm>
            <a:custGeom>
              <a:avLst/>
              <a:gdLst/>
              <a:ahLst/>
              <a:cxnLst/>
              <a:rect l="l" t="t" r="r" b="b"/>
              <a:pathLst>
                <a:path w="2783" h="2148" extrusionOk="0">
                  <a:moveTo>
                    <a:pt x="1207" y="0"/>
                  </a:moveTo>
                  <a:cubicBezTo>
                    <a:pt x="993" y="0"/>
                    <a:pt x="779" y="39"/>
                    <a:pt x="604" y="156"/>
                  </a:cubicBezTo>
                  <a:cubicBezTo>
                    <a:pt x="429" y="253"/>
                    <a:pt x="273" y="389"/>
                    <a:pt x="176" y="564"/>
                  </a:cubicBezTo>
                  <a:cubicBezTo>
                    <a:pt x="137" y="642"/>
                    <a:pt x="79" y="739"/>
                    <a:pt x="59" y="817"/>
                  </a:cubicBezTo>
                  <a:cubicBezTo>
                    <a:pt x="20" y="992"/>
                    <a:pt x="1" y="1128"/>
                    <a:pt x="40" y="1303"/>
                  </a:cubicBezTo>
                  <a:cubicBezTo>
                    <a:pt x="40" y="1381"/>
                    <a:pt x="79" y="1478"/>
                    <a:pt x="118" y="1556"/>
                  </a:cubicBezTo>
                  <a:cubicBezTo>
                    <a:pt x="195" y="1712"/>
                    <a:pt x="293" y="1809"/>
                    <a:pt x="429" y="1926"/>
                  </a:cubicBezTo>
                  <a:cubicBezTo>
                    <a:pt x="448" y="1945"/>
                    <a:pt x="468" y="1945"/>
                    <a:pt x="507" y="1964"/>
                  </a:cubicBezTo>
                  <a:cubicBezTo>
                    <a:pt x="565" y="2003"/>
                    <a:pt x="643" y="2042"/>
                    <a:pt x="721" y="2081"/>
                  </a:cubicBezTo>
                  <a:cubicBezTo>
                    <a:pt x="837" y="2120"/>
                    <a:pt x="954" y="2139"/>
                    <a:pt x="1071" y="2139"/>
                  </a:cubicBezTo>
                  <a:cubicBezTo>
                    <a:pt x="1116" y="2145"/>
                    <a:pt x="1163" y="2148"/>
                    <a:pt x="1211" y="2148"/>
                  </a:cubicBezTo>
                  <a:cubicBezTo>
                    <a:pt x="1327" y="2148"/>
                    <a:pt x="1447" y="2134"/>
                    <a:pt x="1557" y="2120"/>
                  </a:cubicBezTo>
                  <a:cubicBezTo>
                    <a:pt x="1926" y="2081"/>
                    <a:pt x="2257" y="1906"/>
                    <a:pt x="2529" y="1692"/>
                  </a:cubicBezTo>
                  <a:cubicBezTo>
                    <a:pt x="2607" y="1634"/>
                    <a:pt x="2665" y="1556"/>
                    <a:pt x="2704" y="1478"/>
                  </a:cubicBezTo>
                  <a:cubicBezTo>
                    <a:pt x="2743" y="1381"/>
                    <a:pt x="2782" y="1303"/>
                    <a:pt x="2782" y="1206"/>
                  </a:cubicBezTo>
                  <a:cubicBezTo>
                    <a:pt x="2782" y="1011"/>
                    <a:pt x="2724" y="836"/>
                    <a:pt x="2607" y="700"/>
                  </a:cubicBezTo>
                  <a:lnTo>
                    <a:pt x="2374" y="428"/>
                  </a:lnTo>
                  <a:cubicBezTo>
                    <a:pt x="2276" y="292"/>
                    <a:pt x="2082" y="214"/>
                    <a:pt x="1907" y="195"/>
                  </a:cubicBezTo>
                  <a:cubicBezTo>
                    <a:pt x="1849" y="156"/>
                    <a:pt x="1790" y="136"/>
                    <a:pt x="1712" y="97"/>
                  </a:cubicBezTo>
                  <a:cubicBezTo>
                    <a:pt x="1654" y="78"/>
                    <a:pt x="1596" y="58"/>
                    <a:pt x="1537" y="58"/>
                  </a:cubicBezTo>
                  <a:cubicBezTo>
                    <a:pt x="1440" y="20"/>
                    <a:pt x="1323" y="0"/>
                    <a:pt x="1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8" name="Google Shape;1448;p50"/>
            <p:cNvSpPr/>
            <p:nvPr/>
          </p:nvSpPr>
          <p:spPr>
            <a:xfrm>
              <a:off x="-6479725" y="1921038"/>
              <a:ext cx="38425" cy="42275"/>
            </a:xfrm>
            <a:custGeom>
              <a:avLst/>
              <a:gdLst/>
              <a:ahLst/>
              <a:cxnLst/>
              <a:rect l="l" t="t" r="r" b="b"/>
              <a:pathLst>
                <a:path w="1537" h="1691" extrusionOk="0">
                  <a:moveTo>
                    <a:pt x="801" y="0"/>
                  </a:moveTo>
                  <a:cubicBezTo>
                    <a:pt x="746" y="0"/>
                    <a:pt x="687" y="11"/>
                    <a:pt x="658" y="11"/>
                  </a:cubicBezTo>
                  <a:cubicBezTo>
                    <a:pt x="648" y="11"/>
                    <a:pt x="642" y="10"/>
                    <a:pt x="642" y="6"/>
                  </a:cubicBezTo>
                  <a:cubicBezTo>
                    <a:pt x="642" y="6"/>
                    <a:pt x="622" y="25"/>
                    <a:pt x="622" y="25"/>
                  </a:cubicBezTo>
                  <a:cubicBezTo>
                    <a:pt x="486" y="64"/>
                    <a:pt x="389" y="103"/>
                    <a:pt x="272" y="200"/>
                  </a:cubicBezTo>
                  <a:cubicBezTo>
                    <a:pt x="214" y="239"/>
                    <a:pt x="175" y="298"/>
                    <a:pt x="136" y="356"/>
                  </a:cubicBezTo>
                  <a:cubicBezTo>
                    <a:pt x="136" y="356"/>
                    <a:pt x="136" y="356"/>
                    <a:pt x="136" y="375"/>
                  </a:cubicBezTo>
                  <a:cubicBezTo>
                    <a:pt x="97" y="434"/>
                    <a:pt x="58" y="492"/>
                    <a:pt x="39" y="550"/>
                  </a:cubicBezTo>
                  <a:cubicBezTo>
                    <a:pt x="39" y="570"/>
                    <a:pt x="39" y="570"/>
                    <a:pt x="39" y="570"/>
                  </a:cubicBezTo>
                  <a:cubicBezTo>
                    <a:pt x="20" y="648"/>
                    <a:pt x="0" y="706"/>
                    <a:pt x="0" y="784"/>
                  </a:cubicBezTo>
                  <a:cubicBezTo>
                    <a:pt x="0" y="784"/>
                    <a:pt x="0" y="803"/>
                    <a:pt x="0" y="803"/>
                  </a:cubicBezTo>
                  <a:cubicBezTo>
                    <a:pt x="0" y="881"/>
                    <a:pt x="0" y="939"/>
                    <a:pt x="0" y="1017"/>
                  </a:cubicBezTo>
                  <a:cubicBezTo>
                    <a:pt x="0" y="1017"/>
                    <a:pt x="0" y="1017"/>
                    <a:pt x="0" y="1037"/>
                  </a:cubicBezTo>
                  <a:cubicBezTo>
                    <a:pt x="20" y="1037"/>
                    <a:pt x="20" y="1037"/>
                    <a:pt x="20" y="1056"/>
                  </a:cubicBezTo>
                  <a:cubicBezTo>
                    <a:pt x="39" y="1095"/>
                    <a:pt x="58" y="1173"/>
                    <a:pt x="78" y="1231"/>
                  </a:cubicBezTo>
                  <a:cubicBezTo>
                    <a:pt x="117" y="1290"/>
                    <a:pt x="195" y="1406"/>
                    <a:pt x="195" y="1406"/>
                  </a:cubicBezTo>
                  <a:cubicBezTo>
                    <a:pt x="195" y="1406"/>
                    <a:pt x="195" y="1426"/>
                    <a:pt x="214" y="1426"/>
                  </a:cubicBezTo>
                  <a:cubicBezTo>
                    <a:pt x="233" y="1445"/>
                    <a:pt x="253" y="1465"/>
                    <a:pt x="272" y="1484"/>
                  </a:cubicBezTo>
                  <a:cubicBezTo>
                    <a:pt x="311" y="1503"/>
                    <a:pt x="331" y="1523"/>
                    <a:pt x="350" y="1542"/>
                  </a:cubicBezTo>
                  <a:cubicBezTo>
                    <a:pt x="350" y="1542"/>
                    <a:pt x="350" y="1562"/>
                    <a:pt x="370" y="1562"/>
                  </a:cubicBezTo>
                  <a:cubicBezTo>
                    <a:pt x="428" y="1601"/>
                    <a:pt x="486" y="1620"/>
                    <a:pt x="545" y="1640"/>
                  </a:cubicBezTo>
                  <a:cubicBezTo>
                    <a:pt x="643" y="1677"/>
                    <a:pt x="726" y="1690"/>
                    <a:pt x="814" y="1690"/>
                  </a:cubicBezTo>
                  <a:cubicBezTo>
                    <a:pt x="864" y="1690"/>
                    <a:pt x="916" y="1686"/>
                    <a:pt x="973" y="1678"/>
                  </a:cubicBezTo>
                  <a:cubicBezTo>
                    <a:pt x="1050" y="1659"/>
                    <a:pt x="1148" y="1620"/>
                    <a:pt x="1206" y="1562"/>
                  </a:cubicBezTo>
                  <a:cubicBezTo>
                    <a:pt x="1303" y="1523"/>
                    <a:pt x="1362" y="1445"/>
                    <a:pt x="1420" y="1367"/>
                  </a:cubicBezTo>
                  <a:cubicBezTo>
                    <a:pt x="1478" y="1290"/>
                    <a:pt x="1498" y="1192"/>
                    <a:pt x="1517" y="1095"/>
                  </a:cubicBezTo>
                  <a:cubicBezTo>
                    <a:pt x="1537" y="1017"/>
                    <a:pt x="1537" y="920"/>
                    <a:pt x="1517" y="823"/>
                  </a:cubicBezTo>
                  <a:cubicBezTo>
                    <a:pt x="1517" y="803"/>
                    <a:pt x="1517" y="784"/>
                    <a:pt x="1517" y="745"/>
                  </a:cubicBezTo>
                  <a:cubicBezTo>
                    <a:pt x="1517" y="687"/>
                    <a:pt x="1517" y="628"/>
                    <a:pt x="1517" y="570"/>
                  </a:cubicBezTo>
                  <a:cubicBezTo>
                    <a:pt x="1478" y="434"/>
                    <a:pt x="1420" y="336"/>
                    <a:pt x="1342" y="239"/>
                  </a:cubicBezTo>
                  <a:cubicBezTo>
                    <a:pt x="1303" y="200"/>
                    <a:pt x="1264" y="161"/>
                    <a:pt x="1206" y="123"/>
                  </a:cubicBezTo>
                  <a:cubicBezTo>
                    <a:pt x="1089" y="45"/>
                    <a:pt x="973" y="6"/>
                    <a:pt x="856" y="6"/>
                  </a:cubicBezTo>
                  <a:cubicBezTo>
                    <a:pt x="839" y="2"/>
                    <a:pt x="820" y="0"/>
                    <a:pt x="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9" name="Google Shape;1449;p50"/>
            <p:cNvSpPr/>
            <p:nvPr/>
          </p:nvSpPr>
          <p:spPr>
            <a:xfrm>
              <a:off x="-6523000" y="1806788"/>
              <a:ext cx="42800" cy="41950"/>
            </a:xfrm>
            <a:custGeom>
              <a:avLst/>
              <a:gdLst/>
              <a:ahLst/>
              <a:cxnLst/>
              <a:rect l="l" t="t" r="r" b="b"/>
              <a:pathLst>
                <a:path w="1712" h="1678" extrusionOk="0">
                  <a:moveTo>
                    <a:pt x="960" y="0"/>
                  </a:moveTo>
                  <a:cubicBezTo>
                    <a:pt x="853" y="0"/>
                    <a:pt x="757" y="35"/>
                    <a:pt x="661" y="83"/>
                  </a:cubicBezTo>
                  <a:lnTo>
                    <a:pt x="486" y="161"/>
                  </a:lnTo>
                  <a:cubicBezTo>
                    <a:pt x="467" y="161"/>
                    <a:pt x="467" y="180"/>
                    <a:pt x="447" y="180"/>
                  </a:cubicBezTo>
                  <a:cubicBezTo>
                    <a:pt x="447" y="180"/>
                    <a:pt x="428" y="200"/>
                    <a:pt x="428" y="200"/>
                  </a:cubicBezTo>
                  <a:cubicBezTo>
                    <a:pt x="311" y="258"/>
                    <a:pt x="214" y="336"/>
                    <a:pt x="136" y="453"/>
                  </a:cubicBezTo>
                  <a:cubicBezTo>
                    <a:pt x="58" y="569"/>
                    <a:pt x="20" y="686"/>
                    <a:pt x="20" y="822"/>
                  </a:cubicBezTo>
                  <a:cubicBezTo>
                    <a:pt x="0" y="880"/>
                    <a:pt x="20" y="958"/>
                    <a:pt x="20" y="1017"/>
                  </a:cubicBezTo>
                  <a:cubicBezTo>
                    <a:pt x="58" y="1172"/>
                    <a:pt x="117" y="1269"/>
                    <a:pt x="214" y="1386"/>
                  </a:cubicBezTo>
                  <a:cubicBezTo>
                    <a:pt x="233" y="1406"/>
                    <a:pt x="272" y="1445"/>
                    <a:pt x="292" y="1464"/>
                  </a:cubicBezTo>
                  <a:cubicBezTo>
                    <a:pt x="311" y="1483"/>
                    <a:pt x="350" y="1522"/>
                    <a:pt x="370" y="1542"/>
                  </a:cubicBezTo>
                  <a:cubicBezTo>
                    <a:pt x="428" y="1561"/>
                    <a:pt x="506" y="1600"/>
                    <a:pt x="564" y="1620"/>
                  </a:cubicBezTo>
                  <a:cubicBezTo>
                    <a:pt x="564" y="1620"/>
                    <a:pt x="584" y="1639"/>
                    <a:pt x="584" y="1639"/>
                  </a:cubicBezTo>
                  <a:cubicBezTo>
                    <a:pt x="661" y="1658"/>
                    <a:pt x="720" y="1658"/>
                    <a:pt x="798" y="1678"/>
                  </a:cubicBezTo>
                  <a:lnTo>
                    <a:pt x="817" y="1678"/>
                  </a:lnTo>
                  <a:cubicBezTo>
                    <a:pt x="817" y="1678"/>
                    <a:pt x="953" y="1678"/>
                    <a:pt x="1031" y="1658"/>
                  </a:cubicBezTo>
                  <a:cubicBezTo>
                    <a:pt x="1050" y="1639"/>
                    <a:pt x="1167" y="1600"/>
                    <a:pt x="1206" y="1600"/>
                  </a:cubicBezTo>
                  <a:cubicBezTo>
                    <a:pt x="1206" y="1600"/>
                    <a:pt x="1206" y="1581"/>
                    <a:pt x="1206" y="1581"/>
                  </a:cubicBezTo>
                  <a:cubicBezTo>
                    <a:pt x="1362" y="1483"/>
                    <a:pt x="1381" y="1464"/>
                    <a:pt x="1498" y="1328"/>
                  </a:cubicBezTo>
                  <a:cubicBezTo>
                    <a:pt x="1537" y="1269"/>
                    <a:pt x="1575" y="1211"/>
                    <a:pt x="1595" y="1133"/>
                  </a:cubicBezTo>
                  <a:cubicBezTo>
                    <a:pt x="1614" y="1114"/>
                    <a:pt x="1614" y="1075"/>
                    <a:pt x="1614" y="1056"/>
                  </a:cubicBezTo>
                  <a:cubicBezTo>
                    <a:pt x="1634" y="1017"/>
                    <a:pt x="1653" y="978"/>
                    <a:pt x="1673" y="939"/>
                  </a:cubicBezTo>
                  <a:cubicBezTo>
                    <a:pt x="1692" y="842"/>
                    <a:pt x="1712" y="744"/>
                    <a:pt x="1692" y="667"/>
                  </a:cubicBezTo>
                  <a:cubicBezTo>
                    <a:pt x="1692" y="569"/>
                    <a:pt x="1673" y="472"/>
                    <a:pt x="1634" y="394"/>
                  </a:cubicBezTo>
                  <a:cubicBezTo>
                    <a:pt x="1595" y="336"/>
                    <a:pt x="1556" y="297"/>
                    <a:pt x="1517" y="239"/>
                  </a:cubicBezTo>
                  <a:cubicBezTo>
                    <a:pt x="1439" y="141"/>
                    <a:pt x="1342" y="83"/>
                    <a:pt x="1206" y="44"/>
                  </a:cubicBezTo>
                  <a:cubicBezTo>
                    <a:pt x="1148" y="25"/>
                    <a:pt x="1089" y="5"/>
                    <a:pt x="1031" y="5"/>
                  </a:cubicBezTo>
                  <a:cubicBezTo>
                    <a:pt x="1007" y="2"/>
                    <a:pt x="983" y="0"/>
                    <a:pt x="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0" name="Google Shape;1450;p50"/>
            <p:cNvSpPr/>
            <p:nvPr/>
          </p:nvSpPr>
          <p:spPr>
            <a:xfrm>
              <a:off x="-6647000" y="1826313"/>
              <a:ext cx="50100" cy="47225"/>
            </a:xfrm>
            <a:custGeom>
              <a:avLst/>
              <a:gdLst/>
              <a:ahLst/>
              <a:cxnLst/>
              <a:rect l="l" t="t" r="r" b="b"/>
              <a:pathLst>
                <a:path w="2004" h="1889" extrusionOk="0">
                  <a:moveTo>
                    <a:pt x="1278" y="0"/>
                  </a:moveTo>
                  <a:cubicBezTo>
                    <a:pt x="1230" y="0"/>
                    <a:pt x="1181" y="7"/>
                    <a:pt x="1129" y="22"/>
                  </a:cubicBezTo>
                  <a:cubicBezTo>
                    <a:pt x="1031" y="41"/>
                    <a:pt x="915" y="80"/>
                    <a:pt x="798" y="138"/>
                  </a:cubicBezTo>
                  <a:cubicBezTo>
                    <a:pt x="778" y="158"/>
                    <a:pt x="740" y="177"/>
                    <a:pt x="720" y="177"/>
                  </a:cubicBezTo>
                  <a:cubicBezTo>
                    <a:pt x="642" y="236"/>
                    <a:pt x="565" y="294"/>
                    <a:pt x="506" y="333"/>
                  </a:cubicBezTo>
                  <a:cubicBezTo>
                    <a:pt x="448" y="372"/>
                    <a:pt x="409" y="411"/>
                    <a:pt x="370" y="469"/>
                  </a:cubicBezTo>
                  <a:cubicBezTo>
                    <a:pt x="273" y="547"/>
                    <a:pt x="195" y="644"/>
                    <a:pt x="137" y="741"/>
                  </a:cubicBezTo>
                  <a:cubicBezTo>
                    <a:pt x="78" y="819"/>
                    <a:pt x="39" y="916"/>
                    <a:pt x="20" y="1014"/>
                  </a:cubicBezTo>
                  <a:cubicBezTo>
                    <a:pt x="0" y="1111"/>
                    <a:pt x="0" y="1189"/>
                    <a:pt x="20" y="1286"/>
                  </a:cubicBezTo>
                  <a:cubicBezTo>
                    <a:pt x="39" y="1344"/>
                    <a:pt x="59" y="1403"/>
                    <a:pt x="78" y="1461"/>
                  </a:cubicBezTo>
                  <a:cubicBezTo>
                    <a:pt x="137" y="1578"/>
                    <a:pt x="214" y="1655"/>
                    <a:pt x="331" y="1733"/>
                  </a:cubicBezTo>
                  <a:cubicBezTo>
                    <a:pt x="389" y="1772"/>
                    <a:pt x="467" y="1811"/>
                    <a:pt x="526" y="1830"/>
                  </a:cubicBezTo>
                  <a:cubicBezTo>
                    <a:pt x="545" y="1830"/>
                    <a:pt x="565" y="1850"/>
                    <a:pt x="565" y="1850"/>
                  </a:cubicBezTo>
                  <a:cubicBezTo>
                    <a:pt x="662" y="1869"/>
                    <a:pt x="740" y="1889"/>
                    <a:pt x="837" y="1889"/>
                  </a:cubicBezTo>
                  <a:cubicBezTo>
                    <a:pt x="915" y="1889"/>
                    <a:pt x="992" y="1889"/>
                    <a:pt x="1051" y="1869"/>
                  </a:cubicBezTo>
                  <a:lnTo>
                    <a:pt x="1090" y="1869"/>
                  </a:lnTo>
                  <a:cubicBezTo>
                    <a:pt x="1187" y="1850"/>
                    <a:pt x="1265" y="1830"/>
                    <a:pt x="1342" y="1792"/>
                  </a:cubicBezTo>
                  <a:cubicBezTo>
                    <a:pt x="1440" y="1753"/>
                    <a:pt x="1498" y="1694"/>
                    <a:pt x="1556" y="1617"/>
                  </a:cubicBezTo>
                  <a:cubicBezTo>
                    <a:pt x="1634" y="1539"/>
                    <a:pt x="1673" y="1461"/>
                    <a:pt x="1712" y="1364"/>
                  </a:cubicBezTo>
                  <a:cubicBezTo>
                    <a:pt x="1712" y="1344"/>
                    <a:pt x="1731" y="1305"/>
                    <a:pt x="1731" y="1266"/>
                  </a:cubicBezTo>
                  <a:cubicBezTo>
                    <a:pt x="1790" y="1228"/>
                    <a:pt x="1848" y="1169"/>
                    <a:pt x="1887" y="1111"/>
                  </a:cubicBezTo>
                  <a:cubicBezTo>
                    <a:pt x="1945" y="1033"/>
                    <a:pt x="1965" y="936"/>
                    <a:pt x="1984" y="839"/>
                  </a:cubicBezTo>
                  <a:cubicBezTo>
                    <a:pt x="2004" y="761"/>
                    <a:pt x="2004" y="664"/>
                    <a:pt x="1984" y="566"/>
                  </a:cubicBezTo>
                  <a:cubicBezTo>
                    <a:pt x="1965" y="508"/>
                    <a:pt x="1945" y="450"/>
                    <a:pt x="1926" y="391"/>
                  </a:cubicBezTo>
                  <a:cubicBezTo>
                    <a:pt x="1868" y="275"/>
                    <a:pt x="1790" y="197"/>
                    <a:pt x="1673" y="119"/>
                  </a:cubicBezTo>
                  <a:cubicBezTo>
                    <a:pt x="1615" y="99"/>
                    <a:pt x="1576" y="61"/>
                    <a:pt x="1518" y="41"/>
                  </a:cubicBezTo>
                  <a:cubicBezTo>
                    <a:pt x="1433" y="17"/>
                    <a:pt x="1357" y="0"/>
                    <a:pt x="1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1" name="Google Shape;1451;p50"/>
            <p:cNvSpPr/>
            <p:nvPr/>
          </p:nvSpPr>
          <p:spPr>
            <a:xfrm>
              <a:off x="-6600800" y="1990713"/>
              <a:ext cx="46700" cy="46700"/>
            </a:xfrm>
            <a:custGeom>
              <a:avLst/>
              <a:gdLst/>
              <a:ahLst/>
              <a:cxnLst/>
              <a:rect l="l" t="t" r="r" b="b"/>
              <a:pathLst>
                <a:path w="1868" h="1868" extrusionOk="0">
                  <a:moveTo>
                    <a:pt x="875" y="0"/>
                  </a:moveTo>
                  <a:cubicBezTo>
                    <a:pt x="759" y="0"/>
                    <a:pt x="642" y="20"/>
                    <a:pt x="525" y="78"/>
                  </a:cubicBezTo>
                  <a:lnTo>
                    <a:pt x="506" y="78"/>
                  </a:lnTo>
                  <a:cubicBezTo>
                    <a:pt x="506" y="78"/>
                    <a:pt x="486" y="78"/>
                    <a:pt x="486" y="97"/>
                  </a:cubicBezTo>
                  <a:cubicBezTo>
                    <a:pt x="448" y="117"/>
                    <a:pt x="389" y="156"/>
                    <a:pt x="331" y="195"/>
                  </a:cubicBezTo>
                  <a:cubicBezTo>
                    <a:pt x="331" y="195"/>
                    <a:pt x="311" y="214"/>
                    <a:pt x="292" y="233"/>
                  </a:cubicBezTo>
                  <a:cubicBezTo>
                    <a:pt x="253" y="272"/>
                    <a:pt x="214" y="331"/>
                    <a:pt x="175" y="370"/>
                  </a:cubicBezTo>
                  <a:cubicBezTo>
                    <a:pt x="175" y="370"/>
                    <a:pt x="175" y="370"/>
                    <a:pt x="175" y="389"/>
                  </a:cubicBezTo>
                  <a:lnTo>
                    <a:pt x="156" y="389"/>
                  </a:lnTo>
                  <a:cubicBezTo>
                    <a:pt x="117" y="467"/>
                    <a:pt x="78" y="525"/>
                    <a:pt x="59" y="603"/>
                  </a:cubicBezTo>
                  <a:cubicBezTo>
                    <a:pt x="39" y="622"/>
                    <a:pt x="39" y="642"/>
                    <a:pt x="39" y="642"/>
                  </a:cubicBezTo>
                  <a:cubicBezTo>
                    <a:pt x="20" y="720"/>
                    <a:pt x="20" y="798"/>
                    <a:pt x="0" y="856"/>
                  </a:cubicBezTo>
                  <a:cubicBezTo>
                    <a:pt x="0" y="856"/>
                    <a:pt x="0" y="875"/>
                    <a:pt x="0" y="875"/>
                  </a:cubicBezTo>
                  <a:cubicBezTo>
                    <a:pt x="0" y="953"/>
                    <a:pt x="0" y="1031"/>
                    <a:pt x="20" y="1109"/>
                  </a:cubicBezTo>
                  <a:cubicBezTo>
                    <a:pt x="20" y="1128"/>
                    <a:pt x="20" y="1128"/>
                    <a:pt x="20" y="1148"/>
                  </a:cubicBezTo>
                  <a:cubicBezTo>
                    <a:pt x="39" y="1206"/>
                    <a:pt x="59" y="1284"/>
                    <a:pt x="97" y="1342"/>
                  </a:cubicBezTo>
                  <a:cubicBezTo>
                    <a:pt x="97" y="1342"/>
                    <a:pt x="97" y="1362"/>
                    <a:pt x="97" y="1362"/>
                  </a:cubicBezTo>
                  <a:cubicBezTo>
                    <a:pt x="97" y="1362"/>
                    <a:pt x="97" y="1381"/>
                    <a:pt x="117" y="1381"/>
                  </a:cubicBezTo>
                  <a:cubicBezTo>
                    <a:pt x="136" y="1420"/>
                    <a:pt x="175" y="1498"/>
                    <a:pt x="214" y="1537"/>
                  </a:cubicBezTo>
                  <a:cubicBezTo>
                    <a:pt x="214" y="1537"/>
                    <a:pt x="214" y="1537"/>
                    <a:pt x="214" y="1556"/>
                  </a:cubicBezTo>
                  <a:cubicBezTo>
                    <a:pt x="331" y="1673"/>
                    <a:pt x="448" y="1731"/>
                    <a:pt x="603" y="1809"/>
                  </a:cubicBezTo>
                  <a:cubicBezTo>
                    <a:pt x="623" y="1809"/>
                    <a:pt x="642" y="1828"/>
                    <a:pt x="642" y="1828"/>
                  </a:cubicBezTo>
                  <a:cubicBezTo>
                    <a:pt x="720" y="1848"/>
                    <a:pt x="798" y="1867"/>
                    <a:pt x="875" y="1867"/>
                  </a:cubicBezTo>
                  <a:cubicBezTo>
                    <a:pt x="953" y="1867"/>
                    <a:pt x="1031" y="1848"/>
                    <a:pt x="1109" y="1848"/>
                  </a:cubicBezTo>
                  <a:cubicBezTo>
                    <a:pt x="1128" y="1848"/>
                    <a:pt x="1148" y="1848"/>
                    <a:pt x="1148" y="1828"/>
                  </a:cubicBezTo>
                  <a:cubicBezTo>
                    <a:pt x="1225" y="1809"/>
                    <a:pt x="1303" y="1789"/>
                    <a:pt x="1381" y="1751"/>
                  </a:cubicBezTo>
                  <a:cubicBezTo>
                    <a:pt x="1439" y="1712"/>
                    <a:pt x="1517" y="1673"/>
                    <a:pt x="1576" y="1634"/>
                  </a:cubicBezTo>
                  <a:cubicBezTo>
                    <a:pt x="1692" y="1517"/>
                    <a:pt x="1770" y="1381"/>
                    <a:pt x="1828" y="1225"/>
                  </a:cubicBezTo>
                  <a:cubicBezTo>
                    <a:pt x="1867" y="1148"/>
                    <a:pt x="1867" y="1050"/>
                    <a:pt x="1867" y="953"/>
                  </a:cubicBezTo>
                  <a:cubicBezTo>
                    <a:pt x="1867" y="856"/>
                    <a:pt x="1828" y="778"/>
                    <a:pt x="1790" y="681"/>
                  </a:cubicBezTo>
                  <a:cubicBezTo>
                    <a:pt x="1751" y="603"/>
                    <a:pt x="1692" y="525"/>
                    <a:pt x="1614" y="467"/>
                  </a:cubicBezTo>
                  <a:cubicBezTo>
                    <a:pt x="1576" y="428"/>
                    <a:pt x="1517" y="389"/>
                    <a:pt x="1478" y="370"/>
                  </a:cubicBezTo>
                  <a:cubicBezTo>
                    <a:pt x="1439" y="331"/>
                    <a:pt x="1401" y="292"/>
                    <a:pt x="1381" y="233"/>
                  </a:cubicBezTo>
                  <a:cubicBezTo>
                    <a:pt x="1303" y="136"/>
                    <a:pt x="1187" y="78"/>
                    <a:pt x="1070" y="39"/>
                  </a:cubicBezTo>
                  <a:cubicBezTo>
                    <a:pt x="1012" y="20"/>
                    <a:pt x="934" y="0"/>
                    <a:pt x="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2" name="Google Shape;1452;p50"/>
            <p:cNvSpPr/>
            <p:nvPr/>
          </p:nvSpPr>
          <p:spPr>
            <a:xfrm>
              <a:off x="-6497725" y="2183738"/>
              <a:ext cx="42800" cy="45450"/>
            </a:xfrm>
            <a:custGeom>
              <a:avLst/>
              <a:gdLst/>
              <a:ahLst/>
              <a:cxnLst/>
              <a:rect l="l" t="t" r="r" b="b"/>
              <a:pathLst>
                <a:path w="1712" h="1818" extrusionOk="0">
                  <a:moveTo>
                    <a:pt x="1031" y="1"/>
                  </a:moveTo>
                  <a:cubicBezTo>
                    <a:pt x="856" y="1"/>
                    <a:pt x="720" y="39"/>
                    <a:pt x="564" y="98"/>
                  </a:cubicBezTo>
                  <a:cubicBezTo>
                    <a:pt x="487" y="137"/>
                    <a:pt x="409" y="195"/>
                    <a:pt x="351" y="234"/>
                  </a:cubicBezTo>
                  <a:cubicBezTo>
                    <a:pt x="331" y="253"/>
                    <a:pt x="331" y="253"/>
                    <a:pt x="312" y="273"/>
                  </a:cubicBezTo>
                  <a:cubicBezTo>
                    <a:pt x="253" y="331"/>
                    <a:pt x="195" y="389"/>
                    <a:pt x="156" y="448"/>
                  </a:cubicBezTo>
                  <a:cubicBezTo>
                    <a:pt x="137" y="487"/>
                    <a:pt x="117" y="526"/>
                    <a:pt x="98" y="565"/>
                  </a:cubicBezTo>
                  <a:cubicBezTo>
                    <a:pt x="78" y="603"/>
                    <a:pt x="59" y="642"/>
                    <a:pt x="39" y="681"/>
                  </a:cubicBezTo>
                  <a:cubicBezTo>
                    <a:pt x="39" y="681"/>
                    <a:pt x="39" y="701"/>
                    <a:pt x="39" y="701"/>
                  </a:cubicBezTo>
                  <a:cubicBezTo>
                    <a:pt x="20" y="740"/>
                    <a:pt x="20" y="778"/>
                    <a:pt x="20" y="817"/>
                  </a:cubicBezTo>
                  <a:cubicBezTo>
                    <a:pt x="20" y="856"/>
                    <a:pt x="0" y="895"/>
                    <a:pt x="0" y="915"/>
                  </a:cubicBezTo>
                  <a:cubicBezTo>
                    <a:pt x="0" y="934"/>
                    <a:pt x="0" y="934"/>
                    <a:pt x="0" y="954"/>
                  </a:cubicBezTo>
                  <a:cubicBezTo>
                    <a:pt x="0" y="1031"/>
                    <a:pt x="0" y="1090"/>
                    <a:pt x="0" y="1167"/>
                  </a:cubicBezTo>
                  <a:cubicBezTo>
                    <a:pt x="39" y="1284"/>
                    <a:pt x="98" y="1401"/>
                    <a:pt x="175" y="1498"/>
                  </a:cubicBezTo>
                  <a:cubicBezTo>
                    <a:pt x="253" y="1595"/>
                    <a:pt x="370" y="1654"/>
                    <a:pt x="487" y="1693"/>
                  </a:cubicBezTo>
                  <a:cubicBezTo>
                    <a:pt x="564" y="1731"/>
                    <a:pt x="642" y="1751"/>
                    <a:pt x="740" y="1790"/>
                  </a:cubicBezTo>
                  <a:cubicBezTo>
                    <a:pt x="808" y="1804"/>
                    <a:pt x="867" y="1817"/>
                    <a:pt x="930" y="1817"/>
                  </a:cubicBezTo>
                  <a:cubicBezTo>
                    <a:pt x="957" y="1817"/>
                    <a:pt x="983" y="1815"/>
                    <a:pt x="1012" y="1809"/>
                  </a:cubicBezTo>
                  <a:cubicBezTo>
                    <a:pt x="1109" y="1809"/>
                    <a:pt x="1206" y="1790"/>
                    <a:pt x="1284" y="1751"/>
                  </a:cubicBezTo>
                  <a:cubicBezTo>
                    <a:pt x="1362" y="1712"/>
                    <a:pt x="1440" y="1654"/>
                    <a:pt x="1498" y="1576"/>
                  </a:cubicBezTo>
                  <a:cubicBezTo>
                    <a:pt x="1556" y="1498"/>
                    <a:pt x="1615" y="1420"/>
                    <a:pt x="1634" y="1323"/>
                  </a:cubicBezTo>
                  <a:cubicBezTo>
                    <a:pt x="1654" y="1265"/>
                    <a:pt x="1654" y="1206"/>
                    <a:pt x="1673" y="1148"/>
                  </a:cubicBezTo>
                  <a:cubicBezTo>
                    <a:pt x="1673" y="1070"/>
                    <a:pt x="1673" y="1012"/>
                    <a:pt x="1654" y="954"/>
                  </a:cubicBezTo>
                  <a:cubicBezTo>
                    <a:pt x="1693" y="895"/>
                    <a:pt x="1712" y="817"/>
                    <a:pt x="1712" y="759"/>
                  </a:cubicBezTo>
                  <a:cubicBezTo>
                    <a:pt x="1693" y="701"/>
                    <a:pt x="1693" y="623"/>
                    <a:pt x="1693" y="565"/>
                  </a:cubicBezTo>
                  <a:cubicBezTo>
                    <a:pt x="1654" y="448"/>
                    <a:pt x="1615" y="331"/>
                    <a:pt x="1517" y="253"/>
                  </a:cubicBezTo>
                  <a:cubicBezTo>
                    <a:pt x="1479" y="195"/>
                    <a:pt x="1440" y="156"/>
                    <a:pt x="1381" y="117"/>
                  </a:cubicBezTo>
                  <a:cubicBezTo>
                    <a:pt x="1284" y="59"/>
                    <a:pt x="1167" y="20"/>
                    <a:pt x="1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3" name="Google Shape;1453;p50"/>
            <p:cNvSpPr/>
            <p:nvPr/>
          </p:nvSpPr>
          <p:spPr>
            <a:xfrm>
              <a:off x="-6384425" y="2265913"/>
              <a:ext cx="38425" cy="36500"/>
            </a:xfrm>
            <a:custGeom>
              <a:avLst/>
              <a:gdLst/>
              <a:ahLst/>
              <a:cxnLst/>
              <a:rect l="l" t="t" r="r" b="b"/>
              <a:pathLst>
                <a:path w="1537" h="1460" extrusionOk="0">
                  <a:moveTo>
                    <a:pt x="661" y="0"/>
                  </a:moveTo>
                  <a:cubicBezTo>
                    <a:pt x="584" y="0"/>
                    <a:pt x="486" y="39"/>
                    <a:pt x="409" y="78"/>
                  </a:cubicBezTo>
                  <a:cubicBezTo>
                    <a:pt x="311" y="117"/>
                    <a:pt x="253" y="175"/>
                    <a:pt x="195" y="253"/>
                  </a:cubicBezTo>
                  <a:cubicBezTo>
                    <a:pt x="117" y="312"/>
                    <a:pt x="78" y="389"/>
                    <a:pt x="39" y="487"/>
                  </a:cubicBezTo>
                  <a:cubicBezTo>
                    <a:pt x="39" y="545"/>
                    <a:pt x="20" y="623"/>
                    <a:pt x="20" y="681"/>
                  </a:cubicBezTo>
                  <a:cubicBezTo>
                    <a:pt x="0" y="798"/>
                    <a:pt x="39" y="915"/>
                    <a:pt x="97" y="1031"/>
                  </a:cubicBezTo>
                  <a:cubicBezTo>
                    <a:pt x="117" y="1090"/>
                    <a:pt x="156" y="1129"/>
                    <a:pt x="195" y="1187"/>
                  </a:cubicBezTo>
                  <a:cubicBezTo>
                    <a:pt x="272" y="1284"/>
                    <a:pt x="370" y="1342"/>
                    <a:pt x="506" y="1401"/>
                  </a:cubicBezTo>
                  <a:lnTo>
                    <a:pt x="603" y="1420"/>
                  </a:lnTo>
                  <a:cubicBezTo>
                    <a:pt x="681" y="1459"/>
                    <a:pt x="778" y="1459"/>
                    <a:pt x="875" y="1459"/>
                  </a:cubicBezTo>
                  <a:cubicBezTo>
                    <a:pt x="973" y="1459"/>
                    <a:pt x="1050" y="1420"/>
                    <a:pt x="1148" y="1381"/>
                  </a:cubicBezTo>
                  <a:cubicBezTo>
                    <a:pt x="1225" y="1342"/>
                    <a:pt x="1303" y="1284"/>
                    <a:pt x="1362" y="1206"/>
                  </a:cubicBezTo>
                  <a:cubicBezTo>
                    <a:pt x="1420" y="1148"/>
                    <a:pt x="1478" y="1070"/>
                    <a:pt x="1498" y="973"/>
                  </a:cubicBezTo>
                  <a:cubicBezTo>
                    <a:pt x="1517" y="915"/>
                    <a:pt x="1517" y="837"/>
                    <a:pt x="1537" y="778"/>
                  </a:cubicBezTo>
                  <a:cubicBezTo>
                    <a:pt x="1537" y="662"/>
                    <a:pt x="1517" y="545"/>
                    <a:pt x="1459" y="428"/>
                  </a:cubicBezTo>
                  <a:cubicBezTo>
                    <a:pt x="1420" y="370"/>
                    <a:pt x="1381" y="331"/>
                    <a:pt x="1362" y="273"/>
                  </a:cubicBezTo>
                  <a:cubicBezTo>
                    <a:pt x="1264" y="175"/>
                    <a:pt x="1167" y="117"/>
                    <a:pt x="1050" y="59"/>
                  </a:cubicBezTo>
                  <a:lnTo>
                    <a:pt x="953" y="39"/>
                  </a:lnTo>
                  <a:cubicBezTo>
                    <a:pt x="856" y="0"/>
                    <a:pt x="759" y="0"/>
                    <a:pt x="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4" name="Google Shape;1454;p50"/>
            <p:cNvSpPr/>
            <p:nvPr/>
          </p:nvSpPr>
          <p:spPr>
            <a:xfrm>
              <a:off x="-6304200" y="2401563"/>
              <a:ext cx="56900" cy="53025"/>
            </a:xfrm>
            <a:custGeom>
              <a:avLst/>
              <a:gdLst/>
              <a:ahLst/>
              <a:cxnLst/>
              <a:rect l="l" t="t" r="r" b="b"/>
              <a:pathLst>
                <a:path w="2276" h="2121" extrusionOk="0">
                  <a:moveTo>
                    <a:pt x="1284" y="1"/>
                  </a:moveTo>
                  <a:cubicBezTo>
                    <a:pt x="1206" y="1"/>
                    <a:pt x="1128" y="1"/>
                    <a:pt x="1051" y="20"/>
                  </a:cubicBezTo>
                  <a:cubicBezTo>
                    <a:pt x="973" y="40"/>
                    <a:pt x="914" y="59"/>
                    <a:pt x="856" y="98"/>
                  </a:cubicBezTo>
                  <a:cubicBezTo>
                    <a:pt x="837" y="98"/>
                    <a:pt x="817" y="98"/>
                    <a:pt x="817" y="118"/>
                  </a:cubicBezTo>
                  <a:cubicBezTo>
                    <a:pt x="798" y="118"/>
                    <a:pt x="759" y="137"/>
                    <a:pt x="739" y="156"/>
                  </a:cubicBezTo>
                  <a:cubicBezTo>
                    <a:pt x="720" y="156"/>
                    <a:pt x="681" y="176"/>
                    <a:pt x="662" y="176"/>
                  </a:cubicBezTo>
                  <a:cubicBezTo>
                    <a:pt x="642" y="195"/>
                    <a:pt x="623" y="195"/>
                    <a:pt x="603" y="215"/>
                  </a:cubicBezTo>
                  <a:cubicBezTo>
                    <a:pt x="506" y="273"/>
                    <a:pt x="428" y="331"/>
                    <a:pt x="350" y="390"/>
                  </a:cubicBezTo>
                  <a:cubicBezTo>
                    <a:pt x="311" y="448"/>
                    <a:pt x="234" y="526"/>
                    <a:pt x="195" y="584"/>
                  </a:cubicBezTo>
                  <a:cubicBezTo>
                    <a:pt x="156" y="623"/>
                    <a:pt x="136" y="682"/>
                    <a:pt x="117" y="720"/>
                  </a:cubicBezTo>
                  <a:cubicBezTo>
                    <a:pt x="98" y="779"/>
                    <a:pt x="78" y="818"/>
                    <a:pt x="59" y="857"/>
                  </a:cubicBezTo>
                  <a:cubicBezTo>
                    <a:pt x="59" y="876"/>
                    <a:pt x="59" y="876"/>
                    <a:pt x="39" y="895"/>
                  </a:cubicBezTo>
                  <a:cubicBezTo>
                    <a:pt x="39" y="973"/>
                    <a:pt x="20" y="1051"/>
                    <a:pt x="0" y="1109"/>
                  </a:cubicBezTo>
                  <a:cubicBezTo>
                    <a:pt x="0" y="1129"/>
                    <a:pt x="0" y="1148"/>
                    <a:pt x="0" y="1187"/>
                  </a:cubicBezTo>
                  <a:cubicBezTo>
                    <a:pt x="0" y="1246"/>
                    <a:pt x="20" y="1323"/>
                    <a:pt x="20" y="1382"/>
                  </a:cubicBezTo>
                  <a:cubicBezTo>
                    <a:pt x="20" y="1382"/>
                    <a:pt x="20" y="1401"/>
                    <a:pt x="20" y="1401"/>
                  </a:cubicBezTo>
                  <a:cubicBezTo>
                    <a:pt x="39" y="1460"/>
                    <a:pt x="59" y="1518"/>
                    <a:pt x="78" y="1576"/>
                  </a:cubicBezTo>
                  <a:cubicBezTo>
                    <a:pt x="117" y="1635"/>
                    <a:pt x="156" y="1673"/>
                    <a:pt x="175" y="1732"/>
                  </a:cubicBezTo>
                  <a:cubicBezTo>
                    <a:pt x="234" y="1790"/>
                    <a:pt x="350" y="1868"/>
                    <a:pt x="428" y="1926"/>
                  </a:cubicBezTo>
                  <a:cubicBezTo>
                    <a:pt x="525" y="1965"/>
                    <a:pt x="623" y="2024"/>
                    <a:pt x="720" y="2062"/>
                  </a:cubicBezTo>
                  <a:lnTo>
                    <a:pt x="798" y="2062"/>
                  </a:lnTo>
                  <a:cubicBezTo>
                    <a:pt x="876" y="2082"/>
                    <a:pt x="953" y="2101"/>
                    <a:pt x="1051" y="2121"/>
                  </a:cubicBezTo>
                  <a:cubicBezTo>
                    <a:pt x="1148" y="2121"/>
                    <a:pt x="1245" y="2101"/>
                    <a:pt x="1362" y="2101"/>
                  </a:cubicBezTo>
                  <a:cubicBezTo>
                    <a:pt x="1459" y="2082"/>
                    <a:pt x="1556" y="2043"/>
                    <a:pt x="1634" y="2004"/>
                  </a:cubicBezTo>
                  <a:cubicBezTo>
                    <a:pt x="1731" y="1965"/>
                    <a:pt x="1829" y="1907"/>
                    <a:pt x="1906" y="1849"/>
                  </a:cubicBezTo>
                  <a:cubicBezTo>
                    <a:pt x="1926" y="1829"/>
                    <a:pt x="1926" y="1810"/>
                    <a:pt x="1945" y="1810"/>
                  </a:cubicBezTo>
                  <a:cubicBezTo>
                    <a:pt x="1984" y="1751"/>
                    <a:pt x="2062" y="1673"/>
                    <a:pt x="2101" y="1615"/>
                  </a:cubicBezTo>
                  <a:cubicBezTo>
                    <a:pt x="2198" y="1460"/>
                    <a:pt x="2237" y="1343"/>
                    <a:pt x="2256" y="1168"/>
                  </a:cubicBezTo>
                  <a:cubicBezTo>
                    <a:pt x="2276" y="1071"/>
                    <a:pt x="2256" y="954"/>
                    <a:pt x="2237" y="876"/>
                  </a:cubicBezTo>
                  <a:cubicBezTo>
                    <a:pt x="2237" y="857"/>
                    <a:pt x="2237" y="837"/>
                    <a:pt x="2237" y="818"/>
                  </a:cubicBezTo>
                  <a:cubicBezTo>
                    <a:pt x="2198" y="740"/>
                    <a:pt x="2179" y="662"/>
                    <a:pt x="2140" y="584"/>
                  </a:cubicBezTo>
                  <a:cubicBezTo>
                    <a:pt x="2120" y="526"/>
                    <a:pt x="2062" y="448"/>
                    <a:pt x="2023" y="390"/>
                  </a:cubicBezTo>
                  <a:cubicBezTo>
                    <a:pt x="2004" y="370"/>
                    <a:pt x="1984" y="351"/>
                    <a:pt x="1965" y="331"/>
                  </a:cubicBezTo>
                  <a:cubicBezTo>
                    <a:pt x="1965" y="331"/>
                    <a:pt x="1965" y="312"/>
                    <a:pt x="1945" y="312"/>
                  </a:cubicBezTo>
                  <a:cubicBezTo>
                    <a:pt x="1906" y="273"/>
                    <a:pt x="1848" y="215"/>
                    <a:pt x="1790" y="176"/>
                  </a:cubicBezTo>
                  <a:cubicBezTo>
                    <a:pt x="1770" y="156"/>
                    <a:pt x="1751" y="156"/>
                    <a:pt x="1751" y="137"/>
                  </a:cubicBezTo>
                  <a:cubicBezTo>
                    <a:pt x="1692" y="118"/>
                    <a:pt x="1595" y="59"/>
                    <a:pt x="1517" y="40"/>
                  </a:cubicBezTo>
                  <a:cubicBezTo>
                    <a:pt x="1459" y="20"/>
                    <a:pt x="1381" y="1"/>
                    <a:pt x="1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5" name="Google Shape;1455;p50"/>
            <p:cNvSpPr/>
            <p:nvPr/>
          </p:nvSpPr>
          <p:spPr>
            <a:xfrm>
              <a:off x="-6434525" y="2357013"/>
              <a:ext cx="43300" cy="44100"/>
            </a:xfrm>
            <a:custGeom>
              <a:avLst/>
              <a:gdLst/>
              <a:ahLst/>
              <a:cxnLst/>
              <a:rect l="l" t="t" r="r" b="b"/>
              <a:pathLst>
                <a:path w="1732" h="1764" extrusionOk="0">
                  <a:moveTo>
                    <a:pt x="1054" y="0"/>
                  </a:moveTo>
                  <a:cubicBezTo>
                    <a:pt x="1015" y="0"/>
                    <a:pt x="975" y="5"/>
                    <a:pt x="934" y="13"/>
                  </a:cubicBezTo>
                  <a:cubicBezTo>
                    <a:pt x="876" y="13"/>
                    <a:pt x="837" y="13"/>
                    <a:pt x="779" y="32"/>
                  </a:cubicBezTo>
                  <a:lnTo>
                    <a:pt x="643" y="32"/>
                  </a:lnTo>
                  <a:cubicBezTo>
                    <a:pt x="584" y="52"/>
                    <a:pt x="526" y="71"/>
                    <a:pt x="468" y="91"/>
                  </a:cubicBezTo>
                  <a:cubicBezTo>
                    <a:pt x="351" y="149"/>
                    <a:pt x="254" y="227"/>
                    <a:pt x="195" y="344"/>
                  </a:cubicBezTo>
                  <a:cubicBezTo>
                    <a:pt x="156" y="402"/>
                    <a:pt x="118" y="480"/>
                    <a:pt x="98" y="538"/>
                  </a:cubicBezTo>
                  <a:cubicBezTo>
                    <a:pt x="79" y="558"/>
                    <a:pt x="79" y="558"/>
                    <a:pt x="79" y="577"/>
                  </a:cubicBezTo>
                  <a:cubicBezTo>
                    <a:pt x="59" y="596"/>
                    <a:pt x="59" y="635"/>
                    <a:pt x="59" y="655"/>
                  </a:cubicBezTo>
                  <a:cubicBezTo>
                    <a:pt x="40" y="733"/>
                    <a:pt x="1" y="830"/>
                    <a:pt x="1" y="927"/>
                  </a:cubicBezTo>
                  <a:cubicBezTo>
                    <a:pt x="1" y="927"/>
                    <a:pt x="1" y="946"/>
                    <a:pt x="1" y="966"/>
                  </a:cubicBezTo>
                  <a:cubicBezTo>
                    <a:pt x="1" y="1024"/>
                    <a:pt x="20" y="1102"/>
                    <a:pt x="20" y="1180"/>
                  </a:cubicBezTo>
                  <a:cubicBezTo>
                    <a:pt x="59" y="1297"/>
                    <a:pt x="98" y="1413"/>
                    <a:pt x="195" y="1511"/>
                  </a:cubicBezTo>
                  <a:cubicBezTo>
                    <a:pt x="273" y="1608"/>
                    <a:pt x="370" y="1666"/>
                    <a:pt x="507" y="1705"/>
                  </a:cubicBezTo>
                  <a:cubicBezTo>
                    <a:pt x="507" y="1705"/>
                    <a:pt x="507" y="1705"/>
                    <a:pt x="526" y="1724"/>
                  </a:cubicBezTo>
                  <a:cubicBezTo>
                    <a:pt x="565" y="1724"/>
                    <a:pt x="682" y="1744"/>
                    <a:pt x="720" y="1763"/>
                  </a:cubicBezTo>
                  <a:lnTo>
                    <a:pt x="759" y="1763"/>
                  </a:lnTo>
                  <a:cubicBezTo>
                    <a:pt x="818" y="1763"/>
                    <a:pt x="896" y="1744"/>
                    <a:pt x="954" y="1744"/>
                  </a:cubicBezTo>
                  <a:lnTo>
                    <a:pt x="973" y="1744"/>
                  </a:lnTo>
                  <a:cubicBezTo>
                    <a:pt x="973" y="1744"/>
                    <a:pt x="993" y="1744"/>
                    <a:pt x="993" y="1724"/>
                  </a:cubicBezTo>
                  <a:cubicBezTo>
                    <a:pt x="1051" y="1705"/>
                    <a:pt x="1129" y="1686"/>
                    <a:pt x="1168" y="1666"/>
                  </a:cubicBezTo>
                  <a:lnTo>
                    <a:pt x="1187" y="1666"/>
                  </a:lnTo>
                  <a:cubicBezTo>
                    <a:pt x="1207" y="1666"/>
                    <a:pt x="1207" y="1647"/>
                    <a:pt x="1207" y="1647"/>
                  </a:cubicBezTo>
                  <a:cubicBezTo>
                    <a:pt x="1246" y="1627"/>
                    <a:pt x="1265" y="1608"/>
                    <a:pt x="1304" y="1588"/>
                  </a:cubicBezTo>
                  <a:cubicBezTo>
                    <a:pt x="1323" y="1569"/>
                    <a:pt x="1362" y="1549"/>
                    <a:pt x="1382" y="1530"/>
                  </a:cubicBezTo>
                  <a:cubicBezTo>
                    <a:pt x="1401" y="1530"/>
                    <a:pt x="1421" y="1511"/>
                    <a:pt x="1421" y="1491"/>
                  </a:cubicBezTo>
                  <a:cubicBezTo>
                    <a:pt x="1479" y="1452"/>
                    <a:pt x="1518" y="1394"/>
                    <a:pt x="1557" y="1355"/>
                  </a:cubicBezTo>
                  <a:cubicBezTo>
                    <a:pt x="1557" y="1355"/>
                    <a:pt x="1557" y="1335"/>
                    <a:pt x="1557" y="1335"/>
                  </a:cubicBezTo>
                  <a:cubicBezTo>
                    <a:pt x="1576" y="1335"/>
                    <a:pt x="1576" y="1316"/>
                    <a:pt x="1576" y="1316"/>
                  </a:cubicBezTo>
                  <a:cubicBezTo>
                    <a:pt x="1576" y="1316"/>
                    <a:pt x="1576" y="1316"/>
                    <a:pt x="1596" y="1297"/>
                  </a:cubicBezTo>
                  <a:cubicBezTo>
                    <a:pt x="1615" y="1238"/>
                    <a:pt x="1654" y="1180"/>
                    <a:pt x="1674" y="1122"/>
                  </a:cubicBezTo>
                  <a:cubicBezTo>
                    <a:pt x="1674" y="1122"/>
                    <a:pt x="1674" y="1102"/>
                    <a:pt x="1693" y="1102"/>
                  </a:cubicBezTo>
                  <a:cubicBezTo>
                    <a:pt x="1693" y="1083"/>
                    <a:pt x="1693" y="1083"/>
                    <a:pt x="1693" y="1063"/>
                  </a:cubicBezTo>
                  <a:cubicBezTo>
                    <a:pt x="1712" y="1005"/>
                    <a:pt x="1712" y="927"/>
                    <a:pt x="1732" y="869"/>
                  </a:cubicBezTo>
                  <a:cubicBezTo>
                    <a:pt x="1732" y="869"/>
                    <a:pt x="1732" y="869"/>
                    <a:pt x="1732" y="849"/>
                  </a:cubicBezTo>
                  <a:cubicBezTo>
                    <a:pt x="1732" y="849"/>
                    <a:pt x="1732" y="830"/>
                    <a:pt x="1732" y="830"/>
                  </a:cubicBezTo>
                  <a:cubicBezTo>
                    <a:pt x="1732" y="771"/>
                    <a:pt x="1732" y="694"/>
                    <a:pt x="1712" y="635"/>
                  </a:cubicBezTo>
                  <a:cubicBezTo>
                    <a:pt x="1712" y="635"/>
                    <a:pt x="1712" y="616"/>
                    <a:pt x="1712" y="616"/>
                  </a:cubicBezTo>
                  <a:cubicBezTo>
                    <a:pt x="1712" y="616"/>
                    <a:pt x="1712" y="616"/>
                    <a:pt x="1712" y="596"/>
                  </a:cubicBezTo>
                  <a:cubicBezTo>
                    <a:pt x="1693" y="577"/>
                    <a:pt x="1693" y="519"/>
                    <a:pt x="1674" y="519"/>
                  </a:cubicBezTo>
                  <a:cubicBezTo>
                    <a:pt x="1674" y="480"/>
                    <a:pt x="1654" y="441"/>
                    <a:pt x="1654" y="421"/>
                  </a:cubicBezTo>
                  <a:cubicBezTo>
                    <a:pt x="1635" y="402"/>
                    <a:pt x="1635" y="402"/>
                    <a:pt x="1635" y="382"/>
                  </a:cubicBezTo>
                  <a:cubicBezTo>
                    <a:pt x="1596" y="305"/>
                    <a:pt x="1537" y="227"/>
                    <a:pt x="1460" y="169"/>
                  </a:cubicBezTo>
                  <a:cubicBezTo>
                    <a:pt x="1382" y="110"/>
                    <a:pt x="1304" y="52"/>
                    <a:pt x="1207" y="32"/>
                  </a:cubicBezTo>
                  <a:cubicBezTo>
                    <a:pt x="1161" y="10"/>
                    <a:pt x="1109" y="0"/>
                    <a:pt x="10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6" name="Google Shape;1456;p50"/>
            <p:cNvSpPr/>
            <p:nvPr/>
          </p:nvSpPr>
          <p:spPr>
            <a:xfrm>
              <a:off x="-6658175" y="2180813"/>
              <a:ext cx="46200" cy="42825"/>
            </a:xfrm>
            <a:custGeom>
              <a:avLst/>
              <a:gdLst/>
              <a:ahLst/>
              <a:cxnLst/>
              <a:rect l="l" t="t" r="r" b="b"/>
              <a:pathLst>
                <a:path w="1848" h="1713" extrusionOk="0">
                  <a:moveTo>
                    <a:pt x="1167" y="1"/>
                  </a:moveTo>
                  <a:cubicBezTo>
                    <a:pt x="1089" y="20"/>
                    <a:pt x="1031" y="20"/>
                    <a:pt x="973" y="20"/>
                  </a:cubicBezTo>
                  <a:cubicBezTo>
                    <a:pt x="856" y="59"/>
                    <a:pt x="739" y="98"/>
                    <a:pt x="642" y="195"/>
                  </a:cubicBezTo>
                  <a:cubicBezTo>
                    <a:pt x="506" y="273"/>
                    <a:pt x="370" y="370"/>
                    <a:pt x="234" y="468"/>
                  </a:cubicBezTo>
                  <a:cubicBezTo>
                    <a:pt x="175" y="526"/>
                    <a:pt x="117" y="604"/>
                    <a:pt x="78" y="701"/>
                  </a:cubicBezTo>
                  <a:cubicBezTo>
                    <a:pt x="20" y="779"/>
                    <a:pt x="0" y="876"/>
                    <a:pt x="0" y="973"/>
                  </a:cubicBezTo>
                  <a:cubicBezTo>
                    <a:pt x="0" y="1071"/>
                    <a:pt x="0" y="1148"/>
                    <a:pt x="39" y="1246"/>
                  </a:cubicBezTo>
                  <a:cubicBezTo>
                    <a:pt x="78" y="1323"/>
                    <a:pt x="117" y="1421"/>
                    <a:pt x="175" y="1479"/>
                  </a:cubicBezTo>
                  <a:cubicBezTo>
                    <a:pt x="234" y="1518"/>
                    <a:pt x="272" y="1557"/>
                    <a:pt x="311" y="1596"/>
                  </a:cubicBezTo>
                  <a:cubicBezTo>
                    <a:pt x="428" y="1673"/>
                    <a:pt x="545" y="1712"/>
                    <a:pt x="681" y="1712"/>
                  </a:cubicBezTo>
                  <a:lnTo>
                    <a:pt x="856" y="1712"/>
                  </a:lnTo>
                  <a:cubicBezTo>
                    <a:pt x="992" y="1673"/>
                    <a:pt x="1089" y="1635"/>
                    <a:pt x="1187" y="1537"/>
                  </a:cubicBezTo>
                  <a:lnTo>
                    <a:pt x="1595" y="1265"/>
                  </a:lnTo>
                  <a:cubicBezTo>
                    <a:pt x="1673" y="1187"/>
                    <a:pt x="1731" y="1129"/>
                    <a:pt x="1751" y="1032"/>
                  </a:cubicBezTo>
                  <a:cubicBezTo>
                    <a:pt x="1809" y="954"/>
                    <a:pt x="1828" y="857"/>
                    <a:pt x="1828" y="759"/>
                  </a:cubicBezTo>
                  <a:cubicBezTo>
                    <a:pt x="1848" y="662"/>
                    <a:pt x="1828" y="565"/>
                    <a:pt x="1789" y="487"/>
                  </a:cubicBezTo>
                  <a:cubicBezTo>
                    <a:pt x="1770" y="390"/>
                    <a:pt x="1731" y="312"/>
                    <a:pt x="1653" y="254"/>
                  </a:cubicBezTo>
                  <a:cubicBezTo>
                    <a:pt x="1614" y="215"/>
                    <a:pt x="1556" y="176"/>
                    <a:pt x="1517" y="137"/>
                  </a:cubicBezTo>
                  <a:cubicBezTo>
                    <a:pt x="1401" y="59"/>
                    <a:pt x="1284" y="20"/>
                    <a:pt x="1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7" name="Google Shape;1457;p50"/>
            <p:cNvSpPr/>
            <p:nvPr/>
          </p:nvSpPr>
          <p:spPr>
            <a:xfrm>
              <a:off x="-6565325" y="2074613"/>
              <a:ext cx="38450" cy="36425"/>
            </a:xfrm>
            <a:custGeom>
              <a:avLst/>
              <a:gdLst/>
              <a:ahLst/>
              <a:cxnLst/>
              <a:rect l="l" t="t" r="r" b="b"/>
              <a:pathLst>
                <a:path w="1538" h="1457" extrusionOk="0">
                  <a:moveTo>
                    <a:pt x="747" y="1"/>
                  </a:moveTo>
                  <a:cubicBezTo>
                    <a:pt x="719" y="1"/>
                    <a:pt x="691" y="3"/>
                    <a:pt x="662" y="9"/>
                  </a:cubicBezTo>
                  <a:cubicBezTo>
                    <a:pt x="565" y="9"/>
                    <a:pt x="487" y="28"/>
                    <a:pt x="390" y="67"/>
                  </a:cubicBezTo>
                  <a:cubicBezTo>
                    <a:pt x="312" y="106"/>
                    <a:pt x="234" y="164"/>
                    <a:pt x="195" y="242"/>
                  </a:cubicBezTo>
                  <a:cubicBezTo>
                    <a:pt x="118" y="320"/>
                    <a:pt x="79" y="398"/>
                    <a:pt x="40" y="495"/>
                  </a:cubicBezTo>
                  <a:cubicBezTo>
                    <a:pt x="20" y="553"/>
                    <a:pt x="20" y="612"/>
                    <a:pt x="1" y="670"/>
                  </a:cubicBezTo>
                  <a:cubicBezTo>
                    <a:pt x="1" y="806"/>
                    <a:pt x="20" y="923"/>
                    <a:pt x="79" y="1040"/>
                  </a:cubicBezTo>
                  <a:cubicBezTo>
                    <a:pt x="118" y="1079"/>
                    <a:pt x="157" y="1137"/>
                    <a:pt x="176" y="1176"/>
                  </a:cubicBezTo>
                  <a:cubicBezTo>
                    <a:pt x="273" y="1273"/>
                    <a:pt x="371" y="1351"/>
                    <a:pt x="487" y="1390"/>
                  </a:cubicBezTo>
                  <a:lnTo>
                    <a:pt x="584" y="1429"/>
                  </a:lnTo>
                  <a:cubicBezTo>
                    <a:pt x="653" y="1442"/>
                    <a:pt x="722" y="1456"/>
                    <a:pt x="791" y="1456"/>
                  </a:cubicBezTo>
                  <a:cubicBezTo>
                    <a:pt x="819" y="1456"/>
                    <a:pt x="848" y="1454"/>
                    <a:pt x="876" y="1448"/>
                  </a:cubicBezTo>
                  <a:cubicBezTo>
                    <a:pt x="954" y="1448"/>
                    <a:pt x="1051" y="1429"/>
                    <a:pt x="1129" y="1390"/>
                  </a:cubicBezTo>
                  <a:cubicBezTo>
                    <a:pt x="1226" y="1351"/>
                    <a:pt x="1285" y="1293"/>
                    <a:pt x="1343" y="1215"/>
                  </a:cubicBezTo>
                  <a:cubicBezTo>
                    <a:pt x="1421" y="1137"/>
                    <a:pt x="1460" y="1059"/>
                    <a:pt x="1499" y="962"/>
                  </a:cubicBezTo>
                  <a:cubicBezTo>
                    <a:pt x="1499" y="904"/>
                    <a:pt x="1518" y="845"/>
                    <a:pt x="1518" y="787"/>
                  </a:cubicBezTo>
                  <a:cubicBezTo>
                    <a:pt x="1537" y="651"/>
                    <a:pt x="1499" y="534"/>
                    <a:pt x="1460" y="417"/>
                  </a:cubicBezTo>
                  <a:cubicBezTo>
                    <a:pt x="1421" y="378"/>
                    <a:pt x="1382" y="320"/>
                    <a:pt x="1343" y="281"/>
                  </a:cubicBezTo>
                  <a:cubicBezTo>
                    <a:pt x="1265" y="184"/>
                    <a:pt x="1168" y="106"/>
                    <a:pt x="1032" y="67"/>
                  </a:cubicBezTo>
                  <a:lnTo>
                    <a:pt x="935" y="28"/>
                  </a:lnTo>
                  <a:cubicBezTo>
                    <a:pt x="880" y="15"/>
                    <a:pt x="815" y="1"/>
                    <a:pt x="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8" name="Google Shape;1458;p50"/>
            <p:cNvSpPr/>
            <p:nvPr/>
          </p:nvSpPr>
          <p:spPr>
            <a:xfrm>
              <a:off x="-6784125" y="1879363"/>
              <a:ext cx="54500" cy="44275"/>
            </a:xfrm>
            <a:custGeom>
              <a:avLst/>
              <a:gdLst/>
              <a:ahLst/>
              <a:cxnLst/>
              <a:rect l="l" t="t" r="r" b="b"/>
              <a:pathLst>
                <a:path w="2180" h="1771" extrusionOk="0">
                  <a:moveTo>
                    <a:pt x="1479" y="0"/>
                  </a:moveTo>
                  <a:cubicBezTo>
                    <a:pt x="1401" y="0"/>
                    <a:pt x="1323" y="20"/>
                    <a:pt x="1246" y="39"/>
                  </a:cubicBezTo>
                  <a:cubicBezTo>
                    <a:pt x="1226" y="39"/>
                    <a:pt x="1207" y="20"/>
                    <a:pt x="1187" y="20"/>
                  </a:cubicBezTo>
                  <a:lnTo>
                    <a:pt x="1109" y="20"/>
                  </a:lnTo>
                  <a:cubicBezTo>
                    <a:pt x="1032" y="20"/>
                    <a:pt x="915" y="20"/>
                    <a:pt x="837" y="59"/>
                  </a:cubicBezTo>
                  <a:cubicBezTo>
                    <a:pt x="779" y="78"/>
                    <a:pt x="701" y="97"/>
                    <a:pt x="643" y="117"/>
                  </a:cubicBezTo>
                  <a:cubicBezTo>
                    <a:pt x="623" y="117"/>
                    <a:pt x="604" y="136"/>
                    <a:pt x="604" y="136"/>
                  </a:cubicBezTo>
                  <a:cubicBezTo>
                    <a:pt x="526" y="175"/>
                    <a:pt x="448" y="234"/>
                    <a:pt x="390" y="272"/>
                  </a:cubicBezTo>
                  <a:cubicBezTo>
                    <a:pt x="370" y="292"/>
                    <a:pt x="351" y="311"/>
                    <a:pt x="331" y="331"/>
                  </a:cubicBezTo>
                  <a:cubicBezTo>
                    <a:pt x="273" y="370"/>
                    <a:pt x="234" y="428"/>
                    <a:pt x="176" y="486"/>
                  </a:cubicBezTo>
                  <a:cubicBezTo>
                    <a:pt x="176" y="506"/>
                    <a:pt x="156" y="506"/>
                    <a:pt x="156" y="525"/>
                  </a:cubicBezTo>
                  <a:cubicBezTo>
                    <a:pt x="156" y="525"/>
                    <a:pt x="137" y="545"/>
                    <a:pt x="137" y="564"/>
                  </a:cubicBezTo>
                  <a:cubicBezTo>
                    <a:pt x="98" y="623"/>
                    <a:pt x="59" y="700"/>
                    <a:pt x="40" y="759"/>
                  </a:cubicBezTo>
                  <a:cubicBezTo>
                    <a:pt x="20" y="817"/>
                    <a:pt x="20" y="895"/>
                    <a:pt x="1" y="953"/>
                  </a:cubicBezTo>
                  <a:cubicBezTo>
                    <a:pt x="1" y="1050"/>
                    <a:pt x="1" y="1128"/>
                    <a:pt x="40" y="1226"/>
                  </a:cubicBezTo>
                  <a:cubicBezTo>
                    <a:pt x="59" y="1284"/>
                    <a:pt x="79" y="1342"/>
                    <a:pt x="137" y="1381"/>
                  </a:cubicBezTo>
                  <a:cubicBezTo>
                    <a:pt x="176" y="1459"/>
                    <a:pt x="234" y="1537"/>
                    <a:pt x="312" y="1576"/>
                  </a:cubicBezTo>
                  <a:cubicBezTo>
                    <a:pt x="506" y="1692"/>
                    <a:pt x="681" y="1751"/>
                    <a:pt x="895" y="1770"/>
                  </a:cubicBezTo>
                  <a:cubicBezTo>
                    <a:pt x="993" y="1770"/>
                    <a:pt x="1090" y="1751"/>
                    <a:pt x="1187" y="1751"/>
                  </a:cubicBezTo>
                  <a:cubicBezTo>
                    <a:pt x="1284" y="1731"/>
                    <a:pt x="1382" y="1692"/>
                    <a:pt x="1459" y="1653"/>
                  </a:cubicBezTo>
                  <a:cubicBezTo>
                    <a:pt x="1498" y="1634"/>
                    <a:pt x="1537" y="1634"/>
                    <a:pt x="1576" y="1595"/>
                  </a:cubicBezTo>
                  <a:cubicBezTo>
                    <a:pt x="1654" y="1556"/>
                    <a:pt x="1732" y="1498"/>
                    <a:pt x="1810" y="1439"/>
                  </a:cubicBezTo>
                  <a:cubicBezTo>
                    <a:pt x="1946" y="1303"/>
                    <a:pt x="2062" y="1128"/>
                    <a:pt x="2121" y="934"/>
                  </a:cubicBezTo>
                  <a:cubicBezTo>
                    <a:pt x="2160" y="856"/>
                    <a:pt x="2179" y="759"/>
                    <a:pt x="2160" y="661"/>
                  </a:cubicBezTo>
                  <a:cubicBezTo>
                    <a:pt x="2160" y="564"/>
                    <a:pt x="2140" y="486"/>
                    <a:pt x="2082" y="389"/>
                  </a:cubicBezTo>
                  <a:cubicBezTo>
                    <a:pt x="2043" y="311"/>
                    <a:pt x="1985" y="234"/>
                    <a:pt x="1926" y="175"/>
                  </a:cubicBezTo>
                  <a:cubicBezTo>
                    <a:pt x="1848" y="117"/>
                    <a:pt x="1771" y="59"/>
                    <a:pt x="1673" y="39"/>
                  </a:cubicBezTo>
                  <a:cubicBezTo>
                    <a:pt x="1615" y="20"/>
                    <a:pt x="1557" y="20"/>
                    <a:pt x="1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9" name="Google Shape;1459;p50"/>
            <p:cNvSpPr/>
            <p:nvPr/>
          </p:nvSpPr>
          <p:spPr>
            <a:xfrm>
              <a:off x="-6638725" y="1906263"/>
              <a:ext cx="52525" cy="45075"/>
            </a:xfrm>
            <a:custGeom>
              <a:avLst/>
              <a:gdLst/>
              <a:ahLst/>
              <a:cxnLst/>
              <a:rect l="l" t="t" r="r" b="b"/>
              <a:pathLst>
                <a:path w="2101" h="1803" extrusionOk="0">
                  <a:moveTo>
                    <a:pt x="1378" y="1"/>
                  </a:moveTo>
                  <a:cubicBezTo>
                    <a:pt x="1325" y="1"/>
                    <a:pt x="1274" y="5"/>
                    <a:pt x="1225" y="13"/>
                  </a:cubicBezTo>
                  <a:cubicBezTo>
                    <a:pt x="1148" y="33"/>
                    <a:pt x="1089" y="33"/>
                    <a:pt x="1031" y="52"/>
                  </a:cubicBezTo>
                  <a:cubicBezTo>
                    <a:pt x="914" y="91"/>
                    <a:pt x="778" y="130"/>
                    <a:pt x="681" y="208"/>
                  </a:cubicBezTo>
                  <a:cubicBezTo>
                    <a:pt x="603" y="247"/>
                    <a:pt x="525" y="305"/>
                    <a:pt x="447" y="344"/>
                  </a:cubicBezTo>
                  <a:cubicBezTo>
                    <a:pt x="428" y="363"/>
                    <a:pt x="389" y="383"/>
                    <a:pt x="370" y="402"/>
                  </a:cubicBezTo>
                  <a:cubicBezTo>
                    <a:pt x="272" y="500"/>
                    <a:pt x="195" y="597"/>
                    <a:pt x="117" y="694"/>
                  </a:cubicBezTo>
                  <a:cubicBezTo>
                    <a:pt x="39" y="811"/>
                    <a:pt x="0" y="927"/>
                    <a:pt x="0" y="1064"/>
                  </a:cubicBezTo>
                  <a:cubicBezTo>
                    <a:pt x="0" y="1180"/>
                    <a:pt x="20" y="1297"/>
                    <a:pt x="78" y="1414"/>
                  </a:cubicBezTo>
                  <a:cubicBezTo>
                    <a:pt x="195" y="1647"/>
                    <a:pt x="428" y="1783"/>
                    <a:pt x="681" y="1803"/>
                  </a:cubicBezTo>
                  <a:lnTo>
                    <a:pt x="759" y="1803"/>
                  </a:lnTo>
                  <a:cubicBezTo>
                    <a:pt x="836" y="1803"/>
                    <a:pt x="914" y="1803"/>
                    <a:pt x="1011" y="1783"/>
                  </a:cubicBezTo>
                  <a:cubicBezTo>
                    <a:pt x="1031" y="1783"/>
                    <a:pt x="1050" y="1764"/>
                    <a:pt x="1070" y="1764"/>
                  </a:cubicBezTo>
                  <a:cubicBezTo>
                    <a:pt x="1148" y="1744"/>
                    <a:pt x="1245" y="1705"/>
                    <a:pt x="1303" y="1686"/>
                  </a:cubicBezTo>
                  <a:cubicBezTo>
                    <a:pt x="1400" y="1628"/>
                    <a:pt x="1498" y="1569"/>
                    <a:pt x="1576" y="1492"/>
                  </a:cubicBezTo>
                  <a:cubicBezTo>
                    <a:pt x="1653" y="1453"/>
                    <a:pt x="1712" y="1375"/>
                    <a:pt x="1770" y="1297"/>
                  </a:cubicBezTo>
                  <a:cubicBezTo>
                    <a:pt x="1848" y="1258"/>
                    <a:pt x="1926" y="1200"/>
                    <a:pt x="1965" y="1103"/>
                  </a:cubicBezTo>
                  <a:cubicBezTo>
                    <a:pt x="2023" y="1025"/>
                    <a:pt x="2062" y="947"/>
                    <a:pt x="2062" y="850"/>
                  </a:cubicBezTo>
                  <a:cubicBezTo>
                    <a:pt x="2101" y="752"/>
                    <a:pt x="2101" y="655"/>
                    <a:pt x="2062" y="558"/>
                  </a:cubicBezTo>
                  <a:lnTo>
                    <a:pt x="2003" y="402"/>
                  </a:lnTo>
                  <a:cubicBezTo>
                    <a:pt x="1945" y="286"/>
                    <a:pt x="1867" y="188"/>
                    <a:pt x="1770" y="130"/>
                  </a:cubicBezTo>
                  <a:cubicBezTo>
                    <a:pt x="1712" y="91"/>
                    <a:pt x="1653" y="72"/>
                    <a:pt x="1595" y="33"/>
                  </a:cubicBezTo>
                  <a:cubicBezTo>
                    <a:pt x="1527" y="10"/>
                    <a:pt x="1452" y="1"/>
                    <a:pt x="1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0" name="Google Shape;1460;p50"/>
            <p:cNvSpPr/>
            <p:nvPr/>
          </p:nvSpPr>
          <p:spPr>
            <a:xfrm>
              <a:off x="-6523000" y="1978238"/>
              <a:ext cx="38425" cy="36500"/>
            </a:xfrm>
            <a:custGeom>
              <a:avLst/>
              <a:gdLst/>
              <a:ahLst/>
              <a:cxnLst/>
              <a:rect l="l" t="t" r="r" b="b"/>
              <a:pathLst>
                <a:path w="1537" h="1460" extrusionOk="0">
                  <a:moveTo>
                    <a:pt x="782" y="0"/>
                  </a:moveTo>
                  <a:cubicBezTo>
                    <a:pt x="742" y="0"/>
                    <a:pt x="702" y="5"/>
                    <a:pt x="661" y="13"/>
                  </a:cubicBezTo>
                  <a:cubicBezTo>
                    <a:pt x="564" y="13"/>
                    <a:pt x="486" y="32"/>
                    <a:pt x="409" y="71"/>
                  </a:cubicBezTo>
                  <a:cubicBezTo>
                    <a:pt x="311" y="110"/>
                    <a:pt x="253" y="168"/>
                    <a:pt x="195" y="246"/>
                  </a:cubicBezTo>
                  <a:cubicBezTo>
                    <a:pt x="117" y="305"/>
                    <a:pt x="78" y="402"/>
                    <a:pt x="39" y="480"/>
                  </a:cubicBezTo>
                  <a:cubicBezTo>
                    <a:pt x="39" y="557"/>
                    <a:pt x="20" y="616"/>
                    <a:pt x="0" y="674"/>
                  </a:cubicBezTo>
                  <a:cubicBezTo>
                    <a:pt x="0" y="810"/>
                    <a:pt x="20" y="927"/>
                    <a:pt x="78" y="1044"/>
                  </a:cubicBezTo>
                  <a:cubicBezTo>
                    <a:pt x="117" y="1083"/>
                    <a:pt x="156" y="1141"/>
                    <a:pt x="195" y="1180"/>
                  </a:cubicBezTo>
                  <a:cubicBezTo>
                    <a:pt x="272" y="1277"/>
                    <a:pt x="370" y="1355"/>
                    <a:pt x="506" y="1394"/>
                  </a:cubicBezTo>
                  <a:lnTo>
                    <a:pt x="584" y="1413"/>
                  </a:lnTo>
                  <a:cubicBezTo>
                    <a:pt x="655" y="1442"/>
                    <a:pt x="726" y="1460"/>
                    <a:pt x="797" y="1460"/>
                  </a:cubicBezTo>
                  <a:cubicBezTo>
                    <a:pt x="823" y="1460"/>
                    <a:pt x="849" y="1457"/>
                    <a:pt x="875" y="1452"/>
                  </a:cubicBezTo>
                  <a:cubicBezTo>
                    <a:pt x="973" y="1452"/>
                    <a:pt x="1050" y="1433"/>
                    <a:pt x="1148" y="1374"/>
                  </a:cubicBezTo>
                  <a:cubicBezTo>
                    <a:pt x="1225" y="1335"/>
                    <a:pt x="1303" y="1277"/>
                    <a:pt x="1342" y="1219"/>
                  </a:cubicBezTo>
                  <a:cubicBezTo>
                    <a:pt x="1420" y="1141"/>
                    <a:pt x="1459" y="1063"/>
                    <a:pt x="1498" y="966"/>
                  </a:cubicBezTo>
                  <a:cubicBezTo>
                    <a:pt x="1498" y="908"/>
                    <a:pt x="1517" y="849"/>
                    <a:pt x="1537" y="791"/>
                  </a:cubicBezTo>
                  <a:cubicBezTo>
                    <a:pt x="1537" y="655"/>
                    <a:pt x="1517" y="538"/>
                    <a:pt x="1459" y="421"/>
                  </a:cubicBezTo>
                  <a:lnTo>
                    <a:pt x="1362" y="266"/>
                  </a:lnTo>
                  <a:cubicBezTo>
                    <a:pt x="1264" y="168"/>
                    <a:pt x="1167" y="110"/>
                    <a:pt x="1050" y="71"/>
                  </a:cubicBezTo>
                  <a:lnTo>
                    <a:pt x="953" y="32"/>
                  </a:lnTo>
                  <a:cubicBezTo>
                    <a:pt x="896" y="10"/>
                    <a:pt x="839" y="0"/>
                    <a:pt x="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1" name="Google Shape;1461;p50"/>
            <p:cNvSpPr/>
            <p:nvPr/>
          </p:nvSpPr>
          <p:spPr>
            <a:xfrm>
              <a:off x="-6564825" y="2235163"/>
              <a:ext cx="48150" cy="46075"/>
            </a:xfrm>
            <a:custGeom>
              <a:avLst/>
              <a:gdLst/>
              <a:ahLst/>
              <a:cxnLst/>
              <a:rect l="l" t="t" r="r" b="b"/>
              <a:pathLst>
                <a:path w="1926" h="1843" extrusionOk="0">
                  <a:moveTo>
                    <a:pt x="708" y="0"/>
                  </a:moveTo>
                  <a:cubicBezTo>
                    <a:pt x="601" y="0"/>
                    <a:pt x="505" y="35"/>
                    <a:pt x="409" y="83"/>
                  </a:cubicBezTo>
                  <a:cubicBezTo>
                    <a:pt x="370" y="102"/>
                    <a:pt x="312" y="141"/>
                    <a:pt x="273" y="180"/>
                  </a:cubicBezTo>
                  <a:cubicBezTo>
                    <a:pt x="175" y="258"/>
                    <a:pt x="98" y="375"/>
                    <a:pt x="59" y="491"/>
                  </a:cubicBezTo>
                  <a:cubicBezTo>
                    <a:pt x="39" y="569"/>
                    <a:pt x="0" y="666"/>
                    <a:pt x="20" y="764"/>
                  </a:cubicBezTo>
                  <a:cubicBezTo>
                    <a:pt x="20" y="822"/>
                    <a:pt x="20" y="919"/>
                    <a:pt x="39" y="997"/>
                  </a:cubicBezTo>
                  <a:cubicBezTo>
                    <a:pt x="59" y="1075"/>
                    <a:pt x="78" y="1133"/>
                    <a:pt x="117" y="1211"/>
                  </a:cubicBezTo>
                  <a:cubicBezTo>
                    <a:pt x="137" y="1289"/>
                    <a:pt x="214" y="1367"/>
                    <a:pt x="253" y="1444"/>
                  </a:cubicBezTo>
                  <a:cubicBezTo>
                    <a:pt x="312" y="1522"/>
                    <a:pt x="389" y="1581"/>
                    <a:pt x="467" y="1639"/>
                  </a:cubicBezTo>
                  <a:cubicBezTo>
                    <a:pt x="487" y="1658"/>
                    <a:pt x="506" y="1678"/>
                    <a:pt x="545" y="1678"/>
                  </a:cubicBezTo>
                  <a:cubicBezTo>
                    <a:pt x="623" y="1736"/>
                    <a:pt x="720" y="1775"/>
                    <a:pt x="798" y="1794"/>
                  </a:cubicBezTo>
                  <a:cubicBezTo>
                    <a:pt x="856" y="1814"/>
                    <a:pt x="953" y="1833"/>
                    <a:pt x="1031" y="1833"/>
                  </a:cubicBezTo>
                  <a:cubicBezTo>
                    <a:pt x="1057" y="1840"/>
                    <a:pt x="1083" y="1842"/>
                    <a:pt x="1109" y="1842"/>
                  </a:cubicBezTo>
                  <a:cubicBezTo>
                    <a:pt x="1161" y="1842"/>
                    <a:pt x="1213" y="1833"/>
                    <a:pt x="1265" y="1833"/>
                  </a:cubicBezTo>
                  <a:cubicBezTo>
                    <a:pt x="1284" y="1833"/>
                    <a:pt x="1284" y="1814"/>
                    <a:pt x="1304" y="1814"/>
                  </a:cubicBezTo>
                  <a:cubicBezTo>
                    <a:pt x="1381" y="1794"/>
                    <a:pt x="1459" y="1775"/>
                    <a:pt x="1517" y="1736"/>
                  </a:cubicBezTo>
                  <a:cubicBezTo>
                    <a:pt x="1615" y="1697"/>
                    <a:pt x="1673" y="1639"/>
                    <a:pt x="1731" y="1561"/>
                  </a:cubicBezTo>
                  <a:cubicBezTo>
                    <a:pt x="1809" y="1503"/>
                    <a:pt x="1848" y="1425"/>
                    <a:pt x="1887" y="1328"/>
                  </a:cubicBezTo>
                  <a:cubicBezTo>
                    <a:pt x="1906" y="1230"/>
                    <a:pt x="1926" y="1133"/>
                    <a:pt x="1906" y="1055"/>
                  </a:cubicBezTo>
                  <a:cubicBezTo>
                    <a:pt x="1906" y="958"/>
                    <a:pt x="1887" y="861"/>
                    <a:pt x="1848" y="783"/>
                  </a:cubicBezTo>
                  <a:cubicBezTo>
                    <a:pt x="1809" y="725"/>
                    <a:pt x="1770" y="686"/>
                    <a:pt x="1731" y="628"/>
                  </a:cubicBezTo>
                  <a:cubicBezTo>
                    <a:pt x="1654" y="530"/>
                    <a:pt x="1556" y="472"/>
                    <a:pt x="1420" y="433"/>
                  </a:cubicBezTo>
                  <a:lnTo>
                    <a:pt x="1381" y="414"/>
                  </a:lnTo>
                  <a:cubicBezTo>
                    <a:pt x="1381" y="414"/>
                    <a:pt x="1381" y="394"/>
                    <a:pt x="1381" y="394"/>
                  </a:cubicBezTo>
                  <a:cubicBezTo>
                    <a:pt x="1342" y="297"/>
                    <a:pt x="1284" y="239"/>
                    <a:pt x="1206" y="180"/>
                  </a:cubicBezTo>
                  <a:cubicBezTo>
                    <a:pt x="1128" y="102"/>
                    <a:pt x="1051" y="63"/>
                    <a:pt x="953" y="25"/>
                  </a:cubicBezTo>
                  <a:cubicBezTo>
                    <a:pt x="895" y="25"/>
                    <a:pt x="837" y="5"/>
                    <a:pt x="778" y="5"/>
                  </a:cubicBezTo>
                  <a:cubicBezTo>
                    <a:pt x="754" y="2"/>
                    <a:pt x="731" y="0"/>
                    <a:pt x="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2" name="Google Shape;1462;p50"/>
            <p:cNvSpPr/>
            <p:nvPr/>
          </p:nvSpPr>
          <p:spPr>
            <a:xfrm>
              <a:off x="-6691250" y="2049413"/>
              <a:ext cx="47675" cy="44875"/>
            </a:xfrm>
            <a:custGeom>
              <a:avLst/>
              <a:gdLst/>
              <a:ahLst/>
              <a:cxnLst/>
              <a:rect l="l" t="t" r="r" b="b"/>
              <a:pathLst>
                <a:path w="1907" h="1795" extrusionOk="0">
                  <a:moveTo>
                    <a:pt x="1156" y="0"/>
                  </a:moveTo>
                  <a:cubicBezTo>
                    <a:pt x="1140" y="0"/>
                    <a:pt x="1124" y="2"/>
                    <a:pt x="1109" y="5"/>
                  </a:cubicBezTo>
                  <a:cubicBezTo>
                    <a:pt x="1031" y="5"/>
                    <a:pt x="934" y="5"/>
                    <a:pt x="837" y="25"/>
                  </a:cubicBezTo>
                  <a:cubicBezTo>
                    <a:pt x="759" y="44"/>
                    <a:pt x="681" y="83"/>
                    <a:pt x="604" y="122"/>
                  </a:cubicBezTo>
                  <a:cubicBezTo>
                    <a:pt x="545" y="161"/>
                    <a:pt x="487" y="200"/>
                    <a:pt x="428" y="239"/>
                  </a:cubicBezTo>
                  <a:cubicBezTo>
                    <a:pt x="409" y="239"/>
                    <a:pt x="390" y="258"/>
                    <a:pt x="390" y="258"/>
                  </a:cubicBezTo>
                  <a:cubicBezTo>
                    <a:pt x="312" y="317"/>
                    <a:pt x="253" y="394"/>
                    <a:pt x="215" y="453"/>
                  </a:cubicBezTo>
                  <a:cubicBezTo>
                    <a:pt x="156" y="531"/>
                    <a:pt x="117" y="628"/>
                    <a:pt x="78" y="706"/>
                  </a:cubicBezTo>
                  <a:cubicBezTo>
                    <a:pt x="78" y="725"/>
                    <a:pt x="59" y="745"/>
                    <a:pt x="59" y="783"/>
                  </a:cubicBezTo>
                  <a:cubicBezTo>
                    <a:pt x="39" y="861"/>
                    <a:pt x="1" y="958"/>
                    <a:pt x="20" y="1056"/>
                  </a:cubicBezTo>
                  <a:cubicBezTo>
                    <a:pt x="1" y="1153"/>
                    <a:pt x="20" y="1231"/>
                    <a:pt x="59" y="1328"/>
                  </a:cubicBezTo>
                  <a:cubicBezTo>
                    <a:pt x="78" y="1406"/>
                    <a:pt x="137" y="1484"/>
                    <a:pt x="195" y="1561"/>
                  </a:cubicBezTo>
                  <a:cubicBezTo>
                    <a:pt x="234" y="1600"/>
                    <a:pt x="292" y="1639"/>
                    <a:pt x="331" y="1678"/>
                  </a:cubicBezTo>
                  <a:cubicBezTo>
                    <a:pt x="448" y="1756"/>
                    <a:pt x="565" y="1795"/>
                    <a:pt x="701" y="1795"/>
                  </a:cubicBezTo>
                  <a:lnTo>
                    <a:pt x="759" y="1795"/>
                  </a:lnTo>
                  <a:cubicBezTo>
                    <a:pt x="837" y="1795"/>
                    <a:pt x="915" y="1795"/>
                    <a:pt x="973" y="1775"/>
                  </a:cubicBezTo>
                  <a:lnTo>
                    <a:pt x="1051" y="1775"/>
                  </a:lnTo>
                  <a:cubicBezTo>
                    <a:pt x="1109" y="1756"/>
                    <a:pt x="1187" y="1717"/>
                    <a:pt x="1245" y="1698"/>
                  </a:cubicBezTo>
                  <a:cubicBezTo>
                    <a:pt x="1265" y="1698"/>
                    <a:pt x="1304" y="1678"/>
                    <a:pt x="1323" y="1678"/>
                  </a:cubicBezTo>
                  <a:cubicBezTo>
                    <a:pt x="1382" y="1639"/>
                    <a:pt x="1459" y="1581"/>
                    <a:pt x="1518" y="1523"/>
                  </a:cubicBezTo>
                  <a:cubicBezTo>
                    <a:pt x="1537" y="1523"/>
                    <a:pt x="1557" y="1503"/>
                    <a:pt x="1576" y="1484"/>
                  </a:cubicBezTo>
                  <a:cubicBezTo>
                    <a:pt x="1634" y="1425"/>
                    <a:pt x="1693" y="1367"/>
                    <a:pt x="1732" y="1289"/>
                  </a:cubicBezTo>
                  <a:cubicBezTo>
                    <a:pt x="1751" y="1289"/>
                    <a:pt x="1751" y="1270"/>
                    <a:pt x="1751" y="1270"/>
                  </a:cubicBezTo>
                  <a:cubicBezTo>
                    <a:pt x="1790" y="1192"/>
                    <a:pt x="1829" y="1134"/>
                    <a:pt x="1848" y="1056"/>
                  </a:cubicBezTo>
                  <a:cubicBezTo>
                    <a:pt x="1887" y="978"/>
                    <a:pt x="1907" y="881"/>
                    <a:pt x="1887" y="783"/>
                  </a:cubicBezTo>
                  <a:cubicBezTo>
                    <a:pt x="1887" y="725"/>
                    <a:pt x="1868" y="667"/>
                    <a:pt x="1848" y="608"/>
                  </a:cubicBezTo>
                  <a:cubicBezTo>
                    <a:pt x="1829" y="531"/>
                    <a:pt x="1829" y="472"/>
                    <a:pt x="1790" y="394"/>
                  </a:cubicBezTo>
                  <a:cubicBezTo>
                    <a:pt x="1751" y="356"/>
                    <a:pt x="1712" y="297"/>
                    <a:pt x="1693" y="239"/>
                  </a:cubicBezTo>
                  <a:cubicBezTo>
                    <a:pt x="1595" y="142"/>
                    <a:pt x="1498" y="83"/>
                    <a:pt x="1382" y="44"/>
                  </a:cubicBezTo>
                  <a:cubicBezTo>
                    <a:pt x="1303" y="29"/>
                    <a:pt x="1224" y="0"/>
                    <a:pt x="1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3" name="Google Shape;1463;p50"/>
            <p:cNvSpPr/>
            <p:nvPr/>
          </p:nvSpPr>
          <p:spPr>
            <a:xfrm>
              <a:off x="-6753000" y="1994113"/>
              <a:ext cx="43300" cy="41350"/>
            </a:xfrm>
            <a:custGeom>
              <a:avLst/>
              <a:gdLst/>
              <a:ahLst/>
              <a:cxnLst/>
              <a:rect l="l" t="t" r="r" b="b"/>
              <a:pathLst>
                <a:path w="1732" h="1654" extrusionOk="0">
                  <a:moveTo>
                    <a:pt x="1051" y="0"/>
                  </a:moveTo>
                  <a:cubicBezTo>
                    <a:pt x="973" y="0"/>
                    <a:pt x="915" y="20"/>
                    <a:pt x="856" y="20"/>
                  </a:cubicBezTo>
                  <a:cubicBezTo>
                    <a:pt x="740" y="39"/>
                    <a:pt x="623" y="97"/>
                    <a:pt x="526" y="175"/>
                  </a:cubicBezTo>
                  <a:cubicBezTo>
                    <a:pt x="448" y="253"/>
                    <a:pt x="351" y="331"/>
                    <a:pt x="253" y="389"/>
                  </a:cubicBezTo>
                  <a:cubicBezTo>
                    <a:pt x="176" y="448"/>
                    <a:pt x="117" y="525"/>
                    <a:pt x="78" y="623"/>
                  </a:cubicBezTo>
                  <a:cubicBezTo>
                    <a:pt x="39" y="700"/>
                    <a:pt x="1" y="798"/>
                    <a:pt x="1" y="895"/>
                  </a:cubicBezTo>
                  <a:cubicBezTo>
                    <a:pt x="1" y="992"/>
                    <a:pt x="20" y="1089"/>
                    <a:pt x="59" y="1167"/>
                  </a:cubicBezTo>
                  <a:cubicBezTo>
                    <a:pt x="78" y="1264"/>
                    <a:pt x="117" y="1342"/>
                    <a:pt x="176" y="1401"/>
                  </a:cubicBezTo>
                  <a:cubicBezTo>
                    <a:pt x="234" y="1440"/>
                    <a:pt x="273" y="1478"/>
                    <a:pt x="331" y="1517"/>
                  </a:cubicBezTo>
                  <a:cubicBezTo>
                    <a:pt x="428" y="1595"/>
                    <a:pt x="545" y="1634"/>
                    <a:pt x="681" y="1653"/>
                  </a:cubicBezTo>
                  <a:lnTo>
                    <a:pt x="876" y="1634"/>
                  </a:lnTo>
                  <a:cubicBezTo>
                    <a:pt x="992" y="1595"/>
                    <a:pt x="1090" y="1556"/>
                    <a:pt x="1187" y="1459"/>
                  </a:cubicBezTo>
                  <a:cubicBezTo>
                    <a:pt x="1284" y="1401"/>
                    <a:pt x="1381" y="1323"/>
                    <a:pt x="1479" y="1245"/>
                  </a:cubicBezTo>
                  <a:cubicBezTo>
                    <a:pt x="1556" y="1187"/>
                    <a:pt x="1615" y="1109"/>
                    <a:pt x="1634" y="1031"/>
                  </a:cubicBezTo>
                  <a:cubicBezTo>
                    <a:pt x="1693" y="934"/>
                    <a:pt x="1712" y="856"/>
                    <a:pt x="1712" y="759"/>
                  </a:cubicBezTo>
                  <a:cubicBezTo>
                    <a:pt x="1732" y="662"/>
                    <a:pt x="1712" y="564"/>
                    <a:pt x="1673" y="486"/>
                  </a:cubicBezTo>
                  <a:cubicBezTo>
                    <a:pt x="1654" y="389"/>
                    <a:pt x="1615" y="311"/>
                    <a:pt x="1537" y="234"/>
                  </a:cubicBezTo>
                  <a:cubicBezTo>
                    <a:pt x="1498" y="195"/>
                    <a:pt x="1459" y="156"/>
                    <a:pt x="1401" y="117"/>
                  </a:cubicBezTo>
                  <a:cubicBezTo>
                    <a:pt x="1284" y="59"/>
                    <a:pt x="1167" y="0"/>
                    <a:pt x="1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4" name="Google Shape;1464;p50"/>
            <p:cNvSpPr/>
            <p:nvPr/>
          </p:nvSpPr>
          <p:spPr>
            <a:xfrm>
              <a:off x="-6527875" y="2354613"/>
              <a:ext cx="45250" cy="42600"/>
            </a:xfrm>
            <a:custGeom>
              <a:avLst/>
              <a:gdLst/>
              <a:ahLst/>
              <a:cxnLst/>
              <a:rect l="l" t="t" r="r" b="b"/>
              <a:pathLst>
                <a:path w="1810" h="1704" extrusionOk="0">
                  <a:moveTo>
                    <a:pt x="919" y="0"/>
                  </a:moveTo>
                  <a:cubicBezTo>
                    <a:pt x="863" y="0"/>
                    <a:pt x="804" y="5"/>
                    <a:pt x="740" y="12"/>
                  </a:cubicBezTo>
                  <a:cubicBezTo>
                    <a:pt x="662" y="31"/>
                    <a:pt x="604" y="70"/>
                    <a:pt x="526" y="89"/>
                  </a:cubicBezTo>
                  <a:cubicBezTo>
                    <a:pt x="467" y="109"/>
                    <a:pt x="370" y="187"/>
                    <a:pt x="331" y="206"/>
                  </a:cubicBezTo>
                  <a:cubicBezTo>
                    <a:pt x="331" y="226"/>
                    <a:pt x="312" y="226"/>
                    <a:pt x="312" y="245"/>
                  </a:cubicBezTo>
                  <a:cubicBezTo>
                    <a:pt x="253" y="303"/>
                    <a:pt x="215" y="342"/>
                    <a:pt x="176" y="401"/>
                  </a:cubicBezTo>
                  <a:cubicBezTo>
                    <a:pt x="156" y="401"/>
                    <a:pt x="156" y="420"/>
                    <a:pt x="156" y="420"/>
                  </a:cubicBezTo>
                  <a:cubicBezTo>
                    <a:pt x="59" y="556"/>
                    <a:pt x="20" y="692"/>
                    <a:pt x="1" y="867"/>
                  </a:cubicBezTo>
                  <a:cubicBezTo>
                    <a:pt x="1" y="984"/>
                    <a:pt x="20" y="1140"/>
                    <a:pt x="78" y="1237"/>
                  </a:cubicBezTo>
                  <a:cubicBezTo>
                    <a:pt x="117" y="1295"/>
                    <a:pt x="156" y="1354"/>
                    <a:pt x="195" y="1393"/>
                  </a:cubicBezTo>
                  <a:cubicBezTo>
                    <a:pt x="195" y="1412"/>
                    <a:pt x="195" y="1412"/>
                    <a:pt x="215" y="1412"/>
                  </a:cubicBezTo>
                  <a:cubicBezTo>
                    <a:pt x="234" y="1431"/>
                    <a:pt x="273" y="1470"/>
                    <a:pt x="292" y="1470"/>
                  </a:cubicBezTo>
                  <a:cubicBezTo>
                    <a:pt x="312" y="1490"/>
                    <a:pt x="331" y="1529"/>
                    <a:pt x="370" y="1548"/>
                  </a:cubicBezTo>
                  <a:cubicBezTo>
                    <a:pt x="409" y="1587"/>
                    <a:pt x="545" y="1645"/>
                    <a:pt x="565" y="1645"/>
                  </a:cubicBezTo>
                  <a:cubicBezTo>
                    <a:pt x="584" y="1665"/>
                    <a:pt x="584" y="1665"/>
                    <a:pt x="604" y="1665"/>
                  </a:cubicBezTo>
                  <a:cubicBezTo>
                    <a:pt x="681" y="1684"/>
                    <a:pt x="759" y="1704"/>
                    <a:pt x="817" y="1704"/>
                  </a:cubicBezTo>
                  <a:cubicBezTo>
                    <a:pt x="895" y="1704"/>
                    <a:pt x="993" y="1704"/>
                    <a:pt x="1051" y="1684"/>
                  </a:cubicBezTo>
                  <a:lnTo>
                    <a:pt x="1090" y="1684"/>
                  </a:lnTo>
                  <a:cubicBezTo>
                    <a:pt x="1168" y="1665"/>
                    <a:pt x="1226" y="1645"/>
                    <a:pt x="1304" y="1607"/>
                  </a:cubicBezTo>
                  <a:cubicBezTo>
                    <a:pt x="1304" y="1607"/>
                    <a:pt x="1304" y="1607"/>
                    <a:pt x="1323" y="1587"/>
                  </a:cubicBezTo>
                  <a:cubicBezTo>
                    <a:pt x="1381" y="1568"/>
                    <a:pt x="1440" y="1529"/>
                    <a:pt x="1479" y="1490"/>
                  </a:cubicBezTo>
                  <a:cubicBezTo>
                    <a:pt x="1537" y="1431"/>
                    <a:pt x="1595" y="1354"/>
                    <a:pt x="1634" y="1315"/>
                  </a:cubicBezTo>
                  <a:cubicBezTo>
                    <a:pt x="1693" y="1256"/>
                    <a:pt x="1732" y="1140"/>
                    <a:pt x="1751" y="1101"/>
                  </a:cubicBezTo>
                  <a:cubicBezTo>
                    <a:pt x="1770" y="1042"/>
                    <a:pt x="1790" y="945"/>
                    <a:pt x="1790" y="887"/>
                  </a:cubicBezTo>
                  <a:cubicBezTo>
                    <a:pt x="1809" y="790"/>
                    <a:pt x="1790" y="692"/>
                    <a:pt x="1751" y="615"/>
                  </a:cubicBezTo>
                  <a:cubicBezTo>
                    <a:pt x="1732" y="517"/>
                    <a:pt x="1673" y="440"/>
                    <a:pt x="1615" y="381"/>
                  </a:cubicBezTo>
                  <a:cubicBezTo>
                    <a:pt x="1595" y="362"/>
                    <a:pt x="1576" y="342"/>
                    <a:pt x="1576" y="323"/>
                  </a:cubicBezTo>
                  <a:cubicBezTo>
                    <a:pt x="1557" y="303"/>
                    <a:pt x="1537" y="284"/>
                    <a:pt x="1518" y="245"/>
                  </a:cubicBezTo>
                  <a:cubicBezTo>
                    <a:pt x="1420" y="148"/>
                    <a:pt x="1323" y="89"/>
                    <a:pt x="1206" y="51"/>
                  </a:cubicBezTo>
                  <a:cubicBezTo>
                    <a:pt x="1108" y="14"/>
                    <a:pt x="1017" y="0"/>
                    <a:pt x="9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5" name="Google Shape;1465;p50"/>
            <p:cNvSpPr/>
            <p:nvPr/>
          </p:nvSpPr>
          <p:spPr>
            <a:xfrm>
              <a:off x="-6401450" y="2464738"/>
              <a:ext cx="42800" cy="46750"/>
            </a:xfrm>
            <a:custGeom>
              <a:avLst/>
              <a:gdLst/>
              <a:ahLst/>
              <a:cxnLst/>
              <a:rect l="l" t="t" r="r" b="b"/>
              <a:pathLst>
                <a:path w="1712" h="1870" extrusionOk="0">
                  <a:moveTo>
                    <a:pt x="977" y="0"/>
                  </a:moveTo>
                  <a:cubicBezTo>
                    <a:pt x="929" y="0"/>
                    <a:pt x="881" y="7"/>
                    <a:pt x="837" y="22"/>
                  </a:cubicBezTo>
                  <a:cubicBezTo>
                    <a:pt x="778" y="41"/>
                    <a:pt x="720" y="61"/>
                    <a:pt x="662" y="80"/>
                  </a:cubicBezTo>
                  <a:cubicBezTo>
                    <a:pt x="545" y="138"/>
                    <a:pt x="467" y="216"/>
                    <a:pt x="389" y="313"/>
                  </a:cubicBezTo>
                  <a:cubicBezTo>
                    <a:pt x="331" y="372"/>
                    <a:pt x="292" y="430"/>
                    <a:pt x="234" y="488"/>
                  </a:cubicBezTo>
                  <a:cubicBezTo>
                    <a:pt x="214" y="527"/>
                    <a:pt x="195" y="547"/>
                    <a:pt x="156" y="586"/>
                  </a:cubicBezTo>
                  <a:cubicBezTo>
                    <a:pt x="156" y="586"/>
                    <a:pt x="137" y="605"/>
                    <a:pt x="137" y="625"/>
                  </a:cubicBezTo>
                  <a:lnTo>
                    <a:pt x="117" y="625"/>
                  </a:lnTo>
                  <a:lnTo>
                    <a:pt x="39" y="800"/>
                  </a:lnTo>
                  <a:cubicBezTo>
                    <a:pt x="20" y="858"/>
                    <a:pt x="20" y="936"/>
                    <a:pt x="0" y="994"/>
                  </a:cubicBezTo>
                  <a:cubicBezTo>
                    <a:pt x="0" y="994"/>
                    <a:pt x="0" y="994"/>
                    <a:pt x="0" y="1014"/>
                  </a:cubicBezTo>
                  <a:cubicBezTo>
                    <a:pt x="0" y="1033"/>
                    <a:pt x="20" y="1189"/>
                    <a:pt x="20" y="1208"/>
                  </a:cubicBezTo>
                  <a:cubicBezTo>
                    <a:pt x="20" y="1208"/>
                    <a:pt x="20" y="1208"/>
                    <a:pt x="20" y="1228"/>
                  </a:cubicBezTo>
                  <a:cubicBezTo>
                    <a:pt x="20" y="1247"/>
                    <a:pt x="78" y="1383"/>
                    <a:pt x="78" y="1403"/>
                  </a:cubicBezTo>
                  <a:cubicBezTo>
                    <a:pt x="78" y="1403"/>
                    <a:pt x="98" y="1422"/>
                    <a:pt x="98" y="1422"/>
                  </a:cubicBezTo>
                  <a:cubicBezTo>
                    <a:pt x="117" y="1461"/>
                    <a:pt x="175" y="1539"/>
                    <a:pt x="195" y="1578"/>
                  </a:cubicBezTo>
                  <a:lnTo>
                    <a:pt x="214" y="1578"/>
                  </a:lnTo>
                  <a:cubicBezTo>
                    <a:pt x="214" y="1597"/>
                    <a:pt x="214" y="1597"/>
                    <a:pt x="214" y="1597"/>
                  </a:cubicBezTo>
                  <a:cubicBezTo>
                    <a:pt x="253" y="1636"/>
                    <a:pt x="312" y="1675"/>
                    <a:pt x="351" y="1714"/>
                  </a:cubicBezTo>
                  <a:cubicBezTo>
                    <a:pt x="370" y="1714"/>
                    <a:pt x="370" y="1733"/>
                    <a:pt x="370" y="1733"/>
                  </a:cubicBezTo>
                  <a:lnTo>
                    <a:pt x="389" y="1733"/>
                  </a:lnTo>
                  <a:cubicBezTo>
                    <a:pt x="428" y="1753"/>
                    <a:pt x="526" y="1811"/>
                    <a:pt x="564" y="1830"/>
                  </a:cubicBezTo>
                  <a:lnTo>
                    <a:pt x="603" y="1830"/>
                  </a:lnTo>
                  <a:cubicBezTo>
                    <a:pt x="662" y="1850"/>
                    <a:pt x="739" y="1869"/>
                    <a:pt x="817" y="1869"/>
                  </a:cubicBezTo>
                  <a:cubicBezTo>
                    <a:pt x="876" y="1869"/>
                    <a:pt x="953" y="1869"/>
                    <a:pt x="1031" y="1850"/>
                  </a:cubicBezTo>
                  <a:lnTo>
                    <a:pt x="1051" y="1850"/>
                  </a:lnTo>
                  <a:cubicBezTo>
                    <a:pt x="1090" y="1850"/>
                    <a:pt x="1187" y="1811"/>
                    <a:pt x="1226" y="1792"/>
                  </a:cubicBezTo>
                  <a:lnTo>
                    <a:pt x="1245" y="1792"/>
                  </a:lnTo>
                  <a:cubicBezTo>
                    <a:pt x="1284" y="1753"/>
                    <a:pt x="1342" y="1714"/>
                    <a:pt x="1381" y="1675"/>
                  </a:cubicBezTo>
                  <a:lnTo>
                    <a:pt x="1401" y="1675"/>
                  </a:lnTo>
                  <a:cubicBezTo>
                    <a:pt x="1459" y="1636"/>
                    <a:pt x="1498" y="1578"/>
                    <a:pt x="1537" y="1519"/>
                  </a:cubicBezTo>
                  <a:cubicBezTo>
                    <a:pt x="1595" y="1441"/>
                    <a:pt x="1634" y="1344"/>
                    <a:pt x="1634" y="1247"/>
                  </a:cubicBezTo>
                  <a:cubicBezTo>
                    <a:pt x="1673" y="1169"/>
                    <a:pt x="1673" y="1072"/>
                    <a:pt x="1634" y="994"/>
                  </a:cubicBezTo>
                  <a:cubicBezTo>
                    <a:pt x="1654" y="936"/>
                    <a:pt x="1673" y="897"/>
                    <a:pt x="1673" y="839"/>
                  </a:cubicBezTo>
                  <a:cubicBezTo>
                    <a:pt x="1712" y="761"/>
                    <a:pt x="1712" y="664"/>
                    <a:pt x="1673" y="566"/>
                  </a:cubicBezTo>
                  <a:cubicBezTo>
                    <a:pt x="1673" y="469"/>
                    <a:pt x="1634" y="391"/>
                    <a:pt x="1576" y="313"/>
                  </a:cubicBezTo>
                  <a:cubicBezTo>
                    <a:pt x="1517" y="236"/>
                    <a:pt x="1459" y="177"/>
                    <a:pt x="1381" y="119"/>
                  </a:cubicBezTo>
                  <a:cubicBezTo>
                    <a:pt x="1323" y="99"/>
                    <a:pt x="1265" y="61"/>
                    <a:pt x="1206" y="41"/>
                  </a:cubicBezTo>
                  <a:cubicBezTo>
                    <a:pt x="1134" y="17"/>
                    <a:pt x="1055"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6" name="Google Shape;1466;p50"/>
            <p:cNvSpPr/>
            <p:nvPr/>
          </p:nvSpPr>
          <p:spPr>
            <a:xfrm>
              <a:off x="-6347000" y="2328138"/>
              <a:ext cx="38450" cy="36500"/>
            </a:xfrm>
            <a:custGeom>
              <a:avLst/>
              <a:gdLst/>
              <a:ahLst/>
              <a:cxnLst/>
              <a:rect l="l" t="t" r="r" b="b"/>
              <a:pathLst>
                <a:path w="1538" h="1460" extrusionOk="0">
                  <a:moveTo>
                    <a:pt x="662" y="1"/>
                  </a:moveTo>
                  <a:cubicBezTo>
                    <a:pt x="565" y="1"/>
                    <a:pt x="487" y="40"/>
                    <a:pt x="390" y="79"/>
                  </a:cubicBezTo>
                  <a:cubicBezTo>
                    <a:pt x="312" y="118"/>
                    <a:pt x="234" y="176"/>
                    <a:pt x="176" y="254"/>
                  </a:cubicBezTo>
                  <a:cubicBezTo>
                    <a:pt x="117" y="312"/>
                    <a:pt x="59" y="390"/>
                    <a:pt x="40" y="487"/>
                  </a:cubicBezTo>
                  <a:cubicBezTo>
                    <a:pt x="20" y="546"/>
                    <a:pt x="20" y="623"/>
                    <a:pt x="1" y="682"/>
                  </a:cubicBezTo>
                  <a:cubicBezTo>
                    <a:pt x="1" y="798"/>
                    <a:pt x="20" y="915"/>
                    <a:pt x="79" y="1032"/>
                  </a:cubicBezTo>
                  <a:cubicBezTo>
                    <a:pt x="117" y="1090"/>
                    <a:pt x="156" y="1129"/>
                    <a:pt x="176" y="1187"/>
                  </a:cubicBezTo>
                  <a:cubicBezTo>
                    <a:pt x="273" y="1285"/>
                    <a:pt x="370" y="1343"/>
                    <a:pt x="487" y="1401"/>
                  </a:cubicBezTo>
                  <a:lnTo>
                    <a:pt x="584" y="1421"/>
                  </a:lnTo>
                  <a:cubicBezTo>
                    <a:pt x="681" y="1460"/>
                    <a:pt x="779" y="1460"/>
                    <a:pt x="876" y="1460"/>
                  </a:cubicBezTo>
                  <a:cubicBezTo>
                    <a:pt x="954" y="1460"/>
                    <a:pt x="1051" y="1421"/>
                    <a:pt x="1129" y="1382"/>
                  </a:cubicBezTo>
                  <a:cubicBezTo>
                    <a:pt x="1226" y="1343"/>
                    <a:pt x="1284" y="1285"/>
                    <a:pt x="1343" y="1207"/>
                  </a:cubicBezTo>
                  <a:cubicBezTo>
                    <a:pt x="1421" y="1148"/>
                    <a:pt x="1459" y="1071"/>
                    <a:pt x="1498" y="973"/>
                  </a:cubicBezTo>
                  <a:cubicBezTo>
                    <a:pt x="1498" y="915"/>
                    <a:pt x="1518" y="837"/>
                    <a:pt x="1518" y="779"/>
                  </a:cubicBezTo>
                  <a:cubicBezTo>
                    <a:pt x="1537" y="662"/>
                    <a:pt x="1498" y="546"/>
                    <a:pt x="1459" y="429"/>
                  </a:cubicBezTo>
                  <a:cubicBezTo>
                    <a:pt x="1421" y="370"/>
                    <a:pt x="1382" y="332"/>
                    <a:pt x="1343" y="273"/>
                  </a:cubicBezTo>
                  <a:cubicBezTo>
                    <a:pt x="1265" y="176"/>
                    <a:pt x="1168" y="118"/>
                    <a:pt x="1032" y="59"/>
                  </a:cubicBezTo>
                  <a:lnTo>
                    <a:pt x="934" y="40"/>
                  </a:lnTo>
                  <a:cubicBezTo>
                    <a:pt x="857" y="1"/>
                    <a:pt x="759" y="1"/>
                    <a:pt x="6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7" name="Google Shape;1467;p50"/>
            <p:cNvSpPr/>
            <p:nvPr/>
          </p:nvSpPr>
          <p:spPr>
            <a:xfrm>
              <a:off x="-6651875" y="2336913"/>
              <a:ext cx="41375" cy="44150"/>
            </a:xfrm>
            <a:custGeom>
              <a:avLst/>
              <a:gdLst/>
              <a:ahLst/>
              <a:cxnLst/>
              <a:rect l="l" t="t" r="r" b="b"/>
              <a:pathLst>
                <a:path w="1655" h="1766" extrusionOk="0">
                  <a:moveTo>
                    <a:pt x="954" y="0"/>
                  </a:moveTo>
                  <a:cubicBezTo>
                    <a:pt x="896" y="0"/>
                    <a:pt x="837" y="0"/>
                    <a:pt x="779" y="19"/>
                  </a:cubicBezTo>
                  <a:cubicBezTo>
                    <a:pt x="662" y="39"/>
                    <a:pt x="546" y="97"/>
                    <a:pt x="448" y="175"/>
                  </a:cubicBezTo>
                  <a:cubicBezTo>
                    <a:pt x="390" y="233"/>
                    <a:pt x="312" y="311"/>
                    <a:pt x="254" y="389"/>
                  </a:cubicBezTo>
                  <a:cubicBezTo>
                    <a:pt x="234" y="408"/>
                    <a:pt x="215" y="447"/>
                    <a:pt x="195" y="467"/>
                  </a:cubicBezTo>
                  <a:cubicBezTo>
                    <a:pt x="157" y="545"/>
                    <a:pt x="118" y="642"/>
                    <a:pt x="79" y="720"/>
                  </a:cubicBezTo>
                  <a:cubicBezTo>
                    <a:pt x="59" y="759"/>
                    <a:pt x="59" y="797"/>
                    <a:pt x="40" y="836"/>
                  </a:cubicBezTo>
                  <a:cubicBezTo>
                    <a:pt x="40" y="895"/>
                    <a:pt x="20" y="953"/>
                    <a:pt x="1" y="1011"/>
                  </a:cubicBezTo>
                  <a:cubicBezTo>
                    <a:pt x="20" y="1070"/>
                    <a:pt x="20" y="1148"/>
                    <a:pt x="20" y="1206"/>
                  </a:cubicBezTo>
                  <a:cubicBezTo>
                    <a:pt x="40" y="1264"/>
                    <a:pt x="59" y="1323"/>
                    <a:pt x="79" y="1381"/>
                  </a:cubicBezTo>
                  <a:cubicBezTo>
                    <a:pt x="118" y="1459"/>
                    <a:pt x="176" y="1537"/>
                    <a:pt x="254" y="1595"/>
                  </a:cubicBezTo>
                  <a:cubicBezTo>
                    <a:pt x="293" y="1634"/>
                    <a:pt x="351" y="1673"/>
                    <a:pt x="409" y="1692"/>
                  </a:cubicBezTo>
                  <a:cubicBezTo>
                    <a:pt x="468" y="1731"/>
                    <a:pt x="526" y="1750"/>
                    <a:pt x="584" y="1750"/>
                  </a:cubicBezTo>
                  <a:cubicBezTo>
                    <a:pt x="614" y="1760"/>
                    <a:pt x="648" y="1765"/>
                    <a:pt x="682" y="1765"/>
                  </a:cubicBezTo>
                  <a:cubicBezTo>
                    <a:pt x="716" y="1765"/>
                    <a:pt x="750" y="1760"/>
                    <a:pt x="779" y="1750"/>
                  </a:cubicBezTo>
                  <a:cubicBezTo>
                    <a:pt x="876" y="1750"/>
                    <a:pt x="954" y="1731"/>
                    <a:pt x="1032" y="1692"/>
                  </a:cubicBezTo>
                  <a:cubicBezTo>
                    <a:pt x="1051" y="1692"/>
                    <a:pt x="1071" y="1673"/>
                    <a:pt x="1071" y="1673"/>
                  </a:cubicBezTo>
                  <a:cubicBezTo>
                    <a:pt x="1149" y="1634"/>
                    <a:pt x="1207" y="1595"/>
                    <a:pt x="1265" y="1556"/>
                  </a:cubicBezTo>
                  <a:cubicBezTo>
                    <a:pt x="1324" y="1498"/>
                    <a:pt x="1382" y="1420"/>
                    <a:pt x="1401" y="1381"/>
                  </a:cubicBezTo>
                  <a:cubicBezTo>
                    <a:pt x="1421" y="1381"/>
                    <a:pt x="1421" y="1362"/>
                    <a:pt x="1440" y="1342"/>
                  </a:cubicBezTo>
                  <a:cubicBezTo>
                    <a:pt x="1479" y="1284"/>
                    <a:pt x="1499" y="1206"/>
                    <a:pt x="1537" y="1148"/>
                  </a:cubicBezTo>
                  <a:cubicBezTo>
                    <a:pt x="1537" y="1128"/>
                    <a:pt x="1557" y="1109"/>
                    <a:pt x="1557" y="1109"/>
                  </a:cubicBezTo>
                  <a:cubicBezTo>
                    <a:pt x="1557" y="1070"/>
                    <a:pt x="1576" y="1031"/>
                    <a:pt x="1576" y="973"/>
                  </a:cubicBezTo>
                  <a:cubicBezTo>
                    <a:pt x="1615" y="914"/>
                    <a:pt x="1635" y="836"/>
                    <a:pt x="1635" y="739"/>
                  </a:cubicBezTo>
                  <a:cubicBezTo>
                    <a:pt x="1654" y="642"/>
                    <a:pt x="1635" y="564"/>
                    <a:pt x="1596" y="467"/>
                  </a:cubicBezTo>
                  <a:cubicBezTo>
                    <a:pt x="1576" y="389"/>
                    <a:pt x="1518" y="311"/>
                    <a:pt x="1460" y="233"/>
                  </a:cubicBezTo>
                  <a:cubicBezTo>
                    <a:pt x="1421" y="195"/>
                    <a:pt x="1362" y="156"/>
                    <a:pt x="1324" y="117"/>
                  </a:cubicBezTo>
                  <a:cubicBezTo>
                    <a:pt x="1207" y="39"/>
                    <a:pt x="1090" y="0"/>
                    <a:pt x="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8" name="Google Shape;1468;p50"/>
            <p:cNvSpPr/>
            <p:nvPr/>
          </p:nvSpPr>
          <p:spPr>
            <a:xfrm>
              <a:off x="-6485425" y="2283713"/>
              <a:ext cx="42825" cy="34925"/>
            </a:xfrm>
            <a:custGeom>
              <a:avLst/>
              <a:gdLst/>
              <a:ahLst/>
              <a:cxnLst/>
              <a:rect l="l" t="t" r="r" b="b"/>
              <a:pathLst>
                <a:path w="1713" h="1397" extrusionOk="0">
                  <a:moveTo>
                    <a:pt x="816" y="1"/>
                  </a:moveTo>
                  <a:cubicBezTo>
                    <a:pt x="545" y="1"/>
                    <a:pt x="280" y="143"/>
                    <a:pt x="170" y="475"/>
                  </a:cubicBezTo>
                  <a:cubicBezTo>
                    <a:pt x="1" y="1018"/>
                    <a:pt x="453" y="1396"/>
                    <a:pt x="891" y="1396"/>
                  </a:cubicBezTo>
                  <a:cubicBezTo>
                    <a:pt x="1158" y="1396"/>
                    <a:pt x="1420" y="1254"/>
                    <a:pt x="1531" y="922"/>
                  </a:cubicBezTo>
                  <a:cubicBezTo>
                    <a:pt x="1712" y="379"/>
                    <a:pt x="1257" y="1"/>
                    <a:pt x="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9" name="Google Shape;1469;p50"/>
            <p:cNvSpPr/>
            <p:nvPr/>
          </p:nvSpPr>
          <p:spPr>
            <a:xfrm>
              <a:off x="-6528350" y="2482188"/>
              <a:ext cx="58375" cy="45825"/>
            </a:xfrm>
            <a:custGeom>
              <a:avLst/>
              <a:gdLst/>
              <a:ahLst/>
              <a:cxnLst/>
              <a:rect l="l" t="t" r="r" b="b"/>
              <a:pathLst>
                <a:path w="2335" h="1833" extrusionOk="0">
                  <a:moveTo>
                    <a:pt x="1244" y="1"/>
                  </a:moveTo>
                  <a:cubicBezTo>
                    <a:pt x="1033" y="1"/>
                    <a:pt x="847" y="54"/>
                    <a:pt x="661" y="121"/>
                  </a:cubicBezTo>
                  <a:cubicBezTo>
                    <a:pt x="564" y="179"/>
                    <a:pt x="467" y="238"/>
                    <a:pt x="370" y="296"/>
                  </a:cubicBezTo>
                  <a:cubicBezTo>
                    <a:pt x="272" y="374"/>
                    <a:pt x="214" y="471"/>
                    <a:pt x="136" y="549"/>
                  </a:cubicBezTo>
                  <a:lnTo>
                    <a:pt x="39" y="724"/>
                  </a:lnTo>
                  <a:cubicBezTo>
                    <a:pt x="20" y="821"/>
                    <a:pt x="0" y="919"/>
                    <a:pt x="20" y="1016"/>
                  </a:cubicBezTo>
                  <a:cubicBezTo>
                    <a:pt x="20" y="1074"/>
                    <a:pt x="20" y="1132"/>
                    <a:pt x="58" y="1191"/>
                  </a:cubicBezTo>
                  <a:cubicBezTo>
                    <a:pt x="78" y="1269"/>
                    <a:pt x="117" y="1346"/>
                    <a:pt x="195" y="1424"/>
                  </a:cubicBezTo>
                  <a:cubicBezTo>
                    <a:pt x="272" y="1502"/>
                    <a:pt x="350" y="1580"/>
                    <a:pt x="447" y="1619"/>
                  </a:cubicBezTo>
                  <a:cubicBezTo>
                    <a:pt x="545" y="1677"/>
                    <a:pt x="642" y="1735"/>
                    <a:pt x="739" y="1774"/>
                  </a:cubicBezTo>
                  <a:cubicBezTo>
                    <a:pt x="836" y="1794"/>
                    <a:pt x="914" y="1794"/>
                    <a:pt x="992" y="1813"/>
                  </a:cubicBezTo>
                  <a:cubicBezTo>
                    <a:pt x="1031" y="1813"/>
                    <a:pt x="1050" y="1833"/>
                    <a:pt x="1070" y="1833"/>
                  </a:cubicBezTo>
                  <a:cubicBezTo>
                    <a:pt x="1187" y="1833"/>
                    <a:pt x="1303" y="1813"/>
                    <a:pt x="1400" y="1813"/>
                  </a:cubicBezTo>
                  <a:cubicBezTo>
                    <a:pt x="1517" y="1794"/>
                    <a:pt x="1614" y="1755"/>
                    <a:pt x="1712" y="1716"/>
                  </a:cubicBezTo>
                  <a:cubicBezTo>
                    <a:pt x="1789" y="1677"/>
                    <a:pt x="1848" y="1638"/>
                    <a:pt x="1926" y="1599"/>
                  </a:cubicBezTo>
                  <a:cubicBezTo>
                    <a:pt x="1965" y="1560"/>
                    <a:pt x="2003" y="1541"/>
                    <a:pt x="2042" y="1502"/>
                  </a:cubicBezTo>
                  <a:cubicBezTo>
                    <a:pt x="2081" y="1463"/>
                    <a:pt x="2140" y="1405"/>
                    <a:pt x="2178" y="1366"/>
                  </a:cubicBezTo>
                  <a:cubicBezTo>
                    <a:pt x="2178" y="1366"/>
                    <a:pt x="2178" y="1346"/>
                    <a:pt x="2178" y="1346"/>
                  </a:cubicBezTo>
                  <a:cubicBezTo>
                    <a:pt x="2198" y="1308"/>
                    <a:pt x="2217" y="1269"/>
                    <a:pt x="2237" y="1230"/>
                  </a:cubicBezTo>
                  <a:cubicBezTo>
                    <a:pt x="2256" y="1191"/>
                    <a:pt x="2295" y="1152"/>
                    <a:pt x="2295" y="1094"/>
                  </a:cubicBezTo>
                  <a:cubicBezTo>
                    <a:pt x="2315" y="1035"/>
                    <a:pt x="2334" y="957"/>
                    <a:pt x="2334" y="899"/>
                  </a:cubicBezTo>
                  <a:cubicBezTo>
                    <a:pt x="2334" y="880"/>
                    <a:pt x="2334" y="860"/>
                    <a:pt x="2334" y="860"/>
                  </a:cubicBezTo>
                  <a:cubicBezTo>
                    <a:pt x="2334" y="782"/>
                    <a:pt x="2334" y="724"/>
                    <a:pt x="2315" y="646"/>
                  </a:cubicBezTo>
                  <a:cubicBezTo>
                    <a:pt x="2315" y="646"/>
                    <a:pt x="2315" y="627"/>
                    <a:pt x="2315" y="627"/>
                  </a:cubicBezTo>
                  <a:cubicBezTo>
                    <a:pt x="2295" y="549"/>
                    <a:pt x="2276" y="491"/>
                    <a:pt x="2237" y="432"/>
                  </a:cubicBezTo>
                  <a:cubicBezTo>
                    <a:pt x="2237" y="413"/>
                    <a:pt x="2159" y="296"/>
                    <a:pt x="2140" y="277"/>
                  </a:cubicBezTo>
                  <a:cubicBezTo>
                    <a:pt x="2140" y="277"/>
                    <a:pt x="2140" y="277"/>
                    <a:pt x="2140" y="257"/>
                  </a:cubicBezTo>
                  <a:cubicBezTo>
                    <a:pt x="2120" y="257"/>
                    <a:pt x="2003" y="141"/>
                    <a:pt x="1984" y="141"/>
                  </a:cubicBezTo>
                  <a:cubicBezTo>
                    <a:pt x="1945" y="121"/>
                    <a:pt x="1770" y="43"/>
                    <a:pt x="1789" y="43"/>
                  </a:cubicBezTo>
                  <a:cubicBezTo>
                    <a:pt x="1731" y="43"/>
                    <a:pt x="1634" y="24"/>
                    <a:pt x="1614" y="24"/>
                  </a:cubicBezTo>
                  <a:cubicBezTo>
                    <a:pt x="1601" y="17"/>
                    <a:pt x="1586" y="15"/>
                    <a:pt x="1572" y="15"/>
                  </a:cubicBezTo>
                  <a:cubicBezTo>
                    <a:pt x="1543" y="15"/>
                    <a:pt x="1517" y="24"/>
                    <a:pt x="1517" y="24"/>
                  </a:cubicBezTo>
                  <a:lnTo>
                    <a:pt x="1439" y="24"/>
                  </a:lnTo>
                  <a:cubicBezTo>
                    <a:pt x="1400" y="24"/>
                    <a:pt x="1362" y="4"/>
                    <a:pt x="1342" y="4"/>
                  </a:cubicBezTo>
                  <a:cubicBezTo>
                    <a:pt x="1309" y="2"/>
                    <a:pt x="1276" y="1"/>
                    <a:pt x="1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0" name="Google Shape;1470;p50"/>
            <p:cNvSpPr/>
            <p:nvPr/>
          </p:nvSpPr>
          <p:spPr>
            <a:xfrm>
              <a:off x="-6483625" y="2483263"/>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1" name="Google Shape;1471;p50"/>
            <p:cNvSpPr/>
            <p:nvPr/>
          </p:nvSpPr>
          <p:spPr>
            <a:xfrm>
              <a:off x="-6483625" y="2483263"/>
              <a:ext cx="500" cy="500"/>
            </a:xfrm>
            <a:custGeom>
              <a:avLst/>
              <a:gdLst/>
              <a:ahLst/>
              <a:cxnLst/>
              <a:rect l="l" t="t" r="r" b="b"/>
              <a:pathLst>
                <a:path w="20" h="20" extrusionOk="0">
                  <a:moveTo>
                    <a:pt x="0" y="0"/>
                  </a:moveTo>
                  <a:cubicBezTo>
                    <a:pt x="0" y="0"/>
                    <a:pt x="20" y="0"/>
                    <a:pt x="20" y="20"/>
                  </a:cubicBezTo>
                  <a:cubicBezTo>
                    <a:pt x="20" y="20"/>
                    <a:pt x="20" y="0"/>
                    <a:pt x="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2" name="Google Shape;1472;p50"/>
            <p:cNvSpPr/>
            <p:nvPr/>
          </p:nvSpPr>
          <p:spPr>
            <a:xfrm>
              <a:off x="-6399025" y="2576888"/>
              <a:ext cx="64200" cy="50525"/>
            </a:xfrm>
            <a:custGeom>
              <a:avLst/>
              <a:gdLst/>
              <a:ahLst/>
              <a:cxnLst/>
              <a:rect l="l" t="t" r="r" b="b"/>
              <a:pathLst>
                <a:path w="2568" h="2021" extrusionOk="0">
                  <a:moveTo>
                    <a:pt x="1315" y="1"/>
                  </a:moveTo>
                  <a:cubicBezTo>
                    <a:pt x="1245" y="1"/>
                    <a:pt x="1172" y="15"/>
                    <a:pt x="1090" y="28"/>
                  </a:cubicBezTo>
                  <a:cubicBezTo>
                    <a:pt x="1031" y="28"/>
                    <a:pt x="954" y="48"/>
                    <a:pt x="895" y="87"/>
                  </a:cubicBezTo>
                  <a:cubicBezTo>
                    <a:pt x="818" y="106"/>
                    <a:pt x="740" y="126"/>
                    <a:pt x="681" y="165"/>
                  </a:cubicBezTo>
                  <a:cubicBezTo>
                    <a:pt x="487" y="281"/>
                    <a:pt x="351" y="398"/>
                    <a:pt x="215" y="573"/>
                  </a:cubicBezTo>
                  <a:cubicBezTo>
                    <a:pt x="156" y="651"/>
                    <a:pt x="117" y="748"/>
                    <a:pt x="78" y="845"/>
                  </a:cubicBezTo>
                  <a:cubicBezTo>
                    <a:pt x="40" y="943"/>
                    <a:pt x="20" y="1059"/>
                    <a:pt x="1" y="1157"/>
                  </a:cubicBezTo>
                  <a:cubicBezTo>
                    <a:pt x="1" y="1293"/>
                    <a:pt x="20" y="1409"/>
                    <a:pt x="78" y="1526"/>
                  </a:cubicBezTo>
                  <a:cubicBezTo>
                    <a:pt x="137" y="1623"/>
                    <a:pt x="215" y="1721"/>
                    <a:pt x="312" y="1798"/>
                  </a:cubicBezTo>
                  <a:cubicBezTo>
                    <a:pt x="526" y="1915"/>
                    <a:pt x="740" y="1993"/>
                    <a:pt x="973" y="2012"/>
                  </a:cubicBezTo>
                  <a:cubicBezTo>
                    <a:pt x="1007" y="2018"/>
                    <a:pt x="1043" y="2020"/>
                    <a:pt x="1080" y="2020"/>
                  </a:cubicBezTo>
                  <a:cubicBezTo>
                    <a:pt x="1168" y="2020"/>
                    <a:pt x="1260" y="2007"/>
                    <a:pt x="1343" y="1993"/>
                  </a:cubicBezTo>
                  <a:cubicBezTo>
                    <a:pt x="1401" y="1993"/>
                    <a:pt x="1440" y="1993"/>
                    <a:pt x="1498" y="1973"/>
                  </a:cubicBezTo>
                  <a:cubicBezTo>
                    <a:pt x="1732" y="1896"/>
                    <a:pt x="1926" y="1818"/>
                    <a:pt x="2121" y="1662"/>
                  </a:cubicBezTo>
                  <a:cubicBezTo>
                    <a:pt x="2198" y="1584"/>
                    <a:pt x="2276" y="1487"/>
                    <a:pt x="2354" y="1409"/>
                  </a:cubicBezTo>
                  <a:cubicBezTo>
                    <a:pt x="2432" y="1312"/>
                    <a:pt x="2471" y="1195"/>
                    <a:pt x="2529" y="1098"/>
                  </a:cubicBezTo>
                  <a:cubicBezTo>
                    <a:pt x="2568" y="1001"/>
                    <a:pt x="2568" y="904"/>
                    <a:pt x="2549" y="806"/>
                  </a:cubicBezTo>
                  <a:cubicBezTo>
                    <a:pt x="2549" y="709"/>
                    <a:pt x="2529" y="631"/>
                    <a:pt x="2490" y="554"/>
                  </a:cubicBezTo>
                  <a:cubicBezTo>
                    <a:pt x="2451" y="456"/>
                    <a:pt x="2393" y="398"/>
                    <a:pt x="2315" y="340"/>
                  </a:cubicBezTo>
                  <a:cubicBezTo>
                    <a:pt x="2257" y="262"/>
                    <a:pt x="2160" y="223"/>
                    <a:pt x="2082" y="184"/>
                  </a:cubicBezTo>
                  <a:cubicBezTo>
                    <a:pt x="2004" y="165"/>
                    <a:pt x="1946" y="165"/>
                    <a:pt x="1887" y="165"/>
                  </a:cubicBezTo>
                  <a:cubicBezTo>
                    <a:pt x="1829" y="126"/>
                    <a:pt x="1771" y="87"/>
                    <a:pt x="1712" y="67"/>
                  </a:cubicBezTo>
                  <a:cubicBezTo>
                    <a:pt x="1693" y="67"/>
                    <a:pt x="1673" y="48"/>
                    <a:pt x="1654" y="48"/>
                  </a:cubicBezTo>
                  <a:cubicBezTo>
                    <a:pt x="1576" y="28"/>
                    <a:pt x="1498" y="9"/>
                    <a:pt x="1401" y="9"/>
                  </a:cubicBezTo>
                  <a:cubicBezTo>
                    <a:pt x="1373" y="3"/>
                    <a:pt x="1344" y="1"/>
                    <a:pt x="1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3" name="Google Shape;1473;p50"/>
            <p:cNvSpPr/>
            <p:nvPr/>
          </p:nvSpPr>
          <p:spPr>
            <a:xfrm>
              <a:off x="-6775850" y="2221013"/>
              <a:ext cx="74425" cy="50400"/>
            </a:xfrm>
            <a:custGeom>
              <a:avLst/>
              <a:gdLst/>
              <a:ahLst/>
              <a:cxnLst/>
              <a:rect l="l" t="t" r="r" b="b"/>
              <a:pathLst>
                <a:path w="2977" h="2016" extrusionOk="0">
                  <a:moveTo>
                    <a:pt x="2018" y="1"/>
                  </a:moveTo>
                  <a:cubicBezTo>
                    <a:pt x="1978" y="1"/>
                    <a:pt x="1940" y="3"/>
                    <a:pt x="1906" y="7"/>
                  </a:cubicBezTo>
                  <a:cubicBezTo>
                    <a:pt x="1770" y="46"/>
                    <a:pt x="1634" y="124"/>
                    <a:pt x="1537" y="221"/>
                  </a:cubicBezTo>
                  <a:cubicBezTo>
                    <a:pt x="1381" y="221"/>
                    <a:pt x="1226" y="240"/>
                    <a:pt x="1070" y="279"/>
                  </a:cubicBezTo>
                  <a:cubicBezTo>
                    <a:pt x="934" y="318"/>
                    <a:pt x="778" y="377"/>
                    <a:pt x="662" y="435"/>
                  </a:cubicBezTo>
                  <a:cubicBezTo>
                    <a:pt x="526" y="493"/>
                    <a:pt x="389" y="591"/>
                    <a:pt x="273" y="668"/>
                  </a:cubicBezTo>
                  <a:cubicBezTo>
                    <a:pt x="78" y="824"/>
                    <a:pt x="0" y="1135"/>
                    <a:pt x="39" y="1349"/>
                  </a:cubicBezTo>
                  <a:cubicBezTo>
                    <a:pt x="98" y="1602"/>
                    <a:pt x="273" y="1796"/>
                    <a:pt x="526" y="1894"/>
                  </a:cubicBezTo>
                  <a:cubicBezTo>
                    <a:pt x="744" y="1976"/>
                    <a:pt x="980" y="2016"/>
                    <a:pt x="1218" y="2016"/>
                  </a:cubicBezTo>
                  <a:cubicBezTo>
                    <a:pt x="1767" y="2016"/>
                    <a:pt x="2330" y="1806"/>
                    <a:pt x="2723" y="1427"/>
                  </a:cubicBezTo>
                  <a:cubicBezTo>
                    <a:pt x="2898" y="1252"/>
                    <a:pt x="2976" y="1057"/>
                    <a:pt x="2957" y="824"/>
                  </a:cubicBezTo>
                  <a:cubicBezTo>
                    <a:pt x="2957" y="746"/>
                    <a:pt x="2937" y="649"/>
                    <a:pt x="2898" y="571"/>
                  </a:cubicBezTo>
                  <a:cubicBezTo>
                    <a:pt x="2840" y="454"/>
                    <a:pt x="2743" y="357"/>
                    <a:pt x="2646" y="299"/>
                  </a:cubicBezTo>
                  <a:cubicBezTo>
                    <a:pt x="2587" y="240"/>
                    <a:pt x="2509" y="182"/>
                    <a:pt x="2451" y="124"/>
                  </a:cubicBezTo>
                  <a:cubicBezTo>
                    <a:pt x="2344" y="32"/>
                    <a:pt x="2165"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4" name="Google Shape;1474;p50"/>
            <p:cNvSpPr/>
            <p:nvPr/>
          </p:nvSpPr>
          <p:spPr>
            <a:xfrm>
              <a:off x="-6855100" y="2079188"/>
              <a:ext cx="62250" cy="57550"/>
            </a:xfrm>
            <a:custGeom>
              <a:avLst/>
              <a:gdLst/>
              <a:ahLst/>
              <a:cxnLst/>
              <a:rect l="l" t="t" r="r" b="b"/>
              <a:pathLst>
                <a:path w="2490" h="2302" extrusionOk="0">
                  <a:moveTo>
                    <a:pt x="1459" y="1"/>
                  </a:moveTo>
                  <a:cubicBezTo>
                    <a:pt x="1342" y="1"/>
                    <a:pt x="1206" y="20"/>
                    <a:pt x="1109" y="79"/>
                  </a:cubicBezTo>
                  <a:cubicBezTo>
                    <a:pt x="1012" y="98"/>
                    <a:pt x="934" y="137"/>
                    <a:pt x="856" y="195"/>
                  </a:cubicBezTo>
                  <a:cubicBezTo>
                    <a:pt x="739" y="273"/>
                    <a:pt x="603" y="351"/>
                    <a:pt x="506" y="468"/>
                  </a:cubicBezTo>
                  <a:cubicBezTo>
                    <a:pt x="389" y="565"/>
                    <a:pt x="292" y="682"/>
                    <a:pt x="214" y="798"/>
                  </a:cubicBezTo>
                  <a:cubicBezTo>
                    <a:pt x="156" y="896"/>
                    <a:pt x="117" y="993"/>
                    <a:pt x="78" y="1090"/>
                  </a:cubicBezTo>
                  <a:cubicBezTo>
                    <a:pt x="0" y="1246"/>
                    <a:pt x="0" y="1421"/>
                    <a:pt x="39" y="1576"/>
                  </a:cubicBezTo>
                  <a:cubicBezTo>
                    <a:pt x="59" y="1810"/>
                    <a:pt x="234" y="2024"/>
                    <a:pt x="428" y="2160"/>
                  </a:cubicBezTo>
                  <a:cubicBezTo>
                    <a:pt x="506" y="2199"/>
                    <a:pt x="584" y="2238"/>
                    <a:pt x="681" y="2257"/>
                  </a:cubicBezTo>
                  <a:cubicBezTo>
                    <a:pt x="760" y="2273"/>
                    <a:pt x="838" y="2301"/>
                    <a:pt x="917" y="2301"/>
                  </a:cubicBezTo>
                  <a:cubicBezTo>
                    <a:pt x="935" y="2301"/>
                    <a:pt x="954" y="2300"/>
                    <a:pt x="973" y="2296"/>
                  </a:cubicBezTo>
                  <a:cubicBezTo>
                    <a:pt x="1050" y="2296"/>
                    <a:pt x="1148" y="2296"/>
                    <a:pt x="1245" y="2276"/>
                  </a:cubicBezTo>
                  <a:cubicBezTo>
                    <a:pt x="1342" y="2257"/>
                    <a:pt x="1439" y="2218"/>
                    <a:pt x="1517" y="2179"/>
                  </a:cubicBezTo>
                  <a:cubicBezTo>
                    <a:pt x="1653" y="2121"/>
                    <a:pt x="1790" y="2024"/>
                    <a:pt x="1887" y="1946"/>
                  </a:cubicBezTo>
                  <a:cubicBezTo>
                    <a:pt x="2023" y="1849"/>
                    <a:pt x="2120" y="1732"/>
                    <a:pt x="2217" y="1596"/>
                  </a:cubicBezTo>
                  <a:cubicBezTo>
                    <a:pt x="2315" y="1460"/>
                    <a:pt x="2392" y="1323"/>
                    <a:pt x="2451" y="1168"/>
                  </a:cubicBezTo>
                  <a:cubicBezTo>
                    <a:pt x="2470" y="1071"/>
                    <a:pt x="2490" y="973"/>
                    <a:pt x="2470" y="876"/>
                  </a:cubicBezTo>
                  <a:cubicBezTo>
                    <a:pt x="2470" y="798"/>
                    <a:pt x="2451" y="701"/>
                    <a:pt x="2412" y="623"/>
                  </a:cubicBezTo>
                  <a:cubicBezTo>
                    <a:pt x="2373" y="565"/>
                    <a:pt x="2334" y="526"/>
                    <a:pt x="2295" y="468"/>
                  </a:cubicBezTo>
                  <a:cubicBezTo>
                    <a:pt x="2217" y="370"/>
                    <a:pt x="2120" y="293"/>
                    <a:pt x="1984" y="254"/>
                  </a:cubicBezTo>
                  <a:lnTo>
                    <a:pt x="1965" y="254"/>
                  </a:lnTo>
                  <a:cubicBezTo>
                    <a:pt x="1887" y="156"/>
                    <a:pt x="1770" y="59"/>
                    <a:pt x="1653" y="40"/>
                  </a:cubicBezTo>
                  <a:cubicBezTo>
                    <a:pt x="1576" y="20"/>
                    <a:pt x="1517"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5" name="Google Shape;1475;p50"/>
            <p:cNvSpPr/>
            <p:nvPr/>
          </p:nvSpPr>
          <p:spPr>
            <a:xfrm>
              <a:off x="-6925600" y="1961538"/>
              <a:ext cx="54950" cy="55150"/>
            </a:xfrm>
            <a:custGeom>
              <a:avLst/>
              <a:gdLst/>
              <a:ahLst/>
              <a:cxnLst/>
              <a:rect l="l" t="t" r="r" b="b"/>
              <a:pathLst>
                <a:path w="2198" h="2206" extrusionOk="0">
                  <a:moveTo>
                    <a:pt x="1517" y="0"/>
                  </a:moveTo>
                  <a:cubicBezTo>
                    <a:pt x="1381" y="0"/>
                    <a:pt x="1225" y="39"/>
                    <a:pt x="1089" y="117"/>
                  </a:cubicBezTo>
                  <a:cubicBezTo>
                    <a:pt x="1089" y="117"/>
                    <a:pt x="1070" y="117"/>
                    <a:pt x="1050" y="136"/>
                  </a:cubicBezTo>
                  <a:cubicBezTo>
                    <a:pt x="934" y="195"/>
                    <a:pt x="817" y="292"/>
                    <a:pt x="739" y="428"/>
                  </a:cubicBezTo>
                  <a:cubicBezTo>
                    <a:pt x="583" y="584"/>
                    <a:pt x="408" y="739"/>
                    <a:pt x="253" y="914"/>
                  </a:cubicBezTo>
                  <a:cubicBezTo>
                    <a:pt x="156" y="992"/>
                    <a:pt x="78" y="1089"/>
                    <a:pt x="39" y="1225"/>
                  </a:cubicBezTo>
                  <a:cubicBezTo>
                    <a:pt x="0" y="1303"/>
                    <a:pt x="0" y="1400"/>
                    <a:pt x="19" y="1498"/>
                  </a:cubicBezTo>
                  <a:cubicBezTo>
                    <a:pt x="19" y="1595"/>
                    <a:pt x="39" y="1673"/>
                    <a:pt x="78" y="1770"/>
                  </a:cubicBezTo>
                  <a:cubicBezTo>
                    <a:pt x="136" y="1867"/>
                    <a:pt x="214" y="1965"/>
                    <a:pt x="331" y="2042"/>
                  </a:cubicBezTo>
                  <a:cubicBezTo>
                    <a:pt x="408" y="2081"/>
                    <a:pt x="486" y="2120"/>
                    <a:pt x="564" y="2159"/>
                  </a:cubicBezTo>
                  <a:cubicBezTo>
                    <a:pt x="642" y="2178"/>
                    <a:pt x="739" y="2198"/>
                    <a:pt x="817" y="2198"/>
                  </a:cubicBezTo>
                  <a:cubicBezTo>
                    <a:pt x="851" y="2204"/>
                    <a:pt x="887" y="2206"/>
                    <a:pt x="923" y="2206"/>
                  </a:cubicBezTo>
                  <a:cubicBezTo>
                    <a:pt x="1010" y="2206"/>
                    <a:pt x="1098" y="2192"/>
                    <a:pt x="1167" y="2178"/>
                  </a:cubicBezTo>
                  <a:cubicBezTo>
                    <a:pt x="1284" y="2178"/>
                    <a:pt x="1400" y="2140"/>
                    <a:pt x="1498" y="2081"/>
                  </a:cubicBezTo>
                  <a:cubicBezTo>
                    <a:pt x="1575" y="2042"/>
                    <a:pt x="1634" y="1984"/>
                    <a:pt x="1712" y="1945"/>
                  </a:cubicBezTo>
                  <a:cubicBezTo>
                    <a:pt x="1731" y="1926"/>
                    <a:pt x="1750" y="1906"/>
                    <a:pt x="1770" y="1887"/>
                  </a:cubicBezTo>
                  <a:cubicBezTo>
                    <a:pt x="1828" y="1828"/>
                    <a:pt x="1887" y="1770"/>
                    <a:pt x="1945" y="1692"/>
                  </a:cubicBezTo>
                  <a:cubicBezTo>
                    <a:pt x="1984" y="1614"/>
                    <a:pt x="2023" y="1517"/>
                    <a:pt x="2062" y="1459"/>
                  </a:cubicBezTo>
                  <a:cubicBezTo>
                    <a:pt x="2120" y="1362"/>
                    <a:pt x="2120" y="1225"/>
                    <a:pt x="2139" y="1128"/>
                  </a:cubicBezTo>
                  <a:cubicBezTo>
                    <a:pt x="2159" y="1070"/>
                    <a:pt x="2159" y="1012"/>
                    <a:pt x="2159" y="953"/>
                  </a:cubicBezTo>
                  <a:cubicBezTo>
                    <a:pt x="2178" y="875"/>
                    <a:pt x="2198" y="817"/>
                    <a:pt x="2198" y="739"/>
                  </a:cubicBezTo>
                  <a:cubicBezTo>
                    <a:pt x="2198" y="661"/>
                    <a:pt x="2178" y="564"/>
                    <a:pt x="2139" y="486"/>
                  </a:cubicBezTo>
                  <a:cubicBezTo>
                    <a:pt x="2120" y="389"/>
                    <a:pt x="2081" y="311"/>
                    <a:pt x="2023" y="234"/>
                  </a:cubicBezTo>
                  <a:cubicBezTo>
                    <a:pt x="1887" y="97"/>
                    <a:pt x="1712" y="0"/>
                    <a:pt x="1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6" name="Google Shape;1476;p50"/>
            <p:cNvSpPr/>
            <p:nvPr/>
          </p:nvSpPr>
          <p:spPr>
            <a:xfrm>
              <a:off x="-6977650" y="2064613"/>
              <a:ext cx="37000" cy="37950"/>
            </a:xfrm>
            <a:custGeom>
              <a:avLst/>
              <a:gdLst/>
              <a:ahLst/>
              <a:cxnLst/>
              <a:rect l="l" t="t" r="r" b="b"/>
              <a:pathLst>
                <a:path w="1480" h="1518" extrusionOk="0">
                  <a:moveTo>
                    <a:pt x="779" y="0"/>
                  </a:moveTo>
                  <a:cubicBezTo>
                    <a:pt x="721" y="0"/>
                    <a:pt x="662" y="20"/>
                    <a:pt x="604" y="20"/>
                  </a:cubicBezTo>
                  <a:lnTo>
                    <a:pt x="584" y="20"/>
                  </a:lnTo>
                  <a:cubicBezTo>
                    <a:pt x="507" y="39"/>
                    <a:pt x="409" y="78"/>
                    <a:pt x="351" y="137"/>
                  </a:cubicBezTo>
                  <a:cubicBezTo>
                    <a:pt x="273" y="175"/>
                    <a:pt x="195" y="234"/>
                    <a:pt x="157" y="331"/>
                  </a:cubicBezTo>
                  <a:cubicBezTo>
                    <a:pt x="98" y="389"/>
                    <a:pt x="79" y="448"/>
                    <a:pt x="59" y="526"/>
                  </a:cubicBezTo>
                  <a:cubicBezTo>
                    <a:pt x="40" y="603"/>
                    <a:pt x="20" y="662"/>
                    <a:pt x="1" y="759"/>
                  </a:cubicBezTo>
                  <a:cubicBezTo>
                    <a:pt x="20" y="817"/>
                    <a:pt x="20" y="876"/>
                    <a:pt x="20" y="934"/>
                  </a:cubicBezTo>
                  <a:cubicBezTo>
                    <a:pt x="40" y="1051"/>
                    <a:pt x="98" y="1167"/>
                    <a:pt x="176" y="1265"/>
                  </a:cubicBezTo>
                  <a:lnTo>
                    <a:pt x="195" y="1265"/>
                  </a:lnTo>
                  <a:cubicBezTo>
                    <a:pt x="195" y="1265"/>
                    <a:pt x="332" y="1381"/>
                    <a:pt x="332" y="1381"/>
                  </a:cubicBezTo>
                  <a:cubicBezTo>
                    <a:pt x="390" y="1420"/>
                    <a:pt x="448" y="1459"/>
                    <a:pt x="507" y="1479"/>
                  </a:cubicBezTo>
                  <a:cubicBezTo>
                    <a:pt x="507" y="1479"/>
                    <a:pt x="701" y="1517"/>
                    <a:pt x="701" y="1517"/>
                  </a:cubicBezTo>
                  <a:cubicBezTo>
                    <a:pt x="759" y="1517"/>
                    <a:pt x="837" y="1517"/>
                    <a:pt x="896" y="1498"/>
                  </a:cubicBezTo>
                  <a:cubicBezTo>
                    <a:pt x="896" y="1498"/>
                    <a:pt x="1071" y="1440"/>
                    <a:pt x="1071" y="1440"/>
                  </a:cubicBezTo>
                  <a:cubicBezTo>
                    <a:pt x="1071" y="1440"/>
                    <a:pt x="1226" y="1323"/>
                    <a:pt x="1226" y="1323"/>
                  </a:cubicBezTo>
                  <a:cubicBezTo>
                    <a:pt x="1265" y="1284"/>
                    <a:pt x="1304" y="1226"/>
                    <a:pt x="1343" y="1187"/>
                  </a:cubicBezTo>
                  <a:lnTo>
                    <a:pt x="1362" y="1187"/>
                  </a:lnTo>
                  <a:cubicBezTo>
                    <a:pt x="1382" y="1128"/>
                    <a:pt x="1421" y="1051"/>
                    <a:pt x="1440" y="992"/>
                  </a:cubicBezTo>
                  <a:cubicBezTo>
                    <a:pt x="1440" y="973"/>
                    <a:pt x="1440" y="973"/>
                    <a:pt x="1440" y="973"/>
                  </a:cubicBezTo>
                  <a:cubicBezTo>
                    <a:pt x="1460" y="953"/>
                    <a:pt x="1479" y="817"/>
                    <a:pt x="1479" y="798"/>
                  </a:cubicBezTo>
                  <a:cubicBezTo>
                    <a:pt x="1479" y="778"/>
                    <a:pt x="1479" y="778"/>
                    <a:pt x="1479" y="778"/>
                  </a:cubicBezTo>
                  <a:cubicBezTo>
                    <a:pt x="1479" y="759"/>
                    <a:pt x="1479" y="603"/>
                    <a:pt x="1479" y="584"/>
                  </a:cubicBezTo>
                  <a:lnTo>
                    <a:pt x="1460" y="584"/>
                  </a:lnTo>
                  <a:cubicBezTo>
                    <a:pt x="1460" y="584"/>
                    <a:pt x="1401" y="409"/>
                    <a:pt x="1401" y="409"/>
                  </a:cubicBezTo>
                  <a:cubicBezTo>
                    <a:pt x="1401" y="409"/>
                    <a:pt x="1304" y="253"/>
                    <a:pt x="1304" y="253"/>
                  </a:cubicBezTo>
                  <a:cubicBezTo>
                    <a:pt x="1265" y="195"/>
                    <a:pt x="1207" y="156"/>
                    <a:pt x="1168" y="137"/>
                  </a:cubicBezTo>
                  <a:cubicBezTo>
                    <a:pt x="1110" y="98"/>
                    <a:pt x="1051" y="59"/>
                    <a:pt x="973" y="39"/>
                  </a:cubicBezTo>
                  <a:cubicBezTo>
                    <a:pt x="915" y="20"/>
                    <a:pt x="857" y="0"/>
                    <a:pt x="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7" name="Google Shape;1477;p50"/>
            <p:cNvSpPr/>
            <p:nvPr/>
          </p:nvSpPr>
          <p:spPr>
            <a:xfrm>
              <a:off x="-6894975" y="2226038"/>
              <a:ext cx="36975" cy="37950"/>
            </a:xfrm>
            <a:custGeom>
              <a:avLst/>
              <a:gdLst/>
              <a:ahLst/>
              <a:cxnLst/>
              <a:rect l="l" t="t" r="r" b="b"/>
              <a:pathLst>
                <a:path w="1479" h="1518" extrusionOk="0">
                  <a:moveTo>
                    <a:pt x="798" y="1"/>
                  </a:moveTo>
                  <a:cubicBezTo>
                    <a:pt x="662" y="1"/>
                    <a:pt x="545" y="20"/>
                    <a:pt x="428" y="78"/>
                  </a:cubicBezTo>
                  <a:cubicBezTo>
                    <a:pt x="389" y="98"/>
                    <a:pt x="331" y="137"/>
                    <a:pt x="292" y="176"/>
                  </a:cubicBezTo>
                  <a:cubicBezTo>
                    <a:pt x="195" y="253"/>
                    <a:pt x="117" y="370"/>
                    <a:pt x="78" y="487"/>
                  </a:cubicBezTo>
                  <a:lnTo>
                    <a:pt x="59" y="584"/>
                  </a:lnTo>
                  <a:cubicBezTo>
                    <a:pt x="20" y="681"/>
                    <a:pt x="0" y="759"/>
                    <a:pt x="20" y="856"/>
                  </a:cubicBezTo>
                  <a:cubicBezTo>
                    <a:pt x="20" y="954"/>
                    <a:pt x="39" y="1051"/>
                    <a:pt x="98" y="1129"/>
                  </a:cubicBezTo>
                  <a:cubicBezTo>
                    <a:pt x="136" y="1206"/>
                    <a:pt x="195" y="1284"/>
                    <a:pt x="253" y="1343"/>
                  </a:cubicBezTo>
                  <a:cubicBezTo>
                    <a:pt x="331" y="1401"/>
                    <a:pt x="409" y="1459"/>
                    <a:pt x="506" y="1479"/>
                  </a:cubicBezTo>
                  <a:cubicBezTo>
                    <a:pt x="564" y="1498"/>
                    <a:pt x="623" y="1498"/>
                    <a:pt x="700" y="1518"/>
                  </a:cubicBezTo>
                  <a:cubicBezTo>
                    <a:pt x="817" y="1518"/>
                    <a:pt x="934" y="1498"/>
                    <a:pt x="1051" y="1440"/>
                  </a:cubicBezTo>
                  <a:cubicBezTo>
                    <a:pt x="1089" y="1401"/>
                    <a:pt x="1148" y="1382"/>
                    <a:pt x="1206" y="1343"/>
                  </a:cubicBezTo>
                  <a:cubicBezTo>
                    <a:pt x="1303" y="1245"/>
                    <a:pt x="1362" y="1148"/>
                    <a:pt x="1401" y="1031"/>
                  </a:cubicBezTo>
                  <a:lnTo>
                    <a:pt x="1440" y="934"/>
                  </a:lnTo>
                  <a:cubicBezTo>
                    <a:pt x="1478" y="837"/>
                    <a:pt x="1478" y="740"/>
                    <a:pt x="1459" y="662"/>
                  </a:cubicBezTo>
                  <a:cubicBezTo>
                    <a:pt x="1459" y="565"/>
                    <a:pt x="1440" y="467"/>
                    <a:pt x="1401" y="390"/>
                  </a:cubicBezTo>
                  <a:cubicBezTo>
                    <a:pt x="1362" y="312"/>
                    <a:pt x="1303" y="234"/>
                    <a:pt x="1226" y="176"/>
                  </a:cubicBezTo>
                  <a:cubicBezTo>
                    <a:pt x="1167" y="117"/>
                    <a:pt x="1070" y="59"/>
                    <a:pt x="992" y="39"/>
                  </a:cubicBezTo>
                  <a:cubicBezTo>
                    <a:pt x="914" y="20"/>
                    <a:pt x="856"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8" name="Google Shape;1478;p50"/>
            <p:cNvSpPr/>
            <p:nvPr/>
          </p:nvSpPr>
          <p:spPr>
            <a:xfrm>
              <a:off x="-6788500" y="2350038"/>
              <a:ext cx="42325" cy="38925"/>
            </a:xfrm>
            <a:custGeom>
              <a:avLst/>
              <a:gdLst/>
              <a:ahLst/>
              <a:cxnLst/>
              <a:rect l="l" t="t" r="r" b="b"/>
              <a:pathLst>
                <a:path w="1693" h="1557" extrusionOk="0">
                  <a:moveTo>
                    <a:pt x="1012" y="0"/>
                  </a:moveTo>
                  <a:cubicBezTo>
                    <a:pt x="876" y="0"/>
                    <a:pt x="759" y="20"/>
                    <a:pt x="643" y="78"/>
                  </a:cubicBezTo>
                  <a:cubicBezTo>
                    <a:pt x="565" y="117"/>
                    <a:pt x="487" y="156"/>
                    <a:pt x="390" y="214"/>
                  </a:cubicBezTo>
                  <a:cubicBezTo>
                    <a:pt x="312" y="253"/>
                    <a:pt x="234" y="292"/>
                    <a:pt x="176" y="370"/>
                  </a:cubicBezTo>
                  <a:cubicBezTo>
                    <a:pt x="117" y="448"/>
                    <a:pt x="59" y="525"/>
                    <a:pt x="40" y="623"/>
                  </a:cubicBezTo>
                  <a:cubicBezTo>
                    <a:pt x="1" y="720"/>
                    <a:pt x="1" y="798"/>
                    <a:pt x="20" y="895"/>
                  </a:cubicBezTo>
                  <a:cubicBezTo>
                    <a:pt x="20" y="992"/>
                    <a:pt x="40" y="1089"/>
                    <a:pt x="79" y="1167"/>
                  </a:cubicBezTo>
                  <a:cubicBezTo>
                    <a:pt x="117" y="1206"/>
                    <a:pt x="156" y="1264"/>
                    <a:pt x="176" y="1323"/>
                  </a:cubicBezTo>
                  <a:cubicBezTo>
                    <a:pt x="273" y="1420"/>
                    <a:pt x="370" y="1478"/>
                    <a:pt x="487" y="1517"/>
                  </a:cubicBezTo>
                  <a:cubicBezTo>
                    <a:pt x="565" y="1537"/>
                    <a:pt x="623" y="1537"/>
                    <a:pt x="681" y="1556"/>
                  </a:cubicBezTo>
                  <a:cubicBezTo>
                    <a:pt x="798" y="1556"/>
                    <a:pt x="934" y="1537"/>
                    <a:pt x="1032" y="1478"/>
                  </a:cubicBezTo>
                  <a:cubicBezTo>
                    <a:pt x="1129" y="1439"/>
                    <a:pt x="1207" y="1401"/>
                    <a:pt x="1284" y="1362"/>
                  </a:cubicBezTo>
                  <a:cubicBezTo>
                    <a:pt x="1382" y="1323"/>
                    <a:pt x="1440" y="1264"/>
                    <a:pt x="1498" y="1187"/>
                  </a:cubicBezTo>
                  <a:cubicBezTo>
                    <a:pt x="1576" y="1109"/>
                    <a:pt x="1615" y="1031"/>
                    <a:pt x="1654" y="934"/>
                  </a:cubicBezTo>
                  <a:cubicBezTo>
                    <a:pt x="1673" y="856"/>
                    <a:pt x="1693" y="759"/>
                    <a:pt x="1673" y="661"/>
                  </a:cubicBezTo>
                  <a:cubicBezTo>
                    <a:pt x="1673" y="564"/>
                    <a:pt x="1654" y="486"/>
                    <a:pt x="1615" y="389"/>
                  </a:cubicBezTo>
                  <a:cubicBezTo>
                    <a:pt x="1576" y="350"/>
                    <a:pt x="1537" y="292"/>
                    <a:pt x="1498" y="253"/>
                  </a:cubicBezTo>
                  <a:cubicBezTo>
                    <a:pt x="1421" y="156"/>
                    <a:pt x="1323" y="78"/>
                    <a:pt x="1187" y="39"/>
                  </a:cubicBezTo>
                  <a:cubicBezTo>
                    <a:pt x="1129" y="20"/>
                    <a:pt x="1070" y="20"/>
                    <a:pt x="1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9" name="Google Shape;1479;p50"/>
            <p:cNvSpPr/>
            <p:nvPr/>
          </p:nvSpPr>
          <p:spPr>
            <a:xfrm>
              <a:off x="-6687350" y="2452138"/>
              <a:ext cx="52525" cy="46700"/>
            </a:xfrm>
            <a:custGeom>
              <a:avLst/>
              <a:gdLst/>
              <a:ahLst/>
              <a:cxnLst/>
              <a:rect l="l" t="t" r="r" b="b"/>
              <a:pathLst>
                <a:path w="2101" h="1868" extrusionOk="0">
                  <a:moveTo>
                    <a:pt x="1284" y="1"/>
                  </a:moveTo>
                  <a:cubicBezTo>
                    <a:pt x="1187" y="1"/>
                    <a:pt x="1109" y="1"/>
                    <a:pt x="1012" y="20"/>
                  </a:cubicBezTo>
                  <a:cubicBezTo>
                    <a:pt x="973" y="20"/>
                    <a:pt x="953" y="39"/>
                    <a:pt x="934" y="39"/>
                  </a:cubicBezTo>
                  <a:cubicBezTo>
                    <a:pt x="837" y="59"/>
                    <a:pt x="759" y="98"/>
                    <a:pt x="681" y="137"/>
                  </a:cubicBezTo>
                  <a:cubicBezTo>
                    <a:pt x="642" y="137"/>
                    <a:pt x="623" y="156"/>
                    <a:pt x="584" y="176"/>
                  </a:cubicBezTo>
                  <a:cubicBezTo>
                    <a:pt x="525" y="214"/>
                    <a:pt x="448" y="273"/>
                    <a:pt x="370" y="331"/>
                  </a:cubicBezTo>
                  <a:cubicBezTo>
                    <a:pt x="350" y="351"/>
                    <a:pt x="331" y="370"/>
                    <a:pt x="311" y="390"/>
                  </a:cubicBezTo>
                  <a:cubicBezTo>
                    <a:pt x="253" y="467"/>
                    <a:pt x="175" y="526"/>
                    <a:pt x="136" y="603"/>
                  </a:cubicBezTo>
                  <a:cubicBezTo>
                    <a:pt x="78" y="681"/>
                    <a:pt x="39" y="779"/>
                    <a:pt x="39" y="876"/>
                  </a:cubicBezTo>
                  <a:cubicBezTo>
                    <a:pt x="0" y="954"/>
                    <a:pt x="0" y="1051"/>
                    <a:pt x="20" y="1148"/>
                  </a:cubicBezTo>
                  <a:lnTo>
                    <a:pt x="97" y="1323"/>
                  </a:lnTo>
                  <a:cubicBezTo>
                    <a:pt x="136" y="1440"/>
                    <a:pt x="234" y="1518"/>
                    <a:pt x="331" y="1595"/>
                  </a:cubicBezTo>
                  <a:cubicBezTo>
                    <a:pt x="370" y="1615"/>
                    <a:pt x="409" y="1634"/>
                    <a:pt x="448" y="1654"/>
                  </a:cubicBezTo>
                  <a:cubicBezTo>
                    <a:pt x="486" y="1693"/>
                    <a:pt x="525" y="1712"/>
                    <a:pt x="584" y="1732"/>
                  </a:cubicBezTo>
                  <a:cubicBezTo>
                    <a:pt x="623" y="1751"/>
                    <a:pt x="661" y="1770"/>
                    <a:pt x="720" y="1790"/>
                  </a:cubicBezTo>
                  <a:cubicBezTo>
                    <a:pt x="817" y="1829"/>
                    <a:pt x="914" y="1848"/>
                    <a:pt x="1012" y="1868"/>
                  </a:cubicBezTo>
                  <a:lnTo>
                    <a:pt x="1070" y="1868"/>
                  </a:lnTo>
                  <a:cubicBezTo>
                    <a:pt x="1109" y="1868"/>
                    <a:pt x="1148" y="1868"/>
                    <a:pt x="1187" y="1848"/>
                  </a:cubicBezTo>
                  <a:lnTo>
                    <a:pt x="1303" y="1848"/>
                  </a:lnTo>
                  <a:cubicBezTo>
                    <a:pt x="1323" y="1848"/>
                    <a:pt x="1323" y="1848"/>
                    <a:pt x="1342" y="1829"/>
                  </a:cubicBezTo>
                  <a:cubicBezTo>
                    <a:pt x="1401" y="1809"/>
                    <a:pt x="1478" y="1790"/>
                    <a:pt x="1537" y="1770"/>
                  </a:cubicBezTo>
                  <a:cubicBezTo>
                    <a:pt x="1537" y="1770"/>
                    <a:pt x="1556" y="1770"/>
                    <a:pt x="1556" y="1751"/>
                  </a:cubicBezTo>
                  <a:cubicBezTo>
                    <a:pt x="1634" y="1712"/>
                    <a:pt x="1712" y="1673"/>
                    <a:pt x="1790" y="1615"/>
                  </a:cubicBezTo>
                  <a:cubicBezTo>
                    <a:pt x="1965" y="1440"/>
                    <a:pt x="2081" y="1206"/>
                    <a:pt x="2101" y="954"/>
                  </a:cubicBezTo>
                  <a:cubicBezTo>
                    <a:pt x="2101" y="876"/>
                    <a:pt x="2081" y="779"/>
                    <a:pt x="2042" y="701"/>
                  </a:cubicBezTo>
                  <a:cubicBezTo>
                    <a:pt x="2042" y="642"/>
                    <a:pt x="2042" y="603"/>
                    <a:pt x="2042" y="565"/>
                  </a:cubicBezTo>
                  <a:cubicBezTo>
                    <a:pt x="2003" y="448"/>
                    <a:pt x="1965" y="331"/>
                    <a:pt x="1867" y="234"/>
                  </a:cubicBezTo>
                  <a:cubicBezTo>
                    <a:pt x="1828" y="195"/>
                    <a:pt x="1790" y="156"/>
                    <a:pt x="1731" y="117"/>
                  </a:cubicBezTo>
                  <a:cubicBezTo>
                    <a:pt x="1634" y="39"/>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0" name="Google Shape;1480;p50"/>
            <p:cNvSpPr/>
            <p:nvPr/>
          </p:nvSpPr>
          <p:spPr>
            <a:xfrm>
              <a:off x="-6572125" y="2575638"/>
              <a:ext cx="48175" cy="48650"/>
            </a:xfrm>
            <a:custGeom>
              <a:avLst/>
              <a:gdLst/>
              <a:ahLst/>
              <a:cxnLst/>
              <a:rect l="l" t="t" r="r" b="b"/>
              <a:pathLst>
                <a:path w="1927" h="1946" extrusionOk="0">
                  <a:moveTo>
                    <a:pt x="1226" y="1"/>
                  </a:moveTo>
                  <a:cubicBezTo>
                    <a:pt x="1109" y="1"/>
                    <a:pt x="993" y="20"/>
                    <a:pt x="876" y="78"/>
                  </a:cubicBezTo>
                  <a:cubicBezTo>
                    <a:pt x="779" y="137"/>
                    <a:pt x="681" y="195"/>
                    <a:pt x="584" y="273"/>
                  </a:cubicBezTo>
                  <a:cubicBezTo>
                    <a:pt x="545" y="292"/>
                    <a:pt x="506" y="331"/>
                    <a:pt x="448" y="370"/>
                  </a:cubicBezTo>
                  <a:cubicBezTo>
                    <a:pt x="370" y="448"/>
                    <a:pt x="292" y="545"/>
                    <a:pt x="234" y="623"/>
                  </a:cubicBezTo>
                  <a:cubicBezTo>
                    <a:pt x="195" y="662"/>
                    <a:pt x="156" y="720"/>
                    <a:pt x="117" y="759"/>
                  </a:cubicBezTo>
                  <a:lnTo>
                    <a:pt x="40" y="934"/>
                  </a:lnTo>
                  <a:cubicBezTo>
                    <a:pt x="1" y="1031"/>
                    <a:pt x="1" y="1129"/>
                    <a:pt x="20" y="1207"/>
                  </a:cubicBezTo>
                  <a:cubicBezTo>
                    <a:pt x="1" y="1284"/>
                    <a:pt x="20" y="1343"/>
                    <a:pt x="59" y="1401"/>
                  </a:cubicBezTo>
                  <a:cubicBezTo>
                    <a:pt x="78" y="1479"/>
                    <a:pt x="117" y="1557"/>
                    <a:pt x="176" y="1634"/>
                  </a:cubicBezTo>
                  <a:cubicBezTo>
                    <a:pt x="234" y="1673"/>
                    <a:pt x="292" y="1732"/>
                    <a:pt x="351" y="1771"/>
                  </a:cubicBezTo>
                  <a:cubicBezTo>
                    <a:pt x="351" y="1790"/>
                    <a:pt x="370" y="1790"/>
                    <a:pt x="390" y="1790"/>
                  </a:cubicBezTo>
                  <a:cubicBezTo>
                    <a:pt x="448" y="1829"/>
                    <a:pt x="545" y="1887"/>
                    <a:pt x="623" y="1907"/>
                  </a:cubicBezTo>
                  <a:cubicBezTo>
                    <a:pt x="701" y="1926"/>
                    <a:pt x="798" y="1946"/>
                    <a:pt x="876" y="1946"/>
                  </a:cubicBezTo>
                  <a:cubicBezTo>
                    <a:pt x="954" y="1946"/>
                    <a:pt x="1032" y="1926"/>
                    <a:pt x="1109" y="1926"/>
                  </a:cubicBezTo>
                  <a:lnTo>
                    <a:pt x="1148" y="1926"/>
                  </a:lnTo>
                  <a:cubicBezTo>
                    <a:pt x="1226" y="1907"/>
                    <a:pt x="1304" y="1868"/>
                    <a:pt x="1382" y="1829"/>
                  </a:cubicBezTo>
                  <a:cubicBezTo>
                    <a:pt x="1401" y="1829"/>
                    <a:pt x="1401" y="1829"/>
                    <a:pt x="1420" y="1809"/>
                  </a:cubicBezTo>
                  <a:cubicBezTo>
                    <a:pt x="1479" y="1771"/>
                    <a:pt x="1537" y="1732"/>
                    <a:pt x="1596" y="1693"/>
                  </a:cubicBezTo>
                  <a:cubicBezTo>
                    <a:pt x="1615" y="1693"/>
                    <a:pt x="1615" y="1673"/>
                    <a:pt x="1634" y="1673"/>
                  </a:cubicBezTo>
                  <a:cubicBezTo>
                    <a:pt x="1673" y="1615"/>
                    <a:pt x="1732" y="1557"/>
                    <a:pt x="1771" y="1498"/>
                  </a:cubicBezTo>
                  <a:cubicBezTo>
                    <a:pt x="1829" y="1440"/>
                    <a:pt x="1868" y="1343"/>
                    <a:pt x="1887" y="1265"/>
                  </a:cubicBezTo>
                  <a:cubicBezTo>
                    <a:pt x="1926" y="1168"/>
                    <a:pt x="1926" y="1090"/>
                    <a:pt x="1926" y="993"/>
                  </a:cubicBezTo>
                  <a:cubicBezTo>
                    <a:pt x="1926" y="934"/>
                    <a:pt x="1907" y="895"/>
                    <a:pt x="1907" y="837"/>
                  </a:cubicBezTo>
                  <a:cubicBezTo>
                    <a:pt x="1907" y="779"/>
                    <a:pt x="1907" y="720"/>
                    <a:pt x="1907" y="662"/>
                  </a:cubicBezTo>
                  <a:cubicBezTo>
                    <a:pt x="1907" y="565"/>
                    <a:pt x="1887" y="487"/>
                    <a:pt x="1829" y="390"/>
                  </a:cubicBezTo>
                  <a:lnTo>
                    <a:pt x="1732" y="254"/>
                  </a:lnTo>
                  <a:cubicBezTo>
                    <a:pt x="1654" y="156"/>
                    <a:pt x="1537" y="78"/>
                    <a:pt x="1420" y="40"/>
                  </a:cubicBezTo>
                  <a:cubicBezTo>
                    <a:pt x="1362" y="20"/>
                    <a:pt x="1284" y="20"/>
                    <a:pt x="1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1" name="Google Shape;1481;p50"/>
            <p:cNvSpPr/>
            <p:nvPr/>
          </p:nvSpPr>
          <p:spPr>
            <a:xfrm>
              <a:off x="-6707775" y="2587663"/>
              <a:ext cx="37450" cy="40525"/>
            </a:xfrm>
            <a:custGeom>
              <a:avLst/>
              <a:gdLst/>
              <a:ahLst/>
              <a:cxnLst/>
              <a:rect l="l" t="t" r="r" b="b"/>
              <a:pathLst>
                <a:path w="1498" h="1621" extrusionOk="0">
                  <a:moveTo>
                    <a:pt x="747" y="1"/>
                  </a:moveTo>
                  <a:cubicBezTo>
                    <a:pt x="640" y="1"/>
                    <a:pt x="547" y="36"/>
                    <a:pt x="467" y="84"/>
                  </a:cubicBezTo>
                  <a:lnTo>
                    <a:pt x="312" y="181"/>
                  </a:lnTo>
                  <a:cubicBezTo>
                    <a:pt x="214" y="259"/>
                    <a:pt x="136" y="375"/>
                    <a:pt x="98" y="492"/>
                  </a:cubicBezTo>
                  <a:lnTo>
                    <a:pt x="39" y="687"/>
                  </a:lnTo>
                  <a:cubicBezTo>
                    <a:pt x="0" y="764"/>
                    <a:pt x="0" y="862"/>
                    <a:pt x="20" y="959"/>
                  </a:cubicBezTo>
                  <a:cubicBezTo>
                    <a:pt x="20" y="1056"/>
                    <a:pt x="39" y="1134"/>
                    <a:pt x="78" y="1231"/>
                  </a:cubicBezTo>
                  <a:cubicBezTo>
                    <a:pt x="117" y="1309"/>
                    <a:pt x="175" y="1387"/>
                    <a:pt x="253" y="1445"/>
                  </a:cubicBezTo>
                  <a:cubicBezTo>
                    <a:pt x="312" y="1504"/>
                    <a:pt x="389" y="1562"/>
                    <a:pt x="487" y="1581"/>
                  </a:cubicBezTo>
                  <a:cubicBezTo>
                    <a:pt x="564" y="1601"/>
                    <a:pt x="623" y="1601"/>
                    <a:pt x="681" y="1620"/>
                  </a:cubicBezTo>
                  <a:cubicBezTo>
                    <a:pt x="798" y="1620"/>
                    <a:pt x="934" y="1601"/>
                    <a:pt x="1031" y="1542"/>
                  </a:cubicBezTo>
                  <a:cubicBezTo>
                    <a:pt x="1089" y="1504"/>
                    <a:pt x="1148" y="1465"/>
                    <a:pt x="1187" y="1445"/>
                  </a:cubicBezTo>
                  <a:cubicBezTo>
                    <a:pt x="1284" y="1348"/>
                    <a:pt x="1362" y="1251"/>
                    <a:pt x="1401" y="1134"/>
                  </a:cubicBezTo>
                  <a:lnTo>
                    <a:pt x="1459" y="939"/>
                  </a:lnTo>
                  <a:cubicBezTo>
                    <a:pt x="1498" y="842"/>
                    <a:pt x="1498" y="745"/>
                    <a:pt x="1478" y="667"/>
                  </a:cubicBezTo>
                  <a:cubicBezTo>
                    <a:pt x="1478" y="570"/>
                    <a:pt x="1459" y="473"/>
                    <a:pt x="1420" y="395"/>
                  </a:cubicBezTo>
                  <a:cubicBezTo>
                    <a:pt x="1381" y="298"/>
                    <a:pt x="1323" y="239"/>
                    <a:pt x="1245" y="181"/>
                  </a:cubicBezTo>
                  <a:cubicBezTo>
                    <a:pt x="1187" y="103"/>
                    <a:pt x="1089" y="64"/>
                    <a:pt x="1012" y="45"/>
                  </a:cubicBezTo>
                  <a:cubicBezTo>
                    <a:pt x="934" y="25"/>
                    <a:pt x="876" y="6"/>
                    <a:pt x="817" y="6"/>
                  </a:cubicBezTo>
                  <a:cubicBezTo>
                    <a:pt x="793" y="2"/>
                    <a:pt x="770" y="1"/>
                    <a:pt x="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2" name="Google Shape;1482;p50"/>
            <p:cNvSpPr/>
            <p:nvPr/>
          </p:nvSpPr>
          <p:spPr>
            <a:xfrm>
              <a:off x="-6893025" y="2455538"/>
              <a:ext cx="59325" cy="56525"/>
            </a:xfrm>
            <a:custGeom>
              <a:avLst/>
              <a:gdLst/>
              <a:ahLst/>
              <a:cxnLst/>
              <a:rect l="l" t="t" r="r" b="b"/>
              <a:pathLst>
                <a:path w="2373" h="2261" extrusionOk="0">
                  <a:moveTo>
                    <a:pt x="1576" y="1"/>
                  </a:moveTo>
                  <a:cubicBezTo>
                    <a:pt x="1478" y="1"/>
                    <a:pt x="1381" y="20"/>
                    <a:pt x="1303" y="59"/>
                  </a:cubicBezTo>
                  <a:cubicBezTo>
                    <a:pt x="1206" y="78"/>
                    <a:pt x="1128" y="117"/>
                    <a:pt x="1070" y="195"/>
                  </a:cubicBezTo>
                  <a:cubicBezTo>
                    <a:pt x="992" y="254"/>
                    <a:pt x="934" y="331"/>
                    <a:pt x="895" y="429"/>
                  </a:cubicBezTo>
                  <a:cubicBezTo>
                    <a:pt x="817" y="448"/>
                    <a:pt x="759" y="487"/>
                    <a:pt x="681" y="506"/>
                  </a:cubicBezTo>
                  <a:cubicBezTo>
                    <a:pt x="545" y="565"/>
                    <a:pt x="389" y="643"/>
                    <a:pt x="272" y="759"/>
                  </a:cubicBezTo>
                  <a:cubicBezTo>
                    <a:pt x="214" y="818"/>
                    <a:pt x="156" y="876"/>
                    <a:pt x="117" y="934"/>
                  </a:cubicBezTo>
                  <a:cubicBezTo>
                    <a:pt x="39" y="1090"/>
                    <a:pt x="0" y="1168"/>
                    <a:pt x="0" y="1343"/>
                  </a:cubicBezTo>
                  <a:cubicBezTo>
                    <a:pt x="0" y="1362"/>
                    <a:pt x="0" y="1362"/>
                    <a:pt x="0" y="1382"/>
                  </a:cubicBezTo>
                  <a:cubicBezTo>
                    <a:pt x="0" y="1440"/>
                    <a:pt x="0" y="1518"/>
                    <a:pt x="0" y="1576"/>
                  </a:cubicBezTo>
                  <a:cubicBezTo>
                    <a:pt x="20" y="1654"/>
                    <a:pt x="58" y="1732"/>
                    <a:pt x="78" y="1790"/>
                  </a:cubicBezTo>
                  <a:cubicBezTo>
                    <a:pt x="234" y="2082"/>
                    <a:pt x="506" y="2237"/>
                    <a:pt x="836" y="2257"/>
                  </a:cubicBezTo>
                  <a:cubicBezTo>
                    <a:pt x="862" y="2259"/>
                    <a:pt x="889" y="2261"/>
                    <a:pt x="915" y="2261"/>
                  </a:cubicBezTo>
                  <a:cubicBezTo>
                    <a:pt x="1083" y="2261"/>
                    <a:pt x="1249" y="2210"/>
                    <a:pt x="1400" y="2160"/>
                  </a:cubicBezTo>
                  <a:cubicBezTo>
                    <a:pt x="1498" y="2121"/>
                    <a:pt x="1595" y="2062"/>
                    <a:pt x="1673" y="2004"/>
                  </a:cubicBezTo>
                  <a:cubicBezTo>
                    <a:pt x="1751" y="1965"/>
                    <a:pt x="1848" y="1907"/>
                    <a:pt x="1926" y="1829"/>
                  </a:cubicBezTo>
                  <a:cubicBezTo>
                    <a:pt x="1945" y="1809"/>
                    <a:pt x="1964" y="1790"/>
                    <a:pt x="1984" y="1771"/>
                  </a:cubicBezTo>
                  <a:cubicBezTo>
                    <a:pt x="2042" y="1712"/>
                    <a:pt x="2101" y="1654"/>
                    <a:pt x="2159" y="1576"/>
                  </a:cubicBezTo>
                  <a:cubicBezTo>
                    <a:pt x="2178" y="1537"/>
                    <a:pt x="2198" y="1479"/>
                    <a:pt x="2217" y="1440"/>
                  </a:cubicBezTo>
                  <a:cubicBezTo>
                    <a:pt x="2237" y="1401"/>
                    <a:pt x="2256" y="1362"/>
                    <a:pt x="2276" y="1323"/>
                  </a:cubicBezTo>
                  <a:cubicBezTo>
                    <a:pt x="2315" y="1265"/>
                    <a:pt x="2334" y="1187"/>
                    <a:pt x="2334" y="1129"/>
                  </a:cubicBezTo>
                  <a:cubicBezTo>
                    <a:pt x="2373" y="1032"/>
                    <a:pt x="2373" y="934"/>
                    <a:pt x="2353" y="837"/>
                  </a:cubicBezTo>
                  <a:cubicBezTo>
                    <a:pt x="2334" y="837"/>
                    <a:pt x="2334" y="818"/>
                    <a:pt x="2334" y="798"/>
                  </a:cubicBezTo>
                  <a:cubicBezTo>
                    <a:pt x="2315" y="701"/>
                    <a:pt x="2295" y="623"/>
                    <a:pt x="2237" y="506"/>
                  </a:cubicBezTo>
                  <a:cubicBezTo>
                    <a:pt x="2198" y="409"/>
                    <a:pt x="2140" y="312"/>
                    <a:pt x="2081" y="254"/>
                  </a:cubicBezTo>
                  <a:cubicBezTo>
                    <a:pt x="2003" y="176"/>
                    <a:pt x="1945" y="117"/>
                    <a:pt x="1848" y="78"/>
                  </a:cubicBezTo>
                  <a:cubicBezTo>
                    <a:pt x="1770" y="40"/>
                    <a:pt x="1673" y="1"/>
                    <a:pt x="15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3" name="Google Shape;1483;p50"/>
            <p:cNvSpPr/>
            <p:nvPr/>
          </p:nvSpPr>
          <p:spPr>
            <a:xfrm>
              <a:off x="-6925600" y="2348088"/>
              <a:ext cx="48150" cy="44600"/>
            </a:xfrm>
            <a:custGeom>
              <a:avLst/>
              <a:gdLst/>
              <a:ahLst/>
              <a:cxnLst/>
              <a:rect l="l" t="t" r="r" b="b"/>
              <a:pathLst>
                <a:path w="1926" h="1784" extrusionOk="0">
                  <a:moveTo>
                    <a:pt x="1245" y="0"/>
                  </a:moveTo>
                  <a:cubicBezTo>
                    <a:pt x="1109" y="0"/>
                    <a:pt x="992" y="20"/>
                    <a:pt x="875" y="78"/>
                  </a:cubicBezTo>
                  <a:cubicBezTo>
                    <a:pt x="856" y="98"/>
                    <a:pt x="817" y="117"/>
                    <a:pt x="778" y="137"/>
                  </a:cubicBezTo>
                  <a:lnTo>
                    <a:pt x="759" y="156"/>
                  </a:lnTo>
                  <a:cubicBezTo>
                    <a:pt x="739" y="156"/>
                    <a:pt x="739" y="156"/>
                    <a:pt x="720" y="175"/>
                  </a:cubicBezTo>
                  <a:cubicBezTo>
                    <a:pt x="622" y="234"/>
                    <a:pt x="506" y="273"/>
                    <a:pt x="408" y="331"/>
                  </a:cubicBezTo>
                  <a:cubicBezTo>
                    <a:pt x="350" y="370"/>
                    <a:pt x="311" y="409"/>
                    <a:pt x="253" y="448"/>
                  </a:cubicBezTo>
                  <a:cubicBezTo>
                    <a:pt x="214" y="487"/>
                    <a:pt x="175" y="526"/>
                    <a:pt x="136" y="584"/>
                  </a:cubicBezTo>
                  <a:cubicBezTo>
                    <a:pt x="117" y="642"/>
                    <a:pt x="78" y="701"/>
                    <a:pt x="58" y="759"/>
                  </a:cubicBezTo>
                  <a:cubicBezTo>
                    <a:pt x="19" y="837"/>
                    <a:pt x="0" y="934"/>
                    <a:pt x="19" y="1031"/>
                  </a:cubicBezTo>
                  <a:cubicBezTo>
                    <a:pt x="19" y="1090"/>
                    <a:pt x="39" y="1148"/>
                    <a:pt x="58" y="1206"/>
                  </a:cubicBezTo>
                  <a:cubicBezTo>
                    <a:pt x="78" y="1265"/>
                    <a:pt x="97" y="1323"/>
                    <a:pt x="136" y="1362"/>
                  </a:cubicBezTo>
                  <a:cubicBezTo>
                    <a:pt x="175" y="1420"/>
                    <a:pt x="214" y="1479"/>
                    <a:pt x="272" y="1498"/>
                  </a:cubicBezTo>
                  <a:cubicBezTo>
                    <a:pt x="331" y="1576"/>
                    <a:pt x="408" y="1615"/>
                    <a:pt x="506" y="1654"/>
                  </a:cubicBezTo>
                  <a:cubicBezTo>
                    <a:pt x="603" y="1692"/>
                    <a:pt x="681" y="1712"/>
                    <a:pt x="778" y="1751"/>
                  </a:cubicBezTo>
                  <a:cubicBezTo>
                    <a:pt x="846" y="1774"/>
                    <a:pt x="921" y="1783"/>
                    <a:pt x="995" y="1783"/>
                  </a:cubicBezTo>
                  <a:cubicBezTo>
                    <a:pt x="1048" y="1783"/>
                    <a:pt x="1099" y="1778"/>
                    <a:pt x="1148" y="1770"/>
                  </a:cubicBezTo>
                  <a:cubicBezTo>
                    <a:pt x="1264" y="1731"/>
                    <a:pt x="1381" y="1692"/>
                    <a:pt x="1478" y="1595"/>
                  </a:cubicBezTo>
                  <a:cubicBezTo>
                    <a:pt x="1517" y="1556"/>
                    <a:pt x="1575" y="1498"/>
                    <a:pt x="1614" y="1440"/>
                  </a:cubicBezTo>
                  <a:cubicBezTo>
                    <a:pt x="1634" y="1420"/>
                    <a:pt x="1634" y="1420"/>
                    <a:pt x="1634" y="1401"/>
                  </a:cubicBezTo>
                  <a:cubicBezTo>
                    <a:pt x="1673" y="1342"/>
                    <a:pt x="1712" y="1265"/>
                    <a:pt x="1731" y="1206"/>
                  </a:cubicBezTo>
                  <a:cubicBezTo>
                    <a:pt x="1750" y="1187"/>
                    <a:pt x="1750" y="1187"/>
                    <a:pt x="1750" y="1167"/>
                  </a:cubicBezTo>
                  <a:cubicBezTo>
                    <a:pt x="1809" y="1109"/>
                    <a:pt x="1848" y="1031"/>
                    <a:pt x="1887" y="953"/>
                  </a:cubicBezTo>
                  <a:cubicBezTo>
                    <a:pt x="1925" y="856"/>
                    <a:pt x="1925" y="759"/>
                    <a:pt x="1906" y="662"/>
                  </a:cubicBezTo>
                  <a:cubicBezTo>
                    <a:pt x="1906" y="564"/>
                    <a:pt x="1887" y="487"/>
                    <a:pt x="1848" y="409"/>
                  </a:cubicBezTo>
                  <a:cubicBezTo>
                    <a:pt x="1809" y="350"/>
                    <a:pt x="1770" y="292"/>
                    <a:pt x="1731" y="253"/>
                  </a:cubicBezTo>
                  <a:cubicBezTo>
                    <a:pt x="1653" y="156"/>
                    <a:pt x="1556" y="78"/>
                    <a:pt x="1420" y="39"/>
                  </a:cubicBezTo>
                  <a:cubicBezTo>
                    <a:pt x="1361" y="39"/>
                    <a:pt x="1303" y="20"/>
                    <a:pt x="1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4" name="Google Shape;1484;p50"/>
            <p:cNvSpPr/>
            <p:nvPr/>
          </p:nvSpPr>
          <p:spPr>
            <a:xfrm>
              <a:off x="-6782650" y="2436738"/>
              <a:ext cx="40850" cy="37500"/>
            </a:xfrm>
            <a:custGeom>
              <a:avLst/>
              <a:gdLst/>
              <a:ahLst/>
              <a:cxnLst/>
              <a:rect l="l" t="t" r="r" b="b"/>
              <a:pathLst>
                <a:path w="1634" h="1500" extrusionOk="0">
                  <a:moveTo>
                    <a:pt x="782" y="1"/>
                  </a:moveTo>
                  <a:cubicBezTo>
                    <a:pt x="742" y="1"/>
                    <a:pt x="702" y="6"/>
                    <a:pt x="661" y="14"/>
                  </a:cubicBezTo>
                  <a:cubicBezTo>
                    <a:pt x="584" y="14"/>
                    <a:pt x="486" y="33"/>
                    <a:pt x="409" y="72"/>
                  </a:cubicBezTo>
                  <a:cubicBezTo>
                    <a:pt x="311" y="111"/>
                    <a:pt x="253" y="169"/>
                    <a:pt x="195" y="247"/>
                  </a:cubicBezTo>
                  <a:cubicBezTo>
                    <a:pt x="117" y="325"/>
                    <a:pt x="78" y="403"/>
                    <a:pt x="58" y="500"/>
                  </a:cubicBezTo>
                  <a:cubicBezTo>
                    <a:pt x="39" y="558"/>
                    <a:pt x="20" y="617"/>
                    <a:pt x="20" y="675"/>
                  </a:cubicBezTo>
                  <a:cubicBezTo>
                    <a:pt x="0" y="811"/>
                    <a:pt x="39" y="928"/>
                    <a:pt x="97" y="1044"/>
                  </a:cubicBezTo>
                  <a:cubicBezTo>
                    <a:pt x="117" y="1083"/>
                    <a:pt x="156" y="1142"/>
                    <a:pt x="195" y="1181"/>
                  </a:cubicBezTo>
                  <a:cubicBezTo>
                    <a:pt x="272" y="1278"/>
                    <a:pt x="389" y="1356"/>
                    <a:pt x="506" y="1395"/>
                  </a:cubicBezTo>
                  <a:cubicBezTo>
                    <a:pt x="564" y="1414"/>
                    <a:pt x="622" y="1433"/>
                    <a:pt x="700" y="1453"/>
                  </a:cubicBezTo>
                  <a:cubicBezTo>
                    <a:pt x="757" y="1481"/>
                    <a:pt x="825" y="1499"/>
                    <a:pt x="895" y="1499"/>
                  </a:cubicBezTo>
                  <a:cubicBezTo>
                    <a:pt x="920" y="1499"/>
                    <a:pt x="947" y="1497"/>
                    <a:pt x="973" y="1492"/>
                  </a:cubicBezTo>
                  <a:cubicBezTo>
                    <a:pt x="1070" y="1492"/>
                    <a:pt x="1148" y="1472"/>
                    <a:pt x="1245" y="1414"/>
                  </a:cubicBezTo>
                  <a:cubicBezTo>
                    <a:pt x="1323" y="1375"/>
                    <a:pt x="1400" y="1317"/>
                    <a:pt x="1439" y="1239"/>
                  </a:cubicBezTo>
                  <a:cubicBezTo>
                    <a:pt x="1517" y="1181"/>
                    <a:pt x="1556" y="1103"/>
                    <a:pt x="1595" y="1006"/>
                  </a:cubicBezTo>
                  <a:cubicBezTo>
                    <a:pt x="1614" y="947"/>
                    <a:pt x="1614" y="889"/>
                    <a:pt x="1634" y="811"/>
                  </a:cubicBezTo>
                  <a:cubicBezTo>
                    <a:pt x="1634" y="694"/>
                    <a:pt x="1614" y="578"/>
                    <a:pt x="1556" y="461"/>
                  </a:cubicBezTo>
                  <a:cubicBezTo>
                    <a:pt x="1517" y="403"/>
                    <a:pt x="1478" y="364"/>
                    <a:pt x="1459" y="305"/>
                  </a:cubicBezTo>
                  <a:cubicBezTo>
                    <a:pt x="1362" y="208"/>
                    <a:pt x="1264" y="150"/>
                    <a:pt x="1148" y="111"/>
                  </a:cubicBezTo>
                  <a:cubicBezTo>
                    <a:pt x="1070" y="72"/>
                    <a:pt x="1011" y="53"/>
                    <a:pt x="953" y="33"/>
                  </a:cubicBezTo>
                  <a:cubicBezTo>
                    <a:pt x="896" y="10"/>
                    <a:pt x="839" y="1"/>
                    <a:pt x="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5" name="Google Shape;1485;p50"/>
            <p:cNvSpPr/>
            <p:nvPr/>
          </p:nvSpPr>
          <p:spPr>
            <a:xfrm>
              <a:off x="-7016550" y="2213563"/>
              <a:ext cx="50125" cy="47400"/>
            </a:xfrm>
            <a:custGeom>
              <a:avLst/>
              <a:gdLst/>
              <a:ahLst/>
              <a:cxnLst/>
              <a:rect l="l" t="t" r="r" b="b"/>
              <a:pathLst>
                <a:path w="2005" h="1896" extrusionOk="0">
                  <a:moveTo>
                    <a:pt x="1290" y="1"/>
                  </a:moveTo>
                  <a:cubicBezTo>
                    <a:pt x="1238" y="1"/>
                    <a:pt x="1185" y="5"/>
                    <a:pt x="1129" y="13"/>
                  </a:cubicBezTo>
                  <a:lnTo>
                    <a:pt x="954" y="72"/>
                  </a:lnTo>
                  <a:cubicBezTo>
                    <a:pt x="837" y="130"/>
                    <a:pt x="760" y="227"/>
                    <a:pt x="682" y="325"/>
                  </a:cubicBezTo>
                  <a:cubicBezTo>
                    <a:pt x="662" y="363"/>
                    <a:pt x="643" y="383"/>
                    <a:pt x="623" y="402"/>
                  </a:cubicBezTo>
                  <a:cubicBezTo>
                    <a:pt x="623" y="402"/>
                    <a:pt x="623" y="402"/>
                    <a:pt x="623" y="422"/>
                  </a:cubicBezTo>
                  <a:cubicBezTo>
                    <a:pt x="584" y="422"/>
                    <a:pt x="546" y="441"/>
                    <a:pt x="507" y="461"/>
                  </a:cubicBezTo>
                  <a:cubicBezTo>
                    <a:pt x="448" y="500"/>
                    <a:pt x="371" y="558"/>
                    <a:pt x="312" y="597"/>
                  </a:cubicBezTo>
                  <a:cubicBezTo>
                    <a:pt x="293" y="616"/>
                    <a:pt x="273" y="636"/>
                    <a:pt x="254" y="636"/>
                  </a:cubicBezTo>
                  <a:cubicBezTo>
                    <a:pt x="215" y="694"/>
                    <a:pt x="176" y="733"/>
                    <a:pt x="137" y="791"/>
                  </a:cubicBezTo>
                  <a:cubicBezTo>
                    <a:pt x="79" y="869"/>
                    <a:pt x="40" y="947"/>
                    <a:pt x="40" y="1044"/>
                  </a:cubicBezTo>
                  <a:cubicBezTo>
                    <a:pt x="20" y="1103"/>
                    <a:pt x="1" y="1180"/>
                    <a:pt x="20" y="1239"/>
                  </a:cubicBezTo>
                  <a:cubicBezTo>
                    <a:pt x="20" y="1336"/>
                    <a:pt x="40" y="1414"/>
                    <a:pt x="98" y="1492"/>
                  </a:cubicBezTo>
                  <a:cubicBezTo>
                    <a:pt x="118" y="1550"/>
                    <a:pt x="157" y="1608"/>
                    <a:pt x="195" y="1647"/>
                  </a:cubicBezTo>
                  <a:cubicBezTo>
                    <a:pt x="234" y="1686"/>
                    <a:pt x="293" y="1725"/>
                    <a:pt x="332" y="1764"/>
                  </a:cubicBezTo>
                  <a:cubicBezTo>
                    <a:pt x="409" y="1822"/>
                    <a:pt x="507" y="1861"/>
                    <a:pt x="604" y="1881"/>
                  </a:cubicBezTo>
                  <a:cubicBezTo>
                    <a:pt x="643" y="1890"/>
                    <a:pt x="687" y="1895"/>
                    <a:pt x="733" y="1895"/>
                  </a:cubicBezTo>
                  <a:cubicBezTo>
                    <a:pt x="779" y="1895"/>
                    <a:pt x="828" y="1890"/>
                    <a:pt x="876" y="1881"/>
                  </a:cubicBezTo>
                  <a:cubicBezTo>
                    <a:pt x="993" y="1842"/>
                    <a:pt x="1110" y="1803"/>
                    <a:pt x="1207" y="1744"/>
                  </a:cubicBezTo>
                  <a:cubicBezTo>
                    <a:pt x="1246" y="1725"/>
                    <a:pt x="1265" y="1725"/>
                    <a:pt x="1285" y="1705"/>
                  </a:cubicBezTo>
                  <a:cubicBezTo>
                    <a:pt x="1324" y="1686"/>
                    <a:pt x="1362" y="1686"/>
                    <a:pt x="1401" y="1667"/>
                  </a:cubicBezTo>
                  <a:cubicBezTo>
                    <a:pt x="1499" y="1647"/>
                    <a:pt x="1576" y="1608"/>
                    <a:pt x="1635" y="1530"/>
                  </a:cubicBezTo>
                  <a:cubicBezTo>
                    <a:pt x="1713" y="1472"/>
                    <a:pt x="1771" y="1394"/>
                    <a:pt x="1810" y="1316"/>
                  </a:cubicBezTo>
                  <a:cubicBezTo>
                    <a:pt x="1849" y="1258"/>
                    <a:pt x="1868" y="1180"/>
                    <a:pt x="1868" y="1103"/>
                  </a:cubicBezTo>
                  <a:cubicBezTo>
                    <a:pt x="1926" y="1025"/>
                    <a:pt x="1965" y="947"/>
                    <a:pt x="1965" y="850"/>
                  </a:cubicBezTo>
                  <a:cubicBezTo>
                    <a:pt x="2004" y="752"/>
                    <a:pt x="2004" y="675"/>
                    <a:pt x="1985" y="577"/>
                  </a:cubicBezTo>
                  <a:cubicBezTo>
                    <a:pt x="1965" y="480"/>
                    <a:pt x="1926" y="402"/>
                    <a:pt x="1868" y="325"/>
                  </a:cubicBezTo>
                  <a:cubicBezTo>
                    <a:pt x="1810" y="247"/>
                    <a:pt x="1751" y="169"/>
                    <a:pt x="1674" y="130"/>
                  </a:cubicBezTo>
                  <a:cubicBezTo>
                    <a:pt x="1615" y="91"/>
                    <a:pt x="1557" y="72"/>
                    <a:pt x="1499" y="33"/>
                  </a:cubicBezTo>
                  <a:cubicBezTo>
                    <a:pt x="1430" y="10"/>
                    <a:pt x="1362" y="1"/>
                    <a:pt x="12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6" name="Google Shape;1486;p50"/>
            <p:cNvSpPr/>
            <p:nvPr/>
          </p:nvSpPr>
          <p:spPr>
            <a:xfrm>
              <a:off x="-7099200" y="2138638"/>
              <a:ext cx="49625" cy="45125"/>
            </a:xfrm>
            <a:custGeom>
              <a:avLst/>
              <a:gdLst/>
              <a:ahLst/>
              <a:cxnLst/>
              <a:rect l="l" t="t" r="r" b="b"/>
              <a:pathLst>
                <a:path w="1985" h="1805" extrusionOk="0">
                  <a:moveTo>
                    <a:pt x="1253" y="1"/>
                  </a:moveTo>
                  <a:cubicBezTo>
                    <a:pt x="1206" y="1"/>
                    <a:pt x="1158" y="5"/>
                    <a:pt x="1109" y="15"/>
                  </a:cubicBezTo>
                  <a:cubicBezTo>
                    <a:pt x="1051" y="35"/>
                    <a:pt x="993" y="54"/>
                    <a:pt x="934" y="74"/>
                  </a:cubicBezTo>
                  <a:cubicBezTo>
                    <a:pt x="934" y="93"/>
                    <a:pt x="934" y="93"/>
                    <a:pt x="934" y="93"/>
                  </a:cubicBezTo>
                  <a:lnTo>
                    <a:pt x="915" y="93"/>
                  </a:lnTo>
                  <a:cubicBezTo>
                    <a:pt x="895" y="93"/>
                    <a:pt x="876" y="93"/>
                    <a:pt x="856" y="112"/>
                  </a:cubicBezTo>
                  <a:cubicBezTo>
                    <a:pt x="779" y="132"/>
                    <a:pt x="701" y="151"/>
                    <a:pt x="623" y="190"/>
                  </a:cubicBezTo>
                  <a:cubicBezTo>
                    <a:pt x="565" y="210"/>
                    <a:pt x="526" y="249"/>
                    <a:pt x="487" y="268"/>
                  </a:cubicBezTo>
                  <a:cubicBezTo>
                    <a:pt x="448" y="307"/>
                    <a:pt x="390" y="326"/>
                    <a:pt x="370" y="365"/>
                  </a:cubicBezTo>
                  <a:cubicBezTo>
                    <a:pt x="351" y="365"/>
                    <a:pt x="351" y="385"/>
                    <a:pt x="331" y="385"/>
                  </a:cubicBezTo>
                  <a:cubicBezTo>
                    <a:pt x="292" y="443"/>
                    <a:pt x="234" y="482"/>
                    <a:pt x="195" y="540"/>
                  </a:cubicBezTo>
                  <a:cubicBezTo>
                    <a:pt x="176" y="560"/>
                    <a:pt x="176" y="579"/>
                    <a:pt x="156" y="599"/>
                  </a:cubicBezTo>
                  <a:cubicBezTo>
                    <a:pt x="117" y="657"/>
                    <a:pt x="98" y="735"/>
                    <a:pt x="59" y="793"/>
                  </a:cubicBezTo>
                  <a:cubicBezTo>
                    <a:pt x="59" y="813"/>
                    <a:pt x="59" y="813"/>
                    <a:pt x="39" y="832"/>
                  </a:cubicBezTo>
                  <a:cubicBezTo>
                    <a:pt x="39" y="890"/>
                    <a:pt x="20" y="949"/>
                    <a:pt x="20" y="1027"/>
                  </a:cubicBezTo>
                  <a:cubicBezTo>
                    <a:pt x="1" y="1104"/>
                    <a:pt x="20" y="1202"/>
                    <a:pt x="59" y="1279"/>
                  </a:cubicBezTo>
                  <a:cubicBezTo>
                    <a:pt x="78" y="1357"/>
                    <a:pt x="98" y="1396"/>
                    <a:pt x="137" y="1454"/>
                  </a:cubicBezTo>
                  <a:cubicBezTo>
                    <a:pt x="176" y="1532"/>
                    <a:pt x="253" y="1591"/>
                    <a:pt x="331" y="1649"/>
                  </a:cubicBezTo>
                  <a:cubicBezTo>
                    <a:pt x="409" y="1688"/>
                    <a:pt x="487" y="1746"/>
                    <a:pt x="565" y="1766"/>
                  </a:cubicBezTo>
                  <a:cubicBezTo>
                    <a:pt x="604" y="1785"/>
                    <a:pt x="662" y="1785"/>
                    <a:pt x="701" y="1785"/>
                  </a:cubicBezTo>
                  <a:cubicBezTo>
                    <a:pt x="740" y="1805"/>
                    <a:pt x="779" y="1805"/>
                    <a:pt x="817" y="1805"/>
                  </a:cubicBezTo>
                  <a:lnTo>
                    <a:pt x="856" y="1805"/>
                  </a:lnTo>
                  <a:cubicBezTo>
                    <a:pt x="934" y="1805"/>
                    <a:pt x="1012" y="1805"/>
                    <a:pt x="1090" y="1785"/>
                  </a:cubicBezTo>
                  <a:lnTo>
                    <a:pt x="1129" y="1785"/>
                  </a:lnTo>
                  <a:cubicBezTo>
                    <a:pt x="1187" y="1766"/>
                    <a:pt x="1265" y="1746"/>
                    <a:pt x="1323" y="1707"/>
                  </a:cubicBezTo>
                  <a:cubicBezTo>
                    <a:pt x="1343" y="1707"/>
                    <a:pt x="1381" y="1688"/>
                    <a:pt x="1401" y="1688"/>
                  </a:cubicBezTo>
                  <a:cubicBezTo>
                    <a:pt x="1459" y="1649"/>
                    <a:pt x="1518" y="1610"/>
                    <a:pt x="1576" y="1552"/>
                  </a:cubicBezTo>
                  <a:cubicBezTo>
                    <a:pt x="1595" y="1552"/>
                    <a:pt x="1595" y="1552"/>
                    <a:pt x="1615" y="1532"/>
                  </a:cubicBezTo>
                  <a:cubicBezTo>
                    <a:pt x="1615" y="1532"/>
                    <a:pt x="1634" y="1513"/>
                    <a:pt x="1634" y="1513"/>
                  </a:cubicBezTo>
                  <a:cubicBezTo>
                    <a:pt x="1693" y="1454"/>
                    <a:pt x="1732" y="1396"/>
                    <a:pt x="1790" y="1338"/>
                  </a:cubicBezTo>
                  <a:cubicBezTo>
                    <a:pt x="1829" y="1299"/>
                    <a:pt x="1848" y="1240"/>
                    <a:pt x="1868" y="1182"/>
                  </a:cubicBezTo>
                  <a:cubicBezTo>
                    <a:pt x="1887" y="1143"/>
                    <a:pt x="1907" y="1104"/>
                    <a:pt x="1926" y="1065"/>
                  </a:cubicBezTo>
                  <a:cubicBezTo>
                    <a:pt x="1926" y="1065"/>
                    <a:pt x="1926" y="1046"/>
                    <a:pt x="1926" y="1046"/>
                  </a:cubicBezTo>
                  <a:cubicBezTo>
                    <a:pt x="1946" y="988"/>
                    <a:pt x="1965" y="910"/>
                    <a:pt x="1965" y="832"/>
                  </a:cubicBezTo>
                  <a:cubicBezTo>
                    <a:pt x="1965" y="832"/>
                    <a:pt x="1965" y="813"/>
                    <a:pt x="1984" y="793"/>
                  </a:cubicBezTo>
                  <a:cubicBezTo>
                    <a:pt x="1984" y="793"/>
                    <a:pt x="1984" y="774"/>
                    <a:pt x="1984" y="774"/>
                  </a:cubicBezTo>
                  <a:cubicBezTo>
                    <a:pt x="1965" y="715"/>
                    <a:pt x="1965" y="638"/>
                    <a:pt x="1965" y="579"/>
                  </a:cubicBezTo>
                  <a:cubicBezTo>
                    <a:pt x="1946" y="482"/>
                    <a:pt x="1907" y="404"/>
                    <a:pt x="1848" y="326"/>
                  </a:cubicBezTo>
                  <a:cubicBezTo>
                    <a:pt x="1809" y="249"/>
                    <a:pt x="1732" y="171"/>
                    <a:pt x="1654" y="132"/>
                  </a:cubicBezTo>
                  <a:cubicBezTo>
                    <a:pt x="1576" y="74"/>
                    <a:pt x="1479" y="35"/>
                    <a:pt x="1381" y="15"/>
                  </a:cubicBezTo>
                  <a:cubicBezTo>
                    <a:pt x="1343" y="5"/>
                    <a:pt x="1299" y="1"/>
                    <a:pt x="1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7" name="Google Shape;1487;p50"/>
            <p:cNvSpPr/>
            <p:nvPr/>
          </p:nvSpPr>
          <p:spPr>
            <a:xfrm>
              <a:off x="-7100175" y="2335613"/>
              <a:ext cx="48650" cy="45075"/>
            </a:xfrm>
            <a:custGeom>
              <a:avLst/>
              <a:gdLst/>
              <a:ahLst/>
              <a:cxnLst/>
              <a:rect l="l" t="t" r="r" b="b"/>
              <a:pathLst>
                <a:path w="1946" h="1803" extrusionOk="0">
                  <a:moveTo>
                    <a:pt x="1223" y="0"/>
                  </a:moveTo>
                  <a:cubicBezTo>
                    <a:pt x="1170" y="0"/>
                    <a:pt x="1119" y="5"/>
                    <a:pt x="1070" y="13"/>
                  </a:cubicBezTo>
                  <a:cubicBezTo>
                    <a:pt x="1032" y="13"/>
                    <a:pt x="1012" y="13"/>
                    <a:pt x="993" y="33"/>
                  </a:cubicBezTo>
                  <a:lnTo>
                    <a:pt x="954" y="33"/>
                  </a:lnTo>
                  <a:cubicBezTo>
                    <a:pt x="876" y="71"/>
                    <a:pt x="818" y="91"/>
                    <a:pt x="759" y="110"/>
                  </a:cubicBezTo>
                  <a:cubicBezTo>
                    <a:pt x="720" y="130"/>
                    <a:pt x="701" y="130"/>
                    <a:pt x="681" y="149"/>
                  </a:cubicBezTo>
                  <a:cubicBezTo>
                    <a:pt x="623" y="188"/>
                    <a:pt x="565" y="227"/>
                    <a:pt x="506" y="266"/>
                  </a:cubicBezTo>
                  <a:cubicBezTo>
                    <a:pt x="487" y="266"/>
                    <a:pt x="487" y="285"/>
                    <a:pt x="467" y="285"/>
                  </a:cubicBezTo>
                  <a:cubicBezTo>
                    <a:pt x="448" y="305"/>
                    <a:pt x="429" y="324"/>
                    <a:pt x="409" y="344"/>
                  </a:cubicBezTo>
                  <a:cubicBezTo>
                    <a:pt x="351" y="402"/>
                    <a:pt x="292" y="460"/>
                    <a:pt x="254" y="538"/>
                  </a:cubicBezTo>
                  <a:cubicBezTo>
                    <a:pt x="234" y="558"/>
                    <a:pt x="215" y="577"/>
                    <a:pt x="215" y="597"/>
                  </a:cubicBezTo>
                  <a:cubicBezTo>
                    <a:pt x="176" y="674"/>
                    <a:pt x="117" y="752"/>
                    <a:pt x="98" y="830"/>
                  </a:cubicBezTo>
                  <a:cubicBezTo>
                    <a:pt x="1" y="1063"/>
                    <a:pt x="78" y="1336"/>
                    <a:pt x="234" y="1530"/>
                  </a:cubicBezTo>
                  <a:cubicBezTo>
                    <a:pt x="273" y="1589"/>
                    <a:pt x="331" y="1627"/>
                    <a:pt x="390" y="1666"/>
                  </a:cubicBezTo>
                  <a:lnTo>
                    <a:pt x="409" y="1666"/>
                  </a:lnTo>
                  <a:cubicBezTo>
                    <a:pt x="429" y="1686"/>
                    <a:pt x="545" y="1744"/>
                    <a:pt x="584" y="1764"/>
                  </a:cubicBezTo>
                  <a:cubicBezTo>
                    <a:pt x="643" y="1783"/>
                    <a:pt x="720" y="1802"/>
                    <a:pt x="798" y="1802"/>
                  </a:cubicBezTo>
                  <a:cubicBezTo>
                    <a:pt x="973" y="1802"/>
                    <a:pt x="1032" y="1783"/>
                    <a:pt x="1187" y="1725"/>
                  </a:cubicBezTo>
                  <a:cubicBezTo>
                    <a:pt x="1207" y="1705"/>
                    <a:pt x="1207" y="1705"/>
                    <a:pt x="1207" y="1705"/>
                  </a:cubicBezTo>
                  <a:cubicBezTo>
                    <a:pt x="1265" y="1686"/>
                    <a:pt x="1323" y="1627"/>
                    <a:pt x="1362" y="1608"/>
                  </a:cubicBezTo>
                  <a:cubicBezTo>
                    <a:pt x="1382" y="1608"/>
                    <a:pt x="1382" y="1589"/>
                    <a:pt x="1382" y="1589"/>
                  </a:cubicBezTo>
                  <a:cubicBezTo>
                    <a:pt x="1382" y="1589"/>
                    <a:pt x="1401" y="1589"/>
                    <a:pt x="1401" y="1569"/>
                  </a:cubicBezTo>
                  <a:cubicBezTo>
                    <a:pt x="1440" y="1530"/>
                    <a:pt x="1479" y="1491"/>
                    <a:pt x="1518" y="1433"/>
                  </a:cubicBezTo>
                  <a:lnTo>
                    <a:pt x="1537" y="1433"/>
                  </a:lnTo>
                  <a:cubicBezTo>
                    <a:pt x="1537" y="1414"/>
                    <a:pt x="1537" y="1414"/>
                    <a:pt x="1537" y="1414"/>
                  </a:cubicBezTo>
                  <a:cubicBezTo>
                    <a:pt x="1557" y="1375"/>
                    <a:pt x="1576" y="1355"/>
                    <a:pt x="1576" y="1316"/>
                  </a:cubicBezTo>
                  <a:cubicBezTo>
                    <a:pt x="1596" y="1316"/>
                    <a:pt x="1596" y="1297"/>
                    <a:pt x="1615" y="1297"/>
                  </a:cubicBezTo>
                  <a:cubicBezTo>
                    <a:pt x="1693" y="1258"/>
                    <a:pt x="1751" y="1200"/>
                    <a:pt x="1809" y="1102"/>
                  </a:cubicBezTo>
                  <a:cubicBezTo>
                    <a:pt x="1868" y="1025"/>
                    <a:pt x="1907" y="947"/>
                    <a:pt x="1907" y="849"/>
                  </a:cubicBezTo>
                  <a:cubicBezTo>
                    <a:pt x="1926" y="752"/>
                    <a:pt x="1946" y="655"/>
                    <a:pt x="1907" y="558"/>
                  </a:cubicBezTo>
                  <a:cubicBezTo>
                    <a:pt x="1887" y="499"/>
                    <a:pt x="1868" y="441"/>
                    <a:pt x="1848" y="383"/>
                  </a:cubicBezTo>
                  <a:cubicBezTo>
                    <a:pt x="1790" y="285"/>
                    <a:pt x="1712" y="188"/>
                    <a:pt x="1615" y="110"/>
                  </a:cubicBezTo>
                  <a:cubicBezTo>
                    <a:pt x="1557" y="91"/>
                    <a:pt x="1498" y="71"/>
                    <a:pt x="1440" y="33"/>
                  </a:cubicBezTo>
                  <a:cubicBezTo>
                    <a:pt x="1372" y="10"/>
                    <a:pt x="1297" y="0"/>
                    <a:pt x="1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8" name="Google Shape;1488;p50"/>
            <p:cNvSpPr/>
            <p:nvPr/>
          </p:nvSpPr>
          <p:spPr>
            <a:xfrm>
              <a:off x="-7134200" y="2451163"/>
              <a:ext cx="41350" cy="43000"/>
            </a:xfrm>
            <a:custGeom>
              <a:avLst/>
              <a:gdLst/>
              <a:ahLst/>
              <a:cxnLst/>
              <a:rect l="l" t="t" r="r" b="b"/>
              <a:pathLst>
                <a:path w="1654" h="1720" extrusionOk="0">
                  <a:moveTo>
                    <a:pt x="759" y="1"/>
                  </a:moveTo>
                  <a:cubicBezTo>
                    <a:pt x="700" y="20"/>
                    <a:pt x="642" y="20"/>
                    <a:pt x="584" y="20"/>
                  </a:cubicBezTo>
                  <a:cubicBezTo>
                    <a:pt x="448" y="40"/>
                    <a:pt x="350" y="98"/>
                    <a:pt x="253" y="176"/>
                  </a:cubicBezTo>
                  <a:cubicBezTo>
                    <a:pt x="214" y="234"/>
                    <a:pt x="175" y="273"/>
                    <a:pt x="136" y="331"/>
                  </a:cubicBezTo>
                  <a:cubicBezTo>
                    <a:pt x="59" y="429"/>
                    <a:pt x="20" y="545"/>
                    <a:pt x="0" y="681"/>
                  </a:cubicBezTo>
                  <a:cubicBezTo>
                    <a:pt x="0" y="701"/>
                    <a:pt x="0" y="701"/>
                    <a:pt x="0" y="720"/>
                  </a:cubicBezTo>
                  <a:cubicBezTo>
                    <a:pt x="20" y="779"/>
                    <a:pt x="20" y="856"/>
                    <a:pt x="20" y="915"/>
                  </a:cubicBezTo>
                  <a:cubicBezTo>
                    <a:pt x="20" y="934"/>
                    <a:pt x="20" y="954"/>
                    <a:pt x="39" y="973"/>
                  </a:cubicBezTo>
                  <a:cubicBezTo>
                    <a:pt x="59" y="1031"/>
                    <a:pt x="78" y="1109"/>
                    <a:pt x="117" y="1187"/>
                  </a:cubicBezTo>
                  <a:cubicBezTo>
                    <a:pt x="117" y="1187"/>
                    <a:pt x="117" y="1207"/>
                    <a:pt x="117" y="1207"/>
                  </a:cubicBezTo>
                  <a:cubicBezTo>
                    <a:pt x="156" y="1265"/>
                    <a:pt x="195" y="1323"/>
                    <a:pt x="234" y="1362"/>
                  </a:cubicBezTo>
                  <a:cubicBezTo>
                    <a:pt x="234" y="1362"/>
                    <a:pt x="234" y="1382"/>
                    <a:pt x="234" y="1382"/>
                  </a:cubicBezTo>
                  <a:cubicBezTo>
                    <a:pt x="253" y="1382"/>
                    <a:pt x="273" y="1401"/>
                    <a:pt x="273" y="1420"/>
                  </a:cubicBezTo>
                  <a:cubicBezTo>
                    <a:pt x="311" y="1459"/>
                    <a:pt x="389" y="1518"/>
                    <a:pt x="448" y="1557"/>
                  </a:cubicBezTo>
                  <a:cubicBezTo>
                    <a:pt x="525" y="1595"/>
                    <a:pt x="603" y="1634"/>
                    <a:pt x="662" y="1673"/>
                  </a:cubicBezTo>
                  <a:lnTo>
                    <a:pt x="700" y="1673"/>
                  </a:lnTo>
                  <a:cubicBezTo>
                    <a:pt x="759" y="1693"/>
                    <a:pt x="817" y="1693"/>
                    <a:pt x="895" y="1712"/>
                  </a:cubicBezTo>
                  <a:lnTo>
                    <a:pt x="914" y="1712"/>
                  </a:lnTo>
                  <a:cubicBezTo>
                    <a:pt x="935" y="1717"/>
                    <a:pt x="957" y="1720"/>
                    <a:pt x="980" y="1720"/>
                  </a:cubicBezTo>
                  <a:cubicBezTo>
                    <a:pt x="1043" y="1720"/>
                    <a:pt x="1110" y="1702"/>
                    <a:pt x="1167" y="1673"/>
                  </a:cubicBezTo>
                  <a:cubicBezTo>
                    <a:pt x="1264" y="1654"/>
                    <a:pt x="1342" y="1595"/>
                    <a:pt x="1420" y="1537"/>
                  </a:cubicBezTo>
                  <a:cubicBezTo>
                    <a:pt x="1498" y="1479"/>
                    <a:pt x="1537" y="1401"/>
                    <a:pt x="1576" y="1304"/>
                  </a:cubicBezTo>
                  <a:cubicBezTo>
                    <a:pt x="1634" y="1226"/>
                    <a:pt x="1653" y="1129"/>
                    <a:pt x="1653" y="1031"/>
                  </a:cubicBezTo>
                  <a:cubicBezTo>
                    <a:pt x="1653" y="973"/>
                    <a:pt x="1653" y="915"/>
                    <a:pt x="1634" y="856"/>
                  </a:cubicBezTo>
                  <a:cubicBezTo>
                    <a:pt x="1615" y="740"/>
                    <a:pt x="1556" y="623"/>
                    <a:pt x="1478" y="526"/>
                  </a:cubicBezTo>
                  <a:cubicBezTo>
                    <a:pt x="1439" y="506"/>
                    <a:pt x="1401" y="467"/>
                    <a:pt x="1381" y="429"/>
                  </a:cubicBezTo>
                  <a:cubicBezTo>
                    <a:pt x="1342" y="370"/>
                    <a:pt x="1303" y="312"/>
                    <a:pt x="1264" y="253"/>
                  </a:cubicBezTo>
                  <a:cubicBezTo>
                    <a:pt x="1206" y="176"/>
                    <a:pt x="1128" y="117"/>
                    <a:pt x="1031" y="78"/>
                  </a:cubicBezTo>
                  <a:cubicBezTo>
                    <a:pt x="953" y="40"/>
                    <a:pt x="856" y="1"/>
                    <a:pt x="7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9" name="Google Shape;1489;p50"/>
            <p:cNvSpPr/>
            <p:nvPr/>
          </p:nvSpPr>
          <p:spPr>
            <a:xfrm>
              <a:off x="-6997100" y="2433663"/>
              <a:ext cx="37950" cy="38750"/>
            </a:xfrm>
            <a:custGeom>
              <a:avLst/>
              <a:gdLst/>
              <a:ahLst/>
              <a:cxnLst/>
              <a:rect l="l" t="t" r="r" b="b"/>
              <a:pathLst>
                <a:path w="1518" h="1550" extrusionOk="0">
                  <a:moveTo>
                    <a:pt x="662" y="0"/>
                  </a:moveTo>
                  <a:cubicBezTo>
                    <a:pt x="584" y="0"/>
                    <a:pt x="487" y="20"/>
                    <a:pt x="409" y="78"/>
                  </a:cubicBezTo>
                  <a:cubicBezTo>
                    <a:pt x="351" y="117"/>
                    <a:pt x="312" y="137"/>
                    <a:pt x="254" y="176"/>
                  </a:cubicBezTo>
                  <a:cubicBezTo>
                    <a:pt x="157" y="253"/>
                    <a:pt x="98" y="370"/>
                    <a:pt x="40" y="487"/>
                  </a:cubicBezTo>
                  <a:cubicBezTo>
                    <a:pt x="40" y="545"/>
                    <a:pt x="20" y="623"/>
                    <a:pt x="20" y="681"/>
                  </a:cubicBezTo>
                  <a:cubicBezTo>
                    <a:pt x="1" y="798"/>
                    <a:pt x="40" y="915"/>
                    <a:pt x="98" y="1031"/>
                  </a:cubicBezTo>
                  <a:lnTo>
                    <a:pt x="157" y="1167"/>
                  </a:lnTo>
                  <a:cubicBezTo>
                    <a:pt x="195" y="1245"/>
                    <a:pt x="254" y="1323"/>
                    <a:pt x="332" y="1381"/>
                  </a:cubicBezTo>
                  <a:cubicBezTo>
                    <a:pt x="390" y="1440"/>
                    <a:pt x="468" y="1498"/>
                    <a:pt x="565" y="1518"/>
                  </a:cubicBezTo>
                  <a:cubicBezTo>
                    <a:pt x="622" y="1540"/>
                    <a:pt x="679" y="1550"/>
                    <a:pt x="732" y="1550"/>
                  </a:cubicBezTo>
                  <a:cubicBezTo>
                    <a:pt x="769" y="1550"/>
                    <a:pt x="805" y="1545"/>
                    <a:pt x="837" y="1537"/>
                  </a:cubicBezTo>
                  <a:cubicBezTo>
                    <a:pt x="935" y="1537"/>
                    <a:pt x="1032" y="1518"/>
                    <a:pt x="1110" y="1479"/>
                  </a:cubicBezTo>
                  <a:cubicBezTo>
                    <a:pt x="1168" y="1440"/>
                    <a:pt x="1207" y="1401"/>
                    <a:pt x="1265" y="1381"/>
                  </a:cubicBezTo>
                  <a:cubicBezTo>
                    <a:pt x="1362" y="1284"/>
                    <a:pt x="1421" y="1187"/>
                    <a:pt x="1460" y="1070"/>
                  </a:cubicBezTo>
                  <a:cubicBezTo>
                    <a:pt x="1479" y="992"/>
                    <a:pt x="1499" y="934"/>
                    <a:pt x="1499" y="876"/>
                  </a:cubicBezTo>
                  <a:cubicBezTo>
                    <a:pt x="1518" y="759"/>
                    <a:pt x="1479" y="623"/>
                    <a:pt x="1421" y="526"/>
                  </a:cubicBezTo>
                  <a:cubicBezTo>
                    <a:pt x="1401" y="467"/>
                    <a:pt x="1382" y="428"/>
                    <a:pt x="1362" y="389"/>
                  </a:cubicBezTo>
                  <a:cubicBezTo>
                    <a:pt x="1324" y="312"/>
                    <a:pt x="1265" y="234"/>
                    <a:pt x="1187" y="176"/>
                  </a:cubicBezTo>
                  <a:cubicBezTo>
                    <a:pt x="1129" y="117"/>
                    <a:pt x="1051" y="59"/>
                    <a:pt x="954" y="39"/>
                  </a:cubicBezTo>
                  <a:cubicBezTo>
                    <a:pt x="857" y="0"/>
                    <a:pt x="759" y="0"/>
                    <a:pt x="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0" name="Google Shape;1490;p50"/>
            <p:cNvSpPr/>
            <p:nvPr/>
          </p:nvSpPr>
          <p:spPr>
            <a:xfrm>
              <a:off x="-6959650" y="2564913"/>
              <a:ext cx="46225" cy="49375"/>
            </a:xfrm>
            <a:custGeom>
              <a:avLst/>
              <a:gdLst/>
              <a:ahLst/>
              <a:cxnLst/>
              <a:rect l="l" t="t" r="r" b="b"/>
              <a:pathLst>
                <a:path w="1849" h="1975" extrusionOk="0">
                  <a:moveTo>
                    <a:pt x="1069" y="0"/>
                  </a:moveTo>
                  <a:cubicBezTo>
                    <a:pt x="1023" y="0"/>
                    <a:pt x="979" y="6"/>
                    <a:pt x="934" y="21"/>
                  </a:cubicBezTo>
                  <a:lnTo>
                    <a:pt x="856" y="21"/>
                  </a:lnTo>
                  <a:cubicBezTo>
                    <a:pt x="779" y="60"/>
                    <a:pt x="701" y="80"/>
                    <a:pt x="623" y="118"/>
                  </a:cubicBezTo>
                  <a:cubicBezTo>
                    <a:pt x="545" y="157"/>
                    <a:pt x="467" y="216"/>
                    <a:pt x="409" y="255"/>
                  </a:cubicBezTo>
                  <a:cubicBezTo>
                    <a:pt x="390" y="274"/>
                    <a:pt x="370" y="274"/>
                    <a:pt x="351" y="294"/>
                  </a:cubicBezTo>
                  <a:cubicBezTo>
                    <a:pt x="292" y="352"/>
                    <a:pt x="234" y="410"/>
                    <a:pt x="176" y="488"/>
                  </a:cubicBezTo>
                  <a:cubicBezTo>
                    <a:pt x="137" y="546"/>
                    <a:pt x="98" y="644"/>
                    <a:pt x="59" y="721"/>
                  </a:cubicBezTo>
                  <a:cubicBezTo>
                    <a:pt x="59" y="741"/>
                    <a:pt x="39" y="760"/>
                    <a:pt x="39" y="780"/>
                  </a:cubicBezTo>
                  <a:cubicBezTo>
                    <a:pt x="20" y="838"/>
                    <a:pt x="20" y="916"/>
                    <a:pt x="1" y="974"/>
                  </a:cubicBezTo>
                  <a:cubicBezTo>
                    <a:pt x="1" y="974"/>
                    <a:pt x="1" y="994"/>
                    <a:pt x="1" y="994"/>
                  </a:cubicBezTo>
                  <a:cubicBezTo>
                    <a:pt x="1" y="1013"/>
                    <a:pt x="1" y="1013"/>
                    <a:pt x="1" y="1033"/>
                  </a:cubicBezTo>
                  <a:cubicBezTo>
                    <a:pt x="1" y="1110"/>
                    <a:pt x="1" y="1188"/>
                    <a:pt x="20" y="1266"/>
                  </a:cubicBezTo>
                  <a:cubicBezTo>
                    <a:pt x="78" y="1460"/>
                    <a:pt x="98" y="1480"/>
                    <a:pt x="214" y="1636"/>
                  </a:cubicBezTo>
                  <a:cubicBezTo>
                    <a:pt x="214" y="1655"/>
                    <a:pt x="234" y="1655"/>
                    <a:pt x="234" y="1674"/>
                  </a:cubicBezTo>
                  <a:cubicBezTo>
                    <a:pt x="292" y="1713"/>
                    <a:pt x="351" y="1772"/>
                    <a:pt x="409" y="1811"/>
                  </a:cubicBezTo>
                  <a:cubicBezTo>
                    <a:pt x="487" y="1849"/>
                    <a:pt x="545" y="1888"/>
                    <a:pt x="623" y="1927"/>
                  </a:cubicBezTo>
                  <a:cubicBezTo>
                    <a:pt x="701" y="1947"/>
                    <a:pt x="798" y="1966"/>
                    <a:pt x="856" y="1966"/>
                  </a:cubicBezTo>
                  <a:cubicBezTo>
                    <a:pt x="889" y="1973"/>
                    <a:pt x="921" y="1975"/>
                    <a:pt x="954" y="1975"/>
                  </a:cubicBezTo>
                  <a:cubicBezTo>
                    <a:pt x="1018" y="1975"/>
                    <a:pt x="1083" y="1966"/>
                    <a:pt x="1148" y="1966"/>
                  </a:cubicBezTo>
                  <a:cubicBezTo>
                    <a:pt x="1284" y="1927"/>
                    <a:pt x="1440" y="1849"/>
                    <a:pt x="1557" y="1752"/>
                  </a:cubicBezTo>
                  <a:cubicBezTo>
                    <a:pt x="1615" y="1713"/>
                    <a:pt x="1654" y="1655"/>
                    <a:pt x="1693" y="1577"/>
                  </a:cubicBezTo>
                  <a:cubicBezTo>
                    <a:pt x="1790" y="1402"/>
                    <a:pt x="1809" y="1363"/>
                    <a:pt x="1829" y="1169"/>
                  </a:cubicBezTo>
                  <a:cubicBezTo>
                    <a:pt x="1848" y="1072"/>
                    <a:pt x="1829" y="994"/>
                    <a:pt x="1790" y="896"/>
                  </a:cubicBezTo>
                  <a:cubicBezTo>
                    <a:pt x="1790" y="877"/>
                    <a:pt x="1770" y="877"/>
                    <a:pt x="1770" y="858"/>
                  </a:cubicBezTo>
                  <a:cubicBezTo>
                    <a:pt x="1770" y="858"/>
                    <a:pt x="1770" y="838"/>
                    <a:pt x="1770" y="838"/>
                  </a:cubicBezTo>
                  <a:cubicBezTo>
                    <a:pt x="1790" y="760"/>
                    <a:pt x="1790" y="663"/>
                    <a:pt x="1770" y="566"/>
                  </a:cubicBezTo>
                  <a:lnTo>
                    <a:pt x="1712" y="391"/>
                  </a:lnTo>
                  <a:cubicBezTo>
                    <a:pt x="1654" y="274"/>
                    <a:pt x="1576" y="196"/>
                    <a:pt x="1479" y="118"/>
                  </a:cubicBezTo>
                  <a:cubicBezTo>
                    <a:pt x="1420" y="99"/>
                    <a:pt x="1362" y="60"/>
                    <a:pt x="1304" y="41"/>
                  </a:cubicBezTo>
                  <a:cubicBezTo>
                    <a:pt x="1220" y="17"/>
                    <a:pt x="1143" y="0"/>
                    <a:pt x="1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1" name="Google Shape;1491;p50"/>
            <p:cNvSpPr/>
            <p:nvPr/>
          </p:nvSpPr>
          <p:spPr>
            <a:xfrm>
              <a:off x="-6805175" y="2557463"/>
              <a:ext cx="43100" cy="36375"/>
            </a:xfrm>
            <a:custGeom>
              <a:avLst/>
              <a:gdLst/>
              <a:ahLst/>
              <a:cxnLst/>
              <a:rect l="l" t="t" r="r" b="b"/>
              <a:pathLst>
                <a:path w="1724" h="1455" extrusionOk="0">
                  <a:moveTo>
                    <a:pt x="840" y="1"/>
                  </a:moveTo>
                  <a:cubicBezTo>
                    <a:pt x="574" y="1"/>
                    <a:pt x="312" y="143"/>
                    <a:pt x="201" y="475"/>
                  </a:cubicBezTo>
                  <a:lnTo>
                    <a:pt x="181" y="533"/>
                  </a:lnTo>
                  <a:cubicBezTo>
                    <a:pt x="1" y="1076"/>
                    <a:pt x="456" y="1454"/>
                    <a:pt x="893" y="1454"/>
                  </a:cubicBezTo>
                  <a:cubicBezTo>
                    <a:pt x="1160" y="1454"/>
                    <a:pt x="1420" y="1313"/>
                    <a:pt x="1523" y="981"/>
                  </a:cubicBezTo>
                  <a:lnTo>
                    <a:pt x="1543" y="922"/>
                  </a:lnTo>
                  <a:cubicBezTo>
                    <a:pt x="1724" y="379"/>
                    <a:pt x="1276" y="1"/>
                    <a:pt x="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2" name="Google Shape;1492;p50"/>
            <p:cNvSpPr/>
            <p:nvPr/>
          </p:nvSpPr>
          <p:spPr>
            <a:xfrm>
              <a:off x="-7085100" y="2575163"/>
              <a:ext cx="42325" cy="42925"/>
            </a:xfrm>
            <a:custGeom>
              <a:avLst/>
              <a:gdLst/>
              <a:ahLst/>
              <a:cxnLst/>
              <a:rect l="l" t="t" r="r" b="b"/>
              <a:pathLst>
                <a:path w="1693" h="1717" extrusionOk="0">
                  <a:moveTo>
                    <a:pt x="565" y="0"/>
                  </a:moveTo>
                  <a:cubicBezTo>
                    <a:pt x="429" y="39"/>
                    <a:pt x="331" y="97"/>
                    <a:pt x="234" y="175"/>
                  </a:cubicBezTo>
                  <a:cubicBezTo>
                    <a:pt x="195" y="214"/>
                    <a:pt x="156" y="273"/>
                    <a:pt x="117" y="311"/>
                  </a:cubicBezTo>
                  <a:cubicBezTo>
                    <a:pt x="40" y="428"/>
                    <a:pt x="1" y="545"/>
                    <a:pt x="1" y="681"/>
                  </a:cubicBezTo>
                  <a:cubicBezTo>
                    <a:pt x="1" y="739"/>
                    <a:pt x="1" y="837"/>
                    <a:pt x="20" y="914"/>
                  </a:cubicBezTo>
                  <a:cubicBezTo>
                    <a:pt x="20" y="914"/>
                    <a:pt x="20" y="934"/>
                    <a:pt x="20" y="934"/>
                  </a:cubicBezTo>
                  <a:cubicBezTo>
                    <a:pt x="40" y="1012"/>
                    <a:pt x="59" y="1070"/>
                    <a:pt x="98" y="1128"/>
                  </a:cubicBezTo>
                  <a:cubicBezTo>
                    <a:pt x="98" y="1148"/>
                    <a:pt x="117" y="1167"/>
                    <a:pt x="117" y="1187"/>
                  </a:cubicBezTo>
                  <a:cubicBezTo>
                    <a:pt x="156" y="1226"/>
                    <a:pt x="215" y="1323"/>
                    <a:pt x="253" y="1381"/>
                  </a:cubicBezTo>
                  <a:cubicBezTo>
                    <a:pt x="312" y="1439"/>
                    <a:pt x="370" y="1478"/>
                    <a:pt x="429" y="1537"/>
                  </a:cubicBezTo>
                  <a:cubicBezTo>
                    <a:pt x="448" y="1537"/>
                    <a:pt x="467" y="1556"/>
                    <a:pt x="487" y="1556"/>
                  </a:cubicBezTo>
                  <a:cubicBezTo>
                    <a:pt x="545" y="1595"/>
                    <a:pt x="623" y="1653"/>
                    <a:pt x="701" y="1673"/>
                  </a:cubicBezTo>
                  <a:lnTo>
                    <a:pt x="740" y="1673"/>
                  </a:lnTo>
                  <a:cubicBezTo>
                    <a:pt x="759" y="1692"/>
                    <a:pt x="798" y="1692"/>
                    <a:pt x="837" y="1692"/>
                  </a:cubicBezTo>
                  <a:cubicBezTo>
                    <a:pt x="876" y="1712"/>
                    <a:pt x="915" y="1712"/>
                    <a:pt x="954" y="1712"/>
                  </a:cubicBezTo>
                  <a:cubicBezTo>
                    <a:pt x="974" y="1715"/>
                    <a:pt x="995" y="1717"/>
                    <a:pt x="1016" y="1717"/>
                  </a:cubicBezTo>
                  <a:cubicBezTo>
                    <a:pt x="1112" y="1717"/>
                    <a:pt x="1208" y="1682"/>
                    <a:pt x="1304" y="1634"/>
                  </a:cubicBezTo>
                  <a:cubicBezTo>
                    <a:pt x="1420" y="1595"/>
                    <a:pt x="1498" y="1498"/>
                    <a:pt x="1576" y="1401"/>
                  </a:cubicBezTo>
                  <a:cubicBezTo>
                    <a:pt x="1654" y="1284"/>
                    <a:pt x="1693" y="1167"/>
                    <a:pt x="1693" y="1050"/>
                  </a:cubicBezTo>
                  <a:cubicBezTo>
                    <a:pt x="1693" y="914"/>
                    <a:pt x="1673" y="798"/>
                    <a:pt x="1615" y="681"/>
                  </a:cubicBezTo>
                  <a:cubicBezTo>
                    <a:pt x="1595" y="603"/>
                    <a:pt x="1557" y="525"/>
                    <a:pt x="1518" y="448"/>
                  </a:cubicBezTo>
                  <a:cubicBezTo>
                    <a:pt x="1479" y="370"/>
                    <a:pt x="1420" y="292"/>
                    <a:pt x="1343" y="234"/>
                  </a:cubicBezTo>
                  <a:cubicBezTo>
                    <a:pt x="1284" y="175"/>
                    <a:pt x="1206" y="117"/>
                    <a:pt x="1109" y="97"/>
                  </a:cubicBezTo>
                  <a:cubicBezTo>
                    <a:pt x="1070" y="78"/>
                    <a:pt x="1051" y="78"/>
                    <a:pt x="1012" y="78"/>
                  </a:cubicBezTo>
                  <a:cubicBezTo>
                    <a:pt x="934" y="20"/>
                    <a:pt x="837" y="0"/>
                    <a:pt x="7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3" name="Google Shape;1493;p50"/>
            <p:cNvSpPr/>
            <p:nvPr/>
          </p:nvSpPr>
          <p:spPr>
            <a:xfrm>
              <a:off x="-7187850" y="2269613"/>
              <a:ext cx="43125" cy="34925"/>
            </a:xfrm>
            <a:custGeom>
              <a:avLst/>
              <a:gdLst/>
              <a:ahLst/>
              <a:cxnLst/>
              <a:rect l="l" t="t" r="r" b="b"/>
              <a:pathLst>
                <a:path w="1725" h="1397" extrusionOk="0">
                  <a:moveTo>
                    <a:pt x="828" y="1"/>
                  </a:moveTo>
                  <a:cubicBezTo>
                    <a:pt x="558" y="1"/>
                    <a:pt x="293" y="143"/>
                    <a:pt x="182" y="475"/>
                  </a:cubicBezTo>
                  <a:cubicBezTo>
                    <a:pt x="1" y="1018"/>
                    <a:pt x="456" y="1396"/>
                    <a:pt x="898" y="1396"/>
                  </a:cubicBezTo>
                  <a:cubicBezTo>
                    <a:pt x="1168" y="1396"/>
                    <a:pt x="1433" y="1254"/>
                    <a:pt x="1543" y="922"/>
                  </a:cubicBezTo>
                  <a:cubicBezTo>
                    <a:pt x="1724" y="379"/>
                    <a:pt x="1269"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4" name="Google Shape;1494;p50"/>
            <p:cNvSpPr/>
            <p:nvPr/>
          </p:nvSpPr>
          <p:spPr>
            <a:xfrm>
              <a:off x="-7278125" y="2457488"/>
              <a:ext cx="47175" cy="44275"/>
            </a:xfrm>
            <a:custGeom>
              <a:avLst/>
              <a:gdLst/>
              <a:ahLst/>
              <a:cxnLst/>
              <a:rect l="l" t="t" r="r" b="b"/>
              <a:pathLst>
                <a:path w="1887" h="1771" extrusionOk="0">
                  <a:moveTo>
                    <a:pt x="1187" y="0"/>
                  </a:moveTo>
                  <a:cubicBezTo>
                    <a:pt x="1070" y="0"/>
                    <a:pt x="934" y="20"/>
                    <a:pt x="837" y="78"/>
                  </a:cubicBezTo>
                  <a:cubicBezTo>
                    <a:pt x="778" y="98"/>
                    <a:pt x="739" y="117"/>
                    <a:pt x="700" y="137"/>
                  </a:cubicBezTo>
                  <a:cubicBezTo>
                    <a:pt x="603" y="195"/>
                    <a:pt x="525" y="253"/>
                    <a:pt x="428" y="312"/>
                  </a:cubicBezTo>
                  <a:cubicBezTo>
                    <a:pt x="389" y="351"/>
                    <a:pt x="370" y="370"/>
                    <a:pt x="331" y="409"/>
                  </a:cubicBezTo>
                  <a:cubicBezTo>
                    <a:pt x="253" y="487"/>
                    <a:pt x="175" y="565"/>
                    <a:pt x="117" y="662"/>
                  </a:cubicBezTo>
                  <a:cubicBezTo>
                    <a:pt x="39" y="759"/>
                    <a:pt x="0" y="895"/>
                    <a:pt x="0" y="1012"/>
                  </a:cubicBezTo>
                  <a:cubicBezTo>
                    <a:pt x="0" y="1109"/>
                    <a:pt x="0" y="1206"/>
                    <a:pt x="39" y="1284"/>
                  </a:cubicBezTo>
                  <a:cubicBezTo>
                    <a:pt x="78" y="1381"/>
                    <a:pt x="117" y="1459"/>
                    <a:pt x="175" y="1518"/>
                  </a:cubicBezTo>
                  <a:cubicBezTo>
                    <a:pt x="273" y="1615"/>
                    <a:pt x="370" y="1693"/>
                    <a:pt x="486" y="1731"/>
                  </a:cubicBezTo>
                  <a:cubicBezTo>
                    <a:pt x="564" y="1751"/>
                    <a:pt x="661" y="1770"/>
                    <a:pt x="739" y="1770"/>
                  </a:cubicBezTo>
                  <a:cubicBezTo>
                    <a:pt x="837" y="1770"/>
                    <a:pt x="914" y="1770"/>
                    <a:pt x="992" y="1751"/>
                  </a:cubicBezTo>
                  <a:cubicBezTo>
                    <a:pt x="1031" y="1751"/>
                    <a:pt x="1050" y="1751"/>
                    <a:pt x="1070" y="1731"/>
                  </a:cubicBezTo>
                  <a:cubicBezTo>
                    <a:pt x="1148" y="1712"/>
                    <a:pt x="1226" y="1693"/>
                    <a:pt x="1303" y="1654"/>
                  </a:cubicBezTo>
                  <a:cubicBezTo>
                    <a:pt x="1381" y="1615"/>
                    <a:pt x="1439" y="1556"/>
                    <a:pt x="1517" y="1518"/>
                  </a:cubicBezTo>
                  <a:cubicBezTo>
                    <a:pt x="1537" y="1498"/>
                    <a:pt x="1556" y="1479"/>
                    <a:pt x="1576" y="1459"/>
                  </a:cubicBezTo>
                  <a:cubicBezTo>
                    <a:pt x="1615" y="1420"/>
                    <a:pt x="1673" y="1362"/>
                    <a:pt x="1712" y="1304"/>
                  </a:cubicBezTo>
                  <a:cubicBezTo>
                    <a:pt x="1712" y="1284"/>
                    <a:pt x="1731" y="1284"/>
                    <a:pt x="1731" y="1265"/>
                  </a:cubicBezTo>
                  <a:cubicBezTo>
                    <a:pt x="1770" y="1206"/>
                    <a:pt x="1809" y="1129"/>
                    <a:pt x="1848" y="1031"/>
                  </a:cubicBezTo>
                  <a:cubicBezTo>
                    <a:pt x="1887" y="954"/>
                    <a:pt x="1887" y="856"/>
                    <a:pt x="1867" y="759"/>
                  </a:cubicBezTo>
                  <a:cubicBezTo>
                    <a:pt x="1887" y="701"/>
                    <a:pt x="1867" y="642"/>
                    <a:pt x="1848" y="584"/>
                  </a:cubicBezTo>
                  <a:cubicBezTo>
                    <a:pt x="1848" y="526"/>
                    <a:pt x="1828" y="448"/>
                    <a:pt x="1790" y="389"/>
                  </a:cubicBezTo>
                  <a:cubicBezTo>
                    <a:pt x="1751" y="331"/>
                    <a:pt x="1712" y="292"/>
                    <a:pt x="1692" y="234"/>
                  </a:cubicBezTo>
                  <a:cubicBezTo>
                    <a:pt x="1595" y="137"/>
                    <a:pt x="1498" y="78"/>
                    <a:pt x="1381" y="39"/>
                  </a:cubicBezTo>
                  <a:cubicBezTo>
                    <a:pt x="1303" y="20"/>
                    <a:pt x="1245" y="0"/>
                    <a:pt x="1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5" name="Google Shape;1495;p50"/>
            <p:cNvSpPr/>
            <p:nvPr/>
          </p:nvSpPr>
          <p:spPr>
            <a:xfrm>
              <a:off x="-7241675" y="2368513"/>
              <a:ext cx="37000" cy="38425"/>
            </a:xfrm>
            <a:custGeom>
              <a:avLst/>
              <a:gdLst/>
              <a:ahLst/>
              <a:cxnLst/>
              <a:rect l="l" t="t" r="r" b="b"/>
              <a:pathLst>
                <a:path w="1480" h="1537" extrusionOk="0">
                  <a:moveTo>
                    <a:pt x="798" y="0"/>
                  </a:moveTo>
                  <a:cubicBezTo>
                    <a:pt x="662" y="0"/>
                    <a:pt x="546" y="20"/>
                    <a:pt x="429" y="78"/>
                  </a:cubicBezTo>
                  <a:cubicBezTo>
                    <a:pt x="390" y="117"/>
                    <a:pt x="332" y="156"/>
                    <a:pt x="273" y="175"/>
                  </a:cubicBezTo>
                  <a:cubicBezTo>
                    <a:pt x="176" y="273"/>
                    <a:pt x="118" y="370"/>
                    <a:pt x="79" y="486"/>
                  </a:cubicBezTo>
                  <a:lnTo>
                    <a:pt x="40" y="584"/>
                  </a:lnTo>
                  <a:cubicBezTo>
                    <a:pt x="1" y="681"/>
                    <a:pt x="1" y="778"/>
                    <a:pt x="20" y="875"/>
                  </a:cubicBezTo>
                  <a:cubicBezTo>
                    <a:pt x="20" y="973"/>
                    <a:pt x="40" y="1051"/>
                    <a:pt x="79" y="1128"/>
                  </a:cubicBezTo>
                  <a:cubicBezTo>
                    <a:pt x="118" y="1226"/>
                    <a:pt x="176" y="1284"/>
                    <a:pt x="254" y="1342"/>
                  </a:cubicBezTo>
                  <a:cubicBezTo>
                    <a:pt x="332" y="1420"/>
                    <a:pt x="409" y="1459"/>
                    <a:pt x="507" y="1498"/>
                  </a:cubicBezTo>
                  <a:cubicBezTo>
                    <a:pt x="565" y="1498"/>
                    <a:pt x="623" y="1517"/>
                    <a:pt x="682" y="1537"/>
                  </a:cubicBezTo>
                  <a:cubicBezTo>
                    <a:pt x="818" y="1537"/>
                    <a:pt x="934" y="1517"/>
                    <a:pt x="1051" y="1459"/>
                  </a:cubicBezTo>
                  <a:cubicBezTo>
                    <a:pt x="1090" y="1420"/>
                    <a:pt x="1148" y="1381"/>
                    <a:pt x="1187" y="1342"/>
                  </a:cubicBezTo>
                  <a:cubicBezTo>
                    <a:pt x="1285" y="1264"/>
                    <a:pt x="1362" y="1167"/>
                    <a:pt x="1401" y="1031"/>
                  </a:cubicBezTo>
                  <a:lnTo>
                    <a:pt x="1440" y="953"/>
                  </a:lnTo>
                  <a:cubicBezTo>
                    <a:pt x="1460" y="856"/>
                    <a:pt x="1479" y="759"/>
                    <a:pt x="1460" y="662"/>
                  </a:cubicBezTo>
                  <a:cubicBezTo>
                    <a:pt x="1460" y="564"/>
                    <a:pt x="1440" y="486"/>
                    <a:pt x="1382" y="409"/>
                  </a:cubicBezTo>
                  <a:cubicBezTo>
                    <a:pt x="1343" y="311"/>
                    <a:pt x="1285" y="234"/>
                    <a:pt x="1226" y="195"/>
                  </a:cubicBezTo>
                  <a:cubicBezTo>
                    <a:pt x="1148" y="117"/>
                    <a:pt x="1071" y="78"/>
                    <a:pt x="973" y="39"/>
                  </a:cubicBezTo>
                  <a:cubicBezTo>
                    <a:pt x="915" y="39"/>
                    <a:pt x="857" y="20"/>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6" name="Google Shape;1496;p50"/>
            <p:cNvSpPr/>
            <p:nvPr/>
          </p:nvSpPr>
          <p:spPr>
            <a:xfrm>
              <a:off x="-7226100" y="2580188"/>
              <a:ext cx="56425" cy="51500"/>
            </a:xfrm>
            <a:custGeom>
              <a:avLst/>
              <a:gdLst/>
              <a:ahLst/>
              <a:cxnLst/>
              <a:rect l="l" t="t" r="r" b="b"/>
              <a:pathLst>
                <a:path w="2257" h="2060" extrusionOk="0">
                  <a:moveTo>
                    <a:pt x="1520" y="1"/>
                  </a:moveTo>
                  <a:cubicBezTo>
                    <a:pt x="1423" y="1"/>
                    <a:pt x="1329" y="19"/>
                    <a:pt x="1245" y="72"/>
                  </a:cubicBezTo>
                  <a:cubicBezTo>
                    <a:pt x="1148" y="72"/>
                    <a:pt x="1031" y="72"/>
                    <a:pt x="934" y="91"/>
                  </a:cubicBezTo>
                  <a:cubicBezTo>
                    <a:pt x="895" y="91"/>
                    <a:pt x="856" y="110"/>
                    <a:pt x="817" y="110"/>
                  </a:cubicBezTo>
                  <a:cubicBezTo>
                    <a:pt x="739" y="149"/>
                    <a:pt x="623" y="169"/>
                    <a:pt x="545" y="227"/>
                  </a:cubicBezTo>
                  <a:cubicBezTo>
                    <a:pt x="389" y="305"/>
                    <a:pt x="234" y="422"/>
                    <a:pt x="156" y="597"/>
                  </a:cubicBezTo>
                  <a:cubicBezTo>
                    <a:pt x="117" y="674"/>
                    <a:pt x="59" y="752"/>
                    <a:pt x="39" y="830"/>
                  </a:cubicBezTo>
                  <a:cubicBezTo>
                    <a:pt x="20" y="908"/>
                    <a:pt x="20" y="986"/>
                    <a:pt x="0" y="1044"/>
                  </a:cubicBezTo>
                  <a:cubicBezTo>
                    <a:pt x="0" y="1063"/>
                    <a:pt x="0" y="1083"/>
                    <a:pt x="0" y="1102"/>
                  </a:cubicBezTo>
                  <a:cubicBezTo>
                    <a:pt x="0" y="1180"/>
                    <a:pt x="0" y="1258"/>
                    <a:pt x="20" y="1316"/>
                  </a:cubicBezTo>
                  <a:cubicBezTo>
                    <a:pt x="20" y="1336"/>
                    <a:pt x="20" y="1355"/>
                    <a:pt x="39" y="1355"/>
                  </a:cubicBezTo>
                  <a:cubicBezTo>
                    <a:pt x="78" y="1530"/>
                    <a:pt x="117" y="1608"/>
                    <a:pt x="214" y="1744"/>
                  </a:cubicBezTo>
                  <a:cubicBezTo>
                    <a:pt x="234" y="1764"/>
                    <a:pt x="234" y="1764"/>
                    <a:pt x="253" y="1783"/>
                  </a:cubicBezTo>
                  <a:cubicBezTo>
                    <a:pt x="292" y="1822"/>
                    <a:pt x="350" y="1880"/>
                    <a:pt x="409" y="1919"/>
                  </a:cubicBezTo>
                  <a:cubicBezTo>
                    <a:pt x="448" y="1939"/>
                    <a:pt x="487" y="1958"/>
                    <a:pt x="506" y="1958"/>
                  </a:cubicBezTo>
                  <a:cubicBezTo>
                    <a:pt x="545" y="1978"/>
                    <a:pt x="584" y="1997"/>
                    <a:pt x="623" y="2016"/>
                  </a:cubicBezTo>
                  <a:cubicBezTo>
                    <a:pt x="681" y="2036"/>
                    <a:pt x="759" y="2055"/>
                    <a:pt x="837" y="2055"/>
                  </a:cubicBezTo>
                  <a:cubicBezTo>
                    <a:pt x="864" y="2058"/>
                    <a:pt x="892" y="2059"/>
                    <a:pt x="919" y="2059"/>
                  </a:cubicBezTo>
                  <a:cubicBezTo>
                    <a:pt x="1100" y="2059"/>
                    <a:pt x="1268" y="2004"/>
                    <a:pt x="1420" y="1919"/>
                  </a:cubicBezTo>
                  <a:cubicBezTo>
                    <a:pt x="1537" y="1861"/>
                    <a:pt x="1653" y="1783"/>
                    <a:pt x="1751" y="1686"/>
                  </a:cubicBezTo>
                  <a:cubicBezTo>
                    <a:pt x="1829" y="1627"/>
                    <a:pt x="1887" y="1550"/>
                    <a:pt x="1965" y="1472"/>
                  </a:cubicBezTo>
                  <a:cubicBezTo>
                    <a:pt x="1984" y="1433"/>
                    <a:pt x="2023" y="1394"/>
                    <a:pt x="2042" y="1355"/>
                  </a:cubicBezTo>
                  <a:cubicBezTo>
                    <a:pt x="2120" y="1219"/>
                    <a:pt x="2179" y="1083"/>
                    <a:pt x="2218" y="927"/>
                  </a:cubicBezTo>
                  <a:cubicBezTo>
                    <a:pt x="2256" y="849"/>
                    <a:pt x="2256" y="752"/>
                    <a:pt x="2256" y="655"/>
                  </a:cubicBezTo>
                  <a:cubicBezTo>
                    <a:pt x="2256" y="558"/>
                    <a:pt x="2218" y="480"/>
                    <a:pt x="2179" y="383"/>
                  </a:cubicBezTo>
                  <a:cubicBezTo>
                    <a:pt x="2140" y="305"/>
                    <a:pt x="2081" y="227"/>
                    <a:pt x="2004" y="169"/>
                  </a:cubicBezTo>
                  <a:cubicBezTo>
                    <a:pt x="1945" y="110"/>
                    <a:pt x="1867" y="52"/>
                    <a:pt x="1770" y="33"/>
                  </a:cubicBezTo>
                  <a:cubicBezTo>
                    <a:pt x="1689" y="15"/>
                    <a:pt x="160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7" name="Google Shape;1497;p50"/>
            <p:cNvSpPr/>
            <p:nvPr/>
          </p:nvSpPr>
          <p:spPr>
            <a:xfrm>
              <a:off x="-6881375" y="2678438"/>
              <a:ext cx="54000" cy="48450"/>
            </a:xfrm>
            <a:custGeom>
              <a:avLst/>
              <a:gdLst/>
              <a:ahLst/>
              <a:cxnLst/>
              <a:rect l="l" t="t" r="r" b="b"/>
              <a:pathLst>
                <a:path w="2160" h="1938" extrusionOk="0">
                  <a:moveTo>
                    <a:pt x="1252" y="0"/>
                  </a:moveTo>
                  <a:cubicBezTo>
                    <a:pt x="1207" y="0"/>
                    <a:pt x="1159" y="5"/>
                    <a:pt x="1110" y="12"/>
                  </a:cubicBezTo>
                  <a:cubicBezTo>
                    <a:pt x="993" y="31"/>
                    <a:pt x="876" y="90"/>
                    <a:pt x="759" y="129"/>
                  </a:cubicBezTo>
                  <a:cubicBezTo>
                    <a:pt x="721" y="148"/>
                    <a:pt x="701" y="148"/>
                    <a:pt x="662" y="168"/>
                  </a:cubicBezTo>
                  <a:cubicBezTo>
                    <a:pt x="604" y="226"/>
                    <a:pt x="526" y="265"/>
                    <a:pt x="448" y="323"/>
                  </a:cubicBezTo>
                  <a:cubicBezTo>
                    <a:pt x="429" y="343"/>
                    <a:pt x="409" y="362"/>
                    <a:pt x="370" y="381"/>
                  </a:cubicBezTo>
                  <a:cubicBezTo>
                    <a:pt x="312" y="459"/>
                    <a:pt x="254" y="518"/>
                    <a:pt x="195" y="595"/>
                  </a:cubicBezTo>
                  <a:cubicBezTo>
                    <a:pt x="176" y="615"/>
                    <a:pt x="176" y="654"/>
                    <a:pt x="156" y="673"/>
                  </a:cubicBezTo>
                  <a:cubicBezTo>
                    <a:pt x="118" y="751"/>
                    <a:pt x="59" y="848"/>
                    <a:pt x="40" y="946"/>
                  </a:cubicBezTo>
                  <a:cubicBezTo>
                    <a:pt x="20" y="1004"/>
                    <a:pt x="20" y="1062"/>
                    <a:pt x="1" y="1121"/>
                  </a:cubicBezTo>
                  <a:cubicBezTo>
                    <a:pt x="1" y="1218"/>
                    <a:pt x="1" y="1315"/>
                    <a:pt x="40" y="1393"/>
                  </a:cubicBezTo>
                  <a:cubicBezTo>
                    <a:pt x="59" y="1451"/>
                    <a:pt x="79" y="1510"/>
                    <a:pt x="118" y="1568"/>
                  </a:cubicBezTo>
                  <a:cubicBezTo>
                    <a:pt x="176" y="1646"/>
                    <a:pt x="234" y="1704"/>
                    <a:pt x="312" y="1762"/>
                  </a:cubicBezTo>
                  <a:cubicBezTo>
                    <a:pt x="487" y="1860"/>
                    <a:pt x="682" y="1918"/>
                    <a:pt x="876" y="1937"/>
                  </a:cubicBezTo>
                  <a:cubicBezTo>
                    <a:pt x="973" y="1937"/>
                    <a:pt x="1090" y="1937"/>
                    <a:pt x="1187" y="1918"/>
                  </a:cubicBezTo>
                  <a:cubicBezTo>
                    <a:pt x="1265" y="1899"/>
                    <a:pt x="1362" y="1860"/>
                    <a:pt x="1460" y="1821"/>
                  </a:cubicBezTo>
                  <a:cubicBezTo>
                    <a:pt x="1479" y="1801"/>
                    <a:pt x="1518" y="1801"/>
                    <a:pt x="1557" y="1782"/>
                  </a:cubicBezTo>
                  <a:cubicBezTo>
                    <a:pt x="1635" y="1723"/>
                    <a:pt x="1712" y="1665"/>
                    <a:pt x="1790" y="1607"/>
                  </a:cubicBezTo>
                  <a:cubicBezTo>
                    <a:pt x="1926" y="1451"/>
                    <a:pt x="2043" y="1315"/>
                    <a:pt x="2101" y="1101"/>
                  </a:cubicBezTo>
                  <a:cubicBezTo>
                    <a:pt x="2140" y="1023"/>
                    <a:pt x="2160" y="926"/>
                    <a:pt x="2140" y="829"/>
                  </a:cubicBezTo>
                  <a:cubicBezTo>
                    <a:pt x="2140" y="732"/>
                    <a:pt x="2121" y="654"/>
                    <a:pt x="2063" y="557"/>
                  </a:cubicBezTo>
                  <a:cubicBezTo>
                    <a:pt x="2024" y="479"/>
                    <a:pt x="1965" y="401"/>
                    <a:pt x="1887" y="362"/>
                  </a:cubicBezTo>
                  <a:cubicBezTo>
                    <a:pt x="1868" y="323"/>
                    <a:pt x="1849" y="323"/>
                    <a:pt x="1829" y="304"/>
                  </a:cubicBezTo>
                  <a:cubicBezTo>
                    <a:pt x="1790" y="226"/>
                    <a:pt x="1732" y="168"/>
                    <a:pt x="1654" y="129"/>
                  </a:cubicBezTo>
                  <a:lnTo>
                    <a:pt x="1479" y="51"/>
                  </a:lnTo>
                  <a:cubicBezTo>
                    <a:pt x="1405" y="14"/>
                    <a:pt x="1331"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8" name="Google Shape;1498;p50"/>
            <p:cNvSpPr/>
            <p:nvPr/>
          </p:nvSpPr>
          <p:spPr>
            <a:xfrm>
              <a:off x="-6652825" y="2664388"/>
              <a:ext cx="76350" cy="52000"/>
            </a:xfrm>
            <a:custGeom>
              <a:avLst/>
              <a:gdLst/>
              <a:ahLst/>
              <a:cxnLst/>
              <a:rect l="l" t="t" r="r" b="b"/>
              <a:pathLst>
                <a:path w="3054" h="2080" extrusionOk="0">
                  <a:moveTo>
                    <a:pt x="1637" y="0"/>
                  </a:moveTo>
                  <a:cubicBezTo>
                    <a:pt x="1360" y="0"/>
                    <a:pt x="1078" y="76"/>
                    <a:pt x="836" y="204"/>
                  </a:cubicBezTo>
                  <a:cubicBezTo>
                    <a:pt x="700" y="282"/>
                    <a:pt x="545" y="379"/>
                    <a:pt x="428" y="496"/>
                  </a:cubicBezTo>
                  <a:cubicBezTo>
                    <a:pt x="311" y="613"/>
                    <a:pt x="195" y="749"/>
                    <a:pt x="117" y="905"/>
                  </a:cubicBezTo>
                  <a:cubicBezTo>
                    <a:pt x="39" y="1021"/>
                    <a:pt x="0" y="1138"/>
                    <a:pt x="0" y="1274"/>
                  </a:cubicBezTo>
                  <a:cubicBezTo>
                    <a:pt x="0" y="1371"/>
                    <a:pt x="0" y="1449"/>
                    <a:pt x="39" y="1546"/>
                  </a:cubicBezTo>
                  <a:cubicBezTo>
                    <a:pt x="117" y="1741"/>
                    <a:pt x="272" y="1935"/>
                    <a:pt x="486" y="1974"/>
                  </a:cubicBezTo>
                  <a:cubicBezTo>
                    <a:pt x="731" y="2044"/>
                    <a:pt x="969" y="2079"/>
                    <a:pt x="1213" y="2079"/>
                  </a:cubicBezTo>
                  <a:cubicBezTo>
                    <a:pt x="1376" y="2079"/>
                    <a:pt x="1540" y="2064"/>
                    <a:pt x="1712" y="2033"/>
                  </a:cubicBezTo>
                  <a:cubicBezTo>
                    <a:pt x="1906" y="1994"/>
                    <a:pt x="2101" y="1935"/>
                    <a:pt x="2276" y="1858"/>
                  </a:cubicBezTo>
                  <a:cubicBezTo>
                    <a:pt x="2470" y="1780"/>
                    <a:pt x="2645" y="1663"/>
                    <a:pt x="2801" y="1546"/>
                  </a:cubicBezTo>
                  <a:cubicBezTo>
                    <a:pt x="2956" y="1469"/>
                    <a:pt x="3034" y="1216"/>
                    <a:pt x="3054" y="1060"/>
                  </a:cubicBezTo>
                  <a:cubicBezTo>
                    <a:pt x="3054" y="885"/>
                    <a:pt x="2995" y="671"/>
                    <a:pt x="2879" y="554"/>
                  </a:cubicBezTo>
                  <a:cubicBezTo>
                    <a:pt x="2742" y="418"/>
                    <a:pt x="2567" y="302"/>
                    <a:pt x="2373" y="302"/>
                  </a:cubicBezTo>
                  <a:lnTo>
                    <a:pt x="2353" y="302"/>
                  </a:lnTo>
                  <a:cubicBezTo>
                    <a:pt x="2237" y="146"/>
                    <a:pt x="2042" y="29"/>
                    <a:pt x="1809" y="10"/>
                  </a:cubicBezTo>
                  <a:cubicBezTo>
                    <a:pt x="1752" y="3"/>
                    <a:pt x="1695" y="0"/>
                    <a:pt x="16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9" name="Google Shape;1499;p50"/>
            <p:cNvSpPr/>
            <p:nvPr/>
          </p:nvSpPr>
          <p:spPr>
            <a:xfrm>
              <a:off x="-6495775" y="2694288"/>
              <a:ext cx="58375" cy="49125"/>
            </a:xfrm>
            <a:custGeom>
              <a:avLst/>
              <a:gdLst/>
              <a:ahLst/>
              <a:cxnLst/>
              <a:rect l="l" t="t" r="r" b="b"/>
              <a:pathLst>
                <a:path w="2335" h="1965" extrusionOk="0">
                  <a:moveTo>
                    <a:pt x="1439" y="0"/>
                  </a:moveTo>
                  <a:cubicBezTo>
                    <a:pt x="1303" y="0"/>
                    <a:pt x="1187" y="20"/>
                    <a:pt x="1070" y="78"/>
                  </a:cubicBezTo>
                  <a:cubicBezTo>
                    <a:pt x="953" y="136"/>
                    <a:pt x="837" y="195"/>
                    <a:pt x="720" y="253"/>
                  </a:cubicBezTo>
                  <a:cubicBezTo>
                    <a:pt x="564" y="350"/>
                    <a:pt x="409" y="467"/>
                    <a:pt x="273" y="584"/>
                  </a:cubicBezTo>
                  <a:cubicBezTo>
                    <a:pt x="97" y="759"/>
                    <a:pt x="0" y="1012"/>
                    <a:pt x="59" y="1265"/>
                  </a:cubicBezTo>
                  <a:cubicBezTo>
                    <a:pt x="78" y="1401"/>
                    <a:pt x="136" y="1498"/>
                    <a:pt x="214" y="1595"/>
                  </a:cubicBezTo>
                  <a:cubicBezTo>
                    <a:pt x="292" y="1692"/>
                    <a:pt x="409" y="1751"/>
                    <a:pt x="525" y="1790"/>
                  </a:cubicBezTo>
                  <a:cubicBezTo>
                    <a:pt x="623" y="1848"/>
                    <a:pt x="739" y="1887"/>
                    <a:pt x="856" y="1906"/>
                  </a:cubicBezTo>
                  <a:cubicBezTo>
                    <a:pt x="953" y="1926"/>
                    <a:pt x="1070" y="1965"/>
                    <a:pt x="1187" y="1965"/>
                  </a:cubicBezTo>
                  <a:cubicBezTo>
                    <a:pt x="1264" y="1945"/>
                    <a:pt x="1362" y="1945"/>
                    <a:pt x="1439" y="1945"/>
                  </a:cubicBezTo>
                  <a:cubicBezTo>
                    <a:pt x="1517" y="1926"/>
                    <a:pt x="1615" y="1887"/>
                    <a:pt x="1673" y="1867"/>
                  </a:cubicBezTo>
                  <a:cubicBezTo>
                    <a:pt x="1770" y="1829"/>
                    <a:pt x="1848" y="1751"/>
                    <a:pt x="1926" y="1692"/>
                  </a:cubicBezTo>
                  <a:cubicBezTo>
                    <a:pt x="2004" y="1634"/>
                    <a:pt x="2081" y="1556"/>
                    <a:pt x="2140" y="1478"/>
                  </a:cubicBezTo>
                  <a:cubicBezTo>
                    <a:pt x="2179" y="1420"/>
                    <a:pt x="2217" y="1323"/>
                    <a:pt x="2256" y="1265"/>
                  </a:cubicBezTo>
                  <a:cubicBezTo>
                    <a:pt x="2256" y="1245"/>
                    <a:pt x="2276" y="1226"/>
                    <a:pt x="2276" y="1187"/>
                  </a:cubicBezTo>
                  <a:cubicBezTo>
                    <a:pt x="2315" y="1031"/>
                    <a:pt x="2334" y="876"/>
                    <a:pt x="2295" y="720"/>
                  </a:cubicBezTo>
                  <a:cubicBezTo>
                    <a:pt x="2276" y="623"/>
                    <a:pt x="2237" y="545"/>
                    <a:pt x="2179" y="467"/>
                  </a:cubicBezTo>
                  <a:cubicBezTo>
                    <a:pt x="2140" y="389"/>
                    <a:pt x="2081" y="312"/>
                    <a:pt x="1984" y="273"/>
                  </a:cubicBezTo>
                  <a:cubicBezTo>
                    <a:pt x="1965" y="234"/>
                    <a:pt x="1926" y="234"/>
                    <a:pt x="1887" y="214"/>
                  </a:cubicBezTo>
                  <a:cubicBezTo>
                    <a:pt x="1809" y="136"/>
                    <a:pt x="1731" y="78"/>
                    <a:pt x="1615" y="39"/>
                  </a:cubicBezTo>
                  <a:cubicBezTo>
                    <a:pt x="1556" y="39"/>
                    <a:pt x="1498" y="20"/>
                    <a:pt x="14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0" name="Google Shape;1500;p50"/>
            <p:cNvSpPr/>
            <p:nvPr/>
          </p:nvSpPr>
          <p:spPr>
            <a:xfrm>
              <a:off x="-7143450" y="2703038"/>
              <a:ext cx="70050" cy="46425"/>
            </a:xfrm>
            <a:custGeom>
              <a:avLst/>
              <a:gdLst/>
              <a:ahLst/>
              <a:cxnLst/>
              <a:rect l="l" t="t" r="r" b="b"/>
              <a:pathLst>
                <a:path w="2802" h="1857" extrusionOk="0">
                  <a:moveTo>
                    <a:pt x="1693" y="0"/>
                  </a:moveTo>
                  <a:cubicBezTo>
                    <a:pt x="1245" y="0"/>
                    <a:pt x="779" y="117"/>
                    <a:pt x="390" y="331"/>
                  </a:cubicBezTo>
                  <a:cubicBezTo>
                    <a:pt x="292" y="389"/>
                    <a:pt x="195" y="487"/>
                    <a:pt x="117" y="584"/>
                  </a:cubicBezTo>
                  <a:cubicBezTo>
                    <a:pt x="59" y="681"/>
                    <a:pt x="20" y="817"/>
                    <a:pt x="1" y="934"/>
                  </a:cubicBezTo>
                  <a:cubicBezTo>
                    <a:pt x="1" y="1167"/>
                    <a:pt x="117" y="1459"/>
                    <a:pt x="312" y="1576"/>
                  </a:cubicBezTo>
                  <a:cubicBezTo>
                    <a:pt x="448" y="1634"/>
                    <a:pt x="565" y="1712"/>
                    <a:pt x="701" y="1751"/>
                  </a:cubicBezTo>
                  <a:cubicBezTo>
                    <a:pt x="837" y="1790"/>
                    <a:pt x="973" y="1809"/>
                    <a:pt x="1109" y="1848"/>
                  </a:cubicBezTo>
                  <a:cubicBezTo>
                    <a:pt x="1161" y="1848"/>
                    <a:pt x="1222" y="1857"/>
                    <a:pt x="1279" y="1857"/>
                  </a:cubicBezTo>
                  <a:cubicBezTo>
                    <a:pt x="1308" y="1857"/>
                    <a:pt x="1336" y="1855"/>
                    <a:pt x="1362" y="1848"/>
                  </a:cubicBezTo>
                  <a:cubicBezTo>
                    <a:pt x="1498" y="1848"/>
                    <a:pt x="1634" y="1848"/>
                    <a:pt x="1771" y="1809"/>
                  </a:cubicBezTo>
                  <a:cubicBezTo>
                    <a:pt x="1985" y="1770"/>
                    <a:pt x="2218" y="1693"/>
                    <a:pt x="2393" y="1576"/>
                  </a:cubicBezTo>
                  <a:cubicBezTo>
                    <a:pt x="2549" y="1479"/>
                    <a:pt x="2704" y="1362"/>
                    <a:pt x="2763" y="1167"/>
                  </a:cubicBezTo>
                  <a:cubicBezTo>
                    <a:pt x="2801" y="1031"/>
                    <a:pt x="2801" y="895"/>
                    <a:pt x="2782" y="778"/>
                  </a:cubicBezTo>
                  <a:cubicBezTo>
                    <a:pt x="2743" y="623"/>
                    <a:pt x="2685" y="487"/>
                    <a:pt x="2587" y="389"/>
                  </a:cubicBezTo>
                  <a:cubicBezTo>
                    <a:pt x="2451" y="214"/>
                    <a:pt x="2218" y="98"/>
                    <a:pt x="1985" y="98"/>
                  </a:cubicBezTo>
                  <a:cubicBezTo>
                    <a:pt x="1907" y="39"/>
                    <a:pt x="1790" y="0"/>
                    <a:pt x="1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1" name="Google Shape;1501;p50"/>
            <p:cNvSpPr/>
            <p:nvPr/>
          </p:nvSpPr>
          <p:spPr>
            <a:xfrm>
              <a:off x="-7335500" y="2663413"/>
              <a:ext cx="47175" cy="42075"/>
            </a:xfrm>
            <a:custGeom>
              <a:avLst/>
              <a:gdLst/>
              <a:ahLst/>
              <a:cxnLst/>
              <a:rect l="l" t="t" r="r" b="b"/>
              <a:pathLst>
                <a:path w="1887" h="1683" extrusionOk="0">
                  <a:moveTo>
                    <a:pt x="1157" y="0"/>
                  </a:moveTo>
                  <a:cubicBezTo>
                    <a:pt x="1109" y="0"/>
                    <a:pt x="1060" y="10"/>
                    <a:pt x="1012" y="29"/>
                  </a:cubicBezTo>
                  <a:cubicBezTo>
                    <a:pt x="973" y="49"/>
                    <a:pt x="914" y="68"/>
                    <a:pt x="856" y="88"/>
                  </a:cubicBezTo>
                  <a:cubicBezTo>
                    <a:pt x="817" y="88"/>
                    <a:pt x="798" y="107"/>
                    <a:pt x="778" y="127"/>
                  </a:cubicBezTo>
                  <a:cubicBezTo>
                    <a:pt x="720" y="127"/>
                    <a:pt x="642" y="127"/>
                    <a:pt x="584" y="146"/>
                  </a:cubicBezTo>
                  <a:lnTo>
                    <a:pt x="409" y="205"/>
                  </a:lnTo>
                  <a:cubicBezTo>
                    <a:pt x="292" y="263"/>
                    <a:pt x="214" y="341"/>
                    <a:pt x="136" y="438"/>
                  </a:cubicBezTo>
                  <a:lnTo>
                    <a:pt x="59" y="613"/>
                  </a:lnTo>
                  <a:cubicBezTo>
                    <a:pt x="20" y="749"/>
                    <a:pt x="0" y="866"/>
                    <a:pt x="39" y="982"/>
                  </a:cubicBezTo>
                  <a:cubicBezTo>
                    <a:pt x="78" y="1158"/>
                    <a:pt x="117" y="1235"/>
                    <a:pt x="214" y="1371"/>
                  </a:cubicBezTo>
                  <a:cubicBezTo>
                    <a:pt x="253" y="1430"/>
                    <a:pt x="370" y="1508"/>
                    <a:pt x="389" y="1508"/>
                  </a:cubicBezTo>
                  <a:cubicBezTo>
                    <a:pt x="389" y="1527"/>
                    <a:pt x="389" y="1527"/>
                    <a:pt x="409" y="1527"/>
                  </a:cubicBezTo>
                  <a:cubicBezTo>
                    <a:pt x="467" y="1566"/>
                    <a:pt x="525" y="1605"/>
                    <a:pt x="603" y="1624"/>
                  </a:cubicBezTo>
                  <a:cubicBezTo>
                    <a:pt x="603" y="1624"/>
                    <a:pt x="623" y="1624"/>
                    <a:pt x="642" y="1644"/>
                  </a:cubicBezTo>
                  <a:cubicBezTo>
                    <a:pt x="700" y="1644"/>
                    <a:pt x="778" y="1663"/>
                    <a:pt x="856" y="1683"/>
                  </a:cubicBezTo>
                  <a:lnTo>
                    <a:pt x="895" y="1683"/>
                  </a:lnTo>
                  <a:cubicBezTo>
                    <a:pt x="973" y="1683"/>
                    <a:pt x="1050" y="1663"/>
                    <a:pt x="1128" y="1644"/>
                  </a:cubicBezTo>
                  <a:cubicBezTo>
                    <a:pt x="1226" y="1624"/>
                    <a:pt x="1303" y="1605"/>
                    <a:pt x="1381" y="1566"/>
                  </a:cubicBezTo>
                  <a:cubicBezTo>
                    <a:pt x="1381" y="1566"/>
                    <a:pt x="1401" y="1566"/>
                    <a:pt x="1401" y="1547"/>
                  </a:cubicBezTo>
                  <a:cubicBezTo>
                    <a:pt x="1459" y="1527"/>
                    <a:pt x="1517" y="1488"/>
                    <a:pt x="1556" y="1449"/>
                  </a:cubicBezTo>
                  <a:cubicBezTo>
                    <a:pt x="1576" y="1449"/>
                    <a:pt x="1576" y="1430"/>
                    <a:pt x="1576" y="1430"/>
                  </a:cubicBezTo>
                  <a:cubicBezTo>
                    <a:pt x="1576" y="1430"/>
                    <a:pt x="1595" y="1430"/>
                    <a:pt x="1595" y="1410"/>
                  </a:cubicBezTo>
                  <a:cubicBezTo>
                    <a:pt x="1614" y="1391"/>
                    <a:pt x="1653" y="1352"/>
                    <a:pt x="1673" y="1333"/>
                  </a:cubicBezTo>
                  <a:cubicBezTo>
                    <a:pt x="1673" y="1313"/>
                    <a:pt x="1712" y="1294"/>
                    <a:pt x="1731" y="1255"/>
                  </a:cubicBezTo>
                  <a:cubicBezTo>
                    <a:pt x="1848" y="1099"/>
                    <a:pt x="1867" y="1002"/>
                    <a:pt x="1887" y="827"/>
                  </a:cubicBezTo>
                  <a:cubicBezTo>
                    <a:pt x="1887" y="827"/>
                    <a:pt x="1887" y="807"/>
                    <a:pt x="1887" y="788"/>
                  </a:cubicBezTo>
                  <a:cubicBezTo>
                    <a:pt x="1887" y="730"/>
                    <a:pt x="1887" y="652"/>
                    <a:pt x="1867" y="574"/>
                  </a:cubicBezTo>
                  <a:cubicBezTo>
                    <a:pt x="1848" y="477"/>
                    <a:pt x="1809" y="399"/>
                    <a:pt x="1751" y="321"/>
                  </a:cubicBezTo>
                  <a:cubicBezTo>
                    <a:pt x="1712" y="243"/>
                    <a:pt x="1653" y="185"/>
                    <a:pt x="1556" y="127"/>
                  </a:cubicBezTo>
                  <a:cubicBezTo>
                    <a:pt x="1478" y="68"/>
                    <a:pt x="1401" y="29"/>
                    <a:pt x="1303" y="29"/>
                  </a:cubicBezTo>
                  <a:cubicBezTo>
                    <a:pt x="1255" y="10"/>
                    <a:pt x="1206" y="0"/>
                    <a:pt x="1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2" name="Google Shape;1502;p50"/>
            <p:cNvSpPr/>
            <p:nvPr/>
          </p:nvSpPr>
          <p:spPr>
            <a:xfrm>
              <a:off x="-7093375" y="2824588"/>
              <a:ext cx="42825" cy="38925"/>
            </a:xfrm>
            <a:custGeom>
              <a:avLst/>
              <a:gdLst/>
              <a:ahLst/>
              <a:cxnLst/>
              <a:rect l="l" t="t" r="r" b="b"/>
              <a:pathLst>
                <a:path w="1713" h="1557" extrusionOk="0">
                  <a:moveTo>
                    <a:pt x="1012" y="1"/>
                  </a:moveTo>
                  <a:cubicBezTo>
                    <a:pt x="896" y="1"/>
                    <a:pt x="779" y="20"/>
                    <a:pt x="662" y="79"/>
                  </a:cubicBezTo>
                  <a:cubicBezTo>
                    <a:pt x="584" y="117"/>
                    <a:pt x="487" y="156"/>
                    <a:pt x="409" y="195"/>
                  </a:cubicBezTo>
                  <a:cubicBezTo>
                    <a:pt x="332" y="234"/>
                    <a:pt x="254" y="292"/>
                    <a:pt x="195" y="370"/>
                  </a:cubicBezTo>
                  <a:cubicBezTo>
                    <a:pt x="137" y="448"/>
                    <a:pt x="79" y="526"/>
                    <a:pt x="59" y="623"/>
                  </a:cubicBezTo>
                  <a:cubicBezTo>
                    <a:pt x="20" y="701"/>
                    <a:pt x="1" y="798"/>
                    <a:pt x="20" y="895"/>
                  </a:cubicBezTo>
                  <a:cubicBezTo>
                    <a:pt x="20" y="993"/>
                    <a:pt x="40" y="1070"/>
                    <a:pt x="98" y="1168"/>
                  </a:cubicBezTo>
                  <a:lnTo>
                    <a:pt x="195" y="1304"/>
                  </a:lnTo>
                  <a:cubicBezTo>
                    <a:pt x="273" y="1401"/>
                    <a:pt x="390" y="1479"/>
                    <a:pt x="507" y="1518"/>
                  </a:cubicBezTo>
                  <a:cubicBezTo>
                    <a:pt x="565" y="1518"/>
                    <a:pt x="623" y="1537"/>
                    <a:pt x="701" y="1557"/>
                  </a:cubicBezTo>
                  <a:cubicBezTo>
                    <a:pt x="818" y="1557"/>
                    <a:pt x="935" y="1537"/>
                    <a:pt x="1051" y="1479"/>
                  </a:cubicBezTo>
                  <a:cubicBezTo>
                    <a:pt x="1129" y="1440"/>
                    <a:pt x="1226" y="1401"/>
                    <a:pt x="1304" y="1343"/>
                  </a:cubicBezTo>
                  <a:cubicBezTo>
                    <a:pt x="1382" y="1304"/>
                    <a:pt x="1460" y="1246"/>
                    <a:pt x="1518" y="1187"/>
                  </a:cubicBezTo>
                  <a:cubicBezTo>
                    <a:pt x="1596" y="1109"/>
                    <a:pt x="1635" y="1032"/>
                    <a:pt x="1654" y="934"/>
                  </a:cubicBezTo>
                  <a:cubicBezTo>
                    <a:pt x="1693" y="837"/>
                    <a:pt x="1713" y="759"/>
                    <a:pt x="1693" y="662"/>
                  </a:cubicBezTo>
                  <a:cubicBezTo>
                    <a:pt x="1693" y="565"/>
                    <a:pt x="1674" y="468"/>
                    <a:pt x="1615" y="390"/>
                  </a:cubicBezTo>
                  <a:cubicBezTo>
                    <a:pt x="1596" y="331"/>
                    <a:pt x="1557" y="292"/>
                    <a:pt x="1518" y="234"/>
                  </a:cubicBezTo>
                  <a:cubicBezTo>
                    <a:pt x="1440" y="137"/>
                    <a:pt x="1324" y="79"/>
                    <a:pt x="1207" y="40"/>
                  </a:cubicBezTo>
                  <a:cubicBezTo>
                    <a:pt x="1148" y="20"/>
                    <a:pt x="1090" y="20"/>
                    <a:pt x="1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3" name="Google Shape;1503;p50"/>
            <p:cNvSpPr/>
            <p:nvPr/>
          </p:nvSpPr>
          <p:spPr>
            <a:xfrm>
              <a:off x="-6960125" y="2773713"/>
              <a:ext cx="41825" cy="36375"/>
            </a:xfrm>
            <a:custGeom>
              <a:avLst/>
              <a:gdLst/>
              <a:ahLst/>
              <a:cxnLst/>
              <a:rect l="l" t="t" r="r" b="b"/>
              <a:pathLst>
                <a:path w="1673" h="1455" extrusionOk="0">
                  <a:moveTo>
                    <a:pt x="958" y="0"/>
                  </a:moveTo>
                  <a:cubicBezTo>
                    <a:pt x="907" y="0"/>
                    <a:pt x="854" y="5"/>
                    <a:pt x="798" y="13"/>
                  </a:cubicBezTo>
                  <a:lnTo>
                    <a:pt x="584" y="52"/>
                  </a:lnTo>
                  <a:cubicBezTo>
                    <a:pt x="486" y="52"/>
                    <a:pt x="409" y="91"/>
                    <a:pt x="331" y="149"/>
                  </a:cubicBezTo>
                  <a:cubicBezTo>
                    <a:pt x="253" y="208"/>
                    <a:pt x="175" y="266"/>
                    <a:pt x="136" y="344"/>
                  </a:cubicBezTo>
                  <a:cubicBezTo>
                    <a:pt x="78" y="421"/>
                    <a:pt x="39" y="519"/>
                    <a:pt x="39" y="616"/>
                  </a:cubicBezTo>
                  <a:cubicBezTo>
                    <a:pt x="0" y="694"/>
                    <a:pt x="0" y="791"/>
                    <a:pt x="20" y="888"/>
                  </a:cubicBezTo>
                  <a:cubicBezTo>
                    <a:pt x="58" y="947"/>
                    <a:pt x="78" y="1005"/>
                    <a:pt x="97" y="1063"/>
                  </a:cubicBezTo>
                  <a:cubicBezTo>
                    <a:pt x="156" y="1180"/>
                    <a:pt x="233" y="1258"/>
                    <a:pt x="331" y="1336"/>
                  </a:cubicBezTo>
                  <a:cubicBezTo>
                    <a:pt x="389" y="1355"/>
                    <a:pt x="447" y="1394"/>
                    <a:pt x="506" y="1413"/>
                  </a:cubicBezTo>
                  <a:cubicBezTo>
                    <a:pt x="578" y="1437"/>
                    <a:pt x="657" y="1454"/>
                    <a:pt x="735" y="1454"/>
                  </a:cubicBezTo>
                  <a:cubicBezTo>
                    <a:pt x="783" y="1454"/>
                    <a:pt x="831" y="1448"/>
                    <a:pt x="875" y="1433"/>
                  </a:cubicBezTo>
                  <a:lnTo>
                    <a:pt x="1089" y="1413"/>
                  </a:lnTo>
                  <a:cubicBezTo>
                    <a:pt x="1187" y="1394"/>
                    <a:pt x="1264" y="1355"/>
                    <a:pt x="1342" y="1297"/>
                  </a:cubicBezTo>
                  <a:cubicBezTo>
                    <a:pt x="1420" y="1258"/>
                    <a:pt x="1498" y="1180"/>
                    <a:pt x="1537" y="1102"/>
                  </a:cubicBezTo>
                  <a:cubicBezTo>
                    <a:pt x="1595" y="1024"/>
                    <a:pt x="1634" y="927"/>
                    <a:pt x="1634" y="830"/>
                  </a:cubicBezTo>
                  <a:cubicBezTo>
                    <a:pt x="1673" y="752"/>
                    <a:pt x="1673" y="655"/>
                    <a:pt x="1653" y="558"/>
                  </a:cubicBezTo>
                  <a:cubicBezTo>
                    <a:pt x="1634" y="499"/>
                    <a:pt x="1614" y="441"/>
                    <a:pt x="1595" y="383"/>
                  </a:cubicBezTo>
                  <a:cubicBezTo>
                    <a:pt x="1537" y="285"/>
                    <a:pt x="1439" y="188"/>
                    <a:pt x="1342" y="110"/>
                  </a:cubicBezTo>
                  <a:cubicBezTo>
                    <a:pt x="1284" y="91"/>
                    <a:pt x="1225" y="52"/>
                    <a:pt x="1167" y="32"/>
                  </a:cubicBezTo>
                  <a:cubicBezTo>
                    <a:pt x="1099" y="10"/>
                    <a:pt x="1030" y="0"/>
                    <a:pt x="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4" name="Google Shape;1504;p50"/>
            <p:cNvSpPr/>
            <p:nvPr/>
          </p:nvSpPr>
          <p:spPr>
            <a:xfrm>
              <a:off x="-7007925" y="2662988"/>
              <a:ext cx="43100" cy="34900"/>
            </a:xfrm>
            <a:custGeom>
              <a:avLst/>
              <a:gdLst/>
              <a:ahLst/>
              <a:cxnLst/>
              <a:rect l="l" t="t" r="r" b="b"/>
              <a:pathLst>
                <a:path w="1724" h="1396" extrusionOk="0">
                  <a:moveTo>
                    <a:pt x="827" y="0"/>
                  </a:moveTo>
                  <a:cubicBezTo>
                    <a:pt x="557" y="0"/>
                    <a:pt x="292" y="142"/>
                    <a:pt x="181" y="474"/>
                  </a:cubicBezTo>
                  <a:cubicBezTo>
                    <a:pt x="0" y="1017"/>
                    <a:pt x="455" y="1396"/>
                    <a:pt x="897" y="1396"/>
                  </a:cubicBezTo>
                  <a:cubicBezTo>
                    <a:pt x="1167" y="1396"/>
                    <a:pt x="1432" y="1254"/>
                    <a:pt x="1543" y="922"/>
                  </a:cubicBezTo>
                  <a:cubicBezTo>
                    <a:pt x="1724" y="379"/>
                    <a:pt x="1268" y="0"/>
                    <a:pt x="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5" name="Google Shape;1505;p50"/>
            <p:cNvSpPr/>
            <p:nvPr/>
          </p:nvSpPr>
          <p:spPr>
            <a:xfrm>
              <a:off x="-6744875" y="2726188"/>
              <a:ext cx="42625" cy="34925"/>
            </a:xfrm>
            <a:custGeom>
              <a:avLst/>
              <a:gdLst/>
              <a:ahLst/>
              <a:cxnLst/>
              <a:rect l="l" t="t" r="r" b="b"/>
              <a:pathLst>
                <a:path w="1705" h="1397" extrusionOk="0">
                  <a:moveTo>
                    <a:pt x="821" y="1"/>
                  </a:moveTo>
                  <a:cubicBezTo>
                    <a:pt x="554" y="1"/>
                    <a:pt x="292" y="143"/>
                    <a:pt x="181" y="475"/>
                  </a:cubicBezTo>
                  <a:cubicBezTo>
                    <a:pt x="0" y="1018"/>
                    <a:pt x="455" y="1396"/>
                    <a:pt x="892" y="1396"/>
                  </a:cubicBezTo>
                  <a:cubicBezTo>
                    <a:pt x="1160" y="1396"/>
                    <a:pt x="1420" y="1254"/>
                    <a:pt x="1523" y="922"/>
                  </a:cubicBezTo>
                  <a:cubicBezTo>
                    <a:pt x="1704" y="379"/>
                    <a:pt x="1256" y="1"/>
                    <a:pt x="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6" name="Google Shape;1506;p50"/>
            <p:cNvSpPr/>
            <p:nvPr/>
          </p:nvSpPr>
          <p:spPr>
            <a:xfrm>
              <a:off x="-6660125" y="2830438"/>
              <a:ext cx="71000" cy="58475"/>
            </a:xfrm>
            <a:custGeom>
              <a:avLst/>
              <a:gdLst/>
              <a:ahLst/>
              <a:cxnLst/>
              <a:rect l="l" t="t" r="r" b="b"/>
              <a:pathLst>
                <a:path w="2840" h="2339" extrusionOk="0">
                  <a:moveTo>
                    <a:pt x="1887" y="0"/>
                  </a:moveTo>
                  <a:cubicBezTo>
                    <a:pt x="1556" y="0"/>
                    <a:pt x="1245" y="58"/>
                    <a:pt x="934" y="195"/>
                  </a:cubicBezTo>
                  <a:cubicBezTo>
                    <a:pt x="778" y="272"/>
                    <a:pt x="642" y="370"/>
                    <a:pt x="506" y="467"/>
                  </a:cubicBezTo>
                  <a:cubicBezTo>
                    <a:pt x="389" y="564"/>
                    <a:pt x="253" y="681"/>
                    <a:pt x="175" y="817"/>
                  </a:cubicBezTo>
                  <a:cubicBezTo>
                    <a:pt x="59" y="1012"/>
                    <a:pt x="0" y="1245"/>
                    <a:pt x="59" y="1459"/>
                  </a:cubicBezTo>
                  <a:cubicBezTo>
                    <a:pt x="98" y="1673"/>
                    <a:pt x="234" y="1848"/>
                    <a:pt x="409" y="1984"/>
                  </a:cubicBezTo>
                  <a:cubicBezTo>
                    <a:pt x="467" y="2023"/>
                    <a:pt x="545" y="2062"/>
                    <a:pt x="623" y="2101"/>
                  </a:cubicBezTo>
                  <a:cubicBezTo>
                    <a:pt x="701" y="2140"/>
                    <a:pt x="798" y="2178"/>
                    <a:pt x="876" y="2217"/>
                  </a:cubicBezTo>
                  <a:cubicBezTo>
                    <a:pt x="1051" y="2276"/>
                    <a:pt x="1226" y="2315"/>
                    <a:pt x="1401" y="2334"/>
                  </a:cubicBezTo>
                  <a:cubicBezTo>
                    <a:pt x="1443" y="2337"/>
                    <a:pt x="1483" y="2339"/>
                    <a:pt x="1523" y="2339"/>
                  </a:cubicBezTo>
                  <a:cubicBezTo>
                    <a:pt x="1719" y="2339"/>
                    <a:pt x="1884" y="2298"/>
                    <a:pt x="2062" y="2217"/>
                  </a:cubicBezTo>
                  <a:cubicBezTo>
                    <a:pt x="2179" y="2178"/>
                    <a:pt x="2276" y="2120"/>
                    <a:pt x="2354" y="2062"/>
                  </a:cubicBezTo>
                  <a:cubicBezTo>
                    <a:pt x="2451" y="1984"/>
                    <a:pt x="2529" y="1906"/>
                    <a:pt x="2607" y="1809"/>
                  </a:cubicBezTo>
                  <a:cubicBezTo>
                    <a:pt x="2743" y="1634"/>
                    <a:pt x="2821" y="1381"/>
                    <a:pt x="2840" y="1167"/>
                  </a:cubicBezTo>
                  <a:cubicBezTo>
                    <a:pt x="2840" y="973"/>
                    <a:pt x="2782" y="798"/>
                    <a:pt x="2645" y="661"/>
                  </a:cubicBezTo>
                  <a:cubicBezTo>
                    <a:pt x="2626" y="623"/>
                    <a:pt x="2587" y="584"/>
                    <a:pt x="2548" y="564"/>
                  </a:cubicBezTo>
                  <a:cubicBezTo>
                    <a:pt x="2529" y="447"/>
                    <a:pt x="2470" y="331"/>
                    <a:pt x="2393" y="253"/>
                  </a:cubicBezTo>
                  <a:cubicBezTo>
                    <a:pt x="2256" y="117"/>
                    <a:pt x="2081" y="20"/>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7" name="Google Shape;1507;p50"/>
            <p:cNvSpPr/>
            <p:nvPr/>
          </p:nvSpPr>
          <p:spPr>
            <a:xfrm>
              <a:off x="-6795800" y="2841288"/>
              <a:ext cx="51575" cy="46550"/>
            </a:xfrm>
            <a:custGeom>
              <a:avLst/>
              <a:gdLst/>
              <a:ahLst/>
              <a:cxnLst/>
              <a:rect l="l" t="t" r="r" b="b"/>
              <a:pathLst>
                <a:path w="2063" h="1862" extrusionOk="0">
                  <a:moveTo>
                    <a:pt x="1270" y="1"/>
                  </a:moveTo>
                  <a:cubicBezTo>
                    <a:pt x="1219" y="1"/>
                    <a:pt x="1166" y="5"/>
                    <a:pt x="1110" y="13"/>
                  </a:cubicBezTo>
                  <a:cubicBezTo>
                    <a:pt x="1032" y="33"/>
                    <a:pt x="954" y="52"/>
                    <a:pt x="876" y="91"/>
                  </a:cubicBezTo>
                  <a:cubicBezTo>
                    <a:pt x="798" y="111"/>
                    <a:pt x="721" y="150"/>
                    <a:pt x="643" y="189"/>
                  </a:cubicBezTo>
                  <a:cubicBezTo>
                    <a:pt x="565" y="227"/>
                    <a:pt x="507" y="266"/>
                    <a:pt x="429" y="325"/>
                  </a:cubicBezTo>
                  <a:cubicBezTo>
                    <a:pt x="409" y="344"/>
                    <a:pt x="390" y="364"/>
                    <a:pt x="371" y="383"/>
                  </a:cubicBezTo>
                  <a:cubicBezTo>
                    <a:pt x="273" y="441"/>
                    <a:pt x="195" y="539"/>
                    <a:pt x="118" y="616"/>
                  </a:cubicBezTo>
                  <a:cubicBezTo>
                    <a:pt x="98" y="675"/>
                    <a:pt x="79" y="733"/>
                    <a:pt x="40" y="791"/>
                  </a:cubicBezTo>
                  <a:cubicBezTo>
                    <a:pt x="1" y="889"/>
                    <a:pt x="1" y="986"/>
                    <a:pt x="20" y="1083"/>
                  </a:cubicBezTo>
                  <a:cubicBezTo>
                    <a:pt x="20" y="1142"/>
                    <a:pt x="20" y="1200"/>
                    <a:pt x="59" y="1258"/>
                  </a:cubicBezTo>
                  <a:cubicBezTo>
                    <a:pt x="79" y="1336"/>
                    <a:pt x="118" y="1414"/>
                    <a:pt x="176" y="1492"/>
                  </a:cubicBezTo>
                  <a:cubicBezTo>
                    <a:pt x="254" y="1550"/>
                    <a:pt x="312" y="1608"/>
                    <a:pt x="390" y="1667"/>
                  </a:cubicBezTo>
                  <a:cubicBezTo>
                    <a:pt x="409" y="1667"/>
                    <a:pt x="409" y="1686"/>
                    <a:pt x="429" y="1686"/>
                  </a:cubicBezTo>
                  <a:cubicBezTo>
                    <a:pt x="507" y="1725"/>
                    <a:pt x="565" y="1764"/>
                    <a:pt x="643" y="1783"/>
                  </a:cubicBezTo>
                  <a:cubicBezTo>
                    <a:pt x="662" y="1803"/>
                    <a:pt x="682" y="1803"/>
                    <a:pt x="721" y="1803"/>
                  </a:cubicBezTo>
                  <a:cubicBezTo>
                    <a:pt x="798" y="1822"/>
                    <a:pt x="896" y="1861"/>
                    <a:pt x="993" y="1861"/>
                  </a:cubicBezTo>
                  <a:lnTo>
                    <a:pt x="1032" y="1861"/>
                  </a:lnTo>
                  <a:cubicBezTo>
                    <a:pt x="1110" y="1861"/>
                    <a:pt x="1187" y="1842"/>
                    <a:pt x="1265" y="1842"/>
                  </a:cubicBezTo>
                  <a:cubicBezTo>
                    <a:pt x="1285" y="1842"/>
                    <a:pt x="1324" y="1822"/>
                    <a:pt x="1343" y="1822"/>
                  </a:cubicBezTo>
                  <a:cubicBezTo>
                    <a:pt x="1440" y="1803"/>
                    <a:pt x="1518" y="1764"/>
                    <a:pt x="1596" y="1725"/>
                  </a:cubicBezTo>
                  <a:cubicBezTo>
                    <a:pt x="1615" y="1725"/>
                    <a:pt x="1615" y="1706"/>
                    <a:pt x="1635" y="1706"/>
                  </a:cubicBezTo>
                  <a:cubicBezTo>
                    <a:pt x="1693" y="1667"/>
                    <a:pt x="1771" y="1628"/>
                    <a:pt x="1829" y="1589"/>
                  </a:cubicBezTo>
                  <a:cubicBezTo>
                    <a:pt x="1888" y="1511"/>
                    <a:pt x="1946" y="1453"/>
                    <a:pt x="1985" y="1355"/>
                  </a:cubicBezTo>
                  <a:cubicBezTo>
                    <a:pt x="2043" y="1278"/>
                    <a:pt x="2063" y="1180"/>
                    <a:pt x="2063" y="1083"/>
                  </a:cubicBezTo>
                  <a:cubicBezTo>
                    <a:pt x="2063" y="986"/>
                    <a:pt x="2063" y="889"/>
                    <a:pt x="2024" y="811"/>
                  </a:cubicBezTo>
                  <a:cubicBezTo>
                    <a:pt x="2004" y="772"/>
                    <a:pt x="1985" y="753"/>
                    <a:pt x="1985" y="714"/>
                  </a:cubicBezTo>
                  <a:cubicBezTo>
                    <a:pt x="1985" y="655"/>
                    <a:pt x="1965" y="616"/>
                    <a:pt x="1965" y="578"/>
                  </a:cubicBezTo>
                  <a:cubicBezTo>
                    <a:pt x="1946" y="519"/>
                    <a:pt x="1926" y="461"/>
                    <a:pt x="1907" y="402"/>
                  </a:cubicBezTo>
                  <a:cubicBezTo>
                    <a:pt x="1849" y="286"/>
                    <a:pt x="1771" y="189"/>
                    <a:pt x="1654" y="130"/>
                  </a:cubicBezTo>
                  <a:lnTo>
                    <a:pt x="1479" y="33"/>
                  </a:lnTo>
                  <a:cubicBezTo>
                    <a:pt x="1411" y="10"/>
                    <a:pt x="1342" y="1"/>
                    <a:pt x="1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8" name="Google Shape;1508;p50"/>
            <p:cNvSpPr/>
            <p:nvPr/>
          </p:nvSpPr>
          <p:spPr>
            <a:xfrm>
              <a:off x="-6963550" y="2893638"/>
              <a:ext cx="54500" cy="43300"/>
            </a:xfrm>
            <a:custGeom>
              <a:avLst/>
              <a:gdLst/>
              <a:ahLst/>
              <a:cxnLst/>
              <a:rect l="l" t="t" r="r" b="b"/>
              <a:pathLst>
                <a:path w="2180" h="1732" extrusionOk="0">
                  <a:moveTo>
                    <a:pt x="837" y="1"/>
                  </a:moveTo>
                  <a:cubicBezTo>
                    <a:pt x="818" y="1"/>
                    <a:pt x="779" y="1"/>
                    <a:pt x="740" y="20"/>
                  </a:cubicBezTo>
                  <a:lnTo>
                    <a:pt x="701" y="20"/>
                  </a:lnTo>
                  <a:cubicBezTo>
                    <a:pt x="623" y="39"/>
                    <a:pt x="546" y="78"/>
                    <a:pt x="487" y="117"/>
                  </a:cubicBezTo>
                  <a:cubicBezTo>
                    <a:pt x="351" y="195"/>
                    <a:pt x="312" y="215"/>
                    <a:pt x="215" y="331"/>
                  </a:cubicBezTo>
                  <a:cubicBezTo>
                    <a:pt x="195" y="351"/>
                    <a:pt x="157" y="390"/>
                    <a:pt x="137" y="409"/>
                  </a:cubicBezTo>
                  <a:cubicBezTo>
                    <a:pt x="137" y="409"/>
                    <a:pt x="137" y="428"/>
                    <a:pt x="137" y="428"/>
                  </a:cubicBezTo>
                  <a:cubicBezTo>
                    <a:pt x="98" y="487"/>
                    <a:pt x="79" y="545"/>
                    <a:pt x="40" y="603"/>
                  </a:cubicBezTo>
                  <a:cubicBezTo>
                    <a:pt x="20" y="681"/>
                    <a:pt x="1" y="779"/>
                    <a:pt x="1" y="856"/>
                  </a:cubicBezTo>
                  <a:cubicBezTo>
                    <a:pt x="1" y="856"/>
                    <a:pt x="1" y="856"/>
                    <a:pt x="1" y="876"/>
                  </a:cubicBezTo>
                  <a:cubicBezTo>
                    <a:pt x="1" y="895"/>
                    <a:pt x="1" y="934"/>
                    <a:pt x="1" y="973"/>
                  </a:cubicBezTo>
                  <a:cubicBezTo>
                    <a:pt x="1" y="1051"/>
                    <a:pt x="20" y="1148"/>
                    <a:pt x="59" y="1226"/>
                  </a:cubicBezTo>
                  <a:cubicBezTo>
                    <a:pt x="98" y="1265"/>
                    <a:pt x="137" y="1343"/>
                    <a:pt x="176" y="1381"/>
                  </a:cubicBezTo>
                  <a:cubicBezTo>
                    <a:pt x="195" y="1420"/>
                    <a:pt x="293" y="1479"/>
                    <a:pt x="312" y="1518"/>
                  </a:cubicBezTo>
                  <a:cubicBezTo>
                    <a:pt x="332" y="1518"/>
                    <a:pt x="351" y="1537"/>
                    <a:pt x="370" y="1557"/>
                  </a:cubicBezTo>
                  <a:cubicBezTo>
                    <a:pt x="468" y="1595"/>
                    <a:pt x="565" y="1654"/>
                    <a:pt x="662" y="1673"/>
                  </a:cubicBezTo>
                  <a:cubicBezTo>
                    <a:pt x="740" y="1712"/>
                    <a:pt x="818" y="1712"/>
                    <a:pt x="896" y="1732"/>
                  </a:cubicBezTo>
                  <a:lnTo>
                    <a:pt x="1129" y="1732"/>
                  </a:lnTo>
                  <a:cubicBezTo>
                    <a:pt x="1187" y="1712"/>
                    <a:pt x="1226" y="1712"/>
                    <a:pt x="1285" y="1712"/>
                  </a:cubicBezTo>
                  <a:cubicBezTo>
                    <a:pt x="1304" y="1712"/>
                    <a:pt x="1324" y="1693"/>
                    <a:pt x="1343" y="1693"/>
                  </a:cubicBezTo>
                  <a:cubicBezTo>
                    <a:pt x="1421" y="1673"/>
                    <a:pt x="1499" y="1634"/>
                    <a:pt x="1576" y="1615"/>
                  </a:cubicBezTo>
                  <a:cubicBezTo>
                    <a:pt x="1596" y="1595"/>
                    <a:pt x="1615" y="1595"/>
                    <a:pt x="1635" y="1576"/>
                  </a:cubicBezTo>
                  <a:cubicBezTo>
                    <a:pt x="1713" y="1537"/>
                    <a:pt x="1771" y="1479"/>
                    <a:pt x="1849" y="1420"/>
                  </a:cubicBezTo>
                  <a:cubicBezTo>
                    <a:pt x="1907" y="1381"/>
                    <a:pt x="1965" y="1304"/>
                    <a:pt x="2004" y="1245"/>
                  </a:cubicBezTo>
                  <a:cubicBezTo>
                    <a:pt x="2024" y="1226"/>
                    <a:pt x="2043" y="1206"/>
                    <a:pt x="2063" y="1187"/>
                  </a:cubicBezTo>
                  <a:cubicBezTo>
                    <a:pt x="2121" y="1090"/>
                    <a:pt x="2140" y="1012"/>
                    <a:pt x="2160" y="915"/>
                  </a:cubicBezTo>
                  <a:cubicBezTo>
                    <a:pt x="2179" y="817"/>
                    <a:pt x="2179" y="720"/>
                    <a:pt x="2160" y="642"/>
                  </a:cubicBezTo>
                  <a:cubicBezTo>
                    <a:pt x="2140" y="545"/>
                    <a:pt x="2101" y="467"/>
                    <a:pt x="2043" y="390"/>
                  </a:cubicBezTo>
                  <a:cubicBezTo>
                    <a:pt x="2004" y="312"/>
                    <a:pt x="1946" y="234"/>
                    <a:pt x="1849" y="195"/>
                  </a:cubicBezTo>
                  <a:cubicBezTo>
                    <a:pt x="1790" y="156"/>
                    <a:pt x="1751" y="137"/>
                    <a:pt x="1693" y="98"/>
                  </a:cubicBezTo>
                  <a:cubicBezTo>
                    <a:pt x="1613" y="75"/>
                    <a:pt x="1540" y="66"/>
                    <a:pt x="1466" y="66"/>
                  </a:cubicBezTo>
                  <a:cubicBezTo>
                    <a:pt x="1414" y="66"/>
                    <a:pt x="1360" y="70"/>
                    <a:pt x="1304" y="78"/>
                  </a:cubicBezTo>
                  <a:cubicBezTo>
                    <a:pt x="1304" y="78"/>
                    <a:pt x="1304" y="78"/>
                    <a:pt x="1304" y="98"/>
                  </a:cubicBezTo>
                  <a:cubicBezTo>
                    <a:pt x="1265" y="78"/>
                    <a:pt x="1226" y="59"/>
                    <a:pt x="1187" y="39"/>
                  </a:cubicBezTo>
                  <a:lnTo>
                    <a:pt x="1168" y="39"/>
                  </a:lnTo>
                  <a:cubicBezTo>
                    <a:pt x="1110" y="20"/>
                    <a:pt x="1032"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9" name="Google Shape;1509;p50"/>
            <p:cNvSpPr/>
            <p:nvPr/>
          </p:nvSpPr>
          <p:spPr>
            <a:xfrm>
              <a:off x="-7260150" y="2836263"/>
              <a:ext cx="63250" cy="47675"/>
            </a:xfrm>
            <a:custGeom>
              <a:avLst/>
              <a:gdLst/>
              <a:ahLst/>
              <a:cxnLst/>
              <a:rect l="l" t="t" r="r" b="b"/>
              <a:pathLst>
                <a:path w="2530" h="1907" extrusionOk="0">
                  <a:moveTo>
                    <a:pt x="1109" y="1"/>
                  </a:moveTo>
                  <a:cubicBezTo>
                    <a:pt x="1012" y="20"/>
                    <a:pt x="915" y="20"/>
                    <a:pt x="837" y="39"/>
                  </a:cubicBezTo>
                  <a:cubicBezTo>
                    <a:pt x="740" y="59"/>
                    <a:pt x="662" y="98"/>
                    <a:pt x="565" y="117"/>
                  </a:cubicBezTo>
                  <a:cubicBezTo>
                    <a:pt x="448" y="176"/>
                    <a:pt x="331" y="253"/>
                    <a:pt x="254" y="331"/>
                  </a:cubicBezTo>
                  <a:cubicBezTo>
                    <a:pt x="156" y="409"/>
                    <a:pt x="79" y="526"/>
                    <a:pt x="40" y="642"/>
                  </a:cubicBezTo>
                  <a:cubicBezTo>
                    <a:pt x="1" y="740"/>
                    <a:pt x="1" y="837"/>
                    <a:pt x="1" y="915"/>
                  </a:cubicBezTo>
                  <a:cubicBezTo>
                    <a:pt x="1" y="1012"/>
                    <a:pt x="40" y="1109"/>
                    <a:pt x="79" y="1187"/>
                  </a:cubicBezTo>
                  <a:cubicBezTo>
                    <a:pt x="137" y="1304"/>
                    <a:pt x="215" y="1401"/>
                    <a:pt x="312" y="1459"/>
                  </a:cubicBezTo>
                  <a:cubicBezTo>
                    <a:pt x="429" y="1556"/>
                    <a:pt x="545" y="1634"/>
                    <a:pt x="682" y="1712"/>
                  </a:cubicBezTo>
                  <a:cubicBezTo>
                    <a:pt x="798" y="1770"/>
                    <a:pt x="915" y="1829"/>
                    <a:pt x="1032" y="1848"/>
                  </a:cubicBezTo>
                  <a:cubicBezTo>
                    <a:pt x="1129" y="1868"/>
                    <a:pt x="1207" y="1907"/>
                    <a:pt x="1304" y="1907"/>
                  </a:cubicBezTo>
                  <a:cubicBezTo>
                    <a:pt x="1382" y="1907"/>
                    <a:pt x="1479" y="1887"/>
                    <a:pt x="1557" y="1887"/>
                  </a:cubicBezTo>
                  <a:cubicBezTo>
                    <a:pt x="1673" y="1868"/>
                    <a:pt x="1771" y="1829"/>
                    <a:pt x="1887" y="1790"/>
                  </a:cubicBezTo>
                  <a:cubicBezTo>
                    <a:pt x="1907" y="1770"/>
                    <a:pt x="1926" y="1751"/>
                    <a:pt x="1946" y="1751"/>
                  </a:cubicBezTo>
                  <a:cubicBezTo>
                    <a:pt x="2024" y="1693"/>
                    <a:pt x="2101" y="1654"/>
                    <a:pt x="2160" y="1595"/>
                  </a:cubicBezTo>
                  <a:cubicBezTo>
                    <a:pt x="2374" y="1420"/>
                    <a:pt x="2510" y="1148"/>
                    <a:pt x="2510" y="856"/>
                  </a:cubicBezTo>
                  <a:cubicBezTo>
                    <a:pt x="2529" y="662"/>
                    <a:pt x="2471" y="487"/>
                    <a:pt x="2335" y="351"/>
                  </a:cubicBezTo>
                  <a:cubicBezTo>
                    <a:pt x="2276" y="273"/>
                    <a:pt x="2199" y="214"/>
                    <a:pt x="2121" y="176"/>
                  </a:cubicBezTo>
                  <a:cubicBezTo>
                    <a:pt x="2024" y="137"/>
                    <a:pt x="1946" y="98"/>
                    <a:pt x="1849" y="98"/>
                  </a:cubicBezTo>
                  <a:cubicBezTo>
                    <a:pt x="1771" y="98"/>
                    <a:pt x="1712" y="117"/>
                    <a:pt x="1654" y="117"/>
                  </a:cubicBezTo>
                  <a:cubicBezTo>
                    <a:pt x="1479" y="39"/>
                    <a:pt x="1285" y="1"/>
                    <a:pt x="1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 name="Oval 1"/>
          <p:cNvSpPr/>
          <p:nvPr/>
        </p:nvSpPr>
        <p:spPr>
          <a:xfrm>
            <a:off x="3347720" y="1851660"/>
            <a:ext cx="2380615" cy="1391285"/>
          </a:xfrm>
          <a:prstGeom prst="ellipse">
            <a:avLst/>
          </a:prstGeom>
          <a:solidFill>
            <a:srgbClr val="00B050">
              <a:alpha val="31000"/>
            </a:srgbClr>
          </a:solidFill>
          <a:ln>
            <a:solidFill>
              <a:srgbClr val="92D05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2800">
                <a:solidFill>
                  <a:schemeClr val="tx1">
                    <a:lumMod val="95000"/>
                    <a:lumOff val="5000"/>
                  </a:schemeClr>
                </a:solidFill>
              </a:rPr>
              <a:t>Nấm hải sản</a:t>
            </a:r>
            <a:endParaRPr lang="en-US" sz="2800">
              <a:solidFill>
                <a:schemeClr val="tx1">
                  <a:lumMod val="95000"/>
                  <a:lumOff val="5000"/>
                </a:schemeClr>
              </a:solidFill>
            </a:endParaRPr>
          </a:p>
        </p:txBody>
      </p:sp>
      <p:cxnSp>
        <p:nvCxnSpPr>
          <p:cNvPr id="3" name="Straight Arrow Connector 2"/>
          <p:cNvCxnSpPr>
            <a:stCxn id="1" idx="0"/>
            <a:endCxn id="4" idx="4"/>
          </p:cNvCxnSpPr>
          <p:nvPr/>
        </p:nvCxnSpPr>
        <p:spPr>
          <a:xfrm flipV="1">
            <a:off x="4538345" y="1519555"/>
            <a:ext cx="67945" cy="332105"/>
          </a:xfrm>
          <a:prstGeom prst="straightConnector1">
            <a:avLst/>
          </a:prstGeom>
          <a:ln cmpd="sng">
            <a:solidFill>
              <a:schemeClr val="tx1"/>
            </a:solidFill>
            <a:tailEnd type="arrow"/>
          </a:ln>
        </p:spPr>
        <p:style>
          <a:lnRef idx="2">
            <a:schemeClr val="accent1"/>
          </a:lnRef>
          <a:fillRef idx="0">
            <a:srgbClr val="FFFFFF"/>
          </a:fillRef>
          <a:effectRef idx="0">
            <a:srgbClr val="FFFFFF"/>
          </a:effectRef>
          <a:fontRef idx="minor">
            <a:schemeClr val="tx1"/>
          </a:fontRef>
        </p:style>
      </p:cxnSp>
      <p:sp>
        <p:nvSpPr>
          <p:cNvPr id="4" name="Oval 3"/>
          <p:cNvSpPr/>
          <p:nvPr/>
        </p:nvSpPr>
        <p:spPr>
          <a:xfrm>
            <a:off x="2251075" y="64770"/>
            <a:ext cx="4710430" cy="1454785"/>
          </a:xfrm>
          <a:prstGeom prst="ellipse">
            <a:avLst/>
          </a:prstGeom>
          <a:solidFill>
            <a:srgbClr val="92D050">
              <a:alpha val="36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2400">
                <a:solidFill>
                  <a:schemeClr val="tx1">
                    <a:lumMod val="95000"/>
                    <a:lumOff val="5000"/>
                  </a:schemeClr>
                </a:solidFill>
              </a:rPr>
              <a:t>Mọc thành cụm giống nấm kim châm nhưng có kích thước lớn hơn</a:t>
            </a:r>
            <a:endParaRPr lang="en-US" sz="2400">
              <a:solidFill>
                <a:schemeClr val="tx1">
                  <a:lumMod val="95000"/>
                  <a:lumOff val="5000"/>
                </a:schemeClr>
              </a:solidFill>
            </a:endParaRPr>
          </a:p>
        </p:txBody>
      </p:sp>
      <p:sp>
        <p:nvSpPr>
          <p:cNvPr id="5" name="Oval 4"/>
          <p:cNvSpPr/>
          <p:nvPr/>
        </p:nvSpPr>
        <p:spPr>
          <a:xfrm>
            <a:off x="284480" y="3291840"/>
            <a:ext cx="3894455" cy="1311275"/>
          </a:xfrm>
          <a:prstGeom prst="ellipse">
            <a:avLst/>
          </a:prstGeom>
          <a:solidFill>
            <a:srgbClr val="92D050">
              <a:alpha val="36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2400">
                <a:solidFill>
                  <a:schemeClr val="tx1">
                    <a:lumMod val="95000"/>
                    <a:lumOff val="5000"/>
                  </a:schemeClr>
                </a:solidFill>
              </a:rPr>
              <a:t>Sống ở những nơi ẩm ướ</a:t>
            </a:r>
            <a:r>
              <a:rPr lang="vi-VN" altLang="en-US" sz="2400">
                <a:solidFill>
                  <a:schemeClr val="tx1">
                    <a:lumMod val="95000"/>
                    <a:lumOff val="5000"/>
                  </a:schemeClr>
                </a:solidFill>
              </a:rPr>
              <a:t>t</a:t>
            </a:r>
            <a:endParaRPr lang="vi-VN" altLang="en-US" sz="2400">
              <a:solidFill>
                <a:schemeClr val="tx1">
                  <a:lumMod val="95000"/>
                  <a:lumOff val="5000"/>
                </a:schemeClr>
              </a:solidFill>
            </a:endParaRPr>
          </a:p>
        </p:txBody>
      </p:sp>
      <p:sp>
        <p:nvSpPr>
          <p:cNvPr id="6" name="Oval 5"/>
          <p:cNvSpPr/>
          <p:nvPr/>
        </p:nvSpPr>
        <p:spPr>
          <a:xfrm>
            <a:off x="5252720" y="3363595"/>
            <a:ext cx="3287395" cy="1454785"/>
          </a:xfrm>
          <a:prstGeom prst="ellipse">
            <a:avLst/>
          </a:prstGeom>
          <a:solidFill>
            <a:srgbClr val="92D050">
              <a:alpha val="36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2400">
                <a:solidFill>
                  <a:schemeClr val="tx1">
                    <a:lumMod val="95000"/>
                    <a:lumOff val="5000"/>
                  </a:schemeClr>
                </a:solidFill>
              </a:rPr>
              <a:t>Màu trắng sáng</a:t>
            </a:r>
            <a:endParaRPr lang="en-US" sz="2400">
              <a:solidFill>
                <a:schemeClr val="tx1">
                  <a:lumMod val="95000"/>
                  <a:lumOff val="5000"/>
                </a:schemeClr>
              </a:solidFill>
            </a:endParaRPr>
          </a:p>
        </p:txBody>
      </p:sp>
      <p:cxnSp>
        <p:nvCxnSpPr>
          <p:cNvPr id="7" name="Straight Arrow Connector 6"/>
          <p:cNvCxnSpPr>
            <a:stCxn id="1" idx="3"/>
          </p:cNvCxnSpPr>
          <p:nvPr/>
        </p:nvCxnSpPr>
        <p:spPr>
          <a:xfrm flipH="1">
            <a:off x="3131820" y="3039110"/>
            <a:ext cx="564515" cy="324485"/>
          </a:xfrm>
          <a:prstGeom prst="straightConnector1">
            <a:avLst/>
          </a:prstGeom>
          <a:ln>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8" name="Straight Arrow Connector 7"/>
          <p:cNvCxnSpPr/>
          <p:nvPr/>
        </p:nvCxnSpPr>
        <p:spPr>
          <a:xfrm>
            <a:off x="5379720" y="3039110"/>
            <a:ext cx="848360" cy="396875"/>
          </a:xfrm>
          <a:prstGeom prst="straightConnector1">
            <a:avLst/>
          </a:prstGeom>
          <a:ln cmpd="sng">
            <a:solidFill>
              <a:schemeClr val="tx1"/>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chemeClr val="accent3"/>
            </a:gs>
            <a:gs pos="100000">
              <a:schemeClr val="accent4"/>
            </a:gs>
          </a:gsLst>
          <a:path path="circle">
            <a:fillToRect l="50000" t="50000" r="50000" b="50000"/>
          </a:path>
          <a:tileRect/>
        </a:gradFill>
        <a:effectLst/>
      </p:bgPr>
    </p:bg>
    <p:spTree>
      <p:nvGrpSpPr>
        <p:cNvPr id="1431" name="Shape 1431"/>
        <p:cNvGrpSpPr/>
        <p:nvPr/>
      </p:nvGrpSpPr>
      <p:grpSpPr>
        <a:xfrm>
          <a:off x="0" y="0"/>
          <a:ext cx="0" cy="0"/>
          <a:chOff x="0" y="0"/>
          <a:chExt cx="0" cy="0"/>
        </a:xfrm>
      </p:grpSpPr>
      <p:sp>
        <p:nvSpPr>
          <p:cNvPr id="9" name="Rounded Rectangle 8"/>
          <p:cNvSpPr/>
          <p:nvPr/>
        </p:nvSpPr>
        <p:spPr>
          <a:xfrm>
            <a:off x="288290" y="462915"/>
            <a:ext cx="8452485" cy="1720215"/>
          </a:xfrm>
          <a:prstGeom prst="roundRect">
            <a:avLst/>
          </a:prstGeom>
          <a:solidFill>
            <a:schemeClr val="accent5">
              <a:lumMod val="40000"/>
              <a:lumOff val="60000"/>
            </a:schemeClr>
          </a:solidFill>
          <a:ln w="9525" cap="flat" cmpd="sng" algn="ctr">
            <a:solidFill>
              <a:schemeClr val="accent1"/>
            </a:solidFill>
            <a:prstDash val="dash"/>
          </a:ln>
        </p:spPr>
        <p:style>
          <a:lnRef idx="0">
            <a:schemeClr val="accent1"/>
          </a:lnRef>
          <a:fillRef idx="0">
            <a:srgbClr val="FFFFFF"/>
          </a:fillRef>
          <a:effectRef idx="0">
            <a:srgbClr val="FFFFFF"/>
          </a:effectRef>
          <a:fontRef idx="minor">
            <a:schemeClr val="dk1"/>
          </a:fontRef>
        </p:style>
        <p:txBody>
          <a:bodyPr rtlCol="0" anchor="ctr"/>
          <a:p>
            <a:pPr algn="l"/>
            <a:r>
              <a:rPr lang="en-US" sz="4000"/>
              <a:t>Kể tên một số nấm em đã được ăn?</a:t>
            </a:r>
            <a:endParaRPr lang="en-US" sz="4000"/>
          </a:p>
        </p:txBody>
      </p:sp>
      <p:sp>
        <p:nvSpPr>
          <p:cNvPr id="1436" name="Google Shape;1436;p50"/>
          <p:cNvSpPr/>
          <p:nvPr/>
        </p:nvSpPr>
        <p:spPr>
          <a:xfrm rot="-7199731">
            <a:off x="7822765" y="-1856706"/>
            <a:ext cx="3187288" cy="3530159"/>
          </a:xfrm>
          <a:custGeom>
            <a:avLst/>
            <a:gdLst/>
            <a:ahLst/>
            <a:cxnLst/>
            <a:rect l="l" t="t" r="r" b="b"/>
            <a:pathLst>
              <a:path w="107828" h="139079" extrusionOk="0">
                <a:moveTo>
                  <a:pt x="81067" y="1"/>
                </a:moveTo>
                <a:cubicBezTo>
                  <a:pt x="75947" y="1"/>
                  <a:pt x="71037" y="1668"/>
                  <a:pt x="67957" y="5775"/>
                </a:cubicBezTo>
                <a:cubicBezTo>
                  <a:pt x="65292" y="9334"/>
                  <a:pt x="66070" y="14624"/>
                  <a:pt x="64417" y="18728"/>
                </a:cubicBezTo>
                <a:cubicBezTo>
                  <a:pt x="62025" y="24679"/>
                  <a:pt x="57629" y="29736"/>
                  <a:pt x="53175" y="34249"/>
                </a:cubicBezTo>
                <a:cubicBezTo>
                  <a:pt x="42284" y="45315"/>
                  <a:pt x="30244" y="55273"/>
                  <a:pt x="20189" y="67098"/>
                </a:cubicBezTo>
                <a:cubicBezTo>
                  <a:pt x="10134" y="78924"/>
                  <a:pt x="1965" y="93083"/>
                  <a:pt x="701" y="108564"/>
                </a:cubicBezTo>
                <a:cubicBezTo>
                  <a:pt x="1" y="116928"/>
                  <a:pt x="1595" y="125874"/>
                  <a:pt x="7080" y="132215"/>
                </a:cubicBezTo>
                <a:cubicBezTo>
                  <a:pt x="10731" y="136435"/>
                  <a:pt x="16380" y="139078"/>
                  <a:pt x="21855" y="139078"/>
                </a:cubicBezTo>
                <a:cubicBezTo>
                  <a:pt x="24606" y="139078"/>
                  <a:pt x="27313" y="138411"/>
                  <a:pt x="29700" y="136941"/>
                </a:cubicBezTo>
                <a:cubicBezTo>
                  <a:pt x="33492" y="134588"/>
                  <a:pt x="36001" y="130659"/>
                  <a:pt x="38160" y="126769"/>
                </a:cubicBezTo>
                <a:cubicBezTo>
                  <a:pt x="44462" y="115450"/>
                  <a:pt x="49207" y="102944"/>
                  <a:pt x="58193" y="93588"/>
                </a:cubicBezTo>
                <a:cubicBezTo>
                  <a:pt x="65525" y="85964"/>
                  <a:pt x="75153" y="80985"/>
                  <a:pt x="83341" y="74256"/>
                </a:cubicBezTo>
                <a:cubicBezTo>
                  <a:pt x="89643" y="69102"/>
                  <a:pt x="95069" y="62897"/>
                  <a:pt x="99367" y="55954"/>
                </a:cubicBezTo>
                <a:cubicBezTo>
                  <a:pt x="104210" y="48155"/>
                  <a:pt x="107633" y="39228"/>
                  <a:pt x="107731" y="30028"/>
                </a:cubicBezTo>
                <a:cubicBezTo>
                  <a:pt x="107828" y="20828"/>
                  <a:pt x="104269" y="11376"/>
                  <a:pt x="97189" y="5522"/>
                </a:cubicBezTo>
                <a:cubicBezTo>
                  <a:pt x="93221" y="2243"/>
                  <a:pt x="87003" y="1"/>
                  <a:pt x="8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39" name="Google Shape;1439;p50"/>
          <p:cNvGrpSpPr/>
          <p:nvPr/>
        </p:nvGrpSpPr>
        <p:grpSpPr>
          <a:xfrm rot="-4594075">
            <a:off x="8102466" y="-424914"/>
            <a:ext cx="1727959" cy="1697443"/>
            <a:chOff x="-7335500" y="1806788"/>
            <a:chExt cx="1150450" cy="1130150"/>
          </a:xfrm>
        </p:grpSpPr>
        <p:sp>
          <p:nvSpPr>
            <p:cNvPr id="1440" name="Google Shape;1440;p50"/>
            <p:cNvSpPr/>
            <p:nvPr/>
          </p:nvSpPr>
          <p:spPr>
            <a:xfrm>
              <a:off x="-6268700" y="2048838"/>
              <a:ext cx="67125" cy="67900"/>
            </a:xfrm>
            <a:custGeom>
              <a:avLst/>
              <a:gdLst/>
              <a:ahLst/>
              <a:cxnLst/>
              <a:rect l="l" t="t" r="r" b="b"/>
              <a:pathLst>
                <a:path w="2685" h="2716" extrusionOk="0">
                  <a:moveTo>
                    <a:pt x="1237" y="1"/>
                  </a:moveTo>
                  <a:cubicBezTo>
                    <a:pt x="1168" y="1"/>
                    <a:pt x="1100" y="15"/>
                    <a:pt x="1031" y="28"/>
                  </a:cubicBezTo>
                  <a:cubicBezTo>
                    <a:pt x="914" y="28"/>
                    <a:pt x="798" y="67"/>
                    <a:pt x="681" y="126"/>
                  </a:cubicBezTo>
                  <a:cubicBezTo>
                    <a:pt x="506" y="204"/>
                    <a:pt x="389" y="340"/>
                    <a:pt x="253" y="495"/>
                  </a:cubicBezTo>
                  <a:cubicBezTo>
                    <a:pt x="233" y="515"/>
                    <a:pt x="214" y="534"/>
                    <a:pt x="195" y="573"/>
                  </a:cubicBezTo>
                  <a:cubicBezTo>
                    <a:pt x="156" y="651"/>
                    <a:pt x="97" y="748"/>
                    <a:pt x="58" y="845"/>
                  </a:cubicBezTo>
                  <a:cubicBezTo>
                    <a:pt x="20" y="981"/>
                    <a:pt x="0" y="1118"/>
                    <a:pt x="0" y="1254"/>
                  </a:cubicBezTo>
                  <a:cubicBezTo>
                    <a:pt x="0" y="1390"/>
                    <a:pt x="0" y="1526"/>
                    <a:pt x="39" y="1662"/>
                  </a:cubicBezTo>
                  <a:cubicBezTo>
                    <a:pt x="78" y="1740"/>
                    <a:pt x="97" y="1837"/>
                    <a:pt x="136" y="1915"/>
                  </a:cubicBezTo>
                  <a:cubicBezTo>
                    <a:pt x="175" y="2012"/>
                    <a:pt x="233" y="2090"/>
                    <a:pt x="292" y="2168"/>
                  </a:cubicBezTo>
                  <a:cubicBezTo>
                    <a:pt x="370" y="2285"/>
                    <a:pt x="486" y="2362"/>
                    <a:pt x="584" y="2460"/>
                  </a:cubicBezTo>
                  <a:cubicBezTo>
                    <a:pt x="622" y="2479"/>
                    <a:pt x="642" y="2499"/>
                    <a:pt x="681" y="2518"/>
                  </a:cubicBezTo>
                  <a:cubicBezTo>
                    <a:pt x="759" y="2557"/>
                    <a:pt x="856" y="2596"/>
                    <a:pt x="953" y="2635"/>
                  </a:cubicBezTo>
                  <a:cubicBezTo>
                    <a:pt x="1097" y="2683"/>
                    <a:pt x="1271" y="2716"/>
                    <a:pt x="1443" y="2716"/>
                  </a:cubicBezTo>
                  <a:cubicBezTo>
                    <a:pt x="1549" y="2716"/>
                    <a:pt x="1654" y="2703"/>
                    <a:pt x="1751" y="2674"/>
                  </a:cubicBezTo>
                  <a:cubicBezTo>
                    <a:pt x="1945" y="2615"/>
                    <a:pt x="2081" y="2537"/>
                    <a:pt x="2237" y="2421"/>
                  </a:cubicBezTo>
                  <a:cubicBezTo>
                    <a:pt x="2295" y="2382"/>
                    <a:pt x="2334" y="2324"/>
                    <a:pt x="2373" y="2285"/>
                  </a:cubicBezTo>
                  <a:cubicBezTo>
                    <a:pt x="2431" y="2226"/>
                    <a:pt x="2470" y="2187"/>
                    <a:pt x="2509" y="2110"/>
                  </a:cubicBezTo>
                  <a:cubicBezTo>
                    <a:pt x="2606" y="1935"/>
                    <a:pt x="2665" y="1759"/>
                    <a:pt x="2684" y="1546"/>
                  </a:cubicBezTo>
                  <a:cubicBezTo>
                    <a:pt x="2684" y="1370"/>
                    <a:pt x="2645" y="1215"/>
                    <a:pt x="2587" y="1059"/>
                  </a:cubicBezTo>
                  <a:cubicBezTo>
                    <a:pt x="2548" y="904"/>
                    <a:pt x="2470" y="748"/>
                    <a:pt x="2353" y="631"/>
                  </a:cubicBezTo>
                  <a:cubicBezTo>
                    <a:pt x="2334" y="612"/>
                    <a:pt x="2315" y="593"/>
                    <a:pt x="2295" y="573"/>
                  </a:cubicBezTo>
                  <a:cubicBezTo>
                    <a:pt x="2256" y="534"/>
                    <a:pt x="2237" y="495"/>
                    <a:pt x="2217" y="456"/>
                  </a:cubicBezTo>
                  <a:cubicBezTo>
                    <a:pt x="2140" y="359"/>
                    <a:pt x="2042" y="281"/>
                    <a:pt x="1945" y="204"/>
                  </a:cubicBezTo>
                  <a:cubicBezTo>
                    <a:pt x="1867" y="165"/>
                    <a:pt x="1770" y="126"/>
                    <a:pt x="1692" y="87"/>
                  </a:cubicBezTo>
                  <a:cubicBezTo>
                    <a:pt x="1653" y="67"/>
                    <a:pt x="1614" y="67"/>
                    <a:pt x="1595" y="48"/>
                  </a:cubicBezTo>
                  <a:cubicBezTo>
                    <a:pt x="1498" y="28"/>
                    <a:pt x="1400" y="9"/>
                    <a:pt x="1323" y="9"/>
                  </a:cubicBezTo>
                  <a:cubicBezTo>
                    <a:pt x="1294" y="3"/>
                    <a:pt x="1266" y="1"/>
                    <a:pt x="1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1" name="Google Shape;1441;p50"/>
            <p:cNvSpPr/>
            <p:nvPr/>
          </p:nvSpPr>
          <p:spPr>
            <a:xfrm>
              <a:off x="-6374225" y="2142088"/>
              <a:ext cx="61300" cy="57925"/>
            </a:xfrm>
            <a:custGeom>
              <a:avLst/>
              <a:gdLst/>
              <a:ahLst/>
              <a:cxnLst/>
              <a:rect l="l" t="t" r="r" b="b"/>
              <a:pathLst>
                <a:path w="2452" h="2317" extrusionOk="0">
                  <a:moveTo>
                    <a:pt x="1715" y="1"/>
                  </a:moveTo>
                  <a:cubicBezTo>
                    <a:pt x="1676" y="1"/>
                    <a:pt x="1636" y="5"/>
                    <a:pt x="1595" y="13"/>
                  </a:cubicBezTo>
                  <a:cubicBezTo>
                    <a:pt x="1537" y="13"/>
                    <a:pt x="1479" y="13"/>
                    <a:pt x="1420" y="33"/>
                  </a:cubicBezTo>
                  <a:cubicBezTo>
                    <a:pt x="1362" y="33"/>
                    <a:pt x="1304" y="13"/>
                    <a:pt x="1245" y="13"/>
                  </a:cubicBezTo>
                  <a:cubicBezTo>
                    <a:pt x="1219" y="7"/>
                    <a:pt x="1193" y="5"/>
                    <a:pt x="1167" y="5"/>
                  </a:cubicBezTo>
                  <a:cubicBezTo>
                    <a:pt x="1114" y="5"/>
                    <a:pt x="1057" y="13"/>
                    <a:pt x="992" y="13"/>
                  </a:cubicBezTo>
                  <a:cubicBezTo>
                    <a:pt x="973" y="33"/>
                    <a:pt x="954" y="33"/>
                    <a:pt x="934" y="33"/>
                  </a:cubicBezTo>
                  <a:cubicBezTo>
                    <a:pt x="856" y="52"/>
                    <a:pt x="759" y="91"/>
                    <a:pt x="681" y="111"/>
                  </a:cubicBezTo>
                  <a:cubicBezTo>
                    <a:pt x="584" y="149"/>
                    <a:pt x="506" y="227"/>
                    <a:pt x="409" y="286"/>
                  </a:cubicBezTo>
                  <a:cubicBezTo>
                    <a:pt x="390" y="305"/>
                    <a:pt x="390" y="324"/>
                    <a:pt x="370" y="344"/>
                  </a:cubicBezTo>
                  <a:cubicBezTo>
                    <a:pt x="312" y="402"/>
                    <a:pt x="253" y="461"/>
                    <a:pt x="195" y="538"/>
                  </a:cubicBezTo>
                  <a:cubicBezTo>
                    <a:pt x="176" y="577"/>
                    <a:pt x="137" y="636"/>
                    <a:pt x="117" y="675"/>
                  </a:cubicBezTo>
                  <a:cubicBezTo>
                    <a:pt x="98" y="733"/>
                    <a:pt x="59" y="772"/>
                    <a:pt x="59" y="830"/>
                  </a:cubicBezTo>
                  <a:cubicBezTo>
                    <a:pt x="39" y="908"/>
                    <a:pt x="20" y="1005"/>
                    <a:pt x="1" y="1083"/>
                  </a:cubicBezTo>
                  <a:cubicBezTo>
                    <a:pt x="1" y="1161"/>
                    <a:pt x="20" y="1258"/>
                    <a:pt x="20" y="1336"/>
                  </a:cubicBezTo>
                  <a:cubicBezTo>
                    <a:pt x="39" y="1433"/>
                    <a:pt x="78" y="1530"/>
                    <a:pt x="117" y="1628"/>
                  </a:cubicBezTo>
                  <a:cubicBezTo>
                    <a:pt x="156" y="1725"/>
                    <a:pt x="234" y="1803"/>
                    <a:pt x="292" y="1880"/>
                  </a:cubicBezTo>
                  <a:cubicBezTo>
                    <a:pt x="331" y="1919"/>
                    <a:pt x="370" y="1958"/>
                    <a:pt x="409" y="1997"/>
                  </a:cubicBezTo>
                  <a:cubicBezTo>
                    <a:pt x="448" y="2036"/>
                    <a:pt x="487" y="2075"/>
                    <a:pt x="526" y="2094"/>
                  </a:cubicBezTo>
                  <a:cubicBezTo>
                    <a:pt x="545" y="2114"/>
                    <a:pt x="565" y="2114"/>
                    <a:pt x="584" y="2133"/>
                  </a:cubicBezTo>
                  <a:cubicBezTo>
                    <a:pt x="662" y="2172"/>
                    <a:pt x="740" y="2211"/>
                    <a:pt x="817" y="2231"/>
                  </a:cubicBezTo>
                  <a:cubicBezTo>
                    <a:pt x="837" y="2250"/>
                    <a:pt x="856" y="2250"/>
                    <a:pt x="895" y="2269"/>
                  </a:cubicBezTo>
                  <a:cubicBezTo>
                    <a:pt x="973" y="2289"/>
                    <a:pt x="1051" y="2289"/>
                    <a:pt x="1148" y="2308"/>
                  </a:cubicBezTo>
                  <a:cubicBezTo>
                    <a:pt x="1177" y="2314"/>
                    <a:pt x="1207" y="2316"/>
                    <a:pt x="1238" y="2316"/>
                  </a:cubicBezTo>
                  <a:cubicBezTo>
                    <a:pt x="1312" y="2316"/>
                    <a:pt x="1391" y="2303"/>
                    <a:pt x="1459" y="2289"/>
                  </a:cubicBezTo>
                  <a:cubicBezTo>
                    <a:pt x="1479" y="2289"/>
                    <a:pt x="1498" y="2289"/>
                    <a:pt x="1518" y="2269"/>
                  </a:cubicBezTo>
                  <a:cubicBezTo>
                    <a:pt x="1595" y="2250"/>
                    <a:pt x="1673" y="2231"/>
                    <a:pt x="1751" y="2192"/>
                  </a:cubicBezTo>
                  <a:cubicBezTo>
                    <a:pt x="1848" y="2153"/>
                    <a:pt x="1946" y="2075"/>
                    <a:pt x="2023" y="2017"/>
                  </a:cubicBezTo>
                  <a:cubicBezTo>
                    <a:pt x="2082" y="1958"/>
                    <a:pt x="2140" y="1880"/>
                    <a:pt x="2198" y="1822"/>
                  </a:cubicBezTo>
                  <a:cubicBezTo>
                    <a:pt x="2218" y="1803"/>
                    <a:pt x="2218" y="1783"/>
                    <a:pt x="2237" y="1764"/>
                  </a:cubicBezTo>
                  <a:cubicBezTo>
                    <a:pt x="2373" y="1550"/>
                    <a:pt x="2451" y="1316"/>
                    <a:pt x="2451" y="1083"/>
                  </a:cubicBezTo>
                  <a:cubicBezTo>
                    <a:pt x="2451" y="966"/>
                    <a:pt x="2451" y="830"/>
                    <a:pt x="2412" y="733"/>
                  </a:cubicBezTo>
                  <a:cubicBezTo>
                    <a:pt x="2393" y="636"/>
                    <a:pt x="2373" y="558"/>
                    <a:pt x="2335" y="480"/>
                  </a:cubicBezTo>
                  <a:cubicBezTo>
                    <a:pt x="2315" y="441"/>
                    <a:pt x="2315" y="422"/>
                    <a:pt x="2296" y="402"/>
                  </a:cubicBezTo>
                  <a:cubicBezTo>
                    <a:pt x="2257" y="305"/>
                    <a:pt x="2198" y="227"/>
                    <a:pt x="2121" y="188"/>
                  </a:cubicBezTo>
                  <a:cubicBezTo>
                    <a:pt x="2043" y="111"/>
                    <a:pt x="1965" y="72"/>
                    <a:pt x="1868" y="33"/>
                  </a:cubicBezTo>
                  <a:cubicBezTo>
                    <a:pt x="1822" y="10"/>
                    <a:pt x="1770" y="1"/>
                    <a:pt x="1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2" name="Google Shape;1442;p50"/>
            <p:cNvSpPr/>
            <p:nvPr/>
          </p:nvSpPr>
          <p:spPr>
            <a:xfrm>
              <a:off x="-6248775" y="2262513"/>
              <a:ext cx="63725" cy="54000"/>
            </a:xfrm>
            <a:custGeom>
              <a:avLst/>
              <a:gdLst/>
              <a:ahLst/>
              <a:cxnLst/>
              <a:rect l="l" t="t" r="r" b="b"/>
              <a:pathLst>
                <a:path w="2549" h="2160" extrusionOk="0">
                  <a:moveTo>
                    <a:pt x="1099" y="1"/>
                  </a:moveTo>
                  <a:cubicBezTo>
                    <a:pt x="848" y="1"/>
                    <a:pt x="598" y="83"/>
                    <a:pt x="428" y="253"/>
                  </a:cubicBezTo>
                  <a:cubicBezTo>
                    <a:pt x="78" y="584"/>
                    <a:pt x="1" y="1128"/>
                    <a:pt x="234" y="1537"/>
                  </a:cubicBezTo>
                  <a:cubicBezTo>
                    <a:pt x="331" y="1712"/>
                    <a:pt x="467" y="1887"/>
                    <a:pt x="642" y="1984"/>
                  </a:cubicBezTo>
                  <a:cubicBezTo>
                    <a:pt x="837" y="2081"/>
                    <a:pt x="1031" y="2159"/>
                    <a:pt x="1245" y="2159"/>
                  </a:cubicBezTo>
                  <a:cubicBezTo>
                    <a:pt x="1479" y="2140"/>
                    <a:pt x="1693" y="2101"/>
                    <a:pt x="1887" y="1984"/>
                  </a:cubicBezTo>
                  <a:cubicBezTo>
                    <a:pt x="2101" y="1867"/>
                    <a:pt x="2237" y="1731"/>
                    <a:pt x="2373" y="1556"/>
                  </a:cubicBezTo>
                  <a:cubicBezTo>
                    <a:pt x="2529" y="1362"/>
                    <a:pt x="2548" y="1031"/>
                    <a:pt x="2432" y="837"/>
                  </a:cubicBezTo>
                  <a:cubicBezTo>
                    <a:pt x="2373" y="720"/>
                    <a:pt x="2315" y="623"/>
                    <a:pt x="2257" y="525"/>
                  </a:cubicBezTo>
                  <a:cubicBezTo>
                    <a:pt x="2159" y="350"/>
                    <a:pt x="2023" y="214"/>
                    <a:pt x="1829" y="156"/>
                  </a:cubicBezTo>
                  <a:cubicBezTo>
                    <a:pt x="1774" y="142"/>
                    <a:pt x="1719" y="128"/>
                    <a:pt x="1664" y="128"/>
                  </a:cubicBezTo>
                  <a:cubicBezTo>
                    <a:pt x="1641" y="128"/>
                    <a:pt x="1618" y="131"/>
                    <a:pt x="1595" y="136"/>
                  </a:cubicBezTo>
                  <a:cubicBezTo>
                    <a:pt x="1556" y="98"/>
                    <a:pt x="1498" y="78"/>
                    <a:pt x="1459" y="59"/>
                  </a:cubicBezTo>
                  <a:cubicBezTo>
                    <a:pt x="1345" y="20"/>
                    <a:pt x="1222" y="1"/>
                    <a:pt x="1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3" name="Google Shape;1443;p50"/>
            <p:cNvSpPr/>
            <p:nvPr/>
          </p:nvSpPr>
          <p:spPr>
            <a:xfrm>
              <a:off x="-6271300" y="2176263"/>
              <a:ext cx="43125" cy="34900"/>
            </a:xfrm>
            <a:custGeom>
              <a:avLst/>
              <a:gdLst/>
              <a:ahLst/>
              <a:cxnLst/>
              <a:rect l="l" t="t" r="r" b="b"/>
              <a:pathLst>
                <a:path w="1725" h="1396" extrusionOk="0">
                  <a:moveTo>
                    <a:pt x="828" y="1"/>
                  </a:moveTo>
                  <a:cubicBezTo>
                    <a:pt x="558" y="1"/>
                    <a:pt x="293" y="142"/>
                    <a:pt x="182" y="475"/>
                  </a:cubicBezTo>
                  <a:cubicBezTo>
                    <a:pt x="1" y="1018"/>
                    <a:pt x="456" y="1396"/>
                    <a:pt x="898" y="1396"/>
                  </a:cubicBezTo>
                  <a:cubicBezTo>
                    <a:pt x="1168" y="1396"/>
                    <a:pt x="1433" y="1254"/>
                    <a:pt x="1543" y="922"/>
                  </a:cubicBezTo>
                  <a:cubicBezTo>
                    <a:pt x="1724" y="379"/>
                    <a:pt x="1269"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4" name="Google Shape;1444;p50"/>
            <p:cNvSpPr/>
            <p:nvPr/>
          </p:nvSpPr>
          <p:spPr>
            <a:xfrm>
              <a:off x="-6371800" y="1955488"/>
              <a:ext cx="57400" cy="56450"/>
            </a:xfrm>
            <a:custGeom>
              <a:avLst/>
              <a:gdLst/>
              <a:ahLst/>
              <a:cxnLst/>
              <a:rect l="l" t="t" r="r" b="b"/>
              <a:pathLst>
                <a:path w="2296" h="2258" extrusionOk="0">
                  <a:moveTo>
                    <a:pt x="1491" y="1"/>
                  </a:moveTo>
                  <a:cubicBezTo>
                    <a:pt x="1388" y="1"/>
                    <a:pt x="1278" y="14"/>
                    <a:pt x="1168" y="28"/>
                  </a:cubicBezTo>
                  <a:cubicBezTo>
                    <a:pt x="1012" y="28"/>
                    <a:pt x="876" y="87"/>
                    <a:pt x="740" y="145"/>
                  </a:cubicBezTo>
                  <a:cubicBezTo>
                    <a:pt x="701" y="164"/>
                    <a:pt x="662" y="184"/>
                    <a:pt x="623" y="203"/>
                  </a:cubicBezTo>
                  <a:cubicBezTo>
                    <a:pt x="545" y="262"/>
                    <a:pt x="448" y="300"/>
                    <a:pt x="390" y="378"/>
                  </a:cubicBezTo>
                  <a:cubicBezTo>
                    <a:pt x="234" y="514"/>
                    <a:pt x="156" y="651"/>
                    <a:pt x="79" y="845"/>
                  </a:cubicBezTo>
                  <a:cubicBezTo>
                    <a:pt x="1" y="1040"/>
                    <a:pt x="1" y="1234"/>
                    <a:pt x="20" y="1429"/>
                  </a:cubicBezTo>
                  <a:cubicBezTo>
                    <a:pt x="40" y="1506"/>
                    <a:pt x="79" y="1604"/>
                    <a:pt x="98" y="1681"/>
                  </a:cubicBezTo>
                  <a:cubicBezTo>
                    <a:pt x="137" y="1779"/>
                    <a:pt x="195" y="1856"/>
                    <a:pt x="254" y="1934"/>
                  </a:cubicBezTo>
                  <a:cubicBezTo>
                    <a:pt x="293" y="1954"/>
                    <a:pt x="331" y="1993"/>
                    <a:pt x="351" y="2012"/>
                  </a:cubicBezTo>
                  <a:cubicBezTo>
                    <a:pt x="390" y="2051"/>
                    <a:pt x="429" y="2090"/>
                    <a:pt x="468" y="2109"/>
                  </a:cubicBezTo>
                  <a:cubicBezTo>
                    <a:pt x="623" y="2207"/>
                    <a:pt x="720" y="2226"/>
                    <a:pt x="895" y="2245"/>
                  </a:cubicBezTo>
                  <a:cubicBezTo>
                    <a:pt x="938" y="2254"/>
                    <a:pt x="980" y="2258"/>
                    <a:pt x="1021" y="2258"/>
                  </a:cubicBezTo>
                  <a:cubicBezTo>
                    <a:pt x="1166" y="2258"/>
                    <a:pt x="1299" y="2209"/>
                    <a:pt x="1421" y="2148"/>
                  </a:cubicBezTo>
                  <a:cubicBezTo>
                    <a:pt x="1518" y="2129"/>
                    <a:pt x="1596" y="2070"/>
                    <a:pt x="1673" y="1993"/>
                  </a:cubicBezTo>
                  <a:cubicBezTo>
                    <a:pt x="1732" y="1954"/>
                    <a:pt x="1771" y="1895"/>
                    <a:pt x="1810" y="1837"/>
                  </a:cubicBezTo>
                  <a:cubicBezTo>
                    <a:pt x="1829" y="1818"/>
                    <a:pt x="1849" y="1798"/>
                    <a:pt x="1849" y="1798"/>
                  </a:cubicBezTo>
                  <a:cubicBezTo>
                    <a:pt x="1926" y="1662"/>
                    <a:pt x="1985" y="1506"/>
                    <a:pt x="1985" y="1351"/>
                  </a:cubicBezTo>
                  <a:cubicBezTo>
                    <a:pt x="1985" y="1331"/>
                    <a:pt x="1985" y="1312"/>
                    <a:pt x="1985" y="1312"/>
                  </a:cubicBezTo>
                  <a:cubicBezTo>
                    <a:pt x="2024" y="1292"/>
                    <a:pt x="2043" y="1273"/>
                    <a:pt x="2062" y="1254"/>
                  </a:cubicBezTo>
                  <a:cubicBezTo>
                    <a:pt x="2140" y="1195"/>
                    <a:pt x="2199" y="1117"/>
                    <a:pt x="2218" y="1020"/>
                  </a:cubicBezTo>
                  <a:cubicBezTo>
                    <a:pt x="2276" y="942"/>
                    <a:pt x="2296" y="845"/>
                    <a:pt x="2296" y="748"/>
                  </a:cubicBezTo>
                  <a:cubicBezTo>
                    <a:pt x="2296" y="573"/>
                    <a:pt x="2257" y="378"/>
                    <a:pt x="2121" y="242"/>
                  </a:cubicBezTo>
                  <a:cubicBezTo>
                    <a:pt x="1985" y="106"/>
                    <a:pt x="1829" y="9"/>
                    <a:pt x="1615" y="9"/>
                  </a:cubicBezTo>
                  <a:cubicBezTo>
                    <a:pt x="1575" y="3"/>
                    <a:pt x="1534" y="1"/>
                    <a:pt x="14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5" name="Google Shape;1445;p50"/>
            <p:cNvSpPr/>
            <p:nvPr/>
          </p:nvSpPr>
          <p:spPr>
            <a:xfrm>
              <a:off x="-6439375" y="2026863"/>
              <a:ext cx="42325" cy="40200"/>
            </a:xfrm>
            <a:custGeom>
              <a:avLst/>
              <a:gdLst/>
              <a:ahLst/>
              <a:cxnLst/>
              <a:rect l="l" t="t" r="r" b="b"/>
              <a:pathLst>
                <a:path w="1693" h="1608" extrusionOk="0">
                  <a:moveTo>
                    <a:pt x="685" y="0"/>
                  </a:moveTo>
                  <a:cubicBezTo>
                    <a:pt x="645" y="0"/>
                    <a:pt x="605" y="5"/>
                    <a:pt x="564" y="13"/>
                  </a:cubicBezTo>
                  <a:cubicBezTo>
                    <a:pt x="506" y="52"/>
                    <a:pt x="448" y="71"/>
                    <a:pt x="389" y="91"/>
                  </a:cubicBezTo>
                  <a:cubicBezTo>
                    <a:pt x="292" y="130"/>
                    <a:pt x="195" y="227"/>
                    <a:pt x="117" y="324"/>
                  </a:cubicBezTo>
                  <a:cubicBezTo>
                    <a:pt x="98" y="382"/>
                    <a:pt x="78" y="441"/>
                    <a:pt x="39" y="499"/>
                  </a:cubicBezTo>
                  <a:cubicBezTo>
                    <a:pt x="0" y="616"/>
                    <a:pt x="0" y="752"/>
                    <a:pt x="20" y="869"/>
                  </a:cubicBezTo>
                  <a:cubicBezTo>
                    <a:pt x="20" y="869"/>
                    <a:pt x="20" y="888"/>
                    <a:pt x="20" y="888"/>
                  </a:cubicBezTo>
                  <a:cubicBezTo>
                    <a:pt x="39" y="946"/>
                    <a:pt x="59" y="1005"/>
                    <a:pt x="98" y="1063"/>
                  </a:cubicBezTo>
                  <a:cubicBezTo>
                    <a:pt x="98" y="1083"/>
                    <a:pt x="98" y="1083"/>
                    <a:pt x="98" y="1083"/>
                  </a:cubicBezTo>
                  <a:cubicBezTo>
                    <a:pt x="98" y="1083"/>
                    <a:pt x="98" y="1102"/>
                    <a:pt x="98" y="1102"/>
                  </a:cubicBezTo>
                  <a:lnTo>
                    <a:pt x="117" y="1102"/>
                  </a:lnTo>
                  <a:cubicBezTo>
                    <a:pt x="137" y="1160"/>
                    <a:pt x="175" y="1219"/>
                    <a:pt x="214" y="1277"/>
                  </a:cubicBezTo>
                  <a:cubicBezTo>
                    <a:pt x="234" y="1277"/>
                    <a:pt x="234" y="1296"/>
                    <a:pt x="253" y="1296"/>
                  </a:cubicBezTo>
                  <a:cubicBezTo>
                    <a:pt x="292" y="1355"/>
                    <a:pt x="350" y="1413"/>
                    <a:pt x="409" y="1452"/>
                  </a:cubicBezTo>
                  <a:cubicBezTo>
                    <a:pt x="487" y="1491"/>
                    <a:pt x="564" y="1530"/>
                    <a:pt x="623" y="1549"/>
                  </a:cubicBezTo>
                  <a:cubicBezTo>
                    <a:pt x="642" y="1569"/>
                    <a:pt x="662" y="1569"/>
                    <a:pt x="662" y="1569"/>
                  </a:cubicBezTo>
                  <a:cubicBezTo>
                    <a:pt x="739" y="1588"/>
                    <a:pt x="817" y="1608"/>
                    <a:pt x="895" y="1608"/>
                  </a:cubicBezTo>
                  <a:cubicBezTo>
                    <a:pt x="973" y="1608"/>
                    <a:pt x="1051" y="1608"/>
                    <a:pt x="1128" y="1588"/>
                  </a:cubicBezTo>
                  <a:cubicBezTo>
                    <a:pt x="1226" y="1569"/>
                    <a:pt x="1303" y="1549"/>
                    <a:pt x="1381" y="1491"/>
                  </a:cubicBezTo>
                  <a:cubicBezTo>
                    <a:pt x="1459" y="1433"/>
                    <a:pt x="1517" y="1374"/>
                    <a:pt x="1576" y="1296"/>
                  </a:cubicBezTo>
                  <a:cubicBezTo>
                    <a:pt x="1634" y="1219"/>
                    <a:pt x="1673" y="1121"/>
                    <a:pt x="1673" y="1024"/>
                  </a:cubicBezTo>
                  <a:cubicBezTo>
                    <a:pt x="1692" y="927"/>
                    <a:pt x="1692" y="849"/>
                    <a:pt x="1673" y="752"/>
                  </a:cubicBezTo>
                  <a:cubicBezTo>
                    <a:pt x="1654" y="694"/>
                    <a:pt x="1634" y="635"/>
                    <a:pt x="1615" y="577"/>
                  </a:cubicBezTo>
                  <a:cubicBezTo>
                    <a:pt x="1556" y="460"/>
                    <a:pt x="1479" y="382"/>
                    <a:pt x="1381" y="305"/>
                  </a:cubicBezTo>
                  <a:cubicBezTo>
                    <a:pt x="1323" y="285"/>
                    <a:pt x="1284" y="266"/>
                    <a:pt x="1245" y="246"/>
                  </a:cubicBezTo>
                  <a:cubicBezTo>
                    <a:pt x="1206" y="188"/>
                    <a:pt x="1167" y="149"/>
                    <a:pt x="1109" y="130"/>
                  </a:cubicBezTo>
                  <a:cubicBezTo>
                    <a:pt x="1031" y="71"/>
                    <a:pt x="953" y="32"/>
                    <a:pt x="856" y="32"/>
                  </a:cubicBezTo>
                  <a:cubicBezTo>
                    <a:pt x="799" y="9"/>
                    <a:pt x="742" y="0"/>
                    <a:pt x="6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6" name="Google Shape;1446;p50"/>
            <p:cNvSpPr/>
            <p:nvPr/>
          </p:nvSpPr>
          <p:spPr>
            <a:xfrm>
              <a:off x="-6250725" y="1965713"/>
              <a:ext cx="42825" cy="38150"/>
            </a:xfrm>
            <a:custGeom>
              <a:avLst/>
              <a:gdLst/>
              <a:ahLst/>
              <a:cxnLst/>
              <a:rect l="l" t="t" r="r" b="b"/>
              <a:pathLst>
                <a:path w="1713" h="1526" extrusionOk="0">
                  <a:moveTo>
                    <a:pt x="740" y="1"/>
                  </a:moveTo>
                  <a:cubicBezTo>
                    <a:pt x="714" y="1"/>
                    <a:pt x="688" y="3"/>
                    <a:pt x="662" y="8"/>
                  </a:cubicBezTo>
                  <a:cubicBezTo>
                    <a:pt x="565" y="8"/>
                    <a:pt x="487" y="28"/>
                    <a:pt x="390" y="86"/>
                  </a:cubicBezTo>
                  <a:cubicBezTo>
                    <a:pt x="312" y="125"/>
                    <a:pt x="234" y="183"/>
                    <a:pt x="176" y="261"/>
                  </a:cubicBezTo>
                  <a:cubicBezTo>
                    <a:pt x="117" y="319"/>
                    <a:pt x="59" y="397"/>
                    <a:pt x="40" y="494"/>
                  </a:cubicBezTo>
                  <a:cubicBezTo>
                    <a:pt x="20" y="553"/>
                    <a:pt x="20" y="611"/>
                    <a:pt x="1" y="689"/>
                  </a:cubicBezTo>
                  <a:cubicBezTo>
                    <a:pt x="1" y="806"/>
                    <a:pt x="20" y="922"/>
                    <a:pt x="79" y="1039"/>
                  </a:cubicBezTo>
                  <a:cubicBezTo>
                    <a:pt x="117" y="1097"/>
                    <a:pt x="156" y="1136"/>
                    <a:pt x="176" y="1195"/>
                  </a:cubicBezTo>
                  <a:cubicBezTo>
                    <a:pt x="273" y="1292"/>
                    <a:pt x="370" y="1350"/>
                    <a:pt x="487" y="1389"/>
                  </a:cubicBezTo>
                  <a:lnTo>
                    <a:pt x="779" y="1486"/>
                  </a:lnTo>
                  <a:cubicBezTo>
                    <a:pt x="876" y="1525"/>
                    <a:pt x="954" y="1525"/>
                    <a:pt x="1051" y="1525"/>
                  </a:cubicBezTo>
                  <a:cubicBezTo>
                    <a:pt x="1148" y="1525"/>
                    <a:pt x="1245" y="1506"/>
                    <a:pt x="1323" y="1447"/>
                  </a:cubicBezTo>
                  <a:cubicBezTo>
                    <a:pt x="1401" y="1409"/>
                    <a:pt x="1479" y="1350"/>
                    <a:pt x="1537" y="1272"/>
                  </a:cubicBezTo>
                  <a:cubicBezTo>
                    <a:pt x="1596" y="1214"/>
                    <a:pt x="1654" y="1136"/>
                    <a:pt x="1673" y="1039"/>
                  </a:cubicBezTo>
                  <a:cubicBezTo>
                    <a:pt x="1693" y="981"/>
                    <a:pt x="1712" y="903"/>
                    <a:pt x="1712" y="845"/>
                  </a:cubicBezTo>
                  <a:cubicBezTo>
                    <a:pt x="1712" y="728"/>
                    <a:pt x="1693" y="611"/>
                    <a:pt x="1634" y="494"/>
                  </a:cubicBezTo>
                  <a:cubicBezTo>
                    <a:pt x="1615" y="436"/>
                    <a:pt x="1576" y="397"/>
                    <a:pt x="1537" y="339"/>
                  </a:cubicBezTo>
                  <a:cubicBezTo>
                    <a:pt x="1459" y="242"/>
                    <a:pt x="1343" y="183"/>
                    <a:pt x="1226" y="144"/>
                  </a:cubicBezTo>
                  <a:lnTo>
                    <a:pt x="934" y="47"/>
                  </a:lnTo>
                  <a:cubicBezTo>
                    <a:pt x="877" y="19"/>
                    <a:pt x="810" y="1"/>
                    <a:pt x="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7" name="Google Shape;1447;p50"/>
            <p:cNvSpPr/>
            <p:nvPr/>
          </p:nvSpPr>
          <p:spPr>
            <a:xfrm>
              <a:off x="-6396600" y="1832688"/>
              <a:ext cx="69575" cy="53700"/>
            </a:xfrm>
            <a:custGeom>
              <a:avLst/>
              <a:gdLst/>
              <a:ahLst/>
              <a:cxnLst/>
              <a:rect l="l" t="t" r="r" b="b"/>
              <a:pathLst>
                <a:path w="2783" h="2148" extrusionOk="0">
                  <a:moveTo>
                    <a:pt x="1207" y="0"/>
                  </a:moveTo>
                  <a:cubicBezTo>
                    <a:pt x="993" y="0"/>
                    <a:pt x="779" y="39"/>
                    <a:pt x="604" y="156"/>
                  </a:cubicBezTo>
                  <a:cubicBezTo>
                    <a:pt x="429" y="253"/>
                    <a:pt x="273" y="389"/>
                    <a:pt x="176" y="564"/>
                  </a:cubicBezTo>
                  <a:cubicBezTo>
                    <a:pt x="137" y="642"/>
                    <a:pt x="79" y="739"/>
                    <a:pt x="59" y="817"/>
                  </a:cubicBezTo>
                  <a:cubicBezTo>
                    <a:pt x="20" y="992"/>
                    <a:pt x="1" y="1128"/>
                    <a:pt x="40" y="1303"/>
                  </a:cubicBezTo>
                  <a:cubicBezTo>
                    <a:pt x="40" y="1381"/>
                    <a:pt x="79" y="1478"/>
                    <a:pt x="118" y="1556"/>
                  </a:cubicBezTo>
                  <a:cubicBezTo>
                    <a:pt x="195" y="1712"/>
                    <a:pt x="293" y="1809"/>
                    <a:pt x="429" y="1926"/>
                  </a:cubicBezTo>
                  <a:cubicBezTo>
                    <a:pt x="448" y="1945"/>
                    <a:pt x="468" y="1945"/>
                    <a:pt x="507" y="1964"/>
                  </a:cubicBezTo>
                  <a:cubicBezTo>
                    <a:pt x="565" y="2003"/>
                    <a:pt x="643" y="2042"/>
                    <a:pt x="721" y="2081"/>
                  </a:cubicBezTo>
                  <a:cubicBezTo>
                    <a:pt x="837" y="2120"/>
                    <a:pt x="954" y="2139"/>
                    <a:pt x="1071" y="2139"/>
                  </a:cubicBezTo>
                  <a:cubicBezTo>
                    <a:pt x="1116" y="2145"/>
                    <a:pt x="1163" y="2148"/>
                    <a:pt x="1211" y="2148"/>
                  </a:cubicBezTo>
                  <a:cubicBezTo>
                    <a:pt x="1327" y="2148"/>
                    <a:pt x="1447" y="2134"/>
                    <a:pt x="1557" y="2120"/>
                  </a:cubicBezTo>
                  <a:cubicBezTo>
                    <a:pt x="1926" y="2081"/>
                    <a:pt x="2257" y="1906"/>
                    <a:pt x="2529" y="1692"/>
                  </a:cubicBezTo>
                  <a:cubicBezTo>
                    <a:pt x="2607" y="1634"/>
                    <a:pt x="2665" y="1556"/>
                    <a:pt x="2704" y="1478"/>
                  </a:cubicBezTo>
                  <a:cubicBezTo>
                    <a:pt x="2743" y="1381"/>
                    <a:pt x="2782" y="1303"/>
                    <a:pt x="2782" y="1206"/>
                  </a:cubicBezTo>
                  <a:cubicBezTo>
                    <a:pt x="2782" y="1011"/>
                    <a:pt x="2724" y="836"/>
                    <a:pt x="2607" y="700"/>
                  </a:cubicBezTo>
                  <a:lnTo>
                    <a:pt x="2374" y="428"/>
                  </a:lnTo>
                  <a:cubicBezTo>
                    <a:pt x="2276" y="292"/>
                    <a:pt x="2082" y="214"/>
                    <a:pt x="1907" y="195"/>
                  </a:cubicBezTo>
                  <a:cubicBezTo>
                    <a:pt x="1849" y="156"/>
                    <a:pt x="1790" y="136"/>
                    <a:pt x="1712" y="97"/>
                  </a:cubicBezTo>
                  <a:cubicBezTo>
                    <a:pt x="1654" y="78"/>
                    <a:pt x="1596" y="58"/>
                    <a:pt x="1537" y="58"/>
                  </a:cubicBezTo>
                  <a:cubicBezTo>
                    <a:pt x="1440" y="20"/>
                    <a:pt x="1323" y="0"/>
                    <a:pt x="1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8" name="Google Shape;1448;p50"/>
            <p:cNvSpPr/>
            <p:nvPr/>
          </p:nvSpPr>
          <p:spPr>
            <a:xfrm>
              <a:off x="-6479725" y="1921038"/>
              <a:ext cx="38425" cy="42275"/>
            </a:xfrm>
            <a:custGeom>
              <a:avLst/>
              <a:gdLst/>
              <a:ahLst/>
              <a:cxnLst/>
              <a:rect l="l" t="t" r="r" b="b"/>
              <a:pathLst>
                <a:path w="1537" h="1691" extrusionOk="0">
                  <a:moveTo>
                    <a:pt x="801" y="0"/>
                  </a:moveTo>
                  <a:cubicBezTo>
                    <a:pt x="746" y="0"/>
                    <a:pt x="687" y="11"/>
                    <a:pt x="658" y="11"/>
                  </a:cubicBezTo>
                  <a:cubicBezTo>
                    <a:pt x="648" y="11"/>
                    <a:pt x="642" y="10"/>
                    <a:pt x="642" y="6"/>
                  </a:cubicBezTo>
                  <a:cubicBezTo>
                    <a:pt x="642" y="6"/>
                    <a:pt x="622" y="25"/>
                    <a:pt x="622" y="25"/>
                  </a:cubicBezTo>
                  <a:cubicBezTo>
                    <a:pt x="486" y="64"/>
                    <a:pt x="389" y="103"/>
                    <a:pt x="272" y="200"/>
                  </a:cubicBezTo>
                  <a:cubicBezTo>
                    <a:pt x="214" y="239"/>
                    <a:pt x="175" y="298"/>
                    <a:pt x="136" y="356"/>
                  </a:cubicBezTo>
                  <a:cubicBezTo>
                    <a:pt x="136" y="356"/>
                    <a:pt x="136" y="356"/>
                    <a:pt x="136" y="375"/>
                  </a:cubicBezTo>
                  <a:cubicBezTo>
                    <a:pt x="97" y="434"/>
                    <a:pt x="58" y="492"/>
                    <a:pt x="39" y="550"/>
                  </a:cubicBezTo>
                  <a:cubicBezTo>
                    <a:pt x="39" y="570"/>
                    <a:pt x="39" y="570"/>
                    <a:pt x="39" y="570"/>
                  </a:cubicBezTo>
                  <a:cubicBezTo>
                    <a:pt x="20" y="648"/>
                    <a:pt x="0" y="706"/>
                    <a:pt x="0" y="784"/>
                  </a:cubicBezTo>
                  <a:cubicBezTo>
                    <a:pt x="0" y="784"/>
                    <a:pt x="0" y="803"/>
                    <a:pt x="0" y="803"/>
                  </a:cubicBezTo>
                  <a:cubicBezTo>
                    <a:pt x="0" y="881"/>
                    <a:pt x="0" y="939"/>
                    <a:pt x="0" y="1017"/>
                  </a:cubicBezTo>
                  <a:cubicBezTo>
                    <a:pt x="0" y="1017"/>
                    <a:pt x="0" y="1017"/>
                    <a:pt x="0" y="1037"/>
                  </a:cubicBezTo>
                  <a:cubicBezTo>
                    <a:pt x="20" y="1037"/>
                    <a:pt x="20" y="1037"/>
                    <a:pt x="20" y="1056"/>
                  </a:cubicBezTo>
                  <a:cubicBezTo>
                    <a:pt x="39" y="1095"/>
                    <a:pt x="58" y="1173"/>
                    <a:pt x="78" y="1231"/>
                  </a:cubicBezTo>
                  <a:cubicBezTo>
                    <a:pt x="117" y="1290"/>
                    <a:pt x="195" y="1406"/>
                    <a:pt x="195" y="1406"/>
                  </a:cubicBezTo>
                  <a:cubicBezTo>
                    <a:pt x="195" y="1406"/>
                    <a:pt x="195" y="1426"/>
                    <a:pt x="214" y="1426"/>
                  </a:cubicBezTo>
                  <a:cubicBezTo>
                    <a:pt x="233" y="1445"/>
                    <a:pt x="253" y="1465"/>
                    <a:pt x="272" y="1484"/>
                  </a:cubicBezTo>
                  <a:cubicBezTo>
                    <a:pt x="311" y="1503"/>
                    <a:pt x="331" y="1523"/>
                    <a:pt x="350" y="1542"/>
                  </a:cubicBezTo>
                  <a:cubicBezTo>
                    <a:pt x="350" y="1542"/>
                    <a:pt x="350" y="1562"/>
                    <a:pt x="370" y="1562"/>
                  </a:cubicBezTo>
                  <a:cubicBezTo>
                    <a:pt x="428" y="1601"/>
                    <a:pt x="486" y="1620"/>
                    <a:pt x="545" y="1640"/>
                  </a:cubicBezTo>
                  <a:cubicBezTo>
                    <a:pt x="643" y="1677"/>
                    <a:pt x="726" y="1690"/>
                    <a:pt x="814" y="1690"/>
                  </a:cubicBezTo>
                  <a:cubicBezTo>
                    <a:pt x="864" y="1690"/>
                    <a:pt x="916" y="1686"/>
                    <a:pt x="973" y="1678"/>
                  </a:cubicBezTo>
                  <a:cubicBezTo>
                    <a:pt x="1050" y="1659"/>
                    <a:pt x="1148" y="1620"/>
                    <a:pt x="1206" y="1562"/>
                  </a:cubicBezTo>
                  <a:cubicBezTo>
                    <a:pt x="1303" y="1523"/>
                    <a:pt x="1362" y="1445"/>
                    <a:pt x="1420" y="1367"/>
                  </a:cubicBezTo>
                  <a:cubicBezTo>
                    <a:pt x="1478" y="1290"/>
                    <a:pt x="1498" y="1192"/>
                    <a:pt x="1517" y="1095"/>
                  </a:cubicBezTo>
                  <a:cubicBezTo>
                    <a:pt x="1537" y="1017"/>
                    <a:pt x="1537" y="920"/>
                    <a:pt x="1517" y="823"/>
                  </a:cubicBezTo>
                  <a:cubicBezTo>
                    <a:pt x="1517" y="803"/>
                    <a:pt x="1517" y="784"/>
                    <a:pt x="1517" y="745"/>
                  </a:cubicBezTo>
                  <a:cubicBezTo>
                    <a:pt x="1517" y="687"/>
                    <a:pt x="1517" y="628"/>
                    <a:pt x="1517" y="570"/>
                  </a:cubicBezTo>
                  <a:cubicBezTo>
                    <a:pt x="1478" y="434"/>
                    <a:pt x="1420" y="336"/>
                    <a:pt x="1342" y="239"/>
                  </a:cubicBezTo>
                  <a:cubicBezTo>
                    <a:pt x="1303" y="200"/>
                    <a:pt x="1264" y="161"/>
                    <a:pt x="1206" y="123"/>
                  </a:cubicBezTo>
                  <a:cubicBezTo>
                    <a:pt x="1089" y="45"/>
                    <a:pt x="973" y="6"/>
                    <a:pt x="856" y="6"/>
                  </a:cubicBezTo>
                  <a:cubicBezTo>
                    <a:pt x="839" y="2"/>
                    <a:pt x="820" y="0"/>
                    <a:pt x="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9" name="Google Shape;1449;p50"/>
            <p:cNvSpPr/>
            <p:nvPr/>
          </p:nvSpPr>
          <p:spPr>
            <a:xfrm>
              <a:off x="-6523000" y="1806788"/>
              <a:ext cx="42800" cy="41950"/>
            </a:xfrm>
            <a:custGeom>
              <a:avLst/>
              <a:gdLst/>
              <a:ahLst/>
              <a:cxnLst/>
              <a:rect l="l" t="t" r="r" b="b"/>
              <a:pathLst>
                <a:path w="1712" h="1678" extrusionOk="0">
                  <a:moveTo>
                    <a:pt x="960" y="0"/>
                  </a:moveTo>
                  <a:cubicBezTo>
                    <a:pt x="853" y="0"/>
                    <a:pt x="757" y="35"/>
                    <a:pt x="661" y="83"/>
                  </a:cubicBezTo>
                  <a:lnTo>
                    <a:pt x="486" y="161"/>
                  </a:lnTo>
                  <a:cubicBezTo>
                    <a:pt x="467" y="161"/>
                    <a:pt x="467" y="180"/>
                    <a:pt x="447" y="180"/>
                  </a:cubicBezTo>
                  <a:cubicBezTo>
                    <a:pt x="447" y="180"/>
                    <a:pt x="428" y="200"/>
                    <a:pt x="428" y="200"/>
                  </a:cubicBezTo>
                  <a:cubicBezTo>
                    <a:pt x="311" y="258"/>
                    <a:pt x="214" y="336"/>
                    <a:pt x="136" y="453"/>
                  </a:cubicBezTo>
                  <a:cubicBezTo>
                    <a:pt x="58" y="569"/>
                    <a:pt x="20" y="686"/>
                    <a:pt x="20" y="822"/>
                  </a:cubicBezTo>
                  <a:cubicBezTo>
                    <a:pt x="0" y="880"/>
                    <a:pt x="20" y="958"/>
                    <a:pt x="20" y="1017"/>
                  </a:cubicBezTo>
                  <a:cubicBezTo>
                    <a:pt x="58" y="1172"/>
                    <a:pt x="117" y="1269"/>
                    <a:pt x="214" y="1386"/>
                  </a:cubicBezTo>
                  <a:cubicBezTo>
                    <a:pt x="233" y="1406"/>
                    <a:pt x="272" y="1445"/>
                    <a:pt x="292" y="1464"/>
                  </a:cubicBezTo>
                  <a:cubicBezTo>
                    <a:pt x="311" y="1483"/>
                    <a:pt x="350" y="1522"/>
                    <a:pt x="370" y="1542"/>
                  </a:cubicBezTo>
                  <a:cubicBezTo>
                    <a:pt x="428" y="1561"/>
                    <a:pt x="506" y="1600"/>
                    <a:pt x="564" y="1620"/>
                  </a:cubicBezTo>
                  <a:cubicBezTo>
                    <a:pt x="564" y="1620"/>
                    <a:pt x="584" y="1639"/>
                    <a:pt x="584" y="1639"/>
                  </a:cubicBezTo>
                  <a:cubicBezTo>
                    <a:pt x="661" y="1658"/>
                    <a:pt x="720" y="1658"/>
                    <a:pt x="798" y="1678"/>
                  </a:cubicBezTo>
                  <a:lnTo>
                    <a:pt x="817" y="1678"/>
                  </a:lnTo>
                  <a:cubicBezTo>
                    <a:pt x="817" y="1678"/>
                    <a:pt x="953" y="1678"/>
                    <a:pt x="1031" y="1658"/>
                  </a:cubicBezTo>
                  <a:cubicBezTo>
                    <a:pt x="1050" y="1639"/>
                    <a:pt x="1167" y="1600"/>
                    <a:pt x="1206" y="1600"/>
                  </a:cubicBezTo>
                  <a:cubicBezTo>
                    <a:pt x="1206" y="1600"/>
                    <a:pt x="1206" y="1581"/>
                    <a:pt x="1206" y="1581"/>
                  </a:cubicBezTo>
                  <a:cubicBezTo>
                    <a:pt x="1362" y="1483"/>
                    <a:pt x="1381" y="1464"/>
                    <a:pt x="1498" y="1328"/>
                  </a:cubicBezTo>
                  <a:cubicBezTo>
                    <a:pt x="1537" y="1269"/>
                    <a:pt x="1575" y="1211"/>
                    <a:pt x="1595" y="1133"/>
                  </a:cubicBezTo>
                  <a:cubicBezTo>
                    <a:pt x="1614" y="1114"/>
                    <a:pt x="1614" y="1075"/>
                    <a:pt x="1614" y="1056"/>
                  </a:cubicBezTo>
                  <a:cubicBezTo>
                    <a:pt x="1634" y="1017"/>
                    <a:pt x="1653" y="978"/>
                    <a:pt x="1673" y="939"/>
                  </a:cubicBezTo>
                  <a:cubicBezTo>
                    <a:pt x="1692" y="842"/>
                    <a:pt x="1712" y="744"/>
                    <a:pt x="1692" y="667"/>
                  </a:cubicBezTo>
                  <a:cubicBezTo>
                    <a:pt x="1692" y="569"/>
                    <a:pt x="1673" y="472"/>
                    <a:pt x="1634" y="394"/>
                  </a:cubicBezTo>
                  <a:cubicBezTo>
                    <a:pt x="1595" y="336"/>
                    <a:pt x="1556" y="297"/>
                    <a:pt x="1517" y="239"/>
                  </a:cubicBezTo>
                  <a:cubicBezTo>
                    <a:pt x="1439" y="141"/>
                    <a:pt x="1342" y="83"/>
                    <a:pt x="1206" y="44"/>
                  </a:cubicBezTo>
                  <a:cubicBezTo>
                    <a:pt x="1148" y="25"/>
                    <a:pt x="1089" y="5"/>
                    <a:pt x="1031" y="5"/>
                  </a:cubicBezTo>
                  <a:cubicBezTo>
                    <a:pt x="1007" y="2"/>
                    <a:pt x="983" y="0"/>
                    <a:pt x="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0" name="Google Shape;1450;p50"/>
            <p:cNvSpPr/>
            <p:nvPr/>
          </p:nvSpPr>
          <p:spPr>
            <a:xfrm>
              <a:off x="-6647000" y="1826313"/>
              <a:ext cx="50100" cy="47225"/>
            </a:xfrm>
            <a:custGeom>
              <a:avLst/>
              <a:gdLst/>
              <a:ahLst/>
              <a:cxnLst/>
              <a:rect l="l" t="t" r="r" b="b"/>
              <a:pathLst>
                <a:path w="2004" h="1889" extrusionOk="0">
                  <a:moveTo>
                    <a:pt x="1278" y="0"/>
                  </a:moveTo>
                  <a:cubicBezTo>
                    <a:pt x="1230" y="0"/>
                    <a:pt x="1181" y="7"/>
                    <a:pt x="1129" y="22"/>
                  </a:cubicBezTo>
                  <a:cubicBezTo>
                    <a:pt x="1031" y="41"/>
                    <a:pt x="915" y="80"/>
                    <a:pt x="798" y="138"/>
                  </a:cubicBezTo>
                  <a:cubicBezTo>
                    <a:pt x="778" y="158"/>
                    <a:pt x="740" y="177"/>
                    <a:pt x="720" y="177"/>
                  </a:cubicBezTo>
                  <a:cubicBezTo>
                    <a:pt x="642" y="236"/>
                    <a:pt x="565" y="294"/>
                    <a:pt x="506" y="333"/>
                  </a:cubicBezTo>
                  <a:cubicBezTo>
                    <a:pt x="448" y="372"/>
                    <a:pt x="409" y="411"/>
                    <a:pt x="370" y="469"/>
                  </a:cubicBezTo>
                  <a:cubicBezTo>
                    <a:pt x="273" y="547"/>
                    <a:pt x="195" y="644"/>
                    <a:pt x="137" y="741"/>
                  </a:cubicBezTo>
                  <a:cubicBezTo>
                    <a:pt x="78" y="819"/>
                    <a:pt x="39" y="916"/>
                    <a:pt x="20" y="1014"/>
                  </a:cubicBezTo>
                  <a:cubicBezTo>
                    <a:pt x="0" y="1111"/>
                    <a:pt x="0" y="1189"/>
                    <a:pt x="20" y="1286"/>
                  </a:cubicBezTo>
                  <a:cubicBezTo>
                    <a:pt x="39" y="1344"/>
                    <a:pt x="59" y="1403"/>
                    <a:pt x="78" y="1461"/>
                  </a:cubicBezTo>
                  <a:cubicBezTo>
                    <a:pt x="137" y="1578"/>
                    <a:pt x="214" y="1655"/>
                    <a:pt x="331" y="1733"/>
                  </a:cubicBezTo>
                  <a:cubicBezTo>
                    <a:pt x="389" y="1772"/>
                    <a:pt x="467" y="1811"/>
                    <a:pt x="526" y="1830"/>
                  </a:cubicBezTo>
                  <a:cubicBezTo>
                    <a:pt x="545" y="1830"/>
                    <a:pt x="565" y="1850"/>
                    <a:pt x="565" y="1850"/>
                  </a:cubicBezTo>
                  <a:cubicBezTo>
                    <a:pt x="662" y="1869"/>
                    <a:pt x="740" y="1889"/>
                    <a:pt x="837" y="1889"/>
                  </a:cubicBezTo>
                  <a:cubicBezTo>
                    <a:pt x="915" y="1889"/>
                    <a:pt x="992" y="1889"/>
                    <a:pt x="1051" y="1869"/>
                  </a:cubicBezTo>
                  <a:lnTo>
                    <a:pt x="1090" y="1869"/>
                  </a:lnTo>
                  <a:cubicBezTo>
                    <a:pt x="1187" y="1850"/>
                    <a:pt x="1265" y="1830"/>
                    <a:pt x="1342" y="1792"/>
                  </a:cubicBezTo>
                  <a:cubicBezTo>
                    <a:pt x="1440" y="1753"/>
                    <a:pt x="1498" y="1694"/>
                    <a:pt x="1556" y="1617"/>
                  </a:cubicBezTo>
                  <a:cubicBezTo>
                    <a:pt x="1634" y="1539"/>
                    <a:pt x="1673" y="1461"/>
                    <a:pt x="1712" y="1364"/>
                  </a:cubicBezTo>
                  <a:cubicBezTo>
                    <a:pt x="1712" y="1344"/>
                    <a:pt x="1731" y="1305"/>
                    <a:pt x="1731" y="1266"/>
                  </a:cubicBezTo>
                  <a:cubicBezTo>
                    <a:pt x="1790" y="1228"/>
                    <a:pt x="1848" y="1169"/>
                    <a:pt x="1887" y="1111"/>
                  </a:cubicBezTo>
                  <a:cubicBezTo>
                    <a:pt x="1945" y="1033"/>
                    <a:pt x="1965" y="936"/>
                    <a:pt x="1984" y="839"/>
                  </a:cubicBezTo>
                  <a:cubicBezTo>
                    <a:pt x="2004" y="761"/>
                    <a:pt x="2004" y="664"/>
                    <a:pt x="1984" y="566"/>
                  </a:cubicBezTo>
                  <a:cubicBezTo>
                    <a:pt x="1965" y="508"/>
                    <a:pt x="1945" y="450"/>
                    <a:pt x="1926" y="391"/>
                  </a:cubicBezTo>
                  <a:cubicBezTo>
                    <a:pt x="1868" y="275"/>
                    <a:pt x="1790" y="197"/>
                    <a:pt x="1673" y="119"/>
                  </a:cubicBezTo>
                  <a:cubicBezTo>
                    <a:pt x="1615" y="99"/>
                    <a:pt x="1576" y="61"/>
                    <a:pt x="1518" y="41"/>
                  </a:cubicBezTo>
                  <a:cubicBezTo>
                    <a:pt x="1433" y="17"/>
                    <a:pt x="1357" y="0"/>
                    <a:pt x="1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1" name="Google Shape;1451;p50"/>
            <p:cNvSpPr/>
            <p:nvPr/>
          </p:nvSpPr>
          <p:spPr>
            <a:xfrm>
              <a:off x="-6600800" y="1990713"/>
              <a:ext cx="46700" cy="46700"/>
            </a:xfrm>
            <a:custGeom>
              <a:avLst/>
              <a:gdLst/>
              <a:ahLst/>
              <a:cxnLst/>
              <a:rect l="l" t="t" r="r" b="b"/>
              <a:pathLst>
                <a:path w="1868" h="1868" extrusionOk="0">
                  <a:moveTo>
                    <a:pt x="875" y="0"/>
                  </a:moveTo>
                  <a:cubicBezTo>
                    <a:pt x="759" y="0"/>
                    <a:pt x="642" y="20"/>
                    <a:pt x="525" y="78"/>
                  </a:cubicBezTo>
                  <a:lnTo>
                    <a:pt x="506" y="78"/>
                  </a:lnTo>
                  <a:cubicBezTo>
                    <a:pt x="506" y="78"/>
                    <a:pt x="486" y="78"/>
                    <a:pt x="486" y="97"/>
                  </a:cubicBezTo>
                  <a:cubicBezTo>
                    <a:pt x="448" y="117"/>
                    <a:pt x="389" y="156"/>
                    <a:pt x="331" y="195"/>
                  </a:cubicBezTo>
                  <a:cubicBezTo>
                    <a:pt x="331" y="195"/>
                    <a:pt x="311" y="214"/>
                    <a:pt x="292" y="233"/>
                  </a:cubicBezTo>
                  <a:cubicBezTo>
                    <a:pt x="253" y="272"/>
                    <a:pt x="214" y="331"/>
                    <a:pt x="175" y="370"/>
                  </a:cubicBezTo>
                  <a:cubicBezTo>
                    <a:pt x="175" y="370"/>
                    <a:pt x="175" y="370"/>
                    <a:pt x="175" y="389"/>
                  </a:cubicBezTo>
                  <a:lnTo>
                    <a:pt x="156" y="389"/>
                  </a:lnTo>
                  <a:cubicBezTo>
                    <a:pt x="117" y="467"/>
                    <a:pt x="78" y="525"/>
                    <a:pt x="59" y="603"/>
                  </a:cubicBezTo>
                  <a:cubicBezTo>
                    <a:pt x="39" y="622"/>
                    <a:pt x="39" y="642"/>
                    <a:pt x="39" y="642"/>
                  </a:cubicBezTo>
                  <a:cubicBezTo>
                    <a:pt x="20" y="720"/>
                    <a:pt x="20" y="798"/>
                    <a:pt x="0" y="856"/>
                  </a:cubicBezTo>
                  <a:cubicBezTo>
                    <a:pt x="0" y="856"/>
                    <a:pt x="0" y="875"/>
                    <a:pt x="0" y="875"/>
                  </a:cubicBezTo>
                  <a:cubicBezTo>
                    <a:pt x="0" y="953"/>
                    <a:pt x="0" y="1031"/>
                    <a:pt x="20" y="1109"/>
                  </a:cubicBezTo>
                  <a:cubicBezTo>
                    <a:pt x="20" y="1128"/>
                    <a:pt x="20" y="1128"/>
                    <a:pt x="20" y="1148"/>
                  </a:cubicBezTo>
                  <a:cubicBezTo>
                    <a:pt x="39" y="1206"/>
                    <a:pt x="59" y="1284"/>
                    <a:pt x="97" y="1342"/>
                  </a:cubicBezTo>
                  <a:cubicBezTo>
                    <a:pt x="97" y="1342"/>
                    <a:pt x="97" y="1362"/>
                    <a:pt x="97" y="1362"/>
                  </a:cubicBezTo>
                  <a:cubicBezTo>
                    <a:pt x="97" y="1362"/>
                    <a:pt x="97" y="1381"/>
                    <a:pt x="117" y="1381"/>
                  </a:cubicBezTo>
                  <a:cubicBezTo>
                    <a:pt x="136" y="1420"/>
                    <a:pt x="175" y="1498"/>
                    <a:pt x="214" y="1537"/>
                  </a:cubicBezTo>
                  <a:cubicBezTo>
                    <a:pt x="214" y="1537"/>
                    <a:pt x="214" y="1537"/>
                    <a:pt x="214" y="1556"/>
                  </a:cubicBezTo>
                  <a:cubicBezTo>
                    <a:pt x="331" y="1673"/>
                    <a:pt x="448" y="1731"/>
                    <a:pt x="603" y="1809"/>
                  </a:cubicBezTo>
                  <a:cubicBezTo>
                    <a:pt x="623" y="1809"/>
                    <a:pt x="642" y="1828"/>
                    <a:pt x="642" y="1828"/>
                  </a:cubicBezTo>
                  <a:cubicBezTo>
                    <a:pt x="720" y="1848"/>
                    <a:pt x="798" y="1867"/>
                    <a:pt x="875" y="1867"/>
                  </a:cubicBezTo>
                  <a:cubicBezTo>
                    <a:pt x="953" y="1867"/>
                    <a:pt x="1031" y="1848"/>
                    <a:pt x="1109" y="1848"/>
                  </a:cubicBezTo>
                  <a:cubicBezTo>
                    <a:pt x="1128" y="1848"/>
                    <a:pt x="1148" y="1848"/>
                    <a:pt x="1148" y="1828"/>
                  </a:cubicBezTo>
                  <a:cubicBezTo>
                    <a:pt x="1225" y="1809"/>
                    <a:pt x="1303" y="1789"/>
                    <a:pt x="1381" y="1751"/>
                  </a:cubicBezTo>
                  <a:cubicBezTo>
                    <a:pt x="1439" y="1712"/>
                    <a:pt x="1517" y="1673"/>
                    <a:pt x="1576" y="1634"/>
                  </a:cubicBezTo>
                  <a:cubicBezTo>
                    <a:pt x="1692" y="1517"/>
                    <a:pt x="1770" y="1381"/>
                    <a:pt x="1828" y="1225"/>
                  </a:cubicBezTo>
                  <a:cubicBezTo>
                    <a:pt x="1867" y="1148"/>
                    <a:pt x="1867" y="1050"/>
                    <a:pt x="1867" y="953"/>
                  </a:cubicBezTo>
                  <a:cubicBezTo>
                    <a:pt x="1867" y="856"/>
                    <a:pt x="1828" y="778"/>
                    <a:pt x="1790" y="681"/>
                  </a:cubicBezTo>
                  <a:cubicBezTo>
                    <a:pt x="1751" y="603"/>
                    <a:pt x="1692" y="525"/>
                    <a:pt x="1614" y="467"/>
                  </a:cubicBezTo>
                  <a:cubicBezTo>
                    <a:pt x="1576" y="428"/>
                    <a:pt x="1517" y="389"/>
                    <a:pt x="1478" y="370"/>
                  </a:cubicBezTo>
                  <a:cubicBezTo>
                    <a:pt x="1439" y="331"/>
                    <a:pt x="1401" y="292"/>
                    <a:pt x="1381" y="233"/>
                  </a:cubicBezTo>
                  <a:cubicBezTo>
                    <a:pt x="1303" y="136"/>
                    <a:pt x="1187" y="78"/>
                    <a:pt x="1070" y="39"/>
                  </a:cubicBezTo>
                  <a:cubicBezTo>
                    <a:pt x="1012" y="20"/>
                    <a:pt x="934" y="0"/>
                    <a:pt x="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2" name="Google Shape;1452;p50"/>
            <p:cNvSpPr/>
            <p:nvPr/>
          </p:nvSpPr>
          <p:spPr>
            <a:xfrm>
              <a:off x="-6497725" y="2183738"/>
              <a:ext cx="42800" cy="45450"/>
            </a:xfrm>
            <a:custGeom>
              <a:avLst/>
              <a:gdLst/>
              <a:ahLst/>
              <a:cxnLst/>
              <a:rect l="l" t="t" r="r" b="b"/>
              <a:pathLst>
                <a:path w="1712" h="1818" extrusionOk="0">
                  <a:moveTo>
                    <a:pt x="1031" y="1"/>
                  </a:moveTo>
                  <a:cubicBezTo>
                    <a:pt x="856" y="1"/>
                    <a:pt x="720" y="39"/>
                    <a:pt x="564" y="98"/>
                  </a:cubicBezTo>
                  <a:cubicBezTo>
                    <a:pt x="487" y="137"/>
                    <a:pt x="409" y="195"/>
                    <a:pt x="351" y="234"/>
                  </a:cubicBezTo>
                  <a:cubicBezTo>
                    <a:pt x="331" y="253"/>
                    <a:pt x="331" y="253"/>
                    <a:pt x="312" y="273"/>
                  </a:cubicBezTo>
                  <a:cubicBezTo>
                    <a:pt x="253" y="331"/>
                    <a:pt x="195" y="389"/>
                    <a:pt x="156" y="448"/>
                  </a:cubicBezTo>
                  <a:cubicBezTo>
                    <a:pt x="137" y="487"/>
                    <a:pt x="117" y="526"/>
                    <a:pt x="98" y="565"/>
                  </a:cubicBezTo>
                  <a:cubicBezTo>
                    <a:pt x="78" y="603"/>
                    <a:pt x="59" y="642"/>
                    <a:pt x="39" y="681"/>
                  </a:cubicBezTo>
                  <a:cubicBezTo>
                    <a:pt x="39" y="681"/>
                    <a:pt x="39" y="701"/>
                    <a:pt x="39" y="701"/>
                  </a:cubicBezTo>
                  <a:cubicBezTo>
                    <a:pt x="20" y="740"/>
                    <a:pt x="20" y="778"/>
                    <a:pt x="20" y="817"/>
                  </a:cubicBezTo>
                  <a:cubicBezTo>
                    <a:pt x="20" y="856"/>
                    <a:pt x="0" y="895"/>
                    <a:pt x="0" y="915"/>
                  </a:cubicBezTo>
                  <a:cubicBezTo>
                    <a:pt x="0" y="934"/>
                    <a:pt x="0" y="934"/>
                    <a:pt x="0" y="954"/>
                  </a:cubicBezTo>
                  <a:cubicBezTo>
                    <a:pt x="0" y="1031"/>
                    <a:pt x="0" y="1090"/>
                    <a:pt x="0" y="1167"/>
                  </a:cubicBezTo>
                  <a:cubicBezTo>
                    <a:pt x="39" y="1284"/>
                    <a:pt x="98" y="1401"/>
                    <a:pt x="175" y="1498"/>
                  </a:cubicBezTo>
                  <a:cubicBezTo>
                    <a:pt x="253" y="1595"/>
                    <a:pt x="370" y="1654"/>
                    <a:pt x="487" y="1693"/>
                  </a:cubicBezTo>
                  <a:cubicBezTo>
                    <a:pt x="564" y="1731"/>
                    <a:pt x="642" y="1751"/>
                    <a:pt x="740" y="1790"/>
                  </a:cubicBezTo>
                  <a:cubicBezTo>
                    <a:pt x="808" y="1804"/>
                    <a:pt x="867" y="1817"/>
                    <a:pt x="930" y="1817"/>
                  </a:cubicBezTo>
                  <a:cubicBezTo>
                    <a:pt x="957" y="1817"/>
                    <a:pt x="983" y="1815"/>
                    <a:pt x="1012" y="1809"/>
                  </a:cubicBezTo>
                  <a:cubicBezTo>
                    <a:pt x="1109" y="1809"/>
                    <a:pt x="1206" y="1790"/>
                    <a:pt x="1284" y="1751"/>
                  </a:cubicBezTo>
                  <a:cubicBezTo>
                    <a:pt x="1362" y="1712"/>
                    <a:pt x="1440" y="1654"/>
                    <a:pt x="1498" y="1576"/>
                  </a:cubicBezTo>
                  <a:cubicBezTo>
                    <a:pt x="1556" y="1498"/>
                    <a:pt x="1615" y="1420"/>
                    <a:pt x="1634" y="1323"/>
                  </a:cubicBezTo>
                  <a:cubicBezTo>
                    <a:pt x="1654" y="1265"/>
                    <a:pt x="1654" y="1206"/>
                    <a:pt x="1673" y="1148"/>
                  </a:cubicBezTo>
                  <a:cubicBezTo>
                    <a:pt x="1673" y="1070"/>
                    <a:pt x="1673" y="1012"/>
                    <a:pt x="1654" y="954"/>
                  </a:cubicBezTo>
                  <a:cubicBezTo>
                    <a:pt x="1693" y="895"/>
                    <a:pt x="1712" y="817"/>
                    <a:pt x="1712" y="759"/>
                  </a:cubicBezTo>
                  <a:cubicBezTo>
                    <a:pt x="1693" y="701"/>
                    <a:pt x="1693" y="623"/>
                    <a:pt x="1693" y="565"/>
                  </a:cubicBezTo>
                  <a:cubicBezTo>
                    <a:pt x="1654" y="448"/>
                    <a:pt x="1615" y="331"/>
                    <a:pt x="1517" y="253"/>
                  </a:cubicBezTo>
                  <a:cubicBezTo>
                    <a:pt x="1479" y="195"/>
                    <a:pt x="1440" y="156"/>
                    <a:pt x="1381" y="117"/>
                  </a:cubicBezTo>
                  <a:cubicBezTo>
                    <a:pt x="1284" y="59"/>
                    <a:pt x="1167" y="20"/>
                    <a:pt x="1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3" name="Google Shape;1453;p50"/>
            <p:cNvSpPr/>
            <p:nvPr/>
          </p:nvSpPr>
          <p:spPr>
            <a:xfrm>
              <a:off x="-6384425" y="2265913"/>
              <a:ext cx="38425" cy="36500"/>
            </a:xfrm>
            <a:custGeom>
              <a:avLst/>
              <a:gdLst/>
              <a:ahLst/>
              <a:cxnLst/>
              <a:rect l="l" t="t" r="r" b="b"/>
              <a:pathLst>
                <a:path w="1537" h="1460" extrusionOk="0">
                  <a:moveTo>
                    <a:pt x="661" y="0"/>
                  </a:moveTo>
                  <a:cubicBezTo>
                    <a:pt x="584" y="0"/>
                    <a:pt x="486" y="39"/>
                    <a:pt x="409" y="78"/>
                  </a:cubicBezTo>
                  <a:cubicBezTo>
                    <a:pt x="311" y="117"/>
                    <a:pt x="253" y="175"/>
                    <a:pt x="195" y="253"/>
                  </a:cubicBezTo>
                  <a:cubicBezTo>
                    <a:pt x="117" y="312"/>
                    <a:pt x="78" y="389"/>
                    <a:pt x="39" y="487"/>
                  </a:cubicBezTo>
                  <a:cubicBezTo>
                    <a:pt x="39" y="545"/>
                    <a:pt x="20" y="623"/>
                    <a:pt x="20" y="681"/>
                  </a:cubicBezTo>
                  <a:cubicBezTo>
                    <a:pt x="0" y="798"/>
                    <a:pt x="39" y="915"/>
                    <a:pt x="97" y="1031"/>
                  </a:cubicBezTo>
                  <a:cubicBezTo>
                    <a:pt x="117" y="1090"/>
                    <a:pt x="156" y="1129"/>
                    <a:pt x="195" y="1187"/>
                  </a:cubicBezTo>
                  <a:cubicBezTo>
                    <a:pt x="272" y="1284"/>
                    <a:pt x="370" y="1342"/>
                    <a:pt x="506" y="1401"/>
                  </a:cubicBezTo>
                  <a:lnTo>
                    <a:pt x="603" y="1420"/>
                  </a:lnTo>
                  <a:cubicBezTo>
                    <a:pt x="681" y="1459"/>
                    <a:pt x="778" y="1459"/>
                    <a:pt x="875" y="1459"/>
                  </a:cubicBezTo>
                  <a:cubicBezTo>
                    <a:pt x="973" y="1459"/>
                    <a:pt x="1050" y="1420"/>
                    <a:pt x="1148" y="1381"/>
                  </a:cubicBezTo>
                  <a:cubicBezTo>
                    <a:pt x="1225" y="1342"/>
                    <a:pt x="1303" y="1284"/>
                    <a:pt x="1362" y="1206"/>
                  </a:cubicBezTo>
                  <a:cubicBezTo>
                    <a:pt x="1420" y="1148"/>
                    <a:pt x="1478" y="1070"/>
                    <a:pt x="1498" y="973"/>
                  </a:cubicBezTo>
                  <a:cubicBezTo>
                    <a:pt x="1517" y="915"/>
                    <a:pt x="1517" y="837"/>
                    <a:pt x="1537" y="778"/>
                  </a:cubicBezTo>
                  <a:cubicBezTo>
                    <a:pt x="1537" y="662"/>
                    <a:pt x="1517" y="545"/>
                    <a:pt x="1459" y="428"/>
                  </a:cubicBezTo>
                  <a:cubicBezTo>
                    <a:pt x="1420" y="370"/>
                    <a:pt x="1381" y="331"/>
                    <a:pt x="1362" y="273"/>
                  </a:cubicBezTo>
                  <a:cubicBezTo>
                    <a:pt x="1264" y="175"/>
                    <a:pt x="1167" y="117"/>
                    <a:pt x="1050" y="59"/>
                  </a:cubicBezTo>
                  <a:lnTo>
                    <a:pt x="953" y="39"/>
                  </a:lnTo>
                  <a:cubicBezTo>
                    <a:pt x="856" y="0"/>
                    <a:pt x="759" y="0"/>
                    <a:pt x="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4" name="Google Shape;1454;p50"/>
            <p:cNvSpPr/>
            <p:nvPr/>
          </p:nvSpPr>
          <p:spPr>
            <a:xfrm>
              <a:off x="-6304200" y="2401563"/>
              <a:ext cx="56900" cy="53025"/>
            </a:xfrm>
            <a:custGeom>
              <a:avLst/>
              <a:gdLst/>
              <a:ahLst/>
              <a:cxnLst/>
              <a:rect l="l" t="t" r="r" b="b"/>
              <a:pathLst>
                <a:path w="2276" h="2121" extrusionOk="0">
                  <a:moveTo>
                    <a:pt x="1284" y="1"/>
                  </a:moveTo>
                  <a:cubicBezTo>
                    <a:pt x="1206" y="1"/>
                    <a:pt x="1128" y="1"/>
                    <a:pt x="1051" y="20"/>
                  </a:cubicBezTo>
                  <a:cubicBezTo>
                    <a:pt x="973" y="40"/>
                    <a:pt x="914" y="59"/>
                    <a:pt x="856" y="98"/>
                  </a:cubicBezTo>
                  <a:cubicBezTo>
                    <a:pt x="837" y="98"/>
                    <a:pt x="817" y="98"/>
                    <a:pt x="817" y="118"/>
                  </a:cubicBezTo>
                  <a:cubicBezTo>
                    <a:pt x="798" y="118"/>
                    <a:pt x="759" y="137"/>
                    <a:pt x="739" y="156"/>
                  </a:cubicBezTo>
                  <a:cubicBezTo>
                    <a:pt x="720" y="156"/>
                    <a:pt x="681" y="176"/>
                    <a:pt x="662" y="176"/>
                  </a:cubicBezTo>
                  <a:cubicBezTo>
                    <a:pt x="642" y="195"/>
                    <a:pt x="623" y="195"/>
                    <a:pt x="603" y="215"/>
                  </a:cubicBezTo>
                  <a:cubicBezTo>
                    <a:pt x="506" y="273"/>
                    <a:pt x="428" y="331"/>
                    <a:pt x="350" y="390"/>
                  </a:cubicBezTo>
                  <a:cubicBezTo>
                    <a:pt x="311" y="448"/>
                    <a:pt x="234" y="526"/>
                    <a:pt x="195" y="584"/>
                  </a:cubicBezTo>
                  <a:cubicBezTo>
                    <a:pt x="156" y="623"/>
                    <a:pt x="136" y="682"/>
                    <a:pt x="117" y="720"/>
                  </a:cubicBezTo>
                  <a:cubicBezTo>
                    <a:pt x="98" y="779"/>
                    <a:pt x="78" y="818"/>
                    <a:pt x="59" y="857"/>
                  </a:cubicBezTo>
                  <a:cubicBezTo>
                    <a:pt x="59" y="876"/>
                    <a:pt x="59" y="876"/>
                    <a:pt x="39" y="895"/>
                  </a:cubicBezTo>
                  <a:cubicBezTo>
                    <a:pt x="39" y="973"/>
                    <a:pt x="20" y="1051"/>
                    <a:pt x="0" y="1109"/>
                  </a:cubicBezTo>
                  <a:cubicBezTo>
                    <a:pt x="0" y="1129"/>
                    <a:pt x="0" y="1148"/>
                    <a:pt x="0" y="1187"/>
                  </a:cubicBezTo>
                  <a:cubicBezTo>
                    <a:pt x="0" y="1246"/>
                    <a:pt x="20" y="1323"/>
                    <a:pt x="20" y="1382"/>
                  </a:cubicBezTo>
                  <a:cubicBezTo>
                    <a:pt x="20" y="1382"/>
                    <a:pt x="20" y="1401"/>
                    <a:pt x="20" y="1401"/>
                  </a:cubicBezTo>
                  <a:cubicBezTo>
                    <a:pt x="39" y="1460"/>
                    <a:pt x="59" y="1518"/>
                    <a:pt x="78" y="1576"/>
                  </a:cubicBezTo>
                  <a:cubicBezTo>
                    <a:pt x="117" y="1635"/>
                    <a:pt x="156" y="1673"/>
                    <a:pt x="175" y="1732"/>
                  </a:cubicBezTo>
                  <a:cubicBezTo>
                    <a:pt x="234" y="1790"/>
                    <a:pt x="350" y="1868"/>
                    <a:pt x="428" y="1926"/>
                  </a:cubicBezTo>
                  <a:cubicBezTo>
                    <a:pt x="525" y="1965"/>
                    <a:pt x="623" y="2024"/>
                    <a:pt x="720" y="2062"/>
                  </a:cubicBezTo>
                  <a:lnTo>
                    <a:pt x="798" y="2062"/>
                  </a:lnTo>
                  <a:cubicBezTo>
                    <a:pt x="876" y="2082"/>
                    <a:pt x="953" y="2101"/>
                    <a:pt x="1051" y="2121"/>
                  </a:cubicBezTo>
                  <a:cubicBezTo>
                    <a:pt x="1148" y="2121"/>
                    <a:pt x="1245" y="2101"/>
                    <a:pt x="1362" y="2101"/>
                  </a:cubicBezTo>
                  <a:cubicBezTo>
                    <a:pt x="1459" y="2082"/>
                    <a:pt x="1556" y="2043"/>
                    <a:pt x="1634" y="2004"/>
                  </a:cubicBezTo>
                  <a:cubicBezTo>
                    <a:pt x="1731" y="1965"/>
                    <a:pt x="1829" y="1907"/>
                    <a:pt x="1906" y="1849"/>
                  </a:cubicBezTo>
                  <a:cubicBezTo>
                    <a:pt x="1926" y="1829"/>
                    <a:pt x="1926" y="1810"/>
                    <a:pt x="1945" y="1810"/>
                  </a:cubicBezTo>
                  <a:cubicBezTo>
                    <a:pt x="1984" y="1751"/>
                    <a:pt x="2062" y="1673"/>
                    <a:pt x="2101" y="1615"/>
                  </a:cubicBezTo>
                  <a:cubicBezTo>
                    <a:pt x="2198" y="1460"/>
                    <a:pt x="2237" y="1343"/>
                    <a:pt x="2256" y="1168"/>
                  </a:cubicBezTo>
                  <a:cubicBezTo>
                    <a:pt x="2276" y="1071"/>
                    <a:pt x="2256" y="954"/>
                    <a:pt x="2237" y="876"/>
                  </a:cubicBezTo>
                  <a:cubicBezTo>
                    <a:pt x="2237" y="857"/>
                    <a:pt x="2237" y="837"/>
                    <a:pt x="2237" y="818"/>
                  </a:cubicBezTo>
                  <a:cubicBezTo>
                    <a:pt x="2198" y="740"/>
                    <a:pt x="2179" y="662"/>
                    <a:pt x="2140" y="584"/>
                  </a:cubicBezTo>
                  <a:cubicBezTo>
                    <a:pt x="2120" y="526"/>
                    <a:pt x="2062" y="448"/>
                    <a:pt x="2023" y="390"/>
                  </a:cubicBezTo>
                  <a:cubicBezTo>
                    <a:pt x="2004" y="370"/>
                    <a:pt x="1984" y="351"/>
                    <a:pt x="1965" y="331"/>
                  </a:cubicBezTo>
                  <a:cubicBezTo>
                    <a:pt x="1965" y="331"/>
                    <a:pt x="1965" y="312"/>
                    <a:pt x="1945" y="312"/>
                  </a:cubicBezTo>
                  <a:cubicBezTo>
                    <a:pt x="1906" y="273"/>
                    <a:pt x="1848" y="215"/>
                    <a:pt x="1790" y="176"/>
                  </a:cubicBezTo>
                  <a:cubicBezTo>
                    <a:pt x="1770" y="156"/>
                    <a:pt x="1751" y="156"/>
                    <a:pt x="1751" y="137"/>
                  </a:cubicBezTo>
                  <a:cubicBezTo>
                    <a:pt x="1692" y="118"/>
                    <a:pt x="1595" y="59"/>
                    <a:pt x="1517" y="40"/>
                  </a:cubicBezTo>
                  <a:cubicBezTo>
                    <a:pt x="1459" y="20"/>
                    <a:pt x="1381" y="1"/>
                    <a:pt x="1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5" name="Google Shape;1455;p50"/>
            <p:cNvSpPr/>
            <p:nvPr/>
          </p:nvSpPr>
          <p:spPr>
            <a:xfrm>
              <a:off x="-6434525" y="2357013"/>
              <a:ext cx="43300" cy="44100"/>
            </a:xfrm>
            <a:custGeom>
              <a:avLst/>
              <a:gdLst/>
              <a:ahLst/>
              <a:cxnLst/>
              <a:rect l="l" t="t" r="r" b="b"/>
              <a:pathLst>
                <a:path w="1732" h="1764" extrusionOk="0">
                  <a:moveTo>
                    <a:pt x="1054" y="0"/>
                  </a:moveTo>
                  <a:cubicBezTo>
                    <a:pt x="1015" y="0"/>
                    <a:pt x="975" y="5"/>
                    <a:pt x="934" y="13"/>
                  </a:cubicBezTo>
                  <a:cubicBezTo>
                    <a:pt x="876" y="13"/>
                    <a:pt x="837" y="13"/>
                    <a:pt x="779" y="32"/>
                  </a:cubicBezTo>
                  <a:lnTo>
                    <a:pt x="643" y="32"/>
                  </a:lnTo>
                  <a:cubicBezTo>
                    <a:pt x="584" y="52"/>
                    <a:pt x="526" y="71"/>
                    <a:pt x="468" y="91"/>
                  </a:cubicBezTo>
                  <a:cubicBezTo>
                    <a:pt x="351" y="149"/>
                    <a:pt x="254" y="227"/>
                    <a:pt x="195" y="344"/>
                  </a:cubicBezTo>
                  <a:cubicBezTo>
                    <a:pt x="156" y="402"/>
                    <a:pt x="118" y="480"/>
                    <a:pt x="98" y="538"/>
                  </a:cubicBezTo>
                  <a:cubicBezTo>
                    <a:pt x="79" y="558"/>
                    <a:pt x="79" y="558"/>
                    <a:pt x="79" y="577"/>
                  </a:cubicBezTo>
                  <a:cubicBezTo>
                    <a:pt x="59" y="596"/>
                    <a:pt x="59" y="635"/>
                    <a:pt x="59" y="655"/>
                  </a:cubicBezTo>
                  <a:cubicBezTo>
                    <a:pt x="40" y="733"/>
                    <a:pt x="1" y="830"/>
                    <a:pt x="1" y="927"/>
                  </a:cubicBezTo>
                  <a:cubicBezTo>
                    <a:pt x="1" y="927"/>
                    <a:pt x="1" y="946"/>
                    <a:pt x="1" y="966"/>
                  </a:cubicBezTo>
                  <a:cubicBezTo>
                    <a:pt x="1" y="1024"/>
                    <a:pt x="20" y="1102"/>
                    <a:pt x="20" y="1180"/>
                  </a:cubicBezTo>
                  <a:cubicBezTo>
                    <a:pt x="59" y="1297"/>
                    <a:pt x="98" y="1413"/>
                    <a:pt x="195" y="1511"/>
                  </a:cubicBezTo>
                  <a:cubicBezTo>
                    <a:pt x="273" y="1608"/>
                    <a:pt x="370" y="1666"/>
                    <a:pt x="507" y="1705"/>
                  </a:cubicBezTo>
                  <a:cubicBezTo>
                    <a:pt x="507" y="1705"/>
                    <a:pt x="507" y="1705"/>
                    <a:pt x="526" y="1724"/>
                  </a:cubicBezTo>
                  <a:cubicBezTo>
                    <a:pt x="565" y="1724"/>
                    <a:pt x="682" y="1744"/>
                    <a:pt x="720" y="1763"/>
                  </a:cubicBezTo>
                  <a:lnTo>
                    <a:pt x="759" y="1763"/>
                  </a:lnTo>
                  <a:cubicBezTo>
                    <a:pt x="818" y="1763"/>
                    <a:pt x="896" y="1744"/>
                    <a:pt x="954" y="1744"/>
                  </a:cubicBezTo>
                  <a:lnTo>
                    <a:pt x="973" y="1744"/>
                  </a:lnTo>
                  <a:cubicBezTo>
                    <a:pt x="973" y="1744"/>
                    <a:pt x="993" y="1744"/>
                    <a:pt x="993" y="1724"/>
                  </a:cubicBezTo>
                  <a:cubicBezTo>
                    <a:pt x="1051" y="1705"/>
                    <a:pt x="1129" y="1686"/>
                    <a:pt x="1168" y="1666"/>
                  </a:cubicBezTo>
                  <a:lnTo>
                    <a:pt x="1187" y="1666"/>
                  </a:lnTo>
                  <a:cubicBezTo>
                    <a:pt x="1207" y="1666"/>
                    <a:pt x="1207" y="1647"/>
                    <a:pt x="1207" y="1647"/>
                  </a:cubicBezTo>
                  <a:cubicBezTo>
                    <a:pt x="1246" y="1627"/>
                    <a:pt x="1265" y="1608"/>
                    <a:pt x="1304" y="1588"/>
                  </a:cubicBezTo>
                  <a:cubicBezTo>
                    <a:pt x="1323" y="1569"/>
                    <a:pt x="1362" y="1549"/>
                    <a:pt x="1382" y="1530"/>
                  </a:cubicBezTo>
                  <a:cubicBezTo>
                    <a:pt x="1401" y="1530"/>
                    <a:pt x="1421" y="1511"/>
                    <a:pt x="1421" y="1491"/>
                  </a:cubicBezTo>
                  <a:cubicBezTo>
                    <a:pt x="1479" y="1452"/>
                    <a:pt x="1518" y="1394"/>
                    <a:pt x="1557" y="1355"/>
                  </a:cubicBezTo>
                  <a:cubicBezTo>
                    <a:pt x="1557" y="1355"/>
                    <a:pt x="1557" y="1335"/>
                    <a:pt x="1557" y="1335"/>
                  </a:cubicBezTo>
                  <a:cubicBezTo>
                    <a:pt x="1576" y="1335"/>
                    <a:pt x="1576" y="1316"/>
                    <a:pt x="1576" y="1316"/>
                  </a:cubicBezTo>
                  <a:cubicBezTo>
                    <a:pt x="1576" y="1316"/>
                    <a:pt x="1576" y="1316"/>
                    <a:pt x="1596" y="1297"/>
                  </a:cubicBezTo>
                  <a:cubicBezTo>
                    <a:pt x="1615" y="1238"/>
                    <a:pt x="1654" y="1180"/>
                    <a:pt x="1674" y="1122"/>
                  </a:cubicBezTo>
                  <a:cubicBezTo>
                    <a:pt x="1674" y="1122"/>
                    <a:pt x="1674" y="1102"/>
                    <a:pt x="1693" y="1102"/>
                  </a:cubicBezTo>
                  <a:cubicBezTo>
                    <a:pt x="1693" y="1083"/>
                    <a:pt x="1693" y="1083"/>
                    <a:pt x="1693" y="1063"/>
                  </a:cubicBezTo>
                  <a:cubicBezTo>
                    <a:pt x="1712" y="1005"/>
                    <a:pt x="1712" y="927"/>
                    <a:pt x="1732" y="869"/>
                  </a:cubicBezTo>
                  <a:cubicBezTo>
                    <a:pt x="1732" y="869"/>
                    <a:pt x="1732" y="869"/>
                    <a:pt x="1732" y="849"/>
                  </a:cubicBezTo>
                  <a:cubicBezTo>
                    <a:pt x="1732" y="849"/>
                    <a:pt x="1732" y="830"/>
                    <a:pt x="1732" y="830"/>
                  </a:cubicBezTo>
                  <a:cubicBezTo>
                    <a:pt x="1732" y="771"/>
                    <a:pt x="1732" y="694"/>
                    <a:pt x="1712" y="635"/>
                  </a:cubicBezTo>
                  <a:cubicBezTo>
                    <a:pt x="1712" y="635"/>
                    <a:pt x="1712" y="616"/>
                    <a:pt x="1712" y="616"/>
                  </a:cubicBezTo>
                  <a:cubicBezTo>
                    <a:pt x="1712" y="616"/>
                    <a:pt x="1712" y="616"/>
                    <a:pt x="1712" y="596"/>
                  </a:cubicBezTo>
                  <a:cubicBezTo>
                    <a:pt x="1693" y="577"/>
                    <a:pt x="1693" y="519"/>
                    <a:pt x="1674" y="519"/>
                  </a:cubicBezTo>
                  <a:cubicBezTo>
                    <a:pt x="1674" y="480"/>
                    <a:pt x="1654" y="441"/>
                    <a:pt x="1654" y="421"/>
                  </a:cubicBezTo>
                  <a:cubicBezTo>
                    <a:pt x="1635" y="402"/>
                    <a:pt x="1635" y="402"/>
                    <a:pt x="1635" y="382"/>
                  </a:cubicBezTo>
                  <a:cubicBezTo>
                    <a:pt x="1596" y="305"/>
                    <a:pt x="1537" y="227"/>
                    <a:pt x="1460" y="169"/>
                  </a:cubicBezTo>
                  <a:cubicBezTo>
                    <a:pt x="1382" y="110"/>
                    <a:pt x="1304" y="52"/>
                    <a:pt x="1207" y="32"/>
                  </a:cubicBezTo>
                  <a:cubicBezTo>
                    <a:pt x="1161" y="10"/>
                    <a:pt x="1109" y="0"/>
                    <a:pt x="10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6" name="Google Shape;1456;p50"/>
            <p:cNvSpPr/>
            <p:nvPr/>
          </p:nvSpPr>
          <p:spPr>
            <a:xfrm>
              <a:off x="-6658175" y="2180813"/>
              <a:ext cx="46200" cy="42825"/>
            </a:xfrm>
            <a:custGeom>
              <a:avLst/>
              <a:gdLst/>
              <a:ahLst/>
              <a:cxnLst/>
              <a:rect l="l" t="t" r="r" b="b"/>
              <a:pathLst>
                <a:path w="1848" h="1713" extrusionOk="0">
                  <a:moveTo>
                    <a:pt x="1167" y="1"/>
                  </a:moveTo>
                  <a:cubicBezTo>
                    <a:pt x="1089" y="20"/>
                    <a:pt x="1031" y="20"/>
                    <a:pt x="973" y="20"/>
                  </a:cubicBezTo>
                  <a:cubicBezTo>
                    <a:pt x="856" y="59"/>
                    <a:pt x="739" y="98"/>
                    <a:pt x="642" y="195"/>
                  </a:cubicBezTo>
                  <a:cubicBezTo>
                    <a:pt x="506" y="273"/>
                    <a:pt x="370" y="370"/>
                    <a:pt x="234" y="468"/>
                  </a:cubicBezTo>
                  <a:cubicBezTo>
                    <a:pt x="175" y="526"/>
                    <a:pt x="117" y="604"/>
                    <a:pt x="78" y="701"/>
                  </a:cubicBezTo>
                  <a:cubicBezTo>
                    <a:pt x="20" y="779"/>
                    <a:pt x="0" y="876"/>
                    <a:pt x="0" y="973"/>
                  </a:cubicBezTo>
                  <a:cubicBezTo>
                    <a:pt x="0" y="1071"/>
                    <a:pt x="0" y="1148"/>
                    <a:pt x="39" y="1246"/>
                  </a:cubicBezTo>
                  <a:cubicBezTo>
                    <a:pt x="78" y="1323"/>
                    <a:pt x="117" y="1421"/>
                    <a:pt x="175" y="1479"/>
                  </a:cubicBezTo>
                  <a:cubicBezTo>
                    <a:pt x="234" y="1518"/>
                    <a:pt x="272" y="1557"/>
                    <a:pt x="311" y="1596"/>
                  </a:cubicBezTo>
                  <a:cubicBezTo>
                    <a:pt x="428" y="1673"/>
                    <a:pt x="545" y="1712"/>
                    <a:pt x="681" y="1712"/>
                  </a:cubicBezTo>
                  <a:lnTo>
                    <a:pt x="856" y="1712"/>
                  </a:lnTo>
                  <a:cubicBezTo>
                    <a:pt x="992" y="1673"/>
                    <a:pt x="1089" y="1635"/>
                    <a:pt x="1187" y="1537"/>
                  </a:cubicBezTo>
                  <a:lnTo>
                    <a:pt x="1595" y="1265"/>
                  </a:lnTo>
                  <a:cubicBezTo>
                    <a:pt x="1673" y="1187"/>
                    <a:pt x="1731" y="1129"/>
                    <a:pt x="1751" y="1032"/>
                  </a:cubicBezTo>
                  <a:cubicBezTo>
                    <a:pt x="1809" y="954"/>
                    <a:pt x="1828" y="857"/>
                    <a:pt x="1828" y="759"/>
                  </a:cubicBezTo>
                  <a:cubicBezTo>
                    <a:pt x="1848" y="662"/>
                    <a:pt x="1828" y="565"/>
                    <a:pt x="1789" y="487"/>
                  </a:cubicBezTo>
                  <a:cubicBezTo>
                    <a:pt x="1770" y="390"/>
                    <a:pt x="1731" y="312"/>
                    <a:pt x="1653" y="254"/>
                  </a:cubicBezTo>
                  <a:cubicBezTo>
                    <a:pt x="1614" y="215"/>
                    <a:pt x="1556" y="176"/>
                    <a:pt x="1517" y="137"/>
                  </a:cubicBezTo>
                  <a:cubicBezTo>
                    <a:pt x="1401" y="59"/>
                    <a:pt x="1284" y="20"/>
                    <a:pt x="1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7" name="Google Shape;1457;p50"/>
            <p:cNvSpPr/>
            <p:nvPr/>
          </p:nvSpPr>
          <p:spPr>
            <a:xfrm>
              <a:off x="-6565325" y="2074613"/>
              <a:ext cx="38450" cy="36425"/>
            </a:xfrm>
            <a:custGeom>
              <a:avLst/>
              <a:gdLst/>
              <a:ahLst/>
              <a:cxnLst/>
              <a:rect l="l" t="t" r="r" b="b"/>
              <a:pathLst>
                <a:path w="1538" h="1457" extrusionOk="0">
                  <a:moveTo>
                    <a:pt x="747" y="1"/>
                  </a:moveTo>
                  <a:cubicBezTo>
                    <a:pt x="719" y="1"/>
                    <a:pt x="691" y="3"/>
                    <a:pt x="662" y="9"/>
                  </a:cubicBezTo>
                  <a:cubicBezTo>
                    <a:pt x="565" y="9"/>
                    <a:pt x="487" y="28"/>
                    <a:pt x="390" y="67"/>
                  </a:cubicBezTo>
                  <a:cubicBezTo>
                    <a:pt x="312" y="106"/>
                    <a:pt x="234" y="164"/>
                    <a:pt x="195" y="242"/>
                  </a:cubicBezTo>
                  <a:cubicBezTo>
                    <a:pt x="118" y="320"/>
                    <a:pt x="79" y="398"/>
                    <a:pt x="40" y="495"/>
                  </a:cubicBezTo>
                  <a:cubicBezTo>
                    <a:pt x="20" y="553"/>
                    <a:pt x="20" y="612"/>
                    <a:pt x="1" y="670"/>
                  </a:cubicBezTo>
                  <a:cubicBezTo>
                    <a:pt x="1" y="806"/>
                    <a:pt x="20" y="923"/>
                    <a:pt x="79" y="1040"/>
                  </a:cubicBezTo>
                  <a:cubicBezTo>
                    <a:pt x="118" y="1079"/>
                    <a:pt x="157" y="1137"/>
                    <a:pt x="176" y="1176"/>
                  </a:cubicBezTo>
                  <a:cubicBezTo>
                    <a:pt x="273" y="1273"/>
                    <a:pt x="371" y="1351"/>
                    <a:pt x="487" y="1390"/>
                  </a:cubicBezTo>
                  <a:lnTo>
                    <a:pt x="584" y="1429"/>
                  </a:lnTo>
                  <a:cubicBezTo>
                    <a:pt x="653" y="1442"/>
                    <a:pt x="722" y="1456"/>
                    <a:pt x="791" y="1456"/>
                  </a:cubicBezTo>
                  <a:cubicBezTo>
                    <a:pt x="819" y="1456"/>
                    <a:pt x="848" y="1454"/>
                    <a:pt x="876" y="1448"/>
                  </a:cubicBezTo>
                  <a:cubicBezTo>
                    <a:pt x="954" y="1448"/>
                    <a:pt x="1051" y="1429"/>
                    <a:pt x="1129" y="1390"/>
                  </a:cubicBezTo>
                  <a:cubicBezTo>
                    <a:pt x="1226" y="1351"/>
                    <a:pt x="1285" y="1293"/>
                    <a:pt x="1343" y="1215"/>
                  </a:cubicBezTo>
                  <a:cubicBezTo>
                    <a:pt x="1421" y="1137"/>
                    <a:pt x="1460" y="1059"/>
                    <a:pt x="1499" y="962"/>
                  </a:cubicBezTo>
                  <a:cubicBezTo>
                    <a:pt x="1499" y="904"/>
                    <a:pt x="1518" y="845"/>
                    <a:pt x="1518" y="787"/>
                  </a:cubicBezTo>
                  <a:cubicBezTo>
                    <a:pt x="1537" y="651"/>
                    <a:pt x="1499" y="534"/>
                    <a:pt x="1460" y="417"/>
                  </a:cubicBezTo>
                  <a:cubicBezTo>
                    <a:pt x="1421" y="378"/>
                    <a:pt x="1382" y="320"/>
                    <a:pt x="1343" y="281"/>
                  </a:cubicBezTo>
                  <a:cubicBezTo>
                    <a:pt x="1265" y="184"/>
                    <a:pt x="1168" y="106"/>
                    <a:pt x="1032" y="67"/>
                  </a:cubicBezTo>
                  <a:lnTo>
                    <a:pt x="935" y="28"/>
                  </a:lnTo>
                  <a:cubicBezTo>
                    <a:pt x="880" y="15"/>
                    <a:pt x="815" y="1"/>
                    <a:pt x="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8" name="Google Shape;1458;p50"/>
            <p:cNvSpPr/>
            <p:nvPr/>
          </p:nvSpPr>
          <p:spPr>
            <a:xfrm>
              <a:off x="-6784125" y="1879363"/>
              <a:ext cx="54500" cy="44275"/>
            </a:xfrm>
            <a:custGeom>
              <a:avLst/>
              <a:gdLst/>
              <a:ahLst/>
              <a:cxnLst/>
              <a:rect l="l" t="t" r="r" b="b"/>
              <a:pathLst>
                <a:path w="2180" h="1771" extrusionOk="0">
                  <a:moveTo>
                    <a:pt x="1479" y="0"/>
                  </a:moveTo>
                  <a:cubicBezTo>
                    <a:pt x="1401" y="0"/>
                    <a:pt x="1323" y="20"/>
                    <a:pt x="1246" y="39"/>
                  </a:cubicBezTo>
                  <a:cubicBezTo>
                    <a:pt x="1226" y="39"/>
                    <a:pt x="1207" y="20"/>
                    <a:pt x="1187" y="20"/>
                  </a:cubicBezTo>
                  <a:lnTo>
                    <a:pt x="1109" y="20"/>
                  </a:lnTo>
                  <a:cubicBezTo>
                    <a:pt x="1032" y="20"/>
                    <a:pt x="915" y="20"/>
                    <a:pt x="837" y="59"/>
                  </a:cubicBezTo>
                  <a:cubicBezTo>
                    <a:pt x="779" y="78"/>
                    <a:pt x="701" y="97"/>
                    <a:pt x="643" y="117"/>
                  </a:cubicBezTo>
                  <a:cubicBezTo>
                    <a:pt x="623" y="117"/>
                    <a:pt x="604" y="136"/>
                    <a:pt x="604" y="136"/>
                  </a:cubicBezTo>
                  <a:cubicBezTo>
                    <a:pt x="526" y="175"/>
                    <a:pt x="448" y="234"/>
                    <a:pt x="390" y="272"/>
                  </a:cubicBezTo>
                  <a:cubicBezTo>
                    <a:pt x="370" y="292"/>
                    <a:pt x="351" y="311"/>
                    <a:pt x="331" y="331"/>
                  </a:cubicBezTo>
                  <a:cubicBezTo>
                    <a:pt x="273" y="370"/>
                    <a:pt x="234" y="428"/>
                    <a:pt x="176" y="486"/>
                  </a:cubicBezTo>
                  <a:cubicBezTo>
                    <a:pt x="176" y="506"/>
                    <a:pt x="156" y="506"/>
                    <a:pt x="156" y="525"/>
                  </a:cubicBezTo>
                  <a:cubicBezTo>
                    <a:pt x="156" y="525"/>
                    <a:pt x="137" y="545"/>
                    <a:pt x="137" y="564"/>
                  </a:cubicBezTo>
                  <a:cubicBezTo>
                    <a:pt x="98" y="623"/>
                    <a:pt x="59" y="700"/>
                    <a:pt x="40" y="759"/>
                  </a:cubicBezTo>
                  <a:cubicBezTo>
                    <a:pt x="20" y="817"/>
                    <a:pt x="20" y="895"/>
                    <a:pt x="1" y="953"/>
                  </a:cubicBezTo>
                  <a:cubicBezTo>
                    <a:pt x="1" y="1050"/>
                    <a:pt x="1" y="1128"/>
                    <a:pt x="40" y="1226"/>
                  </a:cubicBezTo>
                  <a:cubicBezTo>
                    <a:pt x="59" y="1284"/>
                    <a:pt x="79" y="1342"/>
                    <a:pt x="137" y="1381"/>
                  </a:cubicBezTo>
                  <a:cubicBezTo>
                    <a:pt x="176" y="1459"/>
                    <a:pt x="234" y="1537"/>
                    <a:pt x="312" y="1576"/>
                  </a:cubicBezTo>
                  <a:cubicBezTo>
                    <a:pt x="506" y="1692"/>
                    <a:pt x="681" y="1751"/>
                    <a:pt x="895" y="1770"/>
                  </a:cubicBezTo>
                  <a:cubicBezTo>
                    <a:pt x="993" y="1770"/>
                    <a:pt x="1090" y="1751"/>
                    <a:pt x="1187" y="1751"/>
                  </a:cubicBezTo>
                  <a:cubicBezTo>
                    <a:pt x="1284" y="1731"/>
                    <a:pt x="1382" y="1692"/>
                    <a:pt x="1459" y="1653"/>
                  </a:cubicBezTo>
                  <a:cubicBezTo>
                    <a:pt x="1498" y="1634"/>
                    <a:pt x="1537" y="1634"/>
                    <a:pt x="1576" y="1595"/>
                  </a:cubicBezTo>
                  <a:cubicBezTo>
                    <a:pt x="1654" y="1556"/>
                    <a:pt x="1732" y="1498"/>
                    <a:pt x="1810" y="1439"/>
                  </a:cubicBezTo>
                  <a:cubicBezTo>
                    <a:pt x="1946" y="1303"/>
                    <a:pt x="2062" y="1128"/>
                    <a:pt x="2121" y="934"/>
                  </a:cubicBezTo>
                  <a:cubicBezTo>
                    <a:pt x="2160" y="856"/>
                    <a:pt x="2179" y="759"/>
                    <a:pt x="2160" y="661"/>
                  </a:cubicBezTo>
                  <a:cubicBezTo>
                    <a:pt x="2160" y="564"/>
                    <a:pt x="2140" y="486"/>
                    <a:pt x="2082" y="389"/>
                  </a:cubicBezTo>
                  <a:cubicBezTo>
                    <a:pt x="2043" y="311"/>
                    <a:pt x="1985" y="234"/>
                    <a:pt x="1926" y="175"/>
                  </a:cubicBezTo>
                  <a:cubicBezTo>
                    <a:pt x="1848" y="117"/>
                    <a:pt x="1771" y="59"/>
                    <a:pt x="1673" y="39"/>
                  </a:cubicBezTo>
                  <a:cubicBezTo>
                    <a:pt x="1615" y="20"/>
                    <a:pt x="1557" y="20"/>
                    <a:pt x="1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9" name="Google Shape;1459;p50"/>
            <p:cNvSpPr/>
            <p:nvPr/>
          </p:nvSpPr>
          <p:spPr>
            <a:xfrm>
              <a:off x="-6638725" y="1906263"/>
              <a:ext cx="52525" cy="45075"/>
            </a:xfrm>
            <a:custGeom>
              <a:avLst/>
              <a:gdLst/>
              <a:ahLst/>
              <a:cxnLst/>
              <a:rect l="l" t="t" r="r" b="b"/>
              <a:pathLst>
                <a:path w="2101" h="1803" extrusionOk="0">
                  <a:moveTo>
                    <a:pt x="1378" y="1"/>
                  </a:moveTo>
                  <a:cubicBezTo>
                    <a:pt x="1325" y="1"/>
                    <a:pt x="1274" y="5"/>
                    <a:pt x="1225" y="13"/>
                  </a:cubicBezTo>
                  <a:cubicBezTo>
                    <a:pt x="1148" y="33"/>
                    <a:pt x="1089" y="33"/>
                    <a:pt x="1031" y="52"/>
                  </a:cubicBezTo>
                  <a:cubicBezTo>
                    <a:pt x="914" y="91"/>
                    <a:pt x="778" y="130"/>
                    <a:pt x="681" y="208"/>
                  </a:cubicBezTo>
                  <a:cubicBezTo>
                    <a:pt x="603" y="247"/>
                    <a:pt x="525" y="305"/>
                    <a:pt x="447" y="344"/>
                  </a:cubicBezTo>
                  <a:cubicBezTo>
                    <a:pt x="428" y="363"/>
                    <a:pt x="389" y="383"/>
                    <a:pt x="370" y="402"/>
                  </a:cubicBezTo>
                  <a:cubicBezTo>
                    <a:pt x="272" y="500"/>
                    <a:pt x="195" y="597"/>
                    <a:pt x="117" y="694"/>
                  </a:cubicBezTo>
                  <a:cubicBezTo>
                    <a:pt x="39" y="811"/>
                    <a:pt x="0" y="927"/>
                    <a:pt x="0" y="1064"/>
                  </a:cubicBezTo>
                  <a:cubicBezTo>
                    <a:pt x="0" y="1180"/>
                    <a:pt x="20" y="1297"/>
                    <a:pt x="78" y="1414"/>
                  </a:cubicBezTo>
                  <a:cubicBezTo>
                    <a:pt x="195" y="1647"/>
                    <a:pt x="428" y="1783"/>
                    <a:pt x="681" y="1803"/>
                  </a:cubicBezTo>
                  <a:lnTo>
                    <a:pt x="759" y="1803"/>
                  </a:lnTo>
                  <a:cubicBezTo>
                    <a:pt x="836" y="1803"/>
                    <a:pt x="914" y="1803"/>
                    <a:pt x="1011" y="1783"/>
                  </a:cubicBezTo>
                  <a:cubicBezTo>
                    <a:pt x="1031" y="1783"/>
                    <a:pt x="1050" y="1764"/>
                    <a:pt x="1070" y="1764"/>
                  </a:cubicBezTo>
                  <a:cubicBezTo>
                    <a:pt x="1148" y="1744"/>
                    <a:pt x="1245" y="1705"/>
                    <a:pt x="1303" y="1686"/>
                  </a:cubicBezTo>
                  <a:cubicBezTo>
                    <a:pt x="1400" y="1628"/>
                    <a:pt x="1498" y="1569"/>
                    <a:pt x="1576" y="1492"/>
                  </a:cubicBezTo>
                  <a:cubicBezTo>
                    <a:pt x="1653" y="1453"/>
                    <a:pt x="1712" y="1375"/>
                    <a:pt x="1770" y="1297"/>
                  </a:cubicBezTo>
                  <a:cubicBezTo>
                    <a:pt x="1848" y="1258"/>
                    <a:pt x="1926" y="1200"/>
                    <a:pt x="1965" y="1103"/>
                  </a:cubicBezTo>
                  <a:cubicBezTo>
                    <a:pt x="2023" y="1025"/>
                    <a:pt x="2062" y="947"/>
                    <a:pt x="2062" y="850"/>
                  </a:cubicBezTo>
                  <a:cubicBezTo>
                    <a:pt x="2101" y="752"/>
                    <a:pt x="2101" y="655"/>
                    <a:pt x="2062" y="558"/>
                  </a:cubicBezTo>
                  <a:lnTo>
                    <a:pt x="2003" y="402"/>
                  </a:lnTo>
                  <a:cubicBezTo>
                    <a:pt x="1945" y="286"/>
                    <a:pt x="1867" y="188"/>
                    <a:pt x="1770" y="130"/>
                  </a:cubicBezTo>
                  <a:cubicBezTo>
                    <a:pt x="1712" y="91"/>
                    <a:pt x="1653" y="72"/>
                    <a:pt x="1595" y="33"/>
                  </a:cubicBezTo>
                  <a:cubicBezTo>
                    <a:pt x="1527" y="10"/>
                    <a:pt x="1452" y="1"/>
                    <a:pt x="1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0" name="Google Shape;1460;p50"/>
            <p:cNvSpPr/>
            <p:nvPr/>
          </p:nvSpPr>
          <p:spPr>
            <a:xfrm>
              <a:off x="-6523000" y="1978238"/>
              <a:ext cx="38425" cy="36500"/>
            </a:xfrm>
            <a:custGeom>
              <a:avLst/>
              <a:gdLst/>
              <a:ahLst/>
              <a:cxnLst/>
              <a:rect l="l" t="t" r="r" b="b"/>
              <a:pathLst>
                <a:path w="1537" h="1460" extrusionOk="0">
                  <a:moveTo>
                    <a:pt x="782" y="0"/>
                  </a:moveTo>
                  <a:cubicBezTo>
                    <a:pt x="742" y="0"/>
                    <a:pt x="702" y="5"/>
                    <a:pt x="661" y="13"/>
                  </a:cubicBezTo>
                  <a:cubicBezTo>
                    <a:pt x="564" y="13"/>
                    <a:pt x="486" y="32"/>
                    <a:pt x="409" y="71"/>
                  </a:cubicBezTo>
                  <a:cubicBezTo>
                    <a:pt x="311" y="110"/>
                    <a:pt x="253" y="168"/>
                    <a:pt x="195" y="246"/>
                  </a:cubicBezTo>
                  <a:cubicBezTo>
                    <a:pt x="117" y="305"/>
                    <a:pt x="78" y="402"/>
                    <a:pt x="39" y="480"/>
                  </a:cubicBezTo>
                  <a:cubicBezTo>
                    <a:pt x="39" y="557"/>
                    <a:pt x="20" y="616"/>
                    <a:pt x="0" y="674"/>
                  </a:cubicBezTo>
                  <a:cubicBezTo>
                    <a:pt x="0" y="810"/>
                    <a:pt x="20" y="927"/>
                    <a:pt x="78" y="1044"/>
                  </a:cubicBezTo>
                  <a:cubicBezTo>
                    <a:pt x="117" y="1083"/>
                    <a:pt x="156" y="1141"/>
                    <a:pt x="195" y="1180"/>
                  </a:cubicBezTo>
                  <a:cubicBezTo>
                    <a:pt x="272" y="1277"/>
                    <a:pt x="370" y="1355"/>
                    <a:pt x="506" y="1394"/>
                  </a:cubicBezTo>
                  <a:lnTo>
                    <a:pt x="584" y="1413"/>
                  </a:lnTo>
                  <a:cubicBezTo>
                    <a:pt x="655" y="1442"/>
                    <a:pt x="726" y="1460"/>
                    <a:pt x="797" y="1460"/>
                  </a:cubicBezTo>
                  <a:cubicBezTo>
                    <a:pt x="823" y="1460"/>
                    <a:pt x="849" y="1457"/>
                    <a:pt x="875" y="1452"/>
                  </a:cubicBezTo>
                  <a:cubicBezTo>
                    <a:pt x="973" y="1452"/>
                    <a:pt x="1050" y="1433"/>
                    <a:pt x="1148" y="1374"/>
                  </a:cubicBezTo>
                  <a:cubicBezTo>
                    <a:pt x="1225" y="1335"/>
                    <a:pt x="1303" y="1277"/>
                    <a:pt x="1342" y="1219"/>
                  </a:cubicBezTo>
                  <a:cubicBezTo>
                    <a:pt x="1420" y="1141"/>
                    <a:pt x="1459" y="1063"/>
                    <a:pt x="1498" y="966"/>
                  </a:cubicBezTo>
                  <a:cubicBezTo>
                    <a:pt x="1498" y="908"/>
                    <a:pt x="1517" y="849"/>
                    <a:pt x="1537" y="791"/>
                  </a:cubicBezTo>
                  <a:cubicBezTo>
                    <a:pt x="1537" y="655"/>
                    <a:pt x="1517" y="538"/>
                    <a:pt x="1459" y="421"/>
                  </a:cubicBezTo>
                  <a:lnTo>
                    <a:pt x="1362" y="266"/>
                  </a:lnTo>
                  <a:cubicBezTo>
                    <a:pt x="1264" y="168"/>
                    <a:pt x="1167" y="110"/>
                    <a:pt x="1050" y="71"/>
                  </a:cubicBezTo>
                  <a:lnTo>
                    <a:pt x="953" y="32"/>
                  </a:lnTo>
                  <a:cubicBezTo>
                    <a:pt x="896" y="10"/>
                    <a:pt x="839" y="0"/>
                    <a:pt x="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1" name="Google Shape;1461;p50"/>
            <p:cNvSpPr/>
            <p:nvPr/>
          </p:nvSpPr>
          <p:spPr>
            <a:xfrm>
              <a:off x="-6564825" y="2235163"/>
              <a:ext cx="48150" cy="46075"/>
            </a:xfrm>
            <a:custGeom>
              <a:avLst/>
              <a:gdLst/>
              <a:ahLst/>
              <a:cxnLst/>
              <a:rect l="l" t="t" r="r" b="b"/>
              <a:pathLst>
                <a:path w="1926" h="1843" extrusionOk="0">
                  <a:moveTo>
                    <a:pt x="708" y="0"/>
                  </a:moveTo>
                  <a:cubicBezTo>
                    <a:pt x="601" y="0"/>
                    <a:pt x="505" y="35"/>
                    <a:pt x="409" y="83"/>
                  </a:cubicBezTo>
                  <a:cubicBezTo>
                    <a:pt x="370" y="102"/>
                    <a:pt x="312" y="141"/>
                    <a:pt x="273" y="180"/>
                  </a:cubicBezTo>
                  <a:cubicBezTo>
                    <a:pt x="175" y="258"/>
                    <a:pt x="98" y="375"/>
                    <a:pt x="59" y="491"/>
                  </a:cubicBezTo>
                  <a:cubicBezTo>
                    <a:pt x="39" y="569"/>
                    <a:pt x="0" y="666"/>
                    <a:pt x="20" y="764"/>
                  </a:cubicBezTo>
                  <a:cubicBezTo>
                    <a:pt x="20" y="822"/>
                    <a:pt x="20" y="919"/>
                    <a:pt x="39" y="997"/>
                  </a:cubicBezTo>
                  <a:cubicBezTo>
                    <a:pt x="59" y="1075"/>
                    <a:pt x="78" y="1133"/>
                    <a:pt x="117" y="1211"/>
                  </a:cubicBezTo>
                  <a:cubicBezTo>
                    <a:pt x="137" y="1289"/>
                    <a:pt x="214" y="1367"/>
                    <a:pt x="253" y="1444"/>
                  </a:cubicBezTo>
                  <a:cubicBezTo>
                    <a:pt x="312" y="1522"/>
                    <a:pt x="389" y="1581"/>
                    <a:pt x="467" y="1639"/>
                  </a:cubicBezTo>
                  <a:cubicBezTo>
                    <a:pt x="487" y="1658"/>
                    <a:pt x="506" y="1678"/>
                    <a:pt x="545" y="1678"/>
                  </a:cubicBezTo>
                  <a:cubicBezTo>
                    <a:pt x="623" y="1736"/>
                    <a:pt x="720" y="1775"/>
                    <a:pt x="798" y="1794"/>
                  </a:cubicBezTo>
                  <a:cubicBezTo>
                    <a:pt x="856" y="1814"/>
                    <a:pt x="953" y="1833"/>
                    <a:pt x="1031" y="1833"/>
                  </a:cubicBezTo>
                  <a:cubicBezTo>
                    <a:pt x="1057" y="1840"/>
                    <a:pt x="1083" y="1842"/>
                    <a:pt x="1109" y="1842"/>
                  </a:cubicBezTo>
                  <a:cubicBezTo>
                    <a:pt x="1161" y="1842"/>
                    <a:pt x="1213" y="1833"/>
                    <a:pt x="1265" y="1833"/>
                  </a:cubicBezTo>
                  <a:cubicBezTo>
                    <a:pt x="1284" y="1833"/>
                    <a:pt x="1284" y="1814"/>
                    <a:pt x="1304" y="1814"/>
                  </a:cubicBezTo>
                  <a:cubicBezTo>
                    <a:pt x="1381" y="1794"/>
                    <a:pt x="1459" y="1775"/>
                    <a:pt x="1517" y="1736"/>
                  </a:cubicBezTo>
                  <a:cubicBezTo>
                    <a:pt x="1615" y="1697"/>
                    <a:pt x="1673" y="1639"/>
                    <a:pt x="1731" y="1561"/>
                  </a:cubicBezTo>
                  <a:cubicBezTo>
                    <a:pt x="1809" y="1503"/>
                    <a:pt x="1848" y="1425"/>
                    <a:pt x="1887" y="1328"/>
                  </a:cubicBezTo>
                  <a:cubicBezTo>
                    <a:pt x="1906" y="1230"/>
                    <a:pt x="1926" y="1133"/>
                    <a:pt x="1906" y="1055"/>
                  </a:cubicBezTo>
                  <a:cubicBezTo>
                    <a:pt x="1906" y="958"/>
                    <a:pt x="1887" y="861"/>
                    <a:pt x="1848" y="783"/>
                  </a:cubicBezTo>
                  <a:cubicBezTo>
                    <a:pt x="1809" y="725"/>
                    <a:pt x="1770" y="686"/>
                    <a:pt x="1731" y="628"/>
                  </a:cubicBezTo>
                  <a:cubicBezTo>
                    <a:pt x="1654" y="530"/>
                    <a:pt x="1556" y="472"/>
                    <a:pt x="1420" y="433"/>
                  </a:cubicBezTo>
                  <a:lnTo>
                    <a:pt x="1381" y="414"/>
                  </a:lnTo>
                  <a:cubicBezTo>
                    <a:pt x="1381" y="414"/>
                    <a:pt x="1381" y="394"/>
                    <a:pt x="1381" y="394"/>
                  </a:cubicBezTo>
                  <a:cubicBezTo>
                    <a:pt x="1342" y="297"/>
                    <a:pt x="1284" y="239"/>
                    <a:pt x="1206" y="180"/>
                  </a:cubicBezTo>
                  <a:cubicBezTo>
                    <a:pt x="1128" y="102"/>
                    <a:pt x="1051" y="63"/>
                    <a:pt x="953" y="25"/>
                  </a:cubicBezTo>
                  <a:cubicBezTo>
                    <a:pt x="895" y="25"/>
                    <a:pt x="837" y="5"/>
                    <a:pt x="778" y="5"/>
                  </a:cubicBezTo>
                  <a:cubicBezTo>
                    <a:pt x="754" y="2"/>
                    <a:pt x="731" y="0"/>
                    <a:pt x="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2" name="Google Shape;1462;p50"/>
            <p:cNvSpPr/>
            <p:nvPr/>
          </p:nvSpPr>
          <p:spPr>
            <a:xfrm>
              <a:off x="-6691250" y="2049413"/>
              <a:ext cx="47675" cy="44875"/>
            </a:xfrm>
            <a:custGeom>
              <a:avLst/>
              <a:gdLst/>
              <a:ahLst/>
              <a:cxnLst/>
              <a:rect l="l" t="t" r="r" b="b"/>
              <a:pathLst>
                <a:path w="1907" h="1795" extrusionOk="0">
                  <a:moveTo>
                    <a:pt x="1156" y="0"/>
                  </a:moveTo>
                  <a:cubicBezTo>
                    <a:pt x="1140" y="0"/>
                    <a:pt x="1124" y="2"/>
                    <a:pt x="1109" y="5"/>
                  </a:cubicBezTo>
                  <a:cubicBezTo>
                    <a:pt x="1031" y="5"/>
                    <a:pt x="934" y="5"/>
                    <a:pt x="837" y="25"/>
                  </a:cubicBezTo>
                  <a:cubicBezTo>
                    <a:pt x="759" y="44"/>
                    <a:pt x="681" y="83"/>
                    <a:pt x="604" y="122"/>
                  </a:cubicBezTo>
                  <a:cubicBezTo>
                    <a:pt x="545" y="161"/>
                    <a:pt x="487" y="200"/>
                    <a:pt x="428" y="239"/>
                  </a:cubicBezTo>
                  <a:cubicBezTo>
                    <a:pt x="409" y="239"/>
                    <a:pt x="390" y="258"/>
                    <a:pt x="390" y="258"/>
                  </a:cubicBezTo>
                  <a:cubicBezTo>
                    <a:pt x="312" y="317"/>
                    <a:pt x="253" y="394"/>
                    <a:pt x="215" y="453"/>
                  </a:cubicBezTo>
                  <a:cubicBezTo>
                    <a:pt x="156" y="531"/>
                    <a:pt x="117" y="628"/>
                    <a:pt x="78" y="706"/>
                  </a:cubicBezTo>
                  <a:cubicBezTo>
                    <a:pt x="78" y="725"/>
                    <a:pt x="59" y="745"/>
                    <a:pt x="59" y="783"/>
                  </a:cubicBezTo>
                  <a:cubicBezTo>
                    <a:pt x="39" y="861"/>
                    <a:pt x="1" y="958"/>
                    <a:pt x="20" y="1056"/>
                  </a:cubicBezTo>
                  <a:cubicBezTo>
                    <a:pt x="1" y="1153"/>
                    <a:pt x="20" y="1231"/>
                    <a:pt x="59" y="1328"/>
                  </a:cubicBezTo>
                  <a:cubicBezTo>
                    <a:pt x="78" y="1406"/>
                    <a:pt x="137" y="1484"/>
                    <a:pt x="195" y="1561"/>
                  </a:cubicBezTo>
                  <a:cubicBezTo>
                    <a:pt x="234" y="1600"/>
                    <a:pt x="292" y="1639"/>
                    <a:pt x="331" y="1678"/>
                  </a:cubicBezTo>
                  <a:cubicBezTo>
                    <a:pt x="448" y="1756"/>
                    <a:pt x="565" y="1795"/>
                    <a:pt x="701" y="1795"/>
                  </a:cubicBezTo>
                  <a:lnTo>
                    <a:pt x="759" y="1795"/>
                  </a:lnTo>
                  <a:cubicBezTo>
                    <a:pt x="837" y="1795"/>
                    <a:pt x="915" y="1795"/>
                    <a:pt x="973" y="1775"/>
                  </a:cubicBezTo>
                  <a:lnTo>
                    <a:pt x="1051" y="1775"/>
                  </a:lnTo>
                  <a:cubicBezTo>
                    <a:pt x="1109" y="1756"/>
                    <a:pt x="1187" y="1717"/>
                    <a:pt x="1245" y="1698"/>
                  </a:cubicBezTo>
                  <a:cubicBezTo>
                    <a:pt x="1265" y="1698"/>
                    <a:pt x="1304" y="1678"/>
                    <a:pt x="1323" y="1678"/>
                  </a:cubicBezTo>
                  <a:cubicBezTo>
                    <a:pt x="1382" y="1639"/>
                    <a:pt x="1459" y="1581"/>
                    <a:pt x="1518" y="1523"/>
                  </a:cubicBezTo>
                  <a:cubicBezTo>
                    <a:pt x="1537" y="1523"/>
                    <a:pt x="1557" y="1503"/>
                    <a:pt x="1576" y="1484"/>
                  </a:cubicBezTo>
                  <a:cubicBezTo>
                    <a:pt x="1634" y="1425"/>
                    <a:pt x="1693" y="1367"/>
                    <a:pt x="1732" y="1289"/>
                  </a:cubicBezTo>
                  <a:cubicBezTo>
                    <a:pt x="1751" y="1289"/>
                    <a:pt x="1751" y="1270"/>
                    <a:pt x="1751" y="1270"/>
                  </a:cubicBezTo>
                  <a:cubicBezTo>
                    <a:pt x="1790" y="1192"/>
                    <a:pt x="1829" y="1134"/>
                    <a:pt x="1848" y="1056"/>
                  </a:cubicBezTo>
                  <a:cubicBezTo>
                    <a:pt x="1887" y="978"/>
                    <a:pt x="1907" y="881"/>
                    <a:pt x="1887" y="783"/>
                  </a:cubicBezTo>
                  <a:cubicBezTo>
                    <a:pt x="1887" y="725"/>
                    <a:pt x="1868" y="667"/>
                    <a:pt x="1848" y="608"/>
                  </a:cubicBezTo>
                  <a:cubicBezTo>
                    <a:pt x="1829" y="531"/>
                    <a:pt x="1829" y="472"/>
                    <a:pt x="1790" y="394"/>
                  </a:cubicBezTo>
                  <a:cubicBezTo>
                    <a:pt x="1751" y="356"/>
                    <a:pt x="1712" y="297"/>
                    <a:pt x="1693" y="239"/>
                  </a:cubicBezTo>
                  <a:cubicBezTo>
                    <a:pt x="1595" y="142"/>
                    <a:pt x="1498" y="83"/>
                    <a:pt x="1382" y="44"/>
                  </a:cubicBezTo>
                  <a:cubicBezTo>
                    <a:pt x="1303" y="29"/>
                    <a:pt x="1224" y="0"/>
                    <a:pt x="1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3" name="Google Shape;1463;p50"/>
            <p:cNvSpPr/>
            <p:nvPr/>
          </p:nvSpPr>
          <p:spPr>
            <a:xfrm>
              <a:off x="-6753000" y="1994113"/>
              <a:ext cx="43300" cy="41350"/>
            </a:xfrm>
            <a:custGeom>
              <a:avLst/>
              <a:gdLst/>
              <a:ahLst/>
              <a:cxnLst/>
              <a:rect l="l" t="t" r="r" b="b"/>
              <a:pathLst>
                <a:path w="1732" h="1654" extrusionOk="0">
                  <a:moveTo>
                    <a:pt x="1051" y="0"/>
                  </a:moveTo>
                  <a:cubicBezTo>
                    <a:pt x="973" y="0"/>
                    <a:pt x="915" y="20"/>
                    <a:pt x="856" y="20"/>
                  </a:cubicBezTo>
                  <a:cubicBezTo>
                    <a:pt x="740" y="39"/>
                    <a:pt x="623" y="97"/>
                    <a:pt x="526" y="175"/>
                  </a:cubicBezTo>
                  <a:cubicBezTo>
                    <a:pt x="448" y="253"/>
                    <a:pt x="351" y="331"/>
                    <a:pt x="253" y="389"/>
                  </a:cubicBezTo>
                  <a:cubicBezTo>
                    <a:pt x="176" y="448"/>
                    <a:pt x="117" y="525"/>
                    <a:pt x="78" y="623"/>
                  </a:cubicBezTo>
                  <a:cubicBezTo>
                    <a:pt x="39" y="700"/>
                    <a:pt x="1" y="798"/>
                    <a:pt x="1" y="895"/>
                  </a:cubicBezTo>
                  <a:cubicBezTo>
                    <a:pt x="1" y="992"/>
                    <a:pt x="20" y="1089"/>
                    <a:pt x="59" y="1167"/>
                  </a:cubicBezTo>
                  <a:cubicBezTo>
                    <a:pt x="78" y="1264"/>
                    <a:pt x="117" y="1342"/>
                    <a:pt x="176" y="1401"/>
                  </a:cubicBezTo>
                  <a:cubicBezTo>
                    <a:pt x="234" y="1440"/>
                    <a:pt x="273" y="1478"/>
                    <a:pt x="331" y="1517"/>
                  </a:cubicBezTo>
                  <a:cubicBezTo>
                    <a:pt x="428" y="1595"/>
                    <a:pt x="545" y="1634"/>
                    <a:pt x="681" y="1653"/>
                  </a:cubicBezTo>
                  <a:lnTo>
                    <a:pt x="876" y="1634"/>
                  </a:lnTo>
                  <a:cubicBezTo>
                    <a:pt x="992" y="1595"/>
                    <a:pt x="1090" y="1556"/>
                    <a:pt x="1187" y="1459"/>
                  </a:cubicBezTo>
                  <a:cubicBezTo>
                    <a:pt x="1284" y="1401"/>
                    <a:pt x="1381" y="1323"/>
                    <a:pt x="1479" y="1245"/>
                  </a:cubicBezTo>
                  <a:cubicBezTo>
                    <a:pt x="1556" y="1187"/>
                    <a:pt x="1615" y="1109"/>
                    <a:pt x="1634" y="1031"/>
                  </a:cubicBezTo>
                  <a:cubicBezTo>
                    <a:pt x="1693" y="934"/>
                    <a:pt x="1712" y="856"/>
                    <a:pt x="1712" y="759"/>
                  </a:cubicBezTo>
                  <a:cubicBezTo>
                    <a:pt x="1732" y="662"/>
                    <a:pt x="1712" y="564"/>
                    <a:pt x="1673" y="486"/>
                  </a:cubicBezTo>
                  <a:cubicBezTo>
                    <a:pt x="1654" y="389"/>
                    <a:pt x="1615" y="311"/>
                    <a:pt x="1537" y="234"/>
                  </a:cubicBezTo>
                  <a:cubicBezTo>
                    <a:pt x="1498" y="195"/>
                    <a:pt x="1459" y="156"/>
                    <a:pt x="1401" y="117"/>
                  </a:cubicBezTo>
                  <a:cubicBezTo>
                    <a:pt x="1284" y="59"/>
                    <a:pt x="1167" y="0"/>
                    <a:pt x="1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4" name="Google Shape;1464;p50"/>
            <p:cNvSpPr/>
            <p:nvPr/>
          </p:nvSpPr>
          <p:spPr>
            <a:xfrm>
              <a:off x="-6527875" y="2354613"/>
              <a:ext cx="45250" cy="42600"/>
            </a:xfrm>
            <a:custGeom>
              <a:avLst/>
              <a:gdLst/>
              <a:ahLst/>
              <a:cxnLst/>
              <a:rect l="l" t="t" r="r" b="b"/>
              <a:pathLst>
                <a:path w="1810" h="1704" extrusionOk="0">
                  <a:moveTo>
                    <a:pt x="919" y="0"/>
                  </a:moveTo>
                  <a:cubicBezTo>
                    <a:pt x="863" y="0"/>
                    <a:pt x="804" y="5"/>
                    <a:pt x="740" y="12"/>
                  </a:cubicBezTo>
                  <a:cubicBezTo>
                    <a:pt x="662" y="31"/>
                    <a:pt x="604" y="70"/>
                    <a:pt x="526" y="89"/>
                  </a:cubicBezTo>
                  <a:cubicBezTo>
                    <a:pt x="467" y="109"/>
                    <a:pt x="370" y="187"/>
                    <a:pt x="331" y="206"/>
                  </a:cubicBezTo>
                  <a:cubicBezTo>
                    <a:pt x="331" y="226"/>
                    <a:pt x="312" y="226"/>
                    <a:pt x="312" y="245"/>
                  </a:cubicBezTo>
                  <a:cubicBezTo>
                    <a:pt x="253" y="303"/>
                    <a:pt x="215" y="342"/>
                    <a:pt x="176" y="401"/>
                  </a:cubicBezTo>
                  <a:cubicBezTo>
                    <a:pt x="156" y="401"/>
                    <a:pt x="156" y="420"/>
                    <a:pt x="156" y="420"/>
                  </a:cubicBezTo>
                  <a:cubicBezTo>
                    <a:pt x="59" y="556"/>
                    <a:pt x="20" y="692"/>
                    <a:pt x="1" y="867"/>
                  </a:cubicBezTo>
                  <a:cubicBezTo>
                    <a:pt x="1" y="984"/>
                    <a:pt x="20" y="1140"/>
                    <a:pt x="78" y="1237"/>
                  </a:cubicBezTo>
                  <a:cubicBezTo>
                    <a:pt x="117" y="1295"/>
                    <a:pt x="156" y="1354"/>
                    <a:pt x="195" y="1393"/>
                  </a:cubicBezTo>
                  <a:cubicBezTo>
                    <a:pt x="195" y="1412"/>
                    <a:pt x="195" y="1412"/>
                    <a:pt x="215" y="1412"/>
                  </a:cubicBezTo>
                  <a:cubicBezTo>
                    <a:pt x="234" y="1431"/>
                    <a:pt x="273" y="1470"/>
                    <a:pt x="292" y="1470"/>
                  </a:cubicBezTo>
                  <a:cubicBezTo>
                    <a:pt x="312" y="1490"/>
                    <a:pt x="331" y="1529"/>
                    <a:pt x="370" y="1548"/>
                  </a:cubicBezTo>
                  <a:cubicBezTo>
                    <a:pt x="409" y="1587"/>
                    <a:pt x="545" y="1645"/>
                    <a:pt x="565" y="1645"/>
                  </a:cubicBezTo>
                  <a:cubicBezTo>
                    <a:pt x="584" y="1665"/>
                    <a:pt x="584" y="1665"/>
                    <a:pt x="604" y="1665"/>
                  </a:cubicBezTo>
                  <a:cubicBezTo>
                    <a:pt x="681" y="1684"/>
                    <a:pt x="759" y="1704"/>
                    <a:pt x="817" y="1704"/>
                  </a:cubicBezTo>
                  <a:cubicBezTo>
                    <a:pt x="895" y="1704"/>
                    <a:pt x="993" y="1704"/>
                    <a:pt x="1051" y="1684"/>
                  </a:cubicBezTo>
                  <a:lnTo>
                    <a:pt x="1090" y="1684"/>
                  </a:lnTo>
                  <a:cubicBezTo>
                    <a:pt x="1168" y="1665"/>
                    <a:pt x="1226" y="1645"/>
                    <a:pt x="1304" y="1607"/>
                  </a:cubicBezTo>
                  <a:cubicBezTo>
                    <a:pt x="1304" y="1607"/>
                    <a:pt x="1304" y="1607"/>
                    <a:pt x="1323" y="1587"/>
                  </a:cubicBezTo>
                  <a:cubicBezTo>
                    <a:pt x="1381" y="1568"/>
                    <a:pt x="1440" y="1529"/>
                    <a:pt x="1479" y="1490"/>
                  </a:cubicBezTo>
                  <a:cubicBezTo>
                    <a:pt x="1537" y="1431"/>
                    <a:pt x="1595" y="1354"/>
                    <a:pt x="1634" y="1315"/>
                  </a:cubicBezTo>
                  <a:cubicBezTo>
                    <a:pt x="1693" y="1256"/>
                    <a:pt x="1732" y="1140"/>
                    <a:pt x="1751" y="1101"/>
                  </a:cubicBezTo>
                  <a:cubicBezTo>
                    <a:pt x="1770" y="1042"/>
                    <a:pt x="1790" y="945"/>
                    <a:pt x="1790" y="887"/>
                  </a:cubicBezTo>
                  <a:cubicBezTo>
                    <a:pt x="1809" y="790"/>
                    <a:pt x="1790" y="692"/>
                    <a:pt x="1751" y="615"/>
                  </a:cubicBezTo>
                  <a:cubicBezTo>
                    <a:pt x="1732" y="517"/>
                    <a:pt x="1673" y="440"/>
                    <a:pt x="1615" y="381"/>
                  </a:cubicBezTo>
                  <a:cubicBezTo>
                    <a:pt x="1595" y="362"/>
                    <a:pt x="1576" y="342"/>
                    <a:pt x="1576" y="323"/>
                  </a:cubicBezTo>
                  <a:cubicBezTo>
                    <a:pt x="1557" y="303"/>
                    <a:pt x="1537" y="284"/>
                    <a:pt x="1518" y="245"/>
                  </a:cubicBezTo>
                  <a:cubicBezTo>
                    <a:pt x="1420" y="148"/>
                    <a:pt x="1323" y="89"/>
                    <a:pt x="1206" y="51"/>
                  </a:cubicBezTo>
                  <a:cubicBezTo>
                    <a:pt x="1108" y="14"/>
                    <a:pt x="1017" y="0"/>
                    <a:pt x="9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5" name="Google Shape;1465;p50"/>
            <p:cNvSpPr/>
            <p:nvPr/>
          </p:nvSpPr>
          <p:spPr>
            <a:xfrm>
              <a:off x="-6401450" y="2464738"/>
              <a:ext cx="42800" cy="46750"/>
            </a:xfrm>
            <a:custGeom>
              <a:avLst/>
              <a:gdLst/>
              <a:ahLst/>
              <a:cxnLst/>
              <a:rect l="l" t="t" r="r" b="b"/>
              <a:pathLst>
                <a:path w="1712" h="1870" extrusionOk="0">
                  <a:moveTo>
                    <a:pt x="977" y="0"/>
                  </a:moveTo>
                  <a:cubicBezTo>
                    <a:pt x="929" y="0"/>
                    <a:pt x="881" y="7"/>
                    <a:pt x="837" y="22"/>
                  </a:cubicBezTo>
                  <a:cubicBezTo>
                    <a:pt x="778" y="41"/>
                    <a:pt x="720" y="61"/>
                    <a:pt x="662" y="80"/>
                  </a:cubicBezTo>
                  <a:cubicBezTo>
                    <a:pt x="545" y="138"/>
                    <a:pt x="467" y="216"/>
                    <a:pt x="389" y="313"/>
                  </a:cubicBezTo>
                  <a:cubicBezTo>
                    <a:pt x="331" y="372"/>
                    <a:pt x="292" y="430"/>
                    <a:pt x="234" y="488"/>
                  </a:cubicBezTo>
                  <a:cubicBezTo>
                    <a:pt x="214" y="527"/>
                    <a:pt x="195" y="547"/>
                    <a:pt x="156" y="586"/>
                  </a:cubicBezTo>
                  <a:cubicBezTo>
                    <a:pt x="156" y="586"/>
                    <a:pt x="137" y="605"/>
                    <a:pt x="137" y="625"/>
                  </a:cubicBezTo>
                  <a:lnTo>
                    <a:pt x="117" y="625"/>
                  </a:lnTo>
                  <a:lnTo>
                    <a:pt x="39" y="800"/>
                  </a:lnTo>
                  <a:cubicBezTo>
                    <a:pt x="20" y="858"/>
                    <a:pt x="20" y="936"/>
                    <a:pt x="0" y="994"/>
                  </a:cubicBezTo>
                  <a:cubicBezTo>
                    <a:pt x="0" y="994"/>
                    <a:pt x="0" y="994"/>
                    <a:pt x="0" y="1014"/>
                  </a:cubicBezTo>
                  <a:cubicBezTo>
                    <a:pt x="0" y="1033"/>
                    <a:pt x="20" y="1189"/>
                    <a:pt x="20" y="1208"/>
                  </a:cubicBezTo>
                  <a:cubicBezTo>
                    <a:pt x="20" y="1208"/>
                    <a:pt x="20" y="1208"/>
                    <a:pt x="20" y="1228"/>
                  </a:cubicBezTo>
                  <a:cubicBezTo>
                    <a:pt x="20" y="1247"/>
                    <a:pt x="78" y="1383"/>
                    <a:pt x="78" y="1403"/>
                  </a:cubicBezTo>
                  <a:cubicBezTo>
                    <a:pt x="78" y="1403"/>
                    <a:pt x="98" y="1422"/>
                    <a:pt x="98" y="1422"/>
                  </a:cubicBezTo>
                  <a:cubicBezTo>
                    <a:pt x="117" y="1461"/>
                    <a:pt x="175" y="1539"/>
                    <a:pt x="195" y="1578"/>
                  </a:cubicBezTo>
                  <a:lnTo>
                    <a:pt x="214" y="1578"/>
                  </a:lnTo>
                  <a:cubicBezTo>
                    <a:pt x="214" y="1597"/>
                    <a:pt x="214" y="1597"/>
                    <a:pt x="214" y="1597"/>
                  </a:cubicBezTo>
                  <a:cubicBezTo>
                    <a:pt x="253" y="1636"/>
                    <a:pt x="312" y="1675"/>
                    <a:pt x="351" y="1714"/>
                  </a:cubicBezTo>
                  <a:cubicBezTo>
                    <a:pt x="370" y="1714"/>
                    <a:pt x="370" y="1733"/>
                    <a:pt x="370" y="1733"/>
                  </a:cubicBezTo>
                  <a:lnTo>
                    <a:pt x="389" y="1733"/>
                  </a:lnTo>
                  <a:cubicBezTo>
                    <a:pt x="428" y="1753"/>
                    <a:pt x="526" y="1811"/>
                    <a:pt x="564" y="1830"/>
                  </a:cubicBezTo>
                  <a:lnTo>
                    <a:pt x="603" y="1830"/>
                  </a:lnTo>
                  <a:cubicBezTo>
                    <a:pt x="662" y="1850"/>
                    <a:pt x="739" y="1869"/>
                    <a:pt x="817" y="1869"/>
                  </a:cubicBezTo>
                  <a:cubicBezTo>
                    <a:pt x="876" y="1869"/>
                    <a:pt x="953" y="1869"/>
                    <a:pt x="1031" y="1850"/>
                  </a:cubicBezTo>
                  <a:lnTo>
                    <a:pt x="1051" y="1850"/>
                  </a:lnTo>
                  <a:cubicBezTo>
                    <a:pt x="1090" y="1850"/>
                    <a:pt x="1187" y="1811"/>
                    <a:pt x="1226" y="1792"/>
                  </a:cubicBezTo>
                  <a:lnTo>
                    <a:pt x="1245" y="1792"/>
                  </a:lnTo>
                  <a:cubicBezTo>
                    <a:pt x="1284" y="1753"/>
                    <a:pt x="1342" y="1714"/>
                    <a:pt x="1381" y="1675"/>
                  </a:cubicBezTo>
                  <a:lnTo>
                    <a:pt x="1401" y="1675"/>
                  </a:lnTo>
                  <a:cubicBezTo>
                    <a:pt x="1459" y="1636"/>
                    <a:pt x="1498" y="1578"/>
                    <a:pt x="1537" y="1519"/>
                  </a:cubicBezTo>
                  <a:cubicBezTo>
                    <a:pt x="1595" y="1441"/>
                    <a:pt x="1634" y="1344"/>
                    <a:pt x="1634" y="1247"/>
                  </a:cubicBezTo>
                  <a:cubicBezTo>
                    <a:pt x="1673" y="1169"/>
                    <a:pt x="1673" y="1072"/>
                    <a:pt x="1634" y="994"/>
                  </a:cubicBezTo>
                  <a:cubicBezTo>
                    <a:pt x="1654" y="936"/>
                    <a:pt x="1673" y="897"/>
                    <a:pt x="1673" y="839"/>
                  </a:cubicBezTo>
                  <a:cubicBezTo>
                    <a:pt x="1712" y="761"/>
                    <a:pt x="1712" y="664"/>
                    <a:pt x="1673" y="566"/>
                  </a:cubicBezTo>
                  <a:cubicBezTo>
                    <a:pt x="1673" y="469"/>
                    <a:pt x="1634" y="391"/>
                    <a:pt x="1576" y="313"/>
                  </a:cubicBezTo>
                  <a:cubicBezTo>
                    <a:pt x="1517" y="236"/>
                    <a:pt x="1459" y="177"/>
                    <a:pt x="1381" y="119"/>
                  </a:cubicBezTo>
                  <a:cubicBezTo>
                    <a:pt x="1323" y="99"/>
                    <a:pt x="1265" y="61"/>
                    <a:pt x="1206" y="41"/>
                  </a:cubicBezTo>
                  <a:cubicBezTo>
                    <a:pt x="1134" y="17"/>
                    <a:pt x="1055"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6" name="Google Shape;1466;p50"/>
            <p:cNvSpPr/>
            <p:nvPr/>
          </p:nvSpPr>
          <p:spPr>
            <a:xfrm>
              <a:off x="-6347000" y="2328138"/>
              <a:ext cx="38450" cy="36500"/>
            </a:xfrm>
            <a:custGeom>
              <a:avLst/>
              <a:gdLst/>
              <a:ahLst/>
              <a:cxnLst/>
              <a:rect l="l" t="t" r="r" b="b"/>
              <a:pathLst>
                <a:path w="1538" h="1460" extrusionOk="0">
                  <a:moveTo>
                    <a:pt x="662" y="1"/>
                  </a:moveTo>
                  <a:cubicBezTo>
                    <a:pt x="565" y="1"/>
                    <a:pt x="487" y="40"/>
                    <a:pt x="390" y="79"/>
                  </a:cubicBezTo>
                  <a:cubicBezTo>
                    <a:pt x="312" y="118"/>
                    <a:pt x="234" y="176"/>
                    <a:pt x="176" y="254"/>
                  </a:cubicBezTo>
                  <a:cubicBezTo>
                    <a:pt x="117" y="312"/>
                    <a:pt x="59" y="390"/>
                    <a:pt x="40" y="487"/>
                  </a:cubicBezTo>
                  <a:cubicBezTo>
                    <a:pt x="20" y="546"/>
                    <a:pt x="20" y="623"/>
                    <a:pt x="1" y="682"/>
                  </a:cubicBezTo>
                  <a:cubicBezTo>
                    <a:pt x="1" y="798"/>
                    <a:pt x="20" y="915"/>
                    <a:pt x="79" y="1032"/>
                  </a:cubicBezTo>
                  <a:cubicBezTo>
                    <a:pt x="117" y="1090"/>
                    <a:pt x="156" y="1129"/>
                    <a:pt x="176" y="1187"/>
                  </a:cubicBezTo>
                  <a:cubicBezTo>
                    <a:pt x="273" y="1285"/>
                    <a:pt x="370" y="1343"/>
                    <a:pt x="487" y="1401"/>
                  </a:cubicBezTo>
                  <a:lnTo>
                    <a:pt x="584" y="1421"/>
                  </a:lnTo>
                  <a:cubicBezTo>
                    <a:pt x="681" y="1460"/>
                    <a:pt x="779" y="1460"/>
                    <a:pt x="876" y="1460"/>
                  </a:cubicBezTo>
                  <a:cubicBezTo>
                    <a:pt x="954" y="1460"/>
                    <a:pt x="1051" y="1421"/>
                    <a:pt x="1129" y="1382"/>
                  </a:cubicBezTo>
                  <a:cubicBezTo>
                    <a:pt x="1226" y="1343"/>
                    <a:pt x="1284" y="1285"/>
                    <a:pt x="1343" y="1207"/>
                  </a:cubicBezTo>
                  <a:cubicBezTo>
                    <a:pt x="1421" y="1148"/>
                    <a:pt x="1459" y="1071"/>
                    <a:pt x="1498" y="973"/>
                  </a:cubicBezTo>
                  <a:cubicBezTo>
                    <a:pt x="1498" y="915"/>
                    <a:pt x="1518" y="837"/>
                    <a:pt x="1518" y="779"/>
                  </a:cubicBezTo>
                  <a:cubicBezTo>
                    <a:pt x="1537" y="662"/>
                    <a:pt x="1498" y="546"/>
                    <a:pt x="1459" y="429"/>
                  </a:cubicBezTo>
                  <a:cubicBezTo>
                    <a:pt x="1421" y="370"/>
                    <a:pt x="1382" y="332"/>
                    <a:pt x="1343" y="273"/>
                  </a:cubicBezTo>
                  <a:cubicBezTo>
                    <a:pt x="1265" y="176"/>
                    <a:pt x="1168" y="118"/>
                    <a:pt x="1032" y="59"/>
                  </a:cubicBezTo>
                  <a:lnTo>
                    <a:pt x="934" y="40"/>
                  </a:lnTo>
                  <a:cubicBezTo>
                    <a:pt x="857" y="1"/>
                    <a:pt x="759" y="1"/>
                    <a:pt x="6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7" name="Google Shape;1467;p50"/>
            <p:cNvSpPr/>
            <p:nvPr/>
          </p:nvSpPr>
          <p:spPr>
            <a:xfrm>
              <a:off x="-6651875" y="2336913"/>
              <a:ext cx="41375" cy="44150"/>
            </a:xfrm>
            <a:custGeom>
              <a:avLst/>
              <a:gdLst/>
              <a:ahLst/>
              <a:cxnLst/>
              <a:rect l="l" t="t" r="r" b="b"/>
              <a:pathLst>
                <a:path w="1655" h="1766" extrusionOk="0">
                  <a:moveTo>
                    <a:pt x="954" y="0"/>
                  </a:moveTo>
                  <a:cubicBezTo>
                    <a:pt x="896" y="0"/>
                    <a:pt x="837" y="0"/>
                    <a:pt x="779" y="19"/>
                  </a:cubicBezTo>
                  <a:cubicBezTo>
                    <a:pt x="662" y="39"/>
                    <a:pt x="546" y="97"/>
                    <a:pt x="448" y="175"/>
                  </a:cubicBezTo>
                  <a:cubicBezTo>
                    <a:pt x="390" y="233"/>
                    <a:pt x="312" y="311"/>
                    <a:pt x="254" y="389"/>
                  </a:cubicBezTo>
                  <a:cubicBezTo>
                    <a:pt x="234" y="408"/>
                    <a:pt x="215" y="447"/>
                    <a:pt x="195" y="467"/>
                  </a:cubicBezTo>
                  <a:cubicBezTo>
                    <a:pt x="157" y="545"/>
                    <a:pt x="118" y="642"/>
                    <a:pt x="79" y="720"/>
                  </a:cubicBezTo>
                  <a:cubicBezTo>
                    <a:pt x="59" y="759"/>
                    <a:pt x="59" y="797"/>
                    <a:pt x="40" y="836"/>
                  </a:cubicBezTo>
                  <a:cubicBezTo>
                    <a:pt x="40" y="895"/>
                    <a:pt x="20" y="953"/>
                    <a:pt x="1" y="1011"/>
                  </a:cubicBezTo>
                  <a:cubicBezTo>
                    <a:pt x="20" y="1070"/>
                    <a:pt x="20" y="1148"/>
                    <a:pt x="20" y="1206"/>
                  </a:cubicBezTo>
                  <a:cubicBezTo>
                    <a:pt x="40" y="1264"/>
                    <a:pt x="59" y="1323"/>
                    <a:pt x="79" y="1381"/>
                  </a:cubicBezTo>
                  <a:cubicBezTo>
                    <a:pt x="118" y="1459"/>
                    <a:pt x="176" y="1537"/>
                    <a:pt x="254" y="1595"/>
                  </a:cubicBezTo>
                  <a:cubicBezTo>
                    <a:pt x="293" y="1634"/>
                    <a:pt x="351" y="1673"/>
                    <a:pt x="409" y="1692"/>
                  </a:cubicBezTo>
                  <a:cubicBezTo>
                    <a:pt x="468" y="1731"/>
                    <a:pt x="526" y="1750"/>
                    <a:pt x="584" y="1750"/>
                  </a:cubicBezTo>
                  <a:cubicBezTo>
                    <a:pt x="614" y="1760"/>
                    <a:pt x="648" y="1765"/>
                    <a:pt x="682" y="1765"/>
                  </a:cubicBezTo>
                  <a:cubicBezTo>
                    <a:pt x="716" y="1765"/>
                    <a:pt x="750" y="1760"/>
                    <a:pt x="779" y="1750"/>
                  </a:cubicBezTo>
                  <a:cubicBezTo>
                    <a:pt x="876" y="1750"/>
                    <a:pt x="954" y="1731"/>
                    <a:pt x="1032" y="1692"/>
                  </a:cubicBezTo>
                  <a:cubicBezTo>
                    <a:pt x="1051" y="1692"/>
                    <a:pt x="1071" y="1673"/>
                    <a:pt x="1071" y="1673"/>
                  </a:cubicBezTo>
                  <a:cubicBezTo>
                    <a:pt x="1149" y="1634"/>
                    <a:pt x="1207" y="1595"/>
                    <a:pt x="1265" y="1556"/>
                  </a:cubicBezTo>
                  <a:cubicBezTo>
                    <a:pt x="1324" y="1498"/>
                    <a:pt x="1382" y="1420"/>
                    <a:pt x="1401" y="1381"/>
                  </a:cubicBezTo>
                  <a:cubicBezTo>
                    <a:pt x="1421" y="1381"/>
                    <a:pt x="1421" y="1362"/>
                    <a:pt x="1440" y="1342"/>
                  </a:cubicBezTo>
                  <a:cubicBezTo>
                    <a:pt x="1479" y="1284"/>
                    <a:pt x="1499" y="1206"/>
                    <a:pt x="1537" y="1148"/>
                  </a:cubicBezTo>
                  <a:cubicBezTo>
                    <a:pt x="1537" y="1128"/>
                    <a:pt x="1557" y="1109"/>
                    <a:pt x="1557" y="1109"/>
                  </a:cubicBezTo>
                  <a:cubicBezTo>
                    <a:pt x="1557" y="1070"/>
                    <a:pt x="1576" y="1031"/>
                    <a:pt x="1576" y="973"/>
                  </a:cubicBezTo>
                  <a:cubicBezTo>
                    <a:pt x="1615" y="914"/>
                    <a:pt x="1635" y="836"/>
                    <a:pt x="1635" y="739"/>
                  </a:cubicBezTo>
                  <a:cubicBezTo>
                    <a:pt x="1654" y="642"/>
                    <a:pt x="1635" y="564"/>
                    <a:pt x="1596" y="467"/>
                  </a:cubicBezTo>
                  <a:cubicBezTo>
                    <a:pt x="1576" y="389"/>
                    <a:pt x="1518" y="311"/>
                    <a:pt x="1460" y="233"/>
                  </a:cubicBezTo>
                  <a:cubicBezTo>
                    <a:pt x="1421" y="195"/>
                    <a:pt x="1362" y="156"/>
                    <a:pt x="1324" y="117"/>
                  </a:cubicBezTo>
                  <a:cubicBezTo>
                    <a:pt x="1207" y="39"/>
                    <a:pt x="1090" y="0"/>
                    <a:pt x="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8" name="Google Shape;1468;p50"/>
            <p:cNvSpPr/>
            <p:nvPr/>
          </p:nvSpPr>
          <p:spPr>
            <a:xfrm>
              <a:off x="-6485425" y="2283713"/>
              <a:ext cx="42825" cy="34925"/>
            </a:xfrm>
            <a:custGeom>
              <a:avLst/>
              <a:gdLst/>
              <a:ahLst/>
              <a:cxnLst/>
              <a:rect l="l" t="t" r="r" b="b"/>
              <a:pathLst>
                <a:path w="1713" h="1397" extrusionOk="0">
                  <a:moveTo>
                    <a:pt x="816" y="1"/>
                  </a:moveTo>
                  <a:cubicBezTo>
                    <a:pt x="545" y="1"/>
                    <a:pt x="280" y="143"/>
                    <a:pt x="170" y="475"/>
                  </a:cubicBezTo>
                  <a:cubicBezTo>
                    <a:pt x="1" y="1018"/>
                    <a:pt x="453" y="1396"/>
                    <a:pt x="891" y="1396"/>
                  </a:cubicBezTo>
                  <a:cubicBezTo>
                    <a:pt x="1158" y="1396"/>
                    <a:pt x="1420" y="1254"/>
                    <a:pt x="1531" y="922"/>
                  </a:cubicBezTo>
                  <a:cubicBezTo>
                    <a:pt x="1712" y="379"/>
                    <a:pt x="1257" y="1"/>
                    <a:pt x="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9" name="Google Shape;1469;p50"/>
            <p:cNvSpPr/>
            <p:nvPr/>
          </p:nvSpPr>
          <p:spPr>
            <a:xfrm>
              <a:off x="-6528350" y="2482188"/>
              <a:ext cx="58375" cy="45825"/>
            </a:xfrm>
            <a:custGeom>
              <a:avLst/>
              <a:gdLst/>
              <a:ahLst/>
              <a:cxnLst/>
              <a:rect l="l" t="t" r="r" b="b"/>
              <a:pathLst>
                <a:path w="2335" h="1833" extrusionOk="0">
                  <a:moveTo>
                    <a:pt x="1244" y="1"/>
                  </a:moveTo>
                  <a:cubicBezTo>
                    <a:pt x="1033" y="1"/>
                    <a:pt x="847" y="54"/>
                    <a:pt x="661" y="121"/>
                  </a:cubicBezTo>
                  <a:cubicBezTo>
                    <a:pt x="564" y="179"/>
                    <a:pt x="467" y="238"/>
                    <a:pt x="370" y="296"/>
                  </a:cubicBezTo>
                  <a:cubicBezTo>
                    <a:pt x="272" y="374"/>
                    <a:pt x="214" y="471"/>
                    <a:pt x="136" y="549"/>
                  </a:cubicBezTo>
                  <a:lnTo>
                    <a:pt x="39" y="724"/>
                  </a:lnTo>
                  <a:cubicBezTo>
                    <a:pt x="20" y="821"/>
                    <a:pt x="0" y="919"/>
                    <a:pt x="20" y="1016"/>
                  </a:cubicBezTo>
                  <a:cubicBezTo>
                    <a:pt x="20" y="1074"/>
                    <a:pt x="20" y="1132"/>
                    <a:pt x="58" y="1191"/>
                  </a:cubicBezTo>
                  <a:cubicBezTo>
                    <a:pt x="78" y="1269"/>
                    <a:pt x="117" y="1346"/>
                    <a:pt x="195" y="1424"/>
                  </a:cubicBezTo>
                  <a:cubicBezTo>
                    <a:pt x="272" y="1502"/>
                    <a:pt x="350" y="1580"/>
                    <a:pt x="447" y="1619"/>
                  </a:cubicBezTo>
                  <a:cubicBezTo>
                    <a:pt x="545" y="1677"/>
                    <a:pt x="642" y="1735"/>
                    <a:pt x="739" y="1774"/>
                  </a:cubicBezTo>
                  <a:cubicBezTo>
                    <a:pt x="836" y="1794"/>
                    <a:pt x="914" y="1794"/>
                    <a:pt x="992" y="1813"/>
                  </a:cubicBezTo>
                  <a:cubicBezTo>
                    <a:pt x="1031" y="1813"/>
                    <a:pt x="1050" y="1833"/>
                    <a:pt x="1070" y="1833"/>
                  </a:cubicBezTo>
                  <a:cubicBezTo>
                    <a:pt x="1187" y="1833"/>
                    <a:pt x="1303" y="1813"/>
                    <a:pt x="1400" y="1813"/>
                  </a:cubicBezTo>
                  <a:cubicBezTo>
                    <a:pt x="1517" y="1794"/>
                    <a:pt x="1614" y="1755"/>
                    <a:pt x="1712" y="1716"/>
                  </a:cubicBezTo>
                  <a:cubicBezTo>
                    <a:pt x="1789" y="1677"/>
                    <a:pt x="1848" y="1638"/>
                    <a:pt x="1926" y="1599"/>
                  </a:cubicBezTo>
                  <a:cubicBezTo>
                    <a:pt x="1965" y="1560"/>
                    <a:pt x="2003" y="1541"/>
                    <a:pt x="2042" y="1502"/>
                  </a:cubicBezTo>
                  <a:cubicBezTo>
                    <a:pt x="2081" y="1463"/>
                    <a:pt x="2140" y="1405"/>
                    <a:pt x="2178" y="1366"/>
                  </a:cubicBezTo>
                  <a:cubicBezTo>
                    <a:pt x="2178" y="1366"/>
                    <a:pt x="2178" y="1346"/>
                    <a:pt x="2178" y="1346"/>
                  </a:cubicBezTo>
                  <a:cubicBezTo>
                    <a:pt x="2198" y="1308"/>
                    <a:pt x="2217" y="1269"/>
                    <a:pt x="2237" y="1230"/>
                  </a:cubicBezTo>
                  <a:cubicBezTo>
                    <a:pt x="2256" y="1191"/>
                    <a:pt x="2295" y="1152"/>
                    <a:pt x="2295" y="1094"/>
                  </a:cubicBezTo>
                  <a:cubicBezTo>
                    <a:pt x="2315" y="1035"/>
                    <a:pt x="2334" y="957"/>
                    <a:pt x="2334" y="899"/>
                  </a:cubicBezTo>
                  <a:cubicBezTo>
                    <a:pt x="2334" y="880"/>
                    <a:pt x="2334" y="860"/>
                    <a:pt x="2334" y="860"/>
                  </a:cubicBezTo>
                  <a:cubicBezTo>
                    <a:pt x="2334" y="782"/>
                    <a:pt x="2334" y="724"/>
                    <a:pt x="2315" y="646"/>
                  </a:cubicBezTo>
                  <a:cubicBezTo>
                    <a:pt x="2315" y="646"/>
                    <a:pt x="2315" y="627"/>
                    <a:pt x="2315" y="627"/>
                  </a:cubicBezTo>
                  <a:cubicBezTo>
                    <a:pt x="2295" y="549"/>
                    <a:pt x="2276" y="491"/>
                    <a:pt x="2237" y="432"/>
                  </a:cubicBezTo>
                  <a:cubicBezTo>
                    <a:pt x="2237" y="413"/>
                    <a:pt x="2159" y="296"/>
                    <a:pt x="2140" y="277"/>
                  </a:cubicBezTo>
                  <a:cubicBezTo>
                    <a:pt x="2140" y="277"/>
                    <a:pt x="2140" y="277"/>
                    <a:pt x="2140" y="257"/>
                  </a:cubicBezTo>
                  <a:cubicBezTo>
                    <a:pt x="2120" y="257"/>
                    <a:pt x="2003" y="141"/>
                    <a:pt x="1984" y="141"/>
                  </a:cubicBezTo>
                  <a:cubicBezTo>
                    <a:pt x="1945" y="121"/>
                    <a:pt x="1770" y="43"/>
                    <a:pt x="1789" y="43"/>
                  </a:cubicBezTo>
                  <a:cubicBezTo>
                    <a:pt x="1731" y="43"/>
                    <a:pt x="1634" y="24"/>
                    <a:pt x="1614" y="24"/>
                  </a:cubicBezTo>
                  <a:cubicBezTo>
                    <a:pt x="1601" y="17"/>
                    <a:pt x="1586" y="15"/>
                    <a:pt x="1572" y="15"/>
                  </a:cubicBezTo>
                  <a:cubicBezTo>
                    <a:pt x="1543" y="15"/>
                    <a:pt x="1517" y="24"/>
                    <a:pt x="1517" y="24"/>
                  </a:cubicBezTo>
                  <a:lnTo>
                    <a:pt x="1439" y="24"/>
                  </a:lnTo>
                  <a:cubicBezTo>
                    <a:pt x="1400" y="24"/>
                    <a:pt x="1362" y="4"/>
                    <a:pt x="1342" y="4"/>
                  </a:cubicBezTo>
                  <a:cubicBezTo>
                    <a:pt x="1309" y="2"/>
                    <a:pt x="1276" y="1"/>
                    <a:pt x="1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0" name="Google Shape;1470;p50"/>
            <p:cNvSpPr/>
            <p:nvPr/>
          </p:nvSpPr>
          <p:spPr>
            <a:xfrm>
              <a:off x="-6483625" y="2483263"/>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1" name="Google Shape;1471;p50"/>
            <p:cNvSpPr/>
            <p:nvPr/>
          </p:nvSpPr>
          <p:spPr>
            <a:xfrm>
              <a:off x="-6483625" y="2483263"/>
              <a:ext cx="500" cy="500"/>
            </a:xfrm>
            <a:custGeom>
              <a:avLst/>
              <a:gdLst/>
              <a:ahLst/>
              <a:cxnLst/>
              <a:rect l="l" t="t" r="r" b="b"/>
              <a:pathLst>
                <a:path w="20" h="20" extrusionOk="0">
                  <a:moveTo>
                    <a:pt x="0" y="0"/>
                  </a:moveTo>
                  <a:cubicBezTo>
                    <a:pt x="0" y="0"/>
                    <a:pt x="20" y="0"/>
                    <a:pt x="20" y="20"/>
                  </a:cubicBezTo>
                  <a:cubicBezTo>
                    <a:pt x="20" y="20"/>
                    <a:pt x="20" y="0"/>
                    <a:pt x="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2" name="Google Shape;1472;p50"/>
            <p:cNvSpPr/>
            <p:nvPr/>
          </p:nvSpPr>
          <p:spPr>
            <a:xfrm>
              <a:off x="-6399025" y="2576888"/>
              <a:ext cx="64200" cy="50525"/>
            </a:xfrm>
            <a:custGeom>
              <a:avLst/>
              <a:gdLst/>
              <a:ahLst/>
              <a:cxnLst/>
              <a:rect l="l" t="t" r="r" b="b"/>
              <a:pathLst>
                <a:path w="2568" h="2021" extrusionOk="0">
                  <a:moveTo>
                    <a:pt x="1315" y="1"/>
                  </a:moveTo>
                  <a:cubicBezTo>
                    <a:pt x="1245" y="1"/>
                    <a:pt x="1172" y="15"/>
                    <a:pt x="1090" y="28"/>
                  </a:cubicBezTo>
                  <a:cubicBezTo>
                    <a:pt x="1031" y="28"/>
                    <a:pt x="954" y="48"/>
                    <a:pt x="895" y="87"/>
                  </a:cubicBezTo>
                  <a:cubicBezTo>
                    <a:pt x="818" y="106"/>
                    <a:pt x="740" y="126"/>
                    <a:pt x="681" y="165"/>
                  </a:cubicBezTo>
                  <a:cubicBezTo>
                    <a:pt x="487" y="281"/>
                    <a:pt x="351" y="398"/>
                    <a:pt x="215" y="573"/>
                  </a:cubicBezTo>
                  <a:cubicBezTo>
                    <a:pt x="156" y="651"/>
                    <a:pt x="117" y="748"/>
                    <a:pt x="78" y="845"/>
                  </a:cubicBezTo>
                  <a:cubicBezTo>
                    <a:pt x="40" y="943"/>
                    <a:pt x="20" y="1059"/>
                    <a:pt x="1" y="1157"/>
                  </a:cubicBezTo>
                  <a:cubicBezTo>
                    <a:pt x="1" y="1293"/>
                    <a:pt x="20" y="1409"/>
                    <a:pt x="78" y="1526"/>
                  </a:cubicBezTo>
                  <a:cubicBezTo>
                    <a:pt x="137" y="1623"/>
                    <a:pt x="215" y="1721"/>
                    <a:pt x="312" y="1798"/>
                  </a:cubicBezTo>
                  <a:cubicBezTo>
                    <a:pt x="526" y="1915"/>
                    <a:pt x="740" y="1993"/>
                    <a:pt x="973" y="2012"/>
                  </a:cubicBezTo>
                  <a:cubicBezTo>
                    <a:pt x="1007" y="2018"/>
                    <a:pt x="1043" y="2020"/>
                    <a:pt x="1080" y="2020"/>
                  </a:cubicBezTo>
                  <a:cubicBezTo>
                    <a:pt x="1168" y="2020"/>
                    <a:pt x="1260" y="2007"/>
                    <a:pt x="1343" y="1993"/>
                  </a:cubicBezTo>
                  <a:cubicBezTo>
                    <a:pt x="1401" y="1993"/>
                    <a:pt x="1440" y="1993"/>
                    <a:pt x="1498" y="1973"/>
                  </a:cubicBezTo>
                  <a:cubicBezTo>
                    <a:pt x="1732" y="1896"/>
                    <a:pt x="1926" y="1818"/>
                    <a:pt x="2121" y="1662"/>
                  </a:cubicBezTo>
                  <a:cubicBezTo>
                    <a:pt x="2198" y="1584"/>
                    <a:pt x="2276" y="1487"/>
                    <a:pt x="2354" y="1409"/>
                  </a:cubicBezTo>
                  <a:cubicBezTo>
                    <a:pt x="2432" y="1312"/>
                    <a:pt x="2471" y="1195"/>
                    <a:pt x="2529" y="1098"/>
                  </a:cubicBezTo>
                  <a:cubicBezTo>
                    <a:pt x="2568" y="1001"/>
                    <a:pt x="2568" y="904"/>
                    <a:pt x="2549" y="806"/>
                  </a:cubicBezTo>
                  <a:cubicBezTo>
                    <a:pt x="2549" y="709"/>
                    <a:pt x="2529" y="631"/>
                    <a:pt x="2490" y="554"/>
                  </a:cubicBezTo>
                  <a:cubicBezTo>
                    <a:pt x="2451" y="456"/>
                    <a:pt x="2393" y="398"/>
                    <a:pt x="2315" y="340"/>
                  </a:cubicBezTo>
                  <a:cubicBezTo>
                    <a:pt x="2257" y="262"/>
                    <a:pt x="2160" y="223"/>
                    <a:pt x="2082" y="184"/>
                  </a:cubicBezTo>
                  <a:cubicBezTo>
                    <a:pt x="2004" y="165"/>
                    <a:pt x="1946" y="165"/>
                    <a:pt x="1887" y="165"/>
                  </a:cubicBezTo>
                  <a:cubicBezTo>
                    <a:pt x="1829" y="126"/>
                    <a:pt x="1771" y="87"/>
                    <a:pt x="1712" y="67"/>
                  </a:cubicBezTo>
                  <a:cubicBezTo>
                    <a:pt x="1693" y="67"/>
                    <a:pt x="1673" y="48"/>
                    <a:pt x="1654" y="48"/>
                  </a:cubicBezTo>
                  <a:cubicBezTo>
                    <a:pt x="1576" y="28"/>
                    <a:pt x="1498" y="9"/>
                    <a:pt x="1401" y="9"/>
                  </a:cubicBezTo>
                  <a:cubicBezTo>
                    <a:pt x="1373" y="3"/>
                    <a:pt x="1344" y="1"/>
                    <a:pt x="1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3" name="Google Shape;1473;p50"/>
            <p:cNvSpPr/>
            <p:nvPr/>
          </p:nvSpPr>
          <p:spPr>
            <a:xfrm>
              <a:off x="-6775850" y="2221013"/>
              <a:ext cx="74425" cy="50400"/>
            </a:xfrm>
            <a:custGeom>
              <a:avLst/>
              <a:gdLst/>
              <a:ahLst/>
              <a:cxnLst/>
              <a:rect l="l" t="t" r="r" b="b"/>
              <a:pathLst>
                <a:path w="2977" h="2016" extrusionOk="0">
                  <a:moveTo>
                    <a:pt x="2018" y="1"/>
                  </a:moveTo>
                  <a:cubicBezTo>
                    <a:pt x="1978" y="1"/>
                    <a:pt x="1940" y="3"/>
                    <a:pt x="1906" y="7"/>
                  </a:cubicBezTo>
                  <a:cubicBezTo>
                    <a:pt x="1770" y="46"/>
                    <a:pt x="1634" y="124"/>
                    <a:pt x="1537" y="221"/>
                  </a:cubicBezTo>
                  <a:cubicBezTo>
                    <a:pt x="1381" y="221"/>
                    <a:pt x="1226" y="240"/>
                    <a:pt x="1070" y="279"/>
                  </a:cubicBezTo>
                  <a:cubicBezTo>
                    <a:pt x="934" y="318"/>
                    <a:pt x="778" y="377"/>
                    <a:pt x="662" y="435"/>
                  </a:cubicBezTo>
                  <a:cubicBezTo>
                    <a:pt x="526" y="493"/>
                    <a:pt x="389" y="591"/>
                    <a:pt x="273" y="668"/>
                  </a:cubicBezTo>
                  <a:cubicBezTo>
                    <a:pt x="78" y="824"/>
                    <a:pt x="0" y="1135"/>
                    <a:pt x="39" y="1349"/>
                  </a:cubicBezTo>
                  <a:cubicBezTo>
                    <a:pt x="98" y="1602"/>
                    <a:pt x="273" y="1796"/>
                    <a:pt x="526" y="1894"/>
                  </a:cubicBezTo>
                  <a:cubicBezTo>
                    <a:pt x="744" y="1976"/>
                    <a:pt x="980" y="2016"/>
                    <a:pt x="1218" y="2016"/>
                  </a:cubicBezTo>
                  <a:cubicBezTo>
                    <a:pt x="1767" y="2016"/>
                    <a:pt x="2330" y="1806"/>
                    <a:pt x="2723" y="1427"/>
                  </a:cubicBezTo>
                  <a:cubicBezTo>
                    <a:pt x="2898" y="1252"/>
                    <a:pt x="2976" y="1057"/>
                    <a:pt x="2957" y="824"/>
                  </a:cubicBezTo>
                  <a:cubicBezTo>
                    <a:pt x="2957" y="746"/>
                    <a:pt x="2937" y="649"/>
                    <a:pt x="2898" y="571"/>
                  </a:cubicBezTo>
                  <a:cubicBezTo>
                    <a:pt x="2840" y="454"/>
                    <a:pt x="2743" y="357"/>
                    <a:pt x="2646" y="299"/>
                  </a:cubicBezTo>
                  <a:cubicBezTo>
                    <a:pt x="2587" y="240"/>
                    <a:pt x="2509" y="182"/>
                    <a:pt x="2451" y="124"/>
                  </a:cubicBezTo>
                  <a:cubicBezTo>
                    <a:pt x="2344" y="32"/>
                    <a:pt x="2165"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4" name="Google Shape;1474;p50"/>
            <p:cNvSpPr/>
            <p:nvPr/>
          </p:nvSpPr>
          <p:spPr>
            <a:xfrm>
              <a:off x="-6855100" y="2079188"/>
              <a:ext cx="62250" cy="57550"/>
            </a:xfrm>
            <a:custGeom>
              <a:avLst/>
              <a:gdLst/>
              <a:ahLst/>
              <a:cxnLst/>
              <a:rect l="l" t="t" r="r" b="b"/>
              <a:pathLst>
                <a:path w="2490" h="2302" extrusionOk="0">
                  <a:moveTo>
                    <a:pt x="1459" y="1"/>
                  </a:moveTo>
                  <a:cubicBezTo>
                    <a:pt x="1342" y="1"/>
                    <a:pt x="1206" y="20"/>
                    <a:pt x="1109" y="79"/>
                  </a:cubicBezTo>
                  <a:cubicBezTo>
                    <a:pt x="1012" y="98"/>
                    <a:pt x="934" y="137"/>
                    <a:pt x="856" y="195"/>
                  </a:cubicBezTo>
                  <a:cubicBezTo>
                    <a:pt x="739" y="273"/>
                    <a:pt x="603" y="351"/>
                    <a:pt x="506" y="468"/>
                  </a:cubicBezTo>
                  <a:cubicBezTo>
                    <a:pt x="389" y="565"/>
                    <a:pt x="292" y="682"/>
                    <a:pt x="214" y="798"/>
                  </a:cubicBezTo>
                  <a:cubicBezTo>
                    <a:pt x="156" y="896"/>
                    <a:pt x="117" y="993"/>
                    <a:pt x="78" y="1090"/>
                  </a:cubicBezTo>
                  <a:cubicBezTo>
                    <a:pt x="0" y="1246"/>
                    <a:pt x="0" y="1421"/>
                    <a:pt x="39" y="1576"/>
                  </a:cubicBezTo>
                  <a:cubicBezTo>
                    <a:pt x="59" y="1810"/>
                    <a:pt x="234" y="2024"/>
                    <a:pt x="428" y="2160"/>
                  </a:cubicBezTo>
                  <a:cubicBezTo>
                    <a:pt x="506" y="2199"/>
                    <a:pt x="584" y="2238"/>
                    <a:pt x="681" y="2257"/>
                  </a:cubicBezTo>
                  <a:cubicBezTo>
                    <a:pt x="760" y="2273"/>
                    <a:pt x="838" y="2301"/>
                    <a:pt x="917" y="2301"/>
                  </a:cubicBezTo>
                  <a:cubicBezTo>
                    <a:pt x="935" y="2301"/>
                    <a:pt x="954" y="2300"/>
                    <a:pt x="973" y="2296"/>
                  </a:cubicBezTo>
                  <a:cubicBezTo>
                    <a:pt x="1050" y="2296"/>
                    <a:pt x="1148" y="2296"/>
                    <a:pt x="1245" y="2276"/>
                  </a:cubicBezTo>
                  <a:cubicBezTo>
                    <a:pt x="1342" y="2257"/>
                    <a:pt x="1439" y="2218"/>
                    <a:pt x="1517" y="2179"/>
                  </a:cubicBezTo>
                  <a:cubicBezTo>
                    <a:pt x="1653" y="2121"/>
                    <a:pt x="1790" y="2024"/>
                    <a:pt x="1887" y="1946"/>
                  </a:cubicBezTo>
                  <a:cubicBezTo>
                    <a:pt x="2023" y="1849"/>
                    <a:pt x="2120" y="1732"/>
                    <a:pt x="2217" y="1596"/>
                  </a:cubicBezTo>
                  <a:cubicBezTo>
                    <a:pt x="2315" y="1460"/>
                    <a:pt x="2392" y="1323"/>
                    <a:pt x="2451" y="1168"/>
                  </a:cubicBezTo>
                  <a:cubicBezTo>
                    <a:pt x="2470" y="1071"/>
                    <a:pt x="2490" y="973"/>
                    <a:pt x="2470" y="876"/>
                  </a:cubicBezTo>
                  <a:cubicBezTo>
                    <a:pt x="2470" y="798"/>
                    <a:pt x="2451" y="701"/>
                    <a:pt x="2412" y="623"/>
                  </a:cubicBezTo>
                  <a:cubicBezTo>
                    <a:pt x="2373" y="565"/>
                    <a:pt x="2334" y="526"/>
                    <a:pt x="2295" y="468"/>
                  </a:cubicBezTo>
                  <a:cubicBezTo>
                    <a:pt x="2217" y="370"/>
                    <a:pt x="2120" y="293"/>
                    <a:pt x="1984" y="254"/>
                  </a:cubicBezTo>
                  <a:lnTo>
                    <a:pt x="1965" y="254"/>
                  </a:lnTo>
                  <a:cubicBezTo>
                    <a:pt x="1887" y="156"/>
                    <a:pt x="1770" y="59"/>
                    <a:pt x="1653" y="40"/>
                  </a:cubicBezTo>
                  <a:cubicBezTo>
                    <a:pt x="1576" y="20"/>
                    <a:pt x="1517"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5" name="Google Shape;1475;p50"/>
            <p:cNvSpPr/>
            <p:nvPr/>
          </p:nvSpPr>
          <p:spPr>
            <a:xfrm>
              <a:off x="-6925600" y="1961538"/>
              <a:ext cx="54950" cy="55150"/>
            </a:xfrm>
            <a:custGeom>
              <a:avLst/>
              <a:gdLst/>
              <a:ahLst/>
              <a:cxnLst/>
              <a:rect l="l" t="t" r="r" b="b"/>
              <a:pathLst>
                <a:path w="2198" h="2206" extrusionOk="0">
                  <a:moveTo>
                    <a:pt x="1517" y="0"/>
                  </a:moveTo>
                  <a:cubicBezTo>
                    <a:pt x="1381" y="0"/>
                    <a:pt x="1225" y="39"/>
                    <a:pt x="1089" y="117"/>
                  </a:cubicBezTo>
                  <a:cubicBezTo>
                    <a:pt x="1089" y="117"/>
                    <a:pt x="1070" y="117"/>
                    <a:pt x="1050" y="136"/>
                  </a:cubicBezTo>
                  <a:cubicBezTo>
                    <a:pt x="934" y="195"/>
                    <a:pt x="817" y="292"/>
                    <a:pt x="739" y="428"/>
                  </a:cubicBezTo>
                  <a:cubicBezTo>
                    <a:pt x="583" y="584"/>
                    <a:pt x="408" y="739"/>
                    <a:pt x="253" y="914"/>
                  </a:cubicBezTo>
                  <a:cubicBezTo>
                    <a:pt x="156" y="992"/>
                    <a:pt x="78" y="1089"/>
                    <a:pt x="39" y="1225"/>
                  </a:cubicBezTo>
                  <a:cubicBezTo>
                    <a:pt x="0" y="1303"/>
                    <a:pt x="0" y="1400"/>
                    <a:pt x="19" y="1498"/>
                  </a:cubicBezTo>
                  <a:cubicBezTo>
                    <a:pt x="19" y="1595"/>
                    <a:pt x="39" y="1673"/>
                    <a:pt x="78" y="1770"/>
                  </a:cubicBezTo>
                  <a:cubicBezTo>
                    <a:pt x="136" y="1867"/>
                    <a:pt x="214" y="1965"/>
                    <a:pt x="331" y="2042"/>
                  </a:cubicBezTo>
                  <a:cubicBezTo>
                    <a:pt x="408" y="2081"/>
                    <a:pt x="486" y="2120"/>
                    <a:pt x="564" y="2159"/>
                  </a:cubicBezTo>
                  <a:cubicBezTo>
                    <a:pt x="642" y="2178"/>
                    <a:pt x="739" y="2198"/>
                    <a:pt x="817" y="2198"/>
                  </a:cubicBezTo>
                  <a:cubicBezTo>
                    <a:pt x="851" y="2204"/>
                    <a:pt x="887" y="2206"/>
                    <a:pt x="923" y="2206"/>
                  </a:cubicBezTo>
                  <a:cubicBezTo>
                    <a:pt x="1010" y="2206"/>
                    <a:pt x="1098" y="2192"/>
                    <a:pt x="1167" y="2178"/>
                  </a:cubicBezTo>
                  <a:cubicBezTo>
                    <a:pt x="1284" y="2178"/>
                    <a:pt x="1400" y="2140"/>
                    <a:pt x="1498" y="2081"/>
                  </a:cubicBezTo>
                  <a:cubicBezTo>
                    <a:pt x="1575" y="2042"/>
                    <a:pt x="1634" y="1984"/>
                    <a:pt x="1712" y="1945"/>
                  </a:cubicBezTo>
                  <a:cubicBezTo>
                    <a:pt x="1731" y="1926"/>
                    <a:pt x="1750" y="1906"/>
                    <a:pt x="1770" y="1887"/>
                  </a:cubicBezTo>
                  <a:cubicBezTo>
                    <a:pt x="1828" y="1828"/>
                    <a:pt x="1887" y="1770"/>
                    <a:pt x="1945" y="1692"/>
                  </a:cubicBezTo>
                  <a:cubicBezTo>
                    <a:pt x="1984" y="1614"/>
                    <a:pt x="2023" y="1517"/>
                    <a:pt x="2062" y="1459"/>
                  </a:cubicBezTo>
                  <a:cubicBezTo>
                    <a:pt x="2120" y="1362"/>
                    <a:pt x="2120" y="1225"/>
                    <a:pt x="2139" y="1128"/>
                  </a:cubicBezTo>
                  <a:cubicBezTo>
                    <a:pt x="2159" y="1070"/>
                    <a:pt x="2159" y="1012"/>
                    <a:pt x="2159" y="953"/>
                  </a:cubicBezTo>
                  <a:cubicBezTo>
                    <a:pt x="2178" y="875"/>
                    <a:pt x="2198" y="817"/>
                    <a:pt x="2198" y="739"/>
                  </a:cubicBezTo>
                  <a:cubicBezTo>
                    <a:pt x="2198" y="661"/>
                    <a:pt x="2178" y="564"/>
                    <a:pt x="2139" y="486"/>
                  </a:cubicBezTo>
                  <a:cubicBezTo>
                    <a:pt x="2120" y="389"/>
                    <a:pt x="2081" y="311"/>
                    <a:pt x="2023" y="234"/>
                  </a:cubicBezTo>
                  <a:cubicBezTo>
                    <a:pt x="1887" y="97"/>
                    <a:pt x="1712" y="0"/>
                    <a:pt x="1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6" name="Google Shape;1476;p50"/>
            <p:cNvSpPr/>
            <p:nvPr/>
          </p:nvSpPr>
          <p:spPr>
            <a:xfrm>
              <a:off x="-6977650" y="2064613"/>
              <a:ext cx="37000" cy="37950"/>
            </a:xfrm>
            <a:custGeom>
              <a:avLst/>
              <a:gdLst/>
              <a:ahLst/>
              <a:cxnLst/>
              <a:rect l="l" t="t" r="r" b="b"/>
              <a:pathLst>
                <a:path w="1480" h="1518" extrusionOk="0">
                  <a:moveTo>
                    <a:pt x="779" y="0"/>
                  </a:moveTo>
                  <a:cubicBezTo>
                    <a:pt x="721" y="0"/>
                    <a:pt x="662" y="20"/>
                    <a:pt x="604" y="20"/>
                  </a:cubicBezTo>
                  <a:lnTo>
                    <a:pt x="584" y="20"/>
                  </a:lnTo>
                  <a:cubicBezTo>
                    <a:pt x="507" y="39"/>
                    <a:pt x="409" y="78"/>
                    <a:pt x="351" y="137"/>
                  </a:cubicBezTo>
                  <a:cubicBezTo>
                    <a:pt x="273" y="175"/>
                    <a:pt x="195" y="234"/>
                    <a:pt x="157" y="331"/>
                  </a:cubicBezTo>
                  <a:cubicBezTo>
                    <a:pt x="98" y="389"/>
                    <a:pt x="79" y="448"/>
                    <a:pt x="59" y="526"/>
                  </a:cubicBezTo>
                  <a:cubicBezTo>
                    <a:pt x="40" y="603"/>
                    <a:pt x="20" y="662"/>
                    <a:pt x="1" y="759"/>
                  </a:cubicBezTo>
                  <a:cubicBezTo>
                    <a:pt x="20" y="817"/>
                    <a:pt x="20" y="876"/>
                    <a:pt x="20" y="934"/>
                  </a:cubicBezTo>
                  <a:cubicBezTo>
                    <a:pt x="40" y="1051"/>
                    <a:pt x="98" y="1167"/>
                    <a:pt x="176" y="1265"/>
                  </a:cubicBezTo>
                  <a:lnTo>
                    <a:pt x="195" y="1265"/>
                  </a:lnTo>
                  <a:cubicBezTo>
                    <a:pt x="195" y="1265"/>
                    <a:pt x="332" y="1381"/>
                    <a:pt x="332" y="1381"/>
                  </a:cubicBezTo>
                  <a:cubicBezTo>
                    <a:pt x="390" y="1420"/>
                    <a:pt x="448" y="1459"/>
                    <a:pt x="507" y="1479"/>
                  </a:cubicBezTo>
                  <a:cubicBezTo>
                    <a:pt x="507" y="1479"/>
                    <a:pt x="701" y="1517"/>
                    <a:pt x="701" y="1517"/>
                  </a:cubicBezTo>
                  <a:cubicBezTo>
                    <a:pt x="759" y="1517"/>
                    <a:pt x="837" y="1517"/>
                    <a:pt x="896" y="1498"/>
                  </a:cubicBezTo>
                  <a:cubicBezTo>
                    <a:pt x="896" y="1498"/>
                    <a:pt x="1071" y="1440"/>
                    <a:pt x="1071" y="1440"/>
                  </a:cubicBezTo>
                  <a:cubicBezTo>
                    <a:pt x="1071" y="1440"/>
                    <a:pt x="1226" y="1323"/>
                    <a:pt x="1226" y="1323"/>
                  </a:cubicBezTo>
                  <a:cubicBezTo>
                    <a:pt x="1265" y="1284"/>
                    <a:pt x="1304" y="1226"/>
                    <a:pt x="1343" y="1187"/>
                  </a:cubicBezTo>
                  <a:lnTo>
                    <a:pt x="1362" y="1187"/>
                  </a:lnTo>
                  <a:cubicBezTo>
                    <a:pt x="1382" y="1128"/>
                    <a:pt x="1421" y="1051"/>
                    <a:pt x="1440" y="992"/>
                  </a:cubicBezTo>
                  <a:cubicBezTo>
                    <a:pt x="1440" y="973"/>
                    <a:pt x="1440" y="973"/>
                    <a:pt x="1440" y="973"/>
                  </a:cubicBezTo>
                  <a:cubicBezTo>
                    <a:pt x="1460" y="953"/>
                    <a:pt x="1479" y="817"/>
                    <a:pt x="1479" y="798"/>
                  </a:cubicBezTo>
                  <a:cubicBezTo>
                    <a:pt x="1479" y="778"/>
                    <a:pt x="1479" y="778"/>
                    <a:pt x="1479" y="778"/>
                  </a:cubicBezTo>
                  <a:cubicBezTo>
                    <a:pt x="1479" y="759"/>
                    <a:pt x="1479" y="603"/>
                    <a:pt x="1479" y="584"/>
                  </a:cubicBezTo>
                  <a:lnTo>
                    <a:pt x="1460" y="584"/>
                  </a:lnTo>
                  <a:cubicBezTo>
                    <a:pt x="1460" y="584"/>
                    <a:pt x="1401" y="409"/>
                    <a:pt x="1401" y="409"/>
                  </a:cubicBezTo>
                  <a:cubicBezTo>
                    <a:pt x="1401" y="409"/>
                    <a:pt x="1304" y="253"/>
                    <a:pt x="1304" y="253"/>
                  </a:cubicBezTo>
                  <a:cubicBezTo>
                    <a:pt x="1265" y="195"/>
                    <a:pt x="1207" y="156"/>
                    <a:pt x="1168" y="137"/>
                  </a:cubicBezTo>
                  <a:cubicBezTo>
                    <a:pt x="1110" y="98"/>
                    <a:pt x="1051" y="59"/>
                    <a:pt x="973" y="39"/>
                  </a:cubicBezTo>
                  <a:cubicBezTo>
                    <a:pt x="915" y="20"/>
                    <a:pt x="857" y="0"/>
                    <a:pt x="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7" name="Google Shape;1477;p50"/>
            <p:cNvSpPr/>
            <p:nvPr/>
          </p:nvSpPr>
          <p:spPr>
            <a:xfrm>
              <a:off x="-6894975" y="2226038"/>
              <a:ext cx="36975" cy="37950"/>
            </a:xfrm>
            <a:custGeom>
              <a:avLst/>
              <a:gdLst/>
              <a:ahLst/>
              <a:cxnLst/>
              <a:rect l="l" t="t" r="r" b="b"/>
              <a:pathLst>
                <a:path w="1479" h="1518" extrusionOk="0">
                  <a:moveTo>
                    <a:pt x="798" y="1"/>
                  </a:moveTo>
                  <a:cubicBezTo>
                    <a:pt x="662" y="1"/>
                    <a:pt x="545" y="20"/>
                    <a:pt x="428" y="78"/>
                  </a:cubicBezTo>
                  <a:cubicBezTo>
                    <a:pt x="389" y="98"/>
                    <a:pt x="331" y="137"/>
                    <a:pt x="292" y="176"/>
                  </a:cubicBezTo>
                  <a:cubicBezTo>
                    <a:pt x="195" y="253"/>
                    <a:pt x="117" y="370"/>
                    <a:pt x="78" y="487"/>
                  </a:cubicBezTo>
                  <a:lnTo>
                    <a:pt x="59" y="584"/>
                  </a:lnTo>
                  <a:cubicBezTo>
                    <a:pt x="20" y="681"/>
                    <a:pt x="0" y="759"/>
                    <a:pt x="20" y="856"/>
                  </a:cubicBezTo>
                  <a:cubicBezTo>
                    <a:pt x="20" y="954"/>
                    <a:pt x="39" y="1051"/>
                    <a:pt x="98" y="1129"/>
                  </a:cubicBezTo>
                  <a:cubicBezTo>
                    <a:pt x="136" y="1206"/>
                    <a:pt x="195" y="1284"/>
                    <a:pt x="253" y="1343"/>
                  </a:cubicBezTo>
                  <a:cubicBezTo>
                    <a:pt x="331" y="1401"/>
                    <a:pt x="409" y="1459"/>
                    <a:pt x="506" y="1479"/>
                  </a:cubicBezTo>
                  <a:cubicBezTo>
                    <a:pt x="564" y="1498"/>
                    <a:pt x="623" y="1498"/>
                    <a:pt x="700" y="1518"/>
                  </a:cubicBezTo>
                  <a:cubicBezTo>
                    <a:pt x="817" y="1518"/>
                    <a:pt x="934" y="1498"/>
                    <a:pt x="1051" y="1440"/>
                  </a:cubicBezTo>
                  <a:cubicBezTo>
                    <a:pt x="1089" y="1401"/>
                    <a:pt x="1148" y="1382"/>
                    <a:pt x="1206" y="1343"/>
                  </a:cubicBezTo>
                  <a:cubicBezTo>
                    <a:pt x="1303" y="1245"/>
                    <a:pt x="1362" y="1148"/>
                    <a:pt x="1401" y="1031"/>
                  </a:cubicBezTo>
                  <a:lnTo>
                    <a:pt x="1440" y="934"/>
                  </a:lnTo>
                  <a:cubicBezTo>
                    <a:pt x="1478" y="837"/>
                    <a:pt x="1478" y="740"/>
                    <a:pt x="1459" y="662"/>
                  </a:cubicBezTo>
                  <a:cubicBezTo>
                    <a:pt x="1459" y="565"/>
                    <a:pt x="1440" y="467"/>
                    <a:pt x="1401" y="390"/>
                  </a:cubicBezTo>
                  <a:cubicBezTo>
                    <a:pt x="1362" y="312"/>
                    <a:pt x="1303" y="234"/>
                    <a:pt x="1226" y="176"/>
                  </a:cubicBezTo>
                  <a:cubicBezTo>
                    <a:pt x="1167" y="117"/>
                    <a:pt x="1070" y="59"/>
                    <a:pt x="992" y="39"/>
                  </a:cubicBezTo>
                  <a:cubicBezTo>
                    <a:pt x="914" y="20"/>
                    <a:pt x="856"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8" name="Google Shape;1478;p50"/>
            <p:cNvSpPr/>
            <p:nvPr/>
          </p:nvSpPr>
          <p:spPr>
            <a:xfrm>
              <a:off x="-6788500" y="2350038"/>
              <a:ext cx="42325" cy="38925"/>
            </a:xfrm>
            <a:custGeom>
              <a:avLst/>
              <a:gdLst/>
              <a:ahLst/>
              <a:cxnLst/>
              <a:rect l="l" t="t" r="r" b="b"/>
              <a:pathLst>
                <a:path w="1693" h="1557" extrusionOk="0">
                  <a:moveTo>
                    <a:pt x="1012" y="0"/>
                  </a:moveTo>
                  <a:cubicBezTo>
                    <a:pt x="876" y="0"/>
                    <a:pt x="759" y="20"/>
                    <a:pt x="643" y="78"/>
                  </a:cubicBezTo>
                  <a:cubicBezTo>
                    <a:pt x="565" y="117"/>
                    <a:pt x="487" y="156"/>
                    <a:pt x="390" y="214"/>
                  </a:cubicBezTo>
                  <a:cubicBezTo>
                    <a:pt x="312" y="253"/>
                    <a:pt x="234" y="292"/>
                    <a:pt x="176" y="370"/>
                  </a:cubicBezTo>
                  <a:cubicBezTo>
                    <a:pt x="117" y="448"/>
                    <a:pt x="59" y="525"/>
                    <a:pt x="40" y="623"/>
                  </a:cubicBezTo>
                  <a:cubicBezTo>
                    <a:pt x="1" y="720"/>
                    <a:pt x="1" y="798"/>
                    <a:pt x="20" y="895"/>
                  </a:cubicBezTo>
                  <a:cubicBezTo>
                    <a:pt x="20" y="992"/>
                    <a:pt x="40" y="1089"/>
                    <a:pt x="79" y="1167"/>
                  </a:cubicBezTo>
                  <a:cubicBezTo>
                    <a:pt x="117" y="1206"/>
                    <a:pt x="156" y="1264"/>
                    <a:pt x="176" y="1323"/>
                  </a:cubicBezTo>
                  <a:cubicBezTo>
                    <a:pt x="273" y="1420"/>
                    <a:pt x="370" y="1478"/>
                    <a:pt x="487" y="1517"/>
                  </a:cubicBezTo>
                  <a:cubicBezTo>
                    <a:pt x="565" y="1537"/>
                    <a:pt x="623" y="1537"/>
                    <a:pt x="681" y="1556"/>
                  </a:cubicBezTo>
                  <a:cubicBezTo>
                    <a:pt x="798" y="1556"/>
                    <a:pt x="934" y="1537"/>
                    <a:pt x="1032" y="1478"/>
                  </a:cubicBezTo>
                  <a:cubicBezTo>
                    <a:pt x="1129" y="1439"/>
                    <a:pt x="1207" y="1401"/>
                    <a:pt x="1284" y="1362"/>
                  </a:cubicBezTo>
                  <a:cubicBezTo>
                    <a:pt x="1382" y="1323"/>
                    <a:pt x="1440" y="1264"/>
                    <a:pt x="1498" y="1187"/>
                  </a:cubicBezTo>
                  <a:cubicBezTo>
                    <a:pt x="1576" y="1109"/>
                    <a:pt x="1615" y="1031"/>
                    <a:pt x="1654" y="934"/>
                  </a:cubicBezTo>
                  <a:cubicBezTo>
                    <a:pt x="1673" y="856"/>
                    <a:pt x="1693" y="759"/>
                    <a:pt x="1673" y="661"/>
                  </a:cubicBezTo>
                  <a:cubicBezTo>
                    <a:pt x="1673" y="564"/>
                    <a:pt x="1654" y="486"/>
                    <a:pt x="1615" y="389"/>
                  </a:cubicBezTo>
                  <a:cubicBezTo>
                    <a:pt x="1576" y="350"/>
                    <a:pt x="1537" y="292"/>
                    <a:pt x="1498" y="253"/>
                  </a:cubicBezTo>
                  <a:cubicBezTo>
                    <a:pt x="1421" y="156"/>
                    <a:pt x="1323" y="78"/>
                    <a:pt x="1187" y="39"/>
                  </a:cubicBezTo>
                  <a:cubicBezTo>
                    <a:pt x="1129" y="20"/>
                    <a:pt x="1070" y="20"/>
                    <a:pt x="1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9" name="Google Shape;1479;p50"/>
            <p:cNvSpPr/>
            <p:nvPr/>
          </p:nvSpPr>
          <p:spPr>
            <a:xfrm>
              <a:off x="-6687350" y="2452138"/>
              <a:ext cx="52525" cy="46700"/>
            </a:xfrm>
            <a:custGeom>
              <a:avLst/>
              <a:gdLst/>
              <a:ahLst/>
              <a:cxnLst/>
              <a:rect l="l" t="t" r="r" b="b"/>
              <a:pathLst>
                <a:path w="2101" h="1868" extrusionOk="0">
                  <a:moveTo>
                    <a:pt x="1284" y="1"/>
                  </a:moveTo>
                  <a:cubicBezTo>
                    <a:pt x="1187" y="1"/>
                    <a:pt x="1109" y="1"/>
                    <a:pt x="1012" y="20"/>
                  </a:cubicBezTo>
                  <a:cubicBezTo>
                    <a:pt x="973" y="20"/>
                    <a:pt x="953" y="39"/>
                    <a:pt x="934" y="39"/>
                  </a:cubicBezTo>
                  <a:cubicBezTo>
                    <a:pt x="837" y="59"/>
                    <a:pt x="759" y="98"/>
                    <a:pt x="681" y="137"/>
                  </a:cubicBezTo>
                  <a:cubicBezTo>
                    <a:pt x="642" y="137"/>
                    <a:pt x="623" y="156"/>
                    <a:pt x="584" y="176"/>
                  </a:cubicBezTo>
                  <a:cubicBezTo>
                    <a:pt x="525" y="214"/>
                    <a:pt x="448" y="273"/>
                    <a:pt x="370" y="331"/>
                  </a:cubicBezTo>
                  <a:cubicBezTo>
                    <a:pt x="350" y="351"/>
                    <a:pt x="331" y="370"/>
                    <a:pt x="311" y="390"/>
                  </a:cubicBezTo>
                  <a:cubicBezTo>
                    <a:pt x="253" y="467"/>
                    <a:pt x="175" y="526"/>
                    <a:pt x="136" y="603"/>
                  </a:cubicBezTo>
                  <a:cubicBezTo>
                    <a:pt x="78" y="681"/>
                    <a:pt x="39" y="779"/>
                    <a:pt x="39" y="876"/>
                  </a:cubicBezTo>
                  <a:cubicBezTo>
                    <a:pt x="0" y="954"/>
                    <a:pt x="0" y="1051"/>
                    <a:pt x="20" y="1148"/>
                  </a:cubicBezTo>
                  <a:lnTo>
                    <a:pt x="97" y="1323"/>
                  </a:lnTo>
                  <a:cubicBezTo>
                    <a:pt x="136" y="1440"/>
                    <a:pt x="234" y="1518"/>
                    <a:pt x="331" y="1595"/>
                  </a:cubicBezTo>
                  <a:cubicBezTo>
                    <a:pt x="370" y="1615"/>
                    <a:pt x="409" y="1634"/>
                    <a:pt x="448" y="1654"/>
                  </a:cubicBezTo>
                  <a:cubicBezTo>
                    <a:pt x="486" y="1693"/>
                    <a:pt x="525" y="1712"/>
                    <a:pt x="584" y="1732"/>
                  </a:cubicBezTo>
                  <a:cubicBezTo>
                    <a:pt x="623" y="1751"/>
                    <a:pt x="661" y="1770"/>
                    <a:pt x="720" y="1790"/>
                  </a:cubicBezTo>
                  <a:cubicBezTo>
                    <a:pt x="817" y="1829"/>
                    <a:pt x="914" y="1848"/>
                    <a:pt x="1012" y="1868"/>
                  </a:cubicBezTo>
                  <a:lnTo>
                    <a:pt x="1070" y="1868"/>
                  </a:lnTo>
                  <a:cubicBezTo>
                    <a:pt x="1109" y="1868"/>
                    <a:pt x="1148" y="1868"/>
                    <a:pt x="1187" y="1848"/>
                  </a:cubicBezTo>
                  <a:lnTo>
                    <a:pt x="1303" y="1848"/>
                  </a:lnTo>
                  <a:cubicBezTo>
                    <a:pt x="1323" y="1848"/>
                    <a:pt x="1323" y="1848"/>
                    <a:pt x="1342" y="1829"/>
                  </a:cubicBezTo>
                  <a:cubicBezTo>
                    <a:pt x="1401" y="1809"/>
                    <a:pt x="1478" y="1790"/>
                    <a:pt x="1537" y="1770"/>
                  </a:cubicBezTo>
                  <a:cubicBezTo>
                    <a:pt x="1537" y="1770"/>
                    <a:pt x="1556" y="1770"/>
                    <a:pt x="1556" y="1751"/>
                  </a:cubicBezTo>
                  <a:cubicBezTo>
                    <a:pt x="1634" y="1712"/>
                    <a:pt x="1712" y="1673"/>
                    <a:pt x="1790" y="1615"/>
                  </a:cubicBezTo>
                  <a:cubicBezTo>
                    <a:pt x="1965" y="1440"/>
                    <a:pt x="2081" y="1206"/>
                    <a:pt x="2101" y="954"/>
                  </a:cubicBezTo>
                  <a:cubicBezTo>
                    <a:pt x="2101" y="876"/>
                    <a:pt x="2081" y="779"/>
                    <a:pt x="2042" y="701"/>
                  </a:cubicBezTo>
                  <a:cubicBezTo>
                    <a:pt x="2042" y="642"/>
                    <a:pt x="2042" y="603"/>
                    <a:pt x="2042" y="565"/>
                  </a:cubicBezTo>
                  <a:cubicBezTo>
                    <a:pt x="2003" y="448"/>
                    <a:pt x="1965" y="331"/>
                    <a:pt x="1867" y="234"/>
                  </a:cubicBezTo>
                  <a:cubicBezTo>
                    <a:pt x="1828" y="195"/>
                    <a:pt x="1790" y="156"/>
                    <a:pt x="1731" y="117"/>
                  </a:cubicBezTo>
                  <a:cubicBezTo>
                    <a:pt x="1634" y="39"/>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0" name="Google Shape;1480;p50"/>
            <p:cNvSpPr/>
            <p:nvPr/>
          </p:nvSpPr>
          <p:spPr>
            <a:xfrm>
              <a:off x="-6572125" y="2575638"/>
              <a:ext cx="48175" cy="48650"/>
            </a:xfrm>
            <a:custGeom>
              <a:avLst/>
              <a:gdLst/>
              <a:ahLst/>
              <a:cxnLst/>
              <a:rect l="l" t="t" r="r" b="b"/>
              <a:pathLst>
                <a:path w="1927" h="1946" extrusionOk="0">
                  <a:moveTo>
                    <a:pt x="1226" y="1"/>
                  </a:moveTo>
                  <a:cubicBezTo>
                    <a:pt x="1109" y="1"/>
                    <a:pt x="993" y="20"/>
                    <a:pt x="876" y="78"/>
                  </a:cubicBezTo>
                  <a:cubicBezTo>
                    <a:pt x="779" y="137"/>
                    <a:pt x="681" y="195"/>
                    <a:pt x="584" y="273"/>
                  </a:cubicBezTo>
                  <a:cubicBezTo>
                    <a:pt x="545" y="292"/>
                    <a:pt x="506" y="331"/>
                    <a:pt x="448" y="370"/>
                  </a:cubicBezTo>
                  <a:cubicBezTo>
                    <a:pt x="370" y="448"/>
                    <a:pt x="292" y="545"/>
                    <a:pt x="234" y="623"/>
                  </a:cubicBezTo>
                  <a:cubicBezTo>
                    <a:pt x="195" y="662"/>
                    <a:pt x="156" y="720"/>
                    <a:pt x="117" y="759"/>
                  </a:cubicBezTo>
                  <a:lnTo>
                    <a:pt x="40" y="934"/>
                  </a:lnTo>
                  <a:cubicBezTo>
                    <a:pt x="1" y="1031"/>
                    <a:pt x="1" y="1129"/>
                    <a:pt x="20" y="1207"/>
                  </a:cubicBezTo>
                  <a:cubicBezTo>
                    <a:pt x="1" y="1284"/>
                    <a:pt x="20" y="1343"/>
                    <a:pt x="59" y="1401"/>
                  </a:cubicBezTo>
                  <a:cubicBezTo>
                    <a:pt x="78" y="1479"/>
                    <a:pt x="117" y="1557"/>
                    <a:pt x="176" y="1634"/>
                  </a:cubicBezTo>
                  <a:cubicBezTo>
                    <a:pt x="234" y="1673"/>
                    <a:pt x="292" y="1732"/>
                    <a:pt x="351" y="1771"/>
                  </a:cubicBezTo>
                  <a:cubicBezTo>
                    <a:pt x="351" y="1790"/>
                    <a:pt x="370" y="1790"/>
                    <a:pt x="390" y="1790"/>
                  </a:cubicBezTo>
                  <a:cubicBezTo>
                    <a:pt x="448" y="1829"/>
                    <a:pt x="545" y="1887"/>
                    <a:pt x="623" y="1907"/>
                  </a:cubicBezTo>
                  <a:cubicBezTo>
                    <a:pt x="701" y="1926"/>
                    <a:pt x="798" y="1946"/>
                    <a:pt x="876" y="1946"/>
                  </a:cubicBezTo>
                  <a:cubicBezTo>
                    <a:pt x="954" y="1946"/>
                    <a:pt x="1032" y="1926"/>
                    <a:pt x="1109" y="1926"/>
                  </a:cubicBezTo>
                  <a:lnTo>
                    <a:pt x="1148" y="1926"/>
                  </a:lnTo>
                  <a:cubicBezTo>
                    <a:pt x="1226" y="1907"/>
                    <a:pt x="1304" y="1868"/>
                    <a:pt x="1382" y="1829"/>
                  </a:cubicBezTo>
                  <a:cubicBezTo>
                    <a:pt x="1401" y="1829"/>
                    <a:pt x="1401" y="1829"/>
                    <a:pt x="1420" y="1809"/>
                  </a:cubicBezTo>
                  <a:cubicBezTo>
                    <a:pt x="1479" y="1771"/>
                    <a:pt x="1537" y="1732"/>
                    <a:pt x="1596" y="1693"/>
                  </a:cubicBezTo>
                  <a:cubicBezTo>
                    <a:pt x="1615" y="1693"/>
                    <a:pt x="1615" y="1673"/>
                    <a:pt x="1634" y="1673"/>
                  </a:cubicBezTo>
                  <a:cubicBezTo>
                    <a:pt x="1673" y="1615"/>
                    <a:pt x="1732" y="1557"/>
                    <a:pt x="1771" y="1498"/>
                  </a:cubicBezTo>
                  <a:cubicBezTo>
                    <a:pt x="1829" y="1440"/>
                    <a:pt x="1868" y="1343"/>
                    <a:pt x="1887" y="1265"/>
                  </a:cubicBezTo>
                  <a:cubicBezTo>
                    <a:pt x="1926" y="1168"/>
                    <a:pt x="1926" y="1090"/>
                    <a:pt x="1926" y="993"/>
                  </a:cubicBezTo>
                  <a:cubicBezTo>
                    <a:pt x="1926" y="934"/>
                    <a:pt x="1907" y="895"/>
                    <a:pt x="1907" y="837"/>
                  </a:cubicBezTo>
                  <a:cubicBezTo>
                    <a:pt x="1907" y="779"/>
                    <a:pt x="1907" y="720"/>
                    <a:pt x="1907" y="662"/>
                  </a:cubicBezTo>
                  <a:cubicBezTo>
                    <a:pt x="1907" y="565"/>
                    <a:pt x="1887" y="487"/>
                    <a:pt x="1829" y="390"/>
                  </a:cubicBezTo>
                  <a:lnTo>
                    <a:pt x="1732" y="254"/>
                  </a:lnTo>
                  <a:cubicBezTo>
                    <a:pt x="1654" y="156"/>
                    <a:pt x="1537" y="78"/>
                    <a:pt x="1420" y="40"/>
                  </a:cubicBezTo>
                  <a:cubicBezTo>
                    <a:pt x="1362" y="20"/>
                    <a:pt x="1284" y="20"/>
                    <a:pt x="1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1" name="Google Shape;1481;p50"/>
            <p:cNvSpPr/>
            <p:nvPr/>
          </p:nvSpPr>
          <p:spPr>
            <a:xfrm>
              <a:off x="-6707775" y="2587663"/>
              <a:ext cx="37450" cy="40525"/>
            </a:xfrm>
            <a:custGeom>
              <a:avLst/>
              <a:gdLst/>
              <a:ahLst/>
              <a:cxnLst/>
              <a:rect l="l" t="t" r="r" b="b"/>
              <a:pathLst>
                <a:path w="1498" h="1621" extrusionOk="0">
                  <a:moveTo>
                    <a:pt x="747" y="1"/>
                  </a:moveTo>
                  <a:cubicBezTo>
                    <a:pt x="640" y="1"/>
                    <a:pt x="547" y="36"/>
                    <a:pt x="467" y="84"/>
                  </a:cubicBezTo>
                  <a:lnTo>
                    <a:pt x="312" y="181"/>
                  </a:lnTo>
                  <a:cubicBezTo>
                    <a:pt x="214" y="259"/>
                    <a:pt x="136" y="375"/>
                    <a:pt x="98" y="492"/>
                  </a:cubicBezTo>
                  <a:lnTo>
                    <a:pt x="39" y="687"/>
                  </a:lnTo>
                  <a:cubicBezTo>
                    <a:pt x="0" y="764"/>
                    <a:pt x="0" y="862"/>
                    <a:pt x="20" y="959"/>
                  </a:cubicBezTo>
                  <a:cubicBezTo>
                    <a:pt x="20" y="1056"/>
                    <a:pt x="39" y="1134"/>
                    <a:pt x="78" y="1231"/>
                  </a:cubicBezTo>
                  <a:cubicBezTo>
                    <a:pt x="117" y="1309"/>
                    <a:pt x="175" y="1387"/>
                    <a:pt x="253" y="1445"/>
                  </a:cubicBezTo>
                  <a:cubicBezTo>
                    <a:pt x="312" y="1504"/>
                    <a:pt x="389" y="1562"/>
                    <a:pt x="487" y="1581"/>
                  </a:cubicBezTo>
                  <a:cubicBezTo>
                    <a:pt x="564" y="1601"/>
                    <a:pt x="623" y="1601"/>
                    <a:pt x="681" y="1620"/>
                  </a:cubicBezTo>
                  <a:cubicBezTo>
                    <a:pt x="798" y="1620"/>
                    <a:pt x="934" y="1601"/>
                    <a:pt x="1031" y="1542"/>
                  </a:cubicBezTo>
                  <a:cubicBezTo>
                    <a:pt x="1089" y="1504"/>
                    <a:pt x="1148" y="1465"/>
                    <a:pt x="1187" y="1445"/>
                  </a:cubicBezTo>
                  <a:cubicBezTo>
                    <a:pt x="1284" y="1348"/>
                    <a:pt x="1362" y="1251"/>
                    <a:pt x="1401" y="1134"/>
                  </a:cubicBezTo>
                  <a:lnTo>
                    <a:pt x="1459" y="939"/>
                  </a:lnTo>
                  <a:cubicBezTo>
                    <a:pt x="1498" y="842"/>
                    <a:pt x="1498" y="745"/>
                    <a:pt x="1478" y="667"/>
                  </a:cubicBezTo>
                  <a:cubicBezTo>
                    <a:pt x="1478" y="570"/>
                    <a:pt x="1459" y="473"/>
                    <a:pt x="1420" y="395"/>
                  </a:cubicBezTo>
                  <a:cubicBezTo>
                    <a:pt x="1381" y="298"/>
                    <a:pt x="1323" y="239"/>
                    <a:pt x="1245" y="181"/>
                  </a:cubicBezTo>
                  <a:cubicBezTo>
                    <a:pt x="1187" y="103"/>
                    <a:pt x="1089" y="64"/>
                    <a:pt x="1012" y="45"/>
                  </a:cubicBezTo>
                  <a:cubicBezTo>
                    <a:pt x="934" y="25"/>
                    <a:pt x="876" y="6"/>
                    <a:pt x="817" y="6"/>
                  </a:cubicBezTo>
                  <a:cubicBezTo>
                    <a:pt x="793" y="2"/>
                    <a:pt x="770" y="1"/>
                    <a:pt x="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2" name="Google Shape;1482;p50"/>
            <p:cNvSpPr/>
            <p:nvPr/>
          </p:nvSpPr>
          <p:spPr>
            <a:xfrm>
              <a:off x="-6893025" y="2455538"/>
              <a:ext cx="59325" cy="56525"/>
            </a:xfrm>
            <a:custGeom>
              <a:avLst/>
              <a:gdLst/>
              <a:ahLst/>
              <a:cxnLst/>
              <a:rect l="l" t="t" r="r" b="b"/>
              <a:pathLst>
                <a:path w="2373" h="2261" extrusionOk="0">
                  <a:moveTo>
                    <a:pt x="1576" y="1"/>
                  </a:moveTo>
                  <a:cubicBezTo>
                    <a:pt x="1478" y="1"/>
                    <a:pt x="1381" y="20"/>
                    <a:pt x="1303" y="59"/>
                  </a:cubicBezTo>
                  <a:cubicBezTo>
                    <a:pt x="1206" y="78"/>
                    <a:pt x="1128" y="117"/>
                    <a:pt x="1070" y="195"/>
                  </a:cubicBezTo>
                  <a:cubicBezTo>
                    <a:pt x="992" y="254"/>
                    <a:pt x="934" y="331"/>
                    <a:pt x="895" y="429"/>
                  </a:cubicBezTo>
                  <a:cubicBezTo>
                    <a:pt x="817" y="448"/>
                    <a:pt x="759" y="487"/>
                    <a:pt x="681" y="506"/>
                  </a:cubicBezTo>
                  <a:cubicBezTo>
                    <a:pt x="545" y="565"/>
                    <a:pt x="389" y="643"/>
                    <a:pt x="272" y="759"/>
                  </a:cubicBezTo>
                  <a:cubicBezTo>
                    <a:pt x="214" y="818"/>
                    <a:pt x="156" y="876"/>
                    <a:pt x="117" y="934"/>
                  </a:cubicBezTo>
                  <a:cubicBezTo>
                    <a:pt x="39" y="1090"/>
                    <a:pt x="0" y="1168"/>
                    <a:pt x="0" y="1343"/>
                  </a:cubicBezTo>
                  <a:cubicBezTo>
                    <a:pt x="0" y="1362"/>
                    <a:pt x="0" y="1362"/>
                    <a:pt x="0" y="1382"/>
                  </a:cubicBezTo>
                  <a:cubicBezTo>
                    <a:pt x="0" y="1440"/>
                    <a:pt x="0" y="1518"/>
                    <a:pt x="0" y="1576"/>
                  </a:cubicBezTo>
                  <a:cubicBezTo>
                    <a:pt x="20" y="1654"/>
                    <a:pt x="58" y="1732"/>
                    <a:pt x="78" y="1790"/>
                  </a:cubicBezTo>
                  <a:cubicBezTo>
                    <a:pt x="234" y="2082"/>
                    <a:pt x="506" y="2237"/>
                    <a:pt x="836" y="2257"/>
                  </a:cubicBezTo>
                  <a:cubicBezTo>
                    <a:pt x="862" y="2259"/>
                    <a:pt x="889" y="2261"/>
                    <a:pt x="915" y="2261"/>
                  </a:cubicBezTo>
                  <a:cubicBezTo>
                    <a:pt x="1083" y="2261"/>
                    <a:pt x="1249" y="2210"/>
                    <a:pt x="1400" y="2160"/>
                  </a:cubicBezTo>
                  <a:cubicBezTo>
                    <a:pt x="1498" y="2121"/>
                    <a:pt x="1595" y="2062"/>
                    <a:pt x="1673" y="2004"/>
                  </a:cubicBezTo>
                  <a:cubicBezTo>
                    <a:pt x="1751" y="1965"/>
                    <a:pt x="1848" y="1907"/>
                    <a:pt x="1926" y="1829"/>
                  </a:cubicBezTo>
                  <a:cubicBezTo>
                    <a:pt x="1945" y="1809"/>
                    <a:pt x="1964" y="1790"/>
                    <a:pt x="1984" y="1771"/>
                  </a:cubicBezTo>
                  <a:cubicBezTo>
                    <a:pt x="2042" y="1712"/>
                    <a:pt x="2101" y="1654"/>
                    <a:pt x="2159" y="1576"/>
                  </a:cubicBezTo>
                  <a:cubicBezTo>
                    <a:pt x="2178" y="1537"/>
                    <a:pt x="2198" y="1479"/>
                    <a:pt x="2217" y="1440"/>
                  </a:cubicBezTo>
                  <a:cubicBezTo>
                    <a:pt x="2237" y="1401"/>
                    <a:pt x="2256" y="1362"/>
                    <a:pt x="2276" y="1323"/>
                  </a:cubicBezTo>
                  <a:cubicBezTo>
                    <a:pt x="2315" y="1265"/>
                    <a:pt x="2334" y="1187"/>
                    <a:pt x="2334" y="1129"/>
                  </a:cubicBezTo>
                  <a:cubicBezTo>
                    <a:pt x="2373" y="1032"/>
                    <a:pt x="2373" y="934"/>
                    <a:pt x="2353" y="837"/>
                  </a:cubicBezTo>
                  <a:cubicBezTo>
                    <a:pt x="2334" y="837"/>
                    <a:pt x="2334" y="818"/>
                    <a:pt x="2334" y="798"/>
                  </a:cubicBezTo>
                  <a:cubicBezTo>
                    <a:pt x="2315" y="701"/>
                    <a:pt x="2295" y="623"/>
                    <a:pt x="2237" y="506"/>
                  </a:cubicBezTo>
                  <a:cubicBezTo>
                    <a:pt x="2198" y="409"/>
                    <a:pt x="2140" y="312"/>
                    <a:pt x="2081" y="254"/>
                  </a:cubicBezTo>
                  <a:cubicBezTo>
                    <a:pt x="2003" y="176"/>
                    <a:pt x="1945" y="117"/>
                    <a:pt x="1848" y="78"/>
                  </a:cubicBezTo>
                  <a:cubicBezTo>
                    <a:pt x="1770" y="40"/>
                    <a:pt x="1673" y="1"/>
                    <a:pt x="15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3" name="Google Shape;1483;p50"/>
            <p:cNvSpPr/>
            <p:nvPr/>
          </p:nvSpPr>
          <p:spPr>
            <a:xfrm>
              <a:off x="-6925600" y="2348088"/>
              <a:ext cx="48150" cy="44600"/>
            </a:xfrm>
            <a:custGeom>
              <a:avLst/>
              <a:gdLst/>
              <a:ahLst/>
              <a:cxnLst/>
              <a:rect l="l" t="t" r="r" b="b"/>
              <a:pathLst>
                <a:path w="1926" h="1784" extrusionOk="0">
                  <a:moveTo>
                    <a:pt x="1245" y="0"/>
                  </a:moveTo>
                  <a:cubicBezTo>
                    <a:pt x="1109" y="0"/>
                    <a:pt x="992" y="20"/>
                    <a:pt x="875" y="78"/>
                  </a:cubicBezTo>
                  <a:cubicBezTo>
                    <a:pt x="856" y="98"/>
                    <a:pt x="817" y="117"/>
                    <a:pt x="778" y="137"/>
                  </a:cubicBezTo>
                  <a:lnTo>
                    <a:pt x="759" y="156"/>
                  </a:lnTo>
                  <a:cubicBezTo>
                    <a:pt x="739" y="156"/>
                    <a:pt x="739" y="156"/>
                    <a:pt x="720" y="175"/>
                  </a:cubicBezTo>
                  <a:cubicBezTo>
                    <a:pt x="622" y="234"/>
                    <a:pt x="506" y="273"/>
                    <a:pt x="408" y="331"/>
                  </a:cubicBezTo>
                  <a:cubicBezTo>
                    <a:pt x="350" y="370"/>
                    <a:pt x="311" y="409"/>
                    <a:pt x="253" y="448"/>
                  </a:cubicBezTo>
                  <a:cubicBezTo>
                    <a:pt x="214" y="487"/>
                    <a:pt x="175" y="526"/>
                    <a:pt x="136" y="584"/>
                  </a:cubicBezTo>
                  <a:cubicBezTo>
                    <a:pt x="117" y="642"/>
                    <a:pt x="78" y="701"/>
                    <a:pt x="58" y="759"/>
                  </a:cubicBezTo>
                  <a:cubicBezTo>
                    <a:pt x="19" y="837"/>
                    <a:pt x="0" y="934"/>
                    <a:pt x="19" y="1031"/>
                  </a:cubicBezTo>
                  <a:cubicBezTo>
                    <a:pt x="19" y="1090"/>
                    <a:pt x="39" y="1148"/>
                    <a:pt x="58" y="1206"/>
                  </a:cubicBezTo>
                  <a:cubicBezTo>
                    <a:pt x="78" y="1265"/>
                    <a:pt x="97" y="1323"/>
                    <a:pt x="136" y="1362"/>
                  </a:cubicBezTo>
                  <a:cubicBezTo>
                    <a:pt x="175" y="1420"/>
                    <a:pt x="214" y="1479"/>
                    <a:pt x="272" y="1498"/>
                  </a:cubicBezTo>
                  <a:cubicBezTo>
                    <a:pt x="331" y="1576"/>
                    <a:pt x="408" y="1615"/>
                    <a:pt x="506" y="1654"/>
                  </a:cubicBezTo>
                  <a:cubicBezTo>
                    <a:pt x="603" y="1692"/>
                    <a:pt x="681" y="1712"/>
                    <a:pt x="778" y="1751"/>
                  </a:cubicBezTo>
                  <a:cubicBezTo>
                    <a:pt x="846" y="1774"/>
                    <a:pt x="921" y="1783"/>
                    <a:pt x="995" y="1783"/>
                  </a:cubicBezTo>
                  <a:cubicBezTo>
                    <a:pt x="1048" y="1783"/>
                    <a:pt x="1099" y="1778"/>
                    <a:pt x="1148" y="1770"/>
                  </a:cubicBezTo>
                  <a:cubicBezTo>
                    <a:pt x="1264" y="1731"/>
                    <a:pt x="1381" y="1692"/>
                    <a:pt x="1478" y="1595"/>
                  </a:cubicBezTo>
                  <a:cubicBezTo>
                    <a:pt x="1517" y="1556"/>
                    <a:pt x="1575" y="1498"/>
                    <a:pt x="1614" y="1440"/>
                  </a:cubicBezTo>
                  <a:cubicBezTo>
                    <a:pt x="1634" y="1420"/>
                    <a:pt x="1634" y="1420"/>
                    <a:pt x="1634" y="1401"/>
                  </a:cubicBezTo>
                  <a:cubicBezTo>
                    <a:pt x="1673" y="1342"/>
                    <a:pt x="1712" y="1265"/>
                    <a:pt x="1731" y="1206"/>
                  </a:cubicBezTo>
                  <a:cubicBezTo>
                    <a:pt x="1750" y="1187"/>
                    <a:pt x="1750" y="1187"/>
                    <a:pt x="1750" y="1167"/>
                  </a:cubicBezTo>
                  <a:cubicBezTo>
                    <a:pt x="1809" y="1109"/>
                    <a:pt x="1848" y="1031"/>
                    <a:pt x="1887" y="953"/>
                  </a:cubicBezTo>
                  <a:cubicBezTo>
                    <a:pt x="1925" y="856"/>
                    <a:pt x="1925" y="759"/>
                    <a:pt x="1906" y="662"/>
                  </a:cubicBezTo>
                  <a:cubicBezTo>
                    <a:pt x="1906" y="564"/>
                    <a:pt x="1887" y="487"/>
                    <a:pt x="1848" y="409"/>
                  </a:cubicBezTo>
                  <a:cubicBezTo>
                    <a:pt x="1809" y="350"/>
                    <a:pt x="1770" y="292"/>
                    <a:pt x="1731" y="253"/>
                  </a:cubicBezTo>
                  <a:cubicBezTo>
                    <a:pt x="1653" y="156"/>
                    <a:pt x="1556" y="78"/>
                    <a:pt x="1420" y="39"/>
                  </a:cubicBezTo>
                  <a:cubicBezTo>
                    <a:pt x="1361" y="39"/>
                    <a:pt x="1303" y="20"/>
                    <a:pt x="1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4" name="Google Shape;1484;p50"/>
            <p:cNvSpPr/>
            <p:nvPr/>
          </p:nvSpPr>
          <p:spPr>
            <a:xfrm>
              <a:off x="-6782650" y="2436738"/>
              <a:ext cx="40850" cy="37500"/>
            </a:xfrm>
            <a:custGeom>
              <a:avLst/>
              <a:gdLst/>
              <a:ahLst/>
              <a:cxnLst/>
              <a:rect l="l" t="t" r="r" b="b"/>
              <a:pathLst>
                <a:path w="1634" h="1500" extrusionOk="0">
                  <a:moveTo>
                    <a:pt x="782" y="1"/>
                  </a:moveTo>
                  <a:cubicBezTo>
                    <a:pt x="742" y="1"/>
                    <a:pt x="702" y="6"/>
                    <a:pt x="661" y="14"/>
                  </a:cubicBezTo>
                  <a:cubicBezTo>
                    <a:pt x="584" y="14"/>
                    <a:pt x="486" y="33"/>
                    <a:pt x="409" y="72"/>
                  </a:cubicBezTo>
                  <a:cubicBezTo>
                    <a:pt x="311" y="111"/>
                    <a:pt x="253" y="169"/>
                    <a:pt x="195" y="247"/>
                  </a:cubicBezTo>
                  <a:cubicBezTo>
                    <a:pt x="117" y="325"/>
                    <a:pt x="78" y="403"/>
                    <a:pt x="58" y="500"/>
                  </a:cubicBezTo>
                  <a:cubicBezTo>
                    <a:pt x="39" y="558"/>
                    <a:pt x="20" y="617"/>
                    <a:pt x="20" y="675"/>
                  </a:cubicBezTo>
                  <a:cubicBezTo>
                    <a:pt x="0" y="811"/>
                    <a:pt x="39" y="928"/>
                    <a:pt x="97" y="1044"/>
                  </a:cubicBezTo>
                  <a:cubicBezTo>
                    <a:pt x="117" y="1083"/>
                    <a:pt x="156" y="1142"/>
                    <a:pt x="195" y="1181"/>
                  </a:cubicBezTo>
                  <a:cubicBezTo>
                    <a:pt x="272" y="1278"/>
                    <a:pt x="389" y="1356"/>
                    <a:pt x="506" y="1395"/>
                  </a:cubicBezTo>
                  <a:cubicBezTo>
                    <a:pt x="564" y="1414"/>
                    <a:pt x="622" y="1433"/>
                    <a:pt x="700" y="1453"/>
                  </a:cubicBezTo>
                  <a:cubicBezTo>
                    <a:pt x="757" y="1481"/>
                    <a:pt x="825" y="1499"/>
                    <a:pt x="895" y="1499"/>
                  </a:cubicBezTo>
                  <a:cubicBezTo>
                    <a:pt x="920" y="1499"/>
                    <a:pt x="947" y="1497"/>
                    <a:pt x="973" y="1492"/>
                  </a:cubicBezTo>
                  <a:cubicBezTo>
                    <a:pt x="1070" y="1492"/>
                    <a:pt x="1148" y="1472"/>
                    <a:pt x="1245" y="1414"/>
                  </a:cubicBezTo>
                  <a:cubicBezTo>
                    <a:pt x="1323" y="1375"/>
                    <a:pt x="1400" y="1317"/>
                    <a:pt x="1439" y="1239"/>
                  </a:cubicBezTo>
                  <a:cubicBezTo>
                    <a:pt x="1517" y="1181"/>
                    <a:pt x="1556" y="1103"/>
                    <a:pt x="1595" y="1006"/>
                  </a:cubicBezTo>
                  <a:cubicBezTo>
                    <a:pt x="1614" y="947"/>
                    <a:pt x="1614" y="889"/>
                    <a:pt x="1634" y="811"/>
                  </a:cubicBezTo>
                  <a:cubicBezTo>
                    <a:pt x="1634" y="694"/>
                    <a:pt x="1614" y="578"/>
                    <a:pt x="1556" y="461"/>
                  </a:cubicBezTo>
                  <a:cubicBezTo>
                    <a:pt x="1517" y="403"/>
                    <a:pt x="1478" y="364"/>
                    <a:pt x="1459" y="305"/>
                  </a:cubicBezTo>
                  <a:cubicBezTo>
                    <a:pt x="1362" y="208"/>
                    <a:pt x="1264" y="150"/>
                    <a:pt x="1148" y="111"/>
                  </a:cubicBezTo>
                  <a:cubicBezTo>
                    <a:pt x="1070" y="72"/>
                    <a:pt x="1011" y="53"/>
                    <a:pt x="953" y="33"/>
                  </a:cubicBezTo>
                  <a:cubicBezTo>
                    <a:pt x="896" y="10"/>
                    <a:pt x="839" y="1"/>
                    <a:pt x="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5" name="Google Shape;1485;p50"/>
            <p:cNvSpPr/>
            <p:nvPr/>
          </p:nvSpPr>
          <p:spPr>
            <a:xfrm>
              <a:off x="-7016550" y="2213563"/>
              <a:ext cx="50125" cy="47400"/>
            </a:xfrm>
            <a:custGeom>
              <a:avLst/>
              <a:gdLst/>
              <a:ahLst/>
              <a:cxnLst/>
              <a:rect l="l" t="t" r="r" b="b"/>
              <a:pathLst>
                <a:path w="2005" h="1896" extrusionOk="0">
                  <a:moveTo>
                    <a:pt x="1290" y="1"/>
                  </a:moveTo>
                  <a:cubicBezTo>
                    <a:pt x="1238" y="1"/>
                    <a:pt x="1185" y="5"/>
                    <a:pt x="1129" y="13"/>
                  </a:cubicBezTo>
                  <a:lnTo>
                    <a:pt x="954" y="72"/>
                  </a:lnTo>
                  <a:cubicBezTo>
                    <a:pt x="837" y="130"/>
                    <a:pt x="760" y="227"/>
                    <a:pt x="682" y="325"/>
                  </a:cubicBezTo>
                  <a:cubicBezTo>
                    <a:pt x="662" y="363"/>
                    <a:pt x="643" y="383"/>
                    <a:pt x="623" y="402"/>
                  </a:cubicBezTo>
                  <a:cubicBezTo>
                    <a:pt x="623" y="402"/>
                    <a:pt x="623" y="402"/>
                    <a:pt x="623" y="422"/>
                  </a:cubicBezTo>
                  <a:cubicBezTo>
                    <a:pt x="584" y="422"/>
                    <a:pt x="546" y="441"/>
                    <a:pt x="507" y="461"/>
                  </a:cubicBezTo>
                  <a:cubicBezTo>
                    <a:pt x="448" y="500"/>
                    <a:pt x="371" y="558"/>
                    <a:pt x="312" y="597"/>
                  </a:cubicBezTo>
                  <a:cubicBezTo>
                    <a:pt x="293" y="616"/>
                    <a:pt x="273" y="636"/>
                    <a:pt x="254" y="636"/>
                  </a:cubicBezTo>
                  <a:cubicBezTo>
                    <a:pt x="215" y="694"/>
                    <a:pt x="176" y="733"/>
                    <a:pt x="137" y="791"/>
                  </a:cubicBezTo>
                  <a:cubicBezTo>
                    <a:pt x="79" y="869"/>
                    <a:pt x="40" y="947"/>
                    <a:pt x="40" y="1044"/>
                  </a:cubicBezTo>
                  <a:cubicBezTo>
                    <a:pt x="20" y="1103"/>
                    <a:pt x="1" y="1180"/>
                    <a:pt x="20" y="1239"/>
                  </a:cubicBezTo>
                  <a:cubicBezTo>
                    <a:pt x="20" y="1336"/>
                    <a:pt x="40" y="1414"/>
                    <a:pt x="98" y="1492"/>
                  </a:cubicBezTo>
                  <a:cubicBezTo>
                    <a:pt x="118" y="1550"/>
                    <a:pt x="157" y="1608"/>
                    <a:pt x="195" y="1647"/>
                  </a:cubicBezTo>
                  <a:cubicBezTo>
                    <a:pt x="234" y="1686"/>
                    <a:pt x="293" y="1725"/>
                    <a:pt x="332" y="1764"/>
                  </a:cubicBezTo>
                  <a:cubicBezTo>
                    <a:pt x="409" y="1822"/>
                    <a:pt x="507" y="1861"/>
                    <a:pt x="604" y="1881"/>
                  </a:cubicBezTo>
                  <a:cubicBezTo>
                    <a:pt x="643" y="1890"/>
                    <a:pt x="687" y="1895"/>
                    <a:pt x="733" y="1895"/>
                  </a:cubicBezTo>
                  <a:cubicBezTo>
                    <a:pt x="779" y="1895"/>
                    <a:pt x="828" y="1890"/>
                    <a:pt x="876" y="1881"/>
                  </a:cubicBezTo>
                  <a:cubicBezTo>
                    <a:pt x="993" y="1842"/>
                    <a:pt x="1110" y="1803"/>
                    <a:pt x="1207" y="1744"/>
                  </a:cubicBezTo>
                  <a:cubicBezTo>
                    <a:pt x="1246" y="1725"/>
                    <a:pt x="1265" y="1725"/>
                    <a:pt x="1285" y="1705"/>
                  </a:cubicBezTo>
                  <a:cubicBezTo>
                    <a:pt x="1324" y="1686"/>
                    <a:pt x="1362" y="1686"/>
                    <a:pt x="1401" y="1667"/>
                  </a:cubicBezTo>
                  <a:cubicBezTo>
                    <a:pt x="1499" y="1647"/>
                    <a:pt x="1576" y="1608"/>
                    <a:pt x="1635" y="1530"/>
                  </a:cubicBezTo>
                  <a:cubicBezTo>
                    <a:pt x="1713" y="1472"/>
                    <a:pt x="1771" y="1394"/>
                    <a:pt x="1810" y="1316"/>
                  </a:cubicBezTo>
                  <a:cubicBezTo>
                    <a:pt x="1849" y="1258"/>
                    <a:pt x="1868" y="1180"/>
                    <a:pt x="1868" y="1103"/>
                  </a:cubicBezTo>
                  <a:cubicBezTo>
                    <a:pt x="1926" y="1025"/>
                    <a:pt x="1965" y="947"/>
                    <a:pt x="1965" y="850"/>
                  </a:cubicBezTo>
                  <a:cubicBezTo>
                    <a:pt x="2004" y="752"/>
                    <a:pt x="2004" y="675"/>
                    <a:pt x="1985" y="577"/>
                  </a:cubicBezTo>
                  <a:cubicBezTo>
                    <a:pt x="1965" y="480"/>
                    <a:pt x="1926" y="402"/>
                    <a:pt x="1868" y="325"/>
                  </a:cubicBezTo>
                  <a:cubicBezTo>
                    <a:pt x="1810" y="247"/>
                    <a:pt x="1751" y="169"/>
                    <a:pt x="1674" y="130"/>
                  </a:cubicBezTo>
                  <a:cubicBezTo>
                    <a:pt x="1615" y="91"/>
                    <a:pt x="1557" y="72"/>
                    <a:pt x="1499" y="33"/>
                  </a:cubicBezTo>
                  <a:cubicBezTo>
                    <a:pt x="1430" y="10"/>
                    <a:pt x="1362" y="1"/>
                    <a:pt x="12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6" name="Google Shape;1486;p50"/>
            <p:cNvSpPr/>
            <p:nvPr/>
          </p:nvSpPr>
          <p:spPr>
            <a:xfrm>
              <a:off x="-7099200" y="2138638"/>
              <a:ext cx="49625" cy="45125"/>
            </a:xfrm>
            <a:custGeom>
              <a:avLst/>
              <a:gdLst/>
              <a:ahLst/>
              <a:cxnLst/>
              <a:rect l="l" t="t" r="r" b="b"/>
              <a:pathLst>
                <a:path w="1985" h="1805" extrusionOk="0">
                  <a:moveTo>
                    <a:pt x="1253" y="1"/>
                  </a:moveTo>
                  <a:cubicBezTo>
                    <a:pt x="1206" y="1"/>
                    <a:pt x="1158" y="5"/>
                    <a:pt x="1109" y="15"/>
                  </a:cubicBezTo>
                  <a:cubicBezTo>
                    <a:pt x="1051" y="35"/>
                    <a:pt x="993" y="54"/>
                    <a:pt x="934" y="74"/>
                  </a:cubicBezTo>
                  <a:cubicBezTo>
                    <a:pt x="934" y="93"/>
                    <a:pt x="934" y="93"/>
                    <a:pt x="934" y="93"/>
                  </a:cubicBezTo>
                  <a:lnTo>
                    <a:pt x="915" y="93"/>
                  </a:lnTo>
                  <a:cubicBezTo>
                    <a:pt x="895" y="93"/>
                    <a:pt x="876" y="93"/>
                    <a:pt x="856" y="112"/>
                  </a:cubicBezTo>
                  <a:cubicBezTo>
                    <a:pt x="779" y="132"/>
                    <a:pt x="701" y="151"/>
                    <a:pt x="623" y="190"/>
                  </a:cubicBezTo>
                  <a:cubicBezTo>
                    <a:pt x="565" y="210"/>
                    <a:pt x="526" y="249"/>
                    <a:pt x="487" y="268"/>
                  </a:cubicBezTo>
                  <a:cubicBezTo>
                    <a:pt x="448" y="307"/>
                    <a:pt x="390" y="326"/>
                    <a:pt x="370" y="365"/>
                  </a:cubicBezTo>
                  <a:cubicBezTo>
                    <a:pt x="351" y="365"/>
                    <a:pt x="351" y="385"/>
                    <a:pt x="331" y="385"/>
                  </a:cubicBezTo>
                  <a:cubicBezTo>
                    <a:pt x="292" y="443"/>
                    <a:pt x="234" y="482"/>
                    <a:pt x="195" y="540"/>
                  </a:cubicBezTo>
                  <a:cubicBezTo>
                    <a:pt x="176" y="560"/>
                    <a:pt x="176" y="579"/>
                    <a:pt x="156" y="599"/>
                  </a:cubicBezTo>
                  <a:cubicBezTo>
                    <a:pt x="117" y="657"/>
                    <a:pt x="98" y="735"/>
                    <a:pt x="59" y="793"/>
                  </a:cubicBezTo>
                  <a:cubicBezTo>
                    <a:pt x="59" y="813"/>
                    <a:pt x="59" y="813"/>
                    <a:pt x="39" y="832"/>
                  </a:cubicBezTo>
                  <a:cubicBezTo>
                    <a:pt x="39" y="890"/>
                    <a:pt x="20" y="949"/>
                    <a:pt x="20" y="1027"/>
                  </a:cubicBezTo>
                  <a:cubicBezTo>
                    <a:pt x="1" y="1104"/>
                    <a:pt x="20" y="1202"/>
                    <a:pt x="59" y="1279"/>
                  </a:cubicBezTo>
                  <a:cubicBezTo>
                    <a:pt x="78" y="1357"/>
                    <a:pt x="98" y="1396"/>
                    <a:pt x="137" y="1454"/>
                  </a:cubicBezTo>
                  <a:cubicBezTo>
                    <a:pt x="176" y="1532"/>
                    <a:pt x="253" y="1591"/>
                    <a:pt x="331" y="1649"/>
                  </a:cubicBezTo>
                  <a:cubicBezTo>
                    <a:pt x="409" y="1688"/>
                    <a:pt x="487" y="1746"/>
                    <a:pt x="565" y="1766"/>
                  </a:cubicBezTo>
                  <a:cubicBezTo>
                    <a:pt x="604" y="1785"/>
                    <a:pt x="662" y="1785"/>
                    <a:pt x="701" y="1785"/>
                  </a:cubicBezTo>
                  <a:cubicBezTo>
                    <a:pt x="740" y="1805"/>
                    <a:pt x="779" y="1805"/>
                    <a:pt x="817" y="1805"/>
                  </a:cubicBezTo>
                  <a:lnTo>
                    <a:pt x="856" y="1805"/>
                  </a:lnTo>
                  <a:cubicBezTo>
                    <a:pt x="934" y="1805"/>
                    <a:pt x="1012" y="1805"/>
                    <a:pt x="1090" y="1785"/>
                  </a:cubicBezTo>
                  <a:lnTo>
                    <a:pt x="1129" y="1785"/>
                  </a:lnTo>
                  <a:cubicBezTo>
                    <a:pt x="1187" y="1766"/>
                    <a:pt x="1265" y="1746"/>
                    <a:pt x="1323" y="1707"/>
                  </a:cubicBezTo>
                  <a:cubicBezTo>
                    <a:pt x="1343" y="1707"/>
                    <a:pt x="1381" y="1688"/>
                    <a:pt x="1401" y="1688"/>
                  </a:cubicBezTo>
                  <a:cubicBezTo>
                    <a:pt x="1459" y="1649"/>
                    <a:pt x="1518" y="1610"/>
                    <a:pt x="1576" y="1552"/>
                  </a:cubicBezTo>
                  <a:cubicBezTo>
                    <a:pt x="1595" y="1552"/>
                    <a:pt x="1595" y="1552"/>
                    <a:pt x="1615" y="1532"/>
                  </a:cubicBezTo>
                  <a:cubicBezTo>
                    <a:pt x="1615" y="1532"/>
                    <a:pt x="1634" y="1513"/>
                    <a:pt x="1634" y="1513"/>
                  </a:cubicBezTo>
                  <a:cubicBezTo>
                    <a:pt x="1693" y="1454"/>
                    <a:pt x="1732" y="1396"/>
                    <a:pt x="1790" y="1338"/>
                  </a:cubicBezTo>
                  <a:cubicBezTo>
                    <a:pt x="1829" y="1299"/>
                    <a:pt x="1848" y="1240"/>
                    <a:pt x="1868" y="1182"/>
                  </a:cubicBezTo>
                  <a:cubicBezTo>
                    <a:pt x="1887" y="1143"/>
                    <a:pt x="1907" y="1104"/>
                    <a:pt x="1926" y="1065"/>
                  </a:cubicBezTo>
                  <a:cubicBezTo>
                    <a:pt x="1926" y="1065"/>
                    <a:pt x="1926" y="1046"/>
                    <a:pt x="1926" y="1046"/>
                  </a:cubicBezTo>
                  <a:cubicBezTo>
                    <a:pt x="1946" y="988"/>
                    <a:pt x="1965" y="910"/>
                    <a:pt x="1965" y="832"/>
                  </a:cubicBezTo>
                  <a:cubicBezTo>
                    <a:pt x="1965" y="832"/>
                    <a:pt x="1965" y="813"/>
                    <a:pt x="1984" y="793"/>
                  </a:cubicBezTo>
                  <a:cubicBezTo>
                    <a:pt x="1984" y="793"/>
                    <a:pt x="1984" y="774"/>
                    <a:pt x="1984" y="774"/>
                  </a:cubicBezTo>
                  <a:cubicBezTo>
                    <a:pt x="1965" y="715"/>
                    <a:pt x="1965" y="638"/>
                    <a:pt x="1965" y="579"/>
                  </a:cubicBezTo>
                  <a:cubicBezTo>
                    <a:pt x="1946" y="482"/>
                    <a:pt x="1907" y="404"/>
                    <a:pt x="1848" y="326"/>
                  </a:cubicBezTo>
                  <a:cubicBezTo>
                    <a:pt x="1809" y="249"/>
                    <a:pt x="1732" y="171"/>
                    <a:pt x="1654" y="132"/>
                  </a:cubicBezTo>
                  <a:cubicBezTo>
                    <a:pt x="1576" y="74"/>
                    <a:pt x="1479" y="35"/>
                    <a:pt x="1381" y="15"/>
                  </a:cubicBezTo>
                  <a:cubicBezTo>
                    <a:pt x="1343" y="5"/>
                    <a:pt x="1299" y="1"/>
                    <a:pt x="1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7" name="Google Shape;1487;p50"/>
            <p:cNvSpPr/>
            <p:nvPr/>
          </p:nvSpPr>
          <p:spPr>
            <a:xfrm>
              <a:off x="-7100175" y="2335613"/>
              <a:ext cx="48650" cy="45075"/>
            </a:xfrm>
            <a:custGeom>
              <a:avLst/>
              <a:gdLst/>
              <a:ahLst/>
              <a:cxnLst/>
              <a:rect l="l" t="t" r="r" b="b"/>
              <a:pathLst>
                <a:path w="1946" h="1803" extrusionOk="0">
                  <a:moveTo>
                    <a:pt x="1223" y="0"/>
                  </a:moveTo>
                  <a:cubicBezTo>
                    <a:pt x="1170" y="0"/>
                    <a:pt x="1119" y="5"/>
                    <a:pt x="1070" y="13"/>
                  </a:cubicBezTo>
                  <a:cubicBezTo>
                    <a:pt x="1032" y="13"/>
                    <a:pt x="1012" y="13"/>
                    <a:pt x="993" y="33"/>
                  </a:cubicBezTo>
                  <a:lnTo>
                    <a:pt x="954" y="33"/>
                  </a:lnTo>
                  <a:cubicBezTo>
                    <a:pt x="876" y="71"/>
                    <a:pt x="818" y="91"/>
                    <a:pt x="759" y="110"/>
                  </a:cubicBezTo>
                  <a:cubicBezTo>
                    <a:pt x="720" y="130"/>
                    <a:pt x="701" y="130"/>
                    <a:pt x="681" y="149"/>
                  </a:cubicBezTo>
                  <a:cubicBezTo>
                    <a:pt x="623" y="188"/>
                    <a:pt x="565" y="227"/>
                    <a:pt x="506" y="266"/>
                  </a:cubicBezTo>
                  <a:cubicBezTo>
                    <a:pt x="487" y="266"/>
                    <a:pt x="487" y="285"/>
                    <a:pt x="467" y="285"/>
                  </a:cubicBezTo>
                  <a:cubicBezTo>
                    <a:pt x="448" y="305"/>
                    <a:pt x="429" y="324"/>
                    <a:pt x="409" y="344"/>
                  </a:cubicBezTo>
                  <a:cubicBezTo>
                    <a:pt x="351" y="402"/>
                    <a:pt x="292" y="460"/>
                    <a:pt x="254" y="538"/>
                  </a:cubicBezTo>
                  <a:cubicBezTo>
                    <a:pt x="234" y="558"/>
                    <a:pt x="215" y="577"/>
                    <a:pt x="215" y="597"/>
                  </a:cubicBezTo>
                  <a:cubicBezTo>
                    <a:pt x="176" y="674"/>
                    <a:pt x="117" y="752"/>
                    <a:pt x="98" y="830"/>
                  </a:cubicBezTo>
                  <a:cubicBezTo>
                    <a:pt x="1" y="1063"/>
                    <a:pt x="78" y="1336"/>
                    <a:pt x="234" y="1530"/>
                  </a:cubicBezTo>
                  <a:cubicBezTo>
                    <a:pt x="273" y="1589"/>
                    <a:pt x="331" y="1627"/>
                    <a:pt x="390" y="1666"/>
                  </a:cubicBezTo>
                  <a:lnTo>
                    <a:pt x="409" y="1666"/>
                  </a:lnTo>
                  <a:cubicBezTo>
                    <a:pt x="429" y="1686"/>
                    <a:pt x="545" y="1744"/>
                    <a:pt x="584" y="1764"/>
                  </a:cubicBezTo>
                  <a:cubicBezTo>
                    <a:pt x="643" y="1783"/>
                    <a:pt x="720" y="1802"/>
                    <a:pt x="798" y="1802"/>
                  </a:cubicBezTo>
                  <a:cubicBezTo>
                    <a:pt x="973" y="1802"/>
                    <a:pt x="1032" y="1783"/>
                    <a:pt x="1187" y="1725"/>
                  </a:cubicBezTo>
                  <a:cubicBezTo>
                    <a:pt x="1207" y="1705"/>
                    <a:pt x="1207" y="1705"/>
                    <a:pt x="1207" y="1705"/>
                  </a:cubicBezTo>
                  <a:cubicBezTo>
                    <a:pt x="1265" y="1686"/>
                    <a:pt x="1323" y="1627"/>
                    <a:pt x="1362" y="1608"/>
                  </a:cubicBezTo>
                  <a:cubicBezTo>
                    <a:pt x="1382" y="1608"/>
                    <a:pt x="1382" y="1589"/>
                    <a:pt x="1382" y="1589"/>
                  </a:cubicBezTo>
                  <a:cubicBezTo>
                    <a:pt x="1382" y="1589"/>
                    <a:pt x="1401" y="1589"/>
                    <a:pt x="1401" y="1569"/>
                  </a:cubicBezTo>
                  <a:cubicBezTo>
                    <a:pt x="1440" y="1530"/>
                    <a:pt x="1479" y="1491"/>
                    <a:pt x="1518" y="1433"/>
                  </a:cubicBezTo>
                  <a:lnTo>
                    <a:pt x="1537" y="1433"/>
                  </a:lnTo>
                  <a:cubicBezTo>
                    <a:pt x="1537" y="1414"/>
                    <a:pt x="1537" y="1414"/>
                    <a:pt x="1537" y="1414"/>
                  </a:cubicBezTo>
                  <a:cubicBezTo>
                    <a:pt x="1557" y="1375"/>
                    <a:pt x="1576" y="1355"/>
                    <a:pt x="1576" y="1316"/>
                  </a:cubicBezTo>
                  <a:cubicBezTo>
                    <a:pt x="1596" y="1316"/>
                    <a:pt x="1596" y="1297"/>
                    <a:pt x="1615" y="1297"/>
                  </a:cubicBezTo>
                  <a:cubicBezTo>
                    <a:pt x="1693" y="1258"/>
                    <a:pt x="1751" y="1200"/>
                    <a:pt x="1809" y="1102"/>
                  </a:cubicBezTo>
                  <a:cubicBezTo>
                    <a:pt x="1868" y="1025"/>
                    <a:pt x="1907" y="947"/>
                    <a:pt x="1907" y="849"/>
                  </a:cubicBezTo>
                  <a:cubicBezTo>
                    <a:pt x="1926" y="752"/>
                    <a:pt x="1946" y="655"/>
                    <a:pt x="1907" y="558"/>
                  </a:cubicBezTo>
                  <a:cubicBezTo>
                    <a:pt x="1887" y="499"/>
                    <a:pt x="1868" y="441"/>
                    <a:pt x="1848" y="383"/>
                  </a:cubicBezTo>
                  <a:cubicBezTo>
                    <a:pt x="1790" y="285"/>
                    <a:pt x="1712" y="188"/>
                    <a:pt x="1615" y="110"/>
                  </a:cubicBezTo>
                  <a:cubicBezTo>
                    <a:pt x="1557" y="91"/>
                    <a:pt x="1498" y="71"/>
                    <a:pt x="1440" y="33"/>
                  </a:cubicBezTo>
                  <a:cubicBezTo>
                    <a:pt x="1372" y="10"/>
                    <a:pt x="1297" y="0"/>
                    <a:pt x="1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8" name="Google Shape;1488;p50"/>
            <p:cNvSpPr/>
            <p:nvPr/>
          </p:nvSpPr>
          <p:spPr>
            <a:xfrm>
              <a:off x="-7134200" y="2451163"/>
              <a:ext cx="41350" cy="43000"/>
            </a:xfrm>
            <a:custGeom>
              <a:avLst/>
              <a:gdLst/>
              <a:ahLst/>
              <a:cxnLst/>
              <a:rect l="l" t="t" r="r" b="b"/>
              <a:pathLst>
                <a:path w="1654" h="1720" extrusionOk="0">
                  <a:moveTo>
                    <a:pt x="759" y="1"/>
                  </a:moveTo>
                  <a:cubicBezTo>
                    <a:pt x="700" y="20"/>
                    <a:pt x="642" y="20"/>
                    <a:pt x="584" y="20"/>
                  </a:cubicBezTo>
                  <a:cubicBezTo>
                    <a:pt x="448" y="40"/>
                    <a:pt x="350" y="98"/>
                    <a:pt x="253" y="176"/>
                  </a:cubicBezTo>
                  <a:cubicBezTo>
                    <a:pt x="214" y="234"/>
                    <a:pt x="175" y="273"/>
                    <a:pt x="136" y="331"/>
                  </a:cubicBezTo>
                  <a:cubicBezTo>
                    <a:pt x="59" y="429"/>
                    <a:pt x="20" y="545"/>
                    <a:pt x="0" y="681"/>
                  </a:cubicBezTo>
                  <a:cubicBezTo>
                    <a:pt x="0" y="701"/>
                    <a:pt x="0" y="701"/>
                    <a:pt x="0" y="720"/>
                  </a:cubicBezTo>
                  <a:cubicBezTo>
                    <a:pt x="20" y="779"/>
                    <a:pt x="20" y="856"/>
                    <a:pt x="20" y="915"/>
                  </a:cubicBezTo>
                  <a:cubicBezTo>
                    <a:pt x="20" y="934"/>
                    <a:pt x="20" y="954"/>
                    <a:pt x="39" y="973"/>
                  </a:cubicBezTo>
                  <a:cubicBezTo>
                    <a:pt x="59" y="1031"/>
                    <a:pt x="78" y="1109"/>
                    <a:pt x="117" y="1187"/>
                  </a:cubicBezTo>
                  <a:cubicBezTo>
                    <a:pt x="117" y="1187"/>
                    <a:pt x="117" y="1207"/>
                    <a:pt x="117" y="1207"/>
                  </a:cubicBezTo>
                  <a:cubicBezTo>
                    <a:pt x="156" y="1265"/>
                    <a:pt x="195" y="1323"/>
                    <a:pt x="234" y="1362"/>
                  </a:cubicBezTo>
                  <a:cubicBezTo>
                    <a:pt x="234" y="1362"/>
                    <a:pt x="234" y="1382"/>
                    <a:pt x="234" y="1382"/>
                  </a:cubicBezTo>
                  <a:cubicBezTo>
                    <a:pt x="253" y="1382"/>
                    <a:pt x="273" y="1401"/>
                    <a:pt x="273" y="1420"/>
                  </a:cubicBezTo>
                  <a:cubicBezTo>
                    <a:pt x="311" y="1459"/>
                    <a:pt x="389" y="1518"/>
                    <a:pt x="448" y="1557"/>
                  </a:cubicBezTo>
                  <a:cubicBezTo>
                    <a:pt x="525" y="1595"/>
                    <a:pt x="603" y="1634"/>
                    <a:pt x="662" y="1673"/>
                  </a:cubicBezTo>
                  <a:lnTo>
                    <a:pt x="700" y="1673"/>
                  </a:lnTo>
                  <a:cubicBezTo>
                    <a:pt x="759" y="1693"/>
                    <a:pt x="817" y="1693"/>
                    <a:pt x="895" y="1712"/>
                  </a:cubicBezTo>
                  <a:lnTo>
                    <a:pt x="914" y="1712"/>
                  </a:lnTo>
                  <a:cubicBezTo>
                    <a:pt x="935" y="1717"/>
                    <a:pt x="957" y="1720"/>
                    <a:pt x="980" y="1720"/>
                  </a:cubicBezTo>
                  <a:cubicBezTo>
                    <a:pt x="1043" y="1720"/>
                    <a:pt x="1110" y="1702"/>
                    <a:pt x="1167" y="1673"/>
                  </a:cubicBezTo>
                  <a:cubicBezTo>
                    <a:pt x="1264" y="1654"/>
                    <a:pt x="1342" y="1595"/>
                    <a:pt x="1420" y="1537"/>
                  </a:cubicBezTo>
                  <a:cubicBezTo>
                    <a:pt x="1498" y="1479"/>
                    <a:pt x="1537" y="1401"/>
                    <a:pt x="1576" y="1304"/>
                  </a:cubicBezTo>
                  <a:cubicBezTo>
                    <a:pt x="1634" y="1226"/>
                    <a:pt x="1653" y="1129"/>
                    <a:pt x="1653" y="1031"/>
                  </a:cubicBezTo>
                  <a:cubicBezTo>
                    <a:pt x="1653" y="973"/>
                    <a:pt x="1653" y="915"/>
                    <a:pt x="1634" y="856"/>
                  </a:cubicBezTo>
                  <a:cubicBezTo>
                    <a:pt x="1615" y="740"/>
                    <a:pt x="1556" y="623"/>
                    <a:pt x="1478" y="526"/>
                  </a:cubicBezTo>
                  <a:cubicBezTo>
                    <a:pt x="1439" y="506"/>
                    <a:pt x="1401" y="467"/>
                    <a:pt x="1381" y="429"/>
                  </a:cubicBezTo>
                  <a:cubicBezTo>
                    <a:pt x="1342" y="370"/>
                    <a:pt x="1303" y="312"/>
                    <a:pt x="1264" y="253"/>
                  </a:cubicBezTo>
                  <a:cubicBezTo>
                    <a:pt x="1206" y="176"/>
                    <a:pt x="1128" y="117"/>
                    <a:pt x="1031" y="78"/>
                  </a:cubicBezTo>
                  <a:cubicBezTo>
                    <a:pt x="953" y="40"/>
                    <a:pt x="856" y="1"/>
                    <a:pt x="7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9" name="Google Shape;1489;p50"/>
            <p:cNvSpPr/>
            <p:nvPr/>
          </p:nvSpPr>
          <p:spPr>
            <a:xfrm>
              <a:off x="-6997100" y="2433663"/>
              <a:ext cx="37950" cy="38750"/>
            </a:xfrm>
            <a:custGeom>
              <a:avLst/>
              <a:gdLst/>
              <a:ahLst/>
              <a:cxnLst/>
              <a:rect l="l" t="t" r="r" b="b"/>
              <a:pathLst>
                <a:path w="1518" h="1550" extrusionOk="0">
                  <a:moveTo>
                    <a:pt x="662" y="0"/>
                  </a:moveTo>
                  <a:cubicBezTo>
                    <a:pt x="584" y="0"/>
                    <a:pt x="487" y="20"/>
                    <a:pt x="409" y="78"/>
                  </a:cubicBezTo>
                  <a:cubicBezTo>
                    <a:pt x="351" y="117"/>
                    <a:pt x="312" y="137"/>
                    <a:pt x="254" y="176"/>
                  </a:cubicBezTo>
                  <a:cubicBezTo>
                    <a:pt x="157" y="253"/>
                    <a:pt x="98" y="370"/>
                    <a:pt x="40" y="487"/>
                  </a:cubicBezTo>
                  <a:cubicBezTo>
                    <a:pt x="40" y="545"/>
                    <a:pt x="20" y="623"/>
                    <a:pt x="20" y="681"/>
                  </a:cubicBezTo>
                  <a:cubicBezTo>
                    <a:pt x="1" y="798"/>
                    <a:pt x="40" y="915"/>
                    <a:pt x="98" y="1031"/>
                  </a:cubicBezTo>
                  <a:lnTo>
                    <a:pt x="157" y="1167"/>
                  </a:lnTo>
                  <a:cubicBezTo>
                    <a:pt x="195" y="1245"/>
                    <a:pt x="254" y="1323"/>
                    <a:pt x="332" y="1381"/>
                  </a:cubicBezTo>
                  <a:cubicBezTo>
                    <a:pt x="390" y="1440"/>
                    <a:pt x="468" y="1498"/>
                    <a:pt x="565" y="1518"/>
                  </a:cubicBezTo>
                  <a:cubicBezTo>
                    <a:pt x="622" y="1540"/>
                    <a:pt x="679" y="1550"/>
                    <a:pt x="732" y="1550"/>
                  </a:cubicBezTo>
                  <a:cubicBezTo>
                    <a:pt x="769" y="1550"/>
                    <a:pt x="805" y="1545"/>
                    <a:pt x="837" y="1537"/>
                  </a:cubicBezTo>
                  <a:cubicBezTo>
                    <a:pt x="935" y="1537"/>
                    <a:pt x="1032" y="1518"/>
                    <a:pt x="1110" y="1479"/>
                  </a:cubicBezTo>
                  <a:cubicBezTo>
                    <a:pt x="1168" y="1440"/>
                    <a:pt x="1207" y="1401"/>
                    <a:pt x="1265" y="1381"/>
                  </a:cubicBezTo>
                  <a:cubicBezTo>
                    <a:pt x="1362" y="1284"/>
                    <a:pt x="1421" y="1187"/>
                    <a:pt x="1460" y="1070"/>
                  </a:cubicBezTo>
                  <a:cubicBezTo>
                    <a:pt x="1479" y="992"/>
                    <a:pt x="1499" y="934"/>
                    <a:pt x="1499" y="876"/>
                  </a:cubicBezTo>
                  <a:cubicBezTo>
                    <a:pt x="1518" y="759"/>
                    <a:pt x="1479" y="623"/>
                    <a:pt x="1421" y="526"/>
                  </a:cubicBezTo>
                  <a:cubicBezTo>
                    <a:pt x="1401" y="467"/>
                    <a:pt x="1382" y="428"/>
                    <a:pt x="1362" y="389"/>
                  </a:cubicBezTo>
                  <a:cubicBezTo>
                    <a:pt x="1324" y="312"/>
                    <a:pt x="1265" y="234"/>
                    <a:pt x="1187" y="176"/>
                  </a:cubicBezTo>
                  <a:cubicBezTo>
                    <a:pt x="1129" y="117"/>
                    <a:pt x="1051" y="59"/>
                    <a:pt x="954" y="39"/>
                  </a:cubicBezTo>
                  <a:cubicBezTo>
                    <a:pt x="857" y="0"/>
                    <a:pt x="759" y="0"/>
                    <a:pt x="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0" name="Google Shape;1490;p50"/>
            <p:cNvSpPr/>
            <p:nvPr/>
          </p:nvSpPr>
          <p:spPr>
            <a:xfrm>
              <a:off x="-6959650" y="2564913"/>
              <a:ext cx="46225" cy="49375"/>
            </a:xfrm>
            <a:custGeom>
              <a:avLst/>
              <a:gdLst/>
              <a:ahLst/>
              <a:cxnLst/>
              <a:rect l="l" t="t" r="r" b="b"/>
              <a:pathLst>
                <a:path w="1849" h="1975" extrusionOk="0">
                  <a:moveTo>
                    <a:pt x="1069" y="0"/>
                  </a:moveTo>
                  <a:cubicBezTo>
                    <a:pt x="1023" y="0"/>
                    <a:pt x="979" y="6"/>
                    <a:pt x="934" y="21"/>
                  </a:cubicBezTo>
                  <a:lnTo>
                    <a:pt x="856" y="21"/>
                  </a:lnTo>
                  <a:cubicBezTo>
                    <a:pt x="779" y="60"/>
                    <a:pt x="701" y="80"/>
                    <a:pt x="623" y="118"/>
                  </a:cubicBezTo>
                  <a:cubicBezTo>
                    <a:pt x="545" y="157"/>
                    <a:pt x="467" y="216"/>
                    <a:pt x="409" y="255"/>
                  </a:cubicBezTo>
                  <a:cubicBezTo>
                    <a:pt x="390" y="274"/>
                    <a:pt x="370" y="274"/>
                    <a:pt x="351" y="294"/>
                  </a:cubicBezTo>
                  <a:cubicBezTo>
                    <a:pt x="292" y="352"/>
                    <a:pt x="234" y="410"/>
                    <a:pt x="176" y="488"/>
                  </a:cubicBezTo>
                  <a:cubicBezTo>
                    <a:pt x="137" y="546"/>
                    <a:pt x="98" y="644"/>
                    <a:pt x="59" y="721"/>
                  </a:cubicBezTo>
                  <a:cubicBezTo>
                    <a:pt x="59" y="741"/>
                    <a:pt x="39" y="760"/>
                    <a:pt x="39" y="780"/>
                  </a:cubicBezTo>
                  <a:cubicBezTo>
                    <a:pt x="20" y="838"/>
                    <a:pt x="20" y="916"/>
                    <a:pt x="1" y="974"/>
                  </a:cubicBezTo>
                  <a:cubicBezTo>
                    <a:pt x="1" y="974"/>
                    <a:pt x="1" y="994"/>
                    <a:pt x="1" y="994"/>
                  </a:cubicBezTo>
                  <a:cubicBezTo>
                    <a:pt x="1" y="1013"/>
                    <a:pt x="1" y="1013"/>
                    <a:pt x="1" y="1033"/>
                  </a:cubicBezTo>
                  <a:cubicBezTo>
                    <a:pt x="1" y="1110"/>
                    <a:pt x="1" y="1188"/>
                    <a:pt x="20" y="1266"/>
                  </a:cubicBezTo>
                  <a:cubicBezTo>
                    <a:pt x="78" y="1460"/>
                    <a:pt x="98" y="1480"/>
                    <a:pt x="214" y="1636"/>
                  </a:cubicBezTo>
                  <a:cubicBezTo>
                    <a:pt x="214" y="1655"/>
                    <a:pt x="234" y="1655"/>
                    <a:pt x="234" y="1674"/>
                  </a:cubicBezTo>
                  <a:cubicBezTo>
                    <a:pt x="292" y="1713"/>
                    <a:pt x="351" y="1772"/>
                    <a:pt x="409" y="1811"/>
                  </a:cubicBezTo>
                  <a:cubicBezTo>
                    <a:pt x="487" y="1849"/>
                    <a:pt x="545" y="1888"/>
                    <a:pt x="623" y="1927"/>
                  </a:cubicBezTo>
                  <a:cubicBezTo>
                    <a:pt x="701" y="1947"/>
                    <a:pt x="798" y="1966"/>
                    <a:pt x="856" y="1966"/>
                  </a:cubicBezTo>
                  <a:cubicBezTo>
                    <a:pt x="889" y="1973"/>
                    <a:pt x="921" y="1975"/>
                    <a:pt x="954" y="1975"/>
                  </a:cubicBezTo>
                  <a:cubicBezTo>
                    <a:pt x="1018" y="1975"/>
                    <a:pt x="1083" y="1966"/>
                    <a:pt x="1148" y="1966"/>
                  </a:cubicBezTo>
                  <a:cubicBezTo>
                    <a:pt x="1284" y="1927"/>
                    <a:pt x="1440" y="1849"/>
                    <a:pt x="1557" y="1752"/>
                  </a:cubicBezTo>
                  <a:cubicBezTo>
                    <a:pt x="1615" y="1713"/>
                    <a:pt x="1654" y="1655"/>
                    <a:pt x="1693" y="1577"/>
                  </a:cubicBezTo>
                  <a:cubicBezTo>
                    <a:pt x="1790" y="1402"/>
                    <a:pt x="1809" y="1363"/>
                    <a:pt x="1829" y="1169"/>
                  </a:cubicBezTo>
                  <a:cubicBezTo>
                    <a:pt x="1848" y="1072"/>
                    <a:pt x="1829" y="994"/>
                    <a:pt x="1790" y="896"/>
                  </a:cubicBezTo>
                  <a:cubicBezTo>
                    <a:pt x="1790" y="877"/>
                    <a:pt x="1770" y="877"/>
                    <a:pt x="1770" y="858"/>
                  </a:cubicBezTo>
                  <a:cubicBezTo>
                    <a:pt x="1770" y="858"/>
                    <a:pt x="1770" y="838"/>
                    <a:pt x="1770" y="838"/>
                  </a:cubicBezTo>
                  <a:cubicBezTo>
                    <a:pt x="1790" y="760"/>
                    <a:pt x="1790" y="663"/>
                    <a:pt x="1770" y="566"/>
                  </a:cubicBezTo>
                  <a:lnTo>
                    <a:pt x="1712" y="391"/>
                  </a:lnTo>
                  <a:cubicBezTo>
                    <a:pt x="1654" y="274"/>
                    <a:pt x="1576" y="196"/>
                    <a:pt x="1479" y="118"/>
                  </a:cubicBezTo>
                  <a:cubicBezTo>
                    <a:pt x="1420" y="99"/>
                    <a:pt x="1362" y="60"/>
                    <a:pt x="1304" y="41"/>
                  </a:cubicBezTo>
                  <a:cubicBezTo>
                    <a:pt x="1220" y="17"/>
                    <a:pt x="1143" y="0"/>
                    <a:pt x="1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1" name="Google Shape;1491;p50"/>
            <p:cNvSpPr/>
            <p:nvPr/>
          </p:nvSpPr>
          <p:spPr>
            <a:xfrm>
              <a:off x="-6805175" y="2557463"/>
              <a:ext cx="43100" cy="36375"/>
            </a:xfrm>
            <a:custGeom>
              <a:avLst/>
              <a:gdLst/>
              <a:ahLst/>
              <a:cxnLst/>
              <a:rect l="l" t="t" r="r" b="b"/>
              <a:pathLst>
                <a:path w="1724" h="1455" extrusionOk="0">
                  <a:moveTo>
                    <a:pt x="840" y="1"/>
                  </a:moveTo>
                  <a:cubicBezTo>
                    <a:pt x="574" y="1"/>
                    <a:pt x="312" y="143"/>
                    <a:pt x="201" y="475"/>
                  </a:cubicBezTo>
                  <a:lnTo>
                    <a:pt x="181" y="533"/>
                  </a:lnTo>
                  <a:cubicBezTo>
                    <a:pt x="1" y="1076"/>
                    <a:pt x="456" y="1454"/>
                    <a:pt x="893" y="1454"/>
                  </a:cubicBezTo>
                  <a:cubicBezTo>
                    <a:pt x="1160" y="1454"/>
                    <a:pt x="1420" y="1313"/>
                    <a:pt x="1523" y="981"/>
                  </a:cubicBezTo>
                  <a:lnTo>
                    <a:pt x="1543" y="922"/>
                  </a:lnTo>
                  <a:cubicBezTo>
                    <a:pt x="1724" y="379"/>
                    <a:pt x="1276" y="1"/>
                    <a:pt x="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2" name="Google Shape;1492;p50"/>
            <p:cNvSpPr/>
            <p:nvPr/>
          </p:nvSpPr>
          <p:spPr>
            <a:xfrm>
              <a:off x="-7085100" y="2575163"/>
              <a:ext cx="42325" cy="42925"/>
            </a:xfrm>
            <a:custGeom>
              <a:avLst/>
              <a:gdLst/>
              <a:ahLst/>
              <a:cxnLst/>
              <a:rect l="l" t="t" r="r" b="b"/>
              <a:pathLst>
                <a:path w="1693" h="1717" extrusionOk="0">
                  <a:moveTo>
                    <a:pt x="565" y="0"/>
                  </a:moveTo>
                  <a:cubicBezTo>
                    <a:pt x="429" y="39"/>
                    <a:pt x="331" y="97"/>
                    <a:pt x="234" y="175"/>
                  </a:cubicBezTo>
                  <a:cubicBezTo>
                    <a:pt x="195" y="214"/>
                    <a:pt x="156" y="273"/>
                    <a:pt x="117" y="311"/>
                  </a:cubicBezTo>
                  <a:cubicBezTo>
                    <a:pt x="40" y="428"/>
                    <a:pt x="1" y="545"/>
                    <a:pt x="1" y="681"/>
                  </a:cubicBezTo>
                  <a:cubicBezTo>
                    <a:pt x="1" y="739"/>
                    <a:pt x="1" y="837"/>
                    <a:pt x="20" y="914"/>
                  </a:cubicBezTo>
                  <a:cubicBezTo>
                    <a:pt x="20" y="914"/>
                    <a:pt x="20" y="934"/>
                    <a:pt x="20" y="934"/>
                  </a:cubicBezTo>
                  <a:cubicBezTo>
                    <a:pt x="40" y="1012"/>
                    <a:pt x="59" y="1070"/>
                    <a:pt x="98" y="1128"/>
                  </a:cubicBezTo>
                  <a:cubicBezTo>
                    <a:pt x="98" y="1148"/>
                    <a:pt x="117" y="1167"/>
                    <a:pt x="117" y="1187"/>
                  </a:cubicBezTo>
                  <a:cubicBezTo>
                    <a:pt x="156" y="1226"/>
                    <a:pt x="215" y="1323"/>
                    <a:pt x="253" y="1381"/>
                  </a:cubicBezTo>
                  <a:cubicBezTo>
                    <a:pt x="312" y="1439"/>
                    <a:pt x="370" y="1478"/>
                    <a:pt x="429" y="1537"/>
                  </a:cubicBezTo>
                  <a:cubicBezTo>
                    <a:pt x="448" y="1537"/>
                    <a:pt x="467" y="1556"/>
                    <a:pt x="487" y="1556"/>
                  </a:cubicBezTo>
                  <a:cubicBezTo>
                    <a:pt x="545" y="1595"/>
                    <a:pt x="623" y="1653"/>
                    <a:pt x="701" y="1673"/>
                  </a:cubicBezTo>
                  <a:lnTo>
                    <a:pt x="740" y="1673"/>
                  </a:lnTo>
                  <a:cubicBezTo>
                    <a:pt x="759" y="1692"/>
                    <a:pt x="798" y="1692"/>
                    <a:pt x="837" y="1692"/>
                  </a:cubicBezTo>
                  <a:cubicBezTo>
                    <a:pt x="876" y="1712"/>
                    <a:pt x="915" y="1712"/>
                    <a:pt x="954" y="1712"/>
                  </a:cubicBezTo>
                  <a:cubicBezTo>
                    <a:pt x="974" y="1715"/>
                    <a:pt x="995" y="1717"/>
                    <a:pt x="1016" y="1717"/>
                  </a:cubicBezTo>
                  <a:cubicBezTo>
                    <a:pt x="1112" y="1717"/>
                    <a:pt x="1208" y="1682"/>
                    <a:pt x="1304" y="1634"/>
                  </a:cubicBezTo>
                  <a:cubicBezTo>
                    <a:pt x="1420" y="1595"/>
                    <a:pt x="1498" y="1498"/>
                    <a:pt x="1576" y="1401"/>
                  </a:cubicBezTo>
                  <a:cubicBezTo>
                    <a:pt x="1654" y="1284"/>
                    <a:pt x="1693" y="1167"/>
                    <a:pt x="1693" y="1050"/>
                  </a:cubicBezTo>
                  <a:cubicBezTo>
                    <a:pt x="1693" y="914"/>
                    <a:pt x="1673" y="798"/>
                    <a:pt x="1615" y="681"/>
                  </a:cubicBezTo>
                  <a:cubicBezTo>
                    <a:pt x="1595" y="603"/>
                    <a:pt x="1557" y="525"/>
                    <a:pt x="1518" y="448"/>
                  </a:cubicBezTo>
                  <a:cubicBezTo>
                    <a:pt x="1479" y="370"/>
                    <a:pt x="1420" y="292"/>
                    <a:pt x="1343" y="234"/>
                  </a:cubicBezTo>
                  <a:cubicBezTo>
                    <a:pt x="1284" y="175"/>
                    <a:pt x="1206" y="117"/>
                    <a:pt x="1109" y="97"/>
                  </a:cubicBezTo>
                  <a:cubicBezTo>
                    <a:pt x="1070" y="78"/>
                    <a:pt x="1051" y="78"/>
                    <a:pt x="1012" y="78"/>
                  </a:cubicBezTo>
                  <a:cubicBezTo>
                    <a:pt x="934" y="20"/>
                    <a:pt x="837" y="0"/>
                    <a:pt x="7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3" name="Google Shape;1493;p50"/>
            <p:cNvSpPr/>
            <p:nvPr/>
          </p:nvSpPr>
          <p:spPr>
            <a:xfrm>
              <a:off x="-7187850" y="2269613"/>
              <a:ext cx="43125" cy="34925"/>
            </a:xfrm>
            <a:custGeom>
              <a:avLst/>
              <a:gdLst/>
              <a:ahLst/>
              <a:cxnLst/>
              <a:rect l="l" t="t" r="r" b="b"/>
              <a:pathLst>
                <a:path w="1725" h="1397" extrusionOk="0">
                  <a:moveTo>
                    <a:pt x="828" y="1"/>
                  </a:moveTo>
                  <a:cubicBezTo>
                    <a:pt x="558" y="1"/>
                    <a:pt x="293" y="143"/>
                    <a:pt x="182" y="475"/>
                  </a:cubicBezTo>
                  <a:cubicBezTo>
                    <a:pt x="1" y="1018"/>
                    <a:pt x="456" y="1396"/>
                    <a:pt x="898" y="1396"/>
                  </a:cubicBezTo>
                  <a:cubicBezTo>
                    <a:pt x="1168" y="1396"/>
                    <a:pt x="1433" y="1254"/>
                    <a:pt x="1543" y="922"/>
                  </a:cubicBezTo>
                  <a:cubicBezTo>
                    <a:pt x="1724" y="379"/>
                    <a:pt x="1269"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4" name="Google Shape;1494;p50"/>
            <p:cNvSpPr/>
            <p:nvPr/>
          </p:nvSpPr>
          <p:spPr>
            <a:xfrm>
              <a:off x="-7278125" y="2457488"/>
              <a:ext cx="47175" cy="44275"/>
            </a:xfrm>
            <a:custGeom>
              <a:avLst/>
              <a:gdLst/>
              <a:ahLst/>
              <a:cxnLst/>
              <a:rect l="l" t="t" r="r" b="b"/>
              <a:pathLst>
                <a:path w="1887" h="1771" extrusionOk="0">
                  <a:moveTo>
                    <a:pt x="1187" y="0"/>
                  </a:moveTo>
                  <a:cubicBezTo>
                    <a:pt x="1070" y="0"/>
                    <a:pt x="934" y="20"/>
                    <a:pt x="837" y="78"/>
                  </a:cubicBezTo>
                  <a:cubicBezTo>
                    <a:pt x="778" y="98"/>
                    <a:pt x="739" y="117"/>
                    <a:pt x="700" y="137"/>
                  </a:cubicBezTo>
                  <a:cubicBezTo>
                    <a:pt x="603" y="195"/>
                    <a:pt x="525" y="253"/>
                    <a:pt x="428" y="312"/>
                  </a:cubicBezTo>
                  <a:cubicBezTo>
                    <a:pt x="389" y="351"/>
                    <a:pt x="370" y="370"/>
                    <a:pt x="331" y="409"/>
                  </a:cubicBezTo>
                  <a:cubicBezTo>
                    <a:pt x="253" y="487"/>
                    <a:pt x="175" y="565"/>
                    <a:pt x="117" y="662"/>
                  </a:cubicBezTo>
                  <a:cubicBezTo>
                    <a:pt x="39" y="759"/>
                    <a:pt x="0" y="895"/>
                    <a:pt x="0" y="1012"/>
                  </a:cubicBezTo>
                  <a:cubicBezTo>
                    <a:pt x="0" y="1109"/>
                    <a:pt x="0" y="1206"/>
                    <a:pt x="39" y="1284"/>
                  </a:cubicBezTo>
                  <a:cubicBezTo>
                    <a:pt x="78" y="1381"/>
                    <a:pt x="117" y="1459"/>
                    <a:pt x="175" y="1518"/>
                  </a:cubicBezTo>
                  <a:cubicBezTo>
                    <a:pt x="273" y="1615"/>
                    <a:pt x="370" y="1693"/>
                    <a:pt x="486" y="1731"/>
                  </a:cubicBezTo>
                  <a:cubicBezTo>
                    <a:pt x="564" y="1751"/>
                    <a:pt x="661" y="1770"/>
                    <a:pt x="739" y="1770"/>
                  </a:cubicBezTo>
                  <a:cubicBezTo>
                    <a:pt x="837" y="1770"/>
                    <a:pt x="914" y="1770"/>
                    <a:pt x="992" y="1751"/>
                  </a:cubicBezTo>
                  <a:cubicBezTo>
                    <a:pt x="1031" y="1751"/>
                    <a:pt x="1050" y="1751"/>
                    <a:pt x="1070" y="1731"/>
                  </a:cubicBezTo>
                  <a:cubicBezTo>
                    <a:pt x="1148" y="1712"/>
                    <a:pt x="1226" y="1693"/>
                    <a:pt x="1303" y="1654"/>
                  </a:cubicBezTo>
                  <a:cubicBezTo>
                    <a:pt x="1381" y="1615"/>
                    <a:pt x="1439" y="1556"/>
                    <a:pt x="1517" y="1518"/>
                  </a:cubicBezTo>
                  <a:cubicBezTo>
                    <a:pt x="1537" y="1498"/>
                    <a:pt x="1556" y="1479"/>
                    <a:pt x="1576" y="1459"/>
                  </a:cubicBezTo>
                  <a:cubicBezTo>
                    <a:pt x="1615" y="1420"/>
                    <a:pt x="1673" y="1362"/>
                    <a:pt x="1712" y="1304"/>
                  </a:cubicBezTo>
                  <a:cubicBezTo>
                    <a:pt x="1712" y="1284"/>
                    <a:pt x="1731" y="1284"/>
                    <a:pt x="1731" y="1265"/>
                  </a:cubicBezTo>
                  <a:cubicBezTo>
                    <a:pt x="1770" y="1206"/>
                    <a:pt x="1809" y="1129"/>
                    <a:pt x="1848" y="1031"/>
                  </a:cubicBezTo>
                  <a:cubicBezTo>
                    <a:pt x="1887" y="954"/>
                    <a:pt x="1887" y="856"/>
                    <a:pt x="1867" y="759"/>
                  </a:cubicBezTo>
                  <a:cubicBezTo>
                    <a:pt x="1887" y="701"/>
                    <a:pt x="1867" y="642"/>
                    <a:pt x="1848" y="584"/>
                  </a:cubicBezTo>
                  <a:cubicBezTo>
                    <a:pt x="1848" y="526"/>
                    <a:pt x="1828" y="448"/>
                    <a:pt x="1790" y="389"/>
                  </a:cubicBezTo>
                  <a:cubicBezTo>
                    <a:pt x="1751" y="331"/>
                    <a:pt x="1712" y="292"/>
                    <a:pt x="1692" y="234"/>
                  </a:cubicBezTo>
                  <a:cubicBezTo>
                    <a:pt x="1595" y="137"/>
                    <a:pt x="1498" y="78"/>
                    <a:pt x="1381" y="39"/>
                  </a:cubicBezTo>
                  <a:cubicBezTo>
                    <a:pt x="1303" y="20"/>
                    <a:pt x="1245" y="0"/>
                    <a:pt x="1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5" name="Google Shape;1495;p50"/>
            <p:cNvSpPr/>
            <p:nvPr/>
          </p:nvSpPr>
          <p:spPr>
            <a:xfrm>
              <a:off x="-7241675" y="2368513"/>
              <a:ext cx="37000" cy="38425"/>
            </a:xfrm>
            <a:custGeom>
              <a:avLst/>
              <a:gdLst/>
              <a:ahLst/>
              <a:cxnLst/>
              <a:rect l="l" t="t" r="r" b="b"/>
              <a:pathLst>
                <a:path w="1480" h="1537" extrusionOk="0">
                  <a:moveTo>
                    <a:pt x="798" y="0"/>
                  </a:moveTo>
                  <a:cubicBezTo>
                    <a:pt x="662" y="0"/>
                    <a:pt x="546" y="20"/>
                    <a:pt x="429" y="78"/>
                  </a:cubicBezTo>
                  <a:cubicBezTo>
                    <a:pt x="390" y="117"/>
                    <a:pt x="332" y="156"/>
                    <a:pt x="273" y="175"/>
                  </a:cubicBezTo>
                  <a:cubicBezTo>
                    <a:pt x="176" y="273"/>
                    <a:pt x="118" y="370"/>
                    <a:pt x="79" y="486"/>
                  </a:cubicBezTo>
                  <a:lnTo>
                    <a:pt x="40" y="584"/>
                  </a:lnTo>
                  <a:cubicBezTo>
                    <a:pt x="1" y="681"/>
                    <a:pt x="1" y="778"/>
                    <a:pt x="20" y="875"/>
                  </a:cubicBezTo>
                  <a:cubicBezTo>
                    <a:pt x="20" y="973"/>
                    <a:pt x="40" y="1051"/>
                    <a:pt x="79" y="1128"/>
                  </a:cubicBezTo>
                  <a:cubicBezTo>
                    <a:pt x="118" y="1226"/>
                    <a:pt x="176" y="1284"/>
                    <a:pt x="254" y="1342"/>
                  </a:cubicBezTo>
                  <a:cubicBezTo>
                    <a:pt x="332" y="1420"/>
                    <a:pt x="409" y="1459"/>
                    <a:pt x="507" y="1498"/>
                  </a:cubicBezTo>
                  <a:cubicBezTo>
                    <a:pt x="565" y="1498"/>
                    <a:pt x="623" y="1517"/>
                    <a:pt x="682" y="1537"/>
                  </a:cubicBezTo>
                  <a:cubicBezTo>
                    <a:pt x="818" y="1537"/>
                    <a:pt x="934" y="1517"/>
                    <a:pt x="1051" y="1459"/>
                  </a:cubicBezTo>
                  <a:cubicBezTo>
                    <a:pt x="1090" y="1420"/>
                    <a:pt x="1148" y="1381"/>
                    <a:pt x="1187" y="1342"/>
                  </a:cubicBezTo>
                  <a:cubicBezTo>
                    <a:pt x="1285" y="1264"/>
                    <a:pt x="1362" y="1167"/>
                    <a:pt x="1401" y="1031"/>
                  </a:cubicBezTo>
                  <a:lnTo>
                    <a:pt x="1440" y="953"/>
                  </a:lnTo>
                  <a:cubicBezTo>
                    <a:pt x="1460" y="856"/>
                    <a:pt x="1479" y="759"/>
                    <a:pt x="1460" y="662"/>
                  </a:cubicBezTo>
                  <a:cubicBezTo>
                    <a:pt x="1460" y="564"/>
                    <a:pt x="1440" y="486"/>
                    <a:pt x="1382" y="409"/>
                  </a:cubicBezTo>
                  <a:cubicBezTo>
                    <a:pt x="1343" y="311"/>
                    <a:pt x="1285" y="234"/>
                    <a:pt x="1226" y="195"/>
                  </a:cubicBezTo>
                  <a:cubicBezTo>
                    <a:pt x="1148" y="117"/>
                    <a:pt x="1071" y="78"/>
                    <a:pt x="973" y="39"/>
                  </a:cubicBezTo>
                  <a:cubicBezTo>
                    <a:pt x="915" y="39"/>
                    <a:pt x="857" y="20"/>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6" name="Google Shape;1496;p50"/>
            <p:cNvSpPr/>
            <p:nvPr/>
          </p:nvSpPr>
          <p:spPr>
            <a:xfrm>
              <a:off x="-7226100" y="2580188"/>
              <a:ext cx="56425" cy="51500"/>
            </a:xfrm>
            <a:custGeom>
              <a:avLst/>
              <a:gdLst/>
              <a:ahLst/>
              <a:cxnLst/>
              <a:rect l="l" t="t" r="r" b="b"/>
              <a:pathLst>
                <a:path w="2257" h="2060" extrusionOk="0">
                  <a:moveTo>
                    <a:pt x="1520" y="1"/>
                  </a:moveTo>
                  <a:cubicBezTo>
                    <a:pt x="1423" y="1"/>
                    <a:pt x="1329" y="19"/>
                    <a:pt x="1245" y="72"/>
                  </a:cubicBezTo>
                  <a:cubicBezTo>
                    <a:pt x="1148" y="72"/>
                    <a:pt x="1031" y="72"/>
                    <a:pt x="934" y="91"/>
                  </a:cubicBezTo>
                  <a:cubicBezTo>
                    <a:pt x="895" y="91"/>
                    <a:pt x="856" y="110"/>
                    <a:pt x="817" y="110"/>
                  </a:cubicBezTo>
                  <a:cubicBezTo>
                    <a:pt x="739" y="149"/>
                    <a:pt x="623" y="169"/>
                    <a:pt x="545" y="227"/>
                  </a:cubicBezTo>
                  <a:cubicBezTo>
                    <a:pt x="389" y="305"/>
                    <a:pt x="234" y="422"/>
                    <a:pt x="156" y="597"/>
                  </a:cubicBezTo>
                  <a:cubicBezTo>
                    <a:pt x="117" y="674"/>
                    <a:pt x="59" y="752"/>
                    <a:pt x="39" y="830"/>
                  </a:cubicBezTo>
                  <a:cubicBezTo>
                    <a:pt x="20" y="908"/>
                    <a:pt x="20" y="986"/>
                    <a:pt x="0" y="1044"/>
                  </a:cubicBezTo>
                  <a:cubicBezTo>
                    <a:pt x="0" y="1063"/>
                    <a:pt x="0" y="1083"/>
                    <a:pt x="0" y="1102"/>
                  </a:cubicBezTo>
                  <a:cubicBezTo>
                    <a:pt x="0" y="1180"/>
                    <a:pt x="0" y="1258"/>
                    <a:pt x="20" y="1316"/>
                  </a:cubicBezTo>
                  <a:cubicBezTo>
                    <a:pt x="20" y="1336"/>
                    <a:pt x="20" y="1355"/>
                    <a:pt x="39" y="1355"/>
                  </a:cubicBezTo>
                  <a:cubicBezTo>
                    <a:pt x="78" y="1530"/>
                    <a:pt x="117" y="1608"/>
                    <a:pt x="214" y="1744"/>
                  </a:cubicBezTo>
                  <a:cubicBezTo>
                    <a:pt x="234" y="1764"/>
                    <a:pt x="234" y="1764"/>
                    <a:pt x="253" y="1783"/>
                  </a:cubicBezTo>
                  <a:cubicBezTo>
                    <a:pt x="292" y="1822"/>
                    <a:pt x="350" y="1880"/>
                    <a:pt x="409" y="1919"/>
                  </a:cubicBezTo>
                  <a:cubicBezTo>
                    <a:pt x="448" y="1939"/>
                    <a:pt x="487" y="1958"/>
                    <a:pt x="506" y="1958"/>
                  </a:cubicBezTo>
                  <a:cubicBezTo>
                    <a:pt x="545" y="1978"/>
                    <a:pt x="584" y="1997"/>
                    <a:pt x="623" y="2016"/>
                  </a:cubicBezTo>
                  <a:cubicBezTo>
                    <a:pt x="681" y="2036"/>
                    <a:pt x="759" y="2055"/>
                    <a:pt x="837" y="2055"/>
                  </a:cubicBezTo>
                  <a:cubicBezTo>
                    <a:pt x="864" y="2058"/>
                    <a:pt x="892" y="2059"/>
                    <a:pt x="919" y="2059"/>
                  </a:cubicBezTo>
                  <a:cubicBezTo>
                    <a:pt x="1100" y="2059"/>
                    <a:pt x="1268" y="2004"/>
                    <a:pt x="1420" y="1919"/>
                  </a:cubicBezTo>
                  <a:cubicBezTo>
                    <a:pt x="1537" y="1861"/>
                    <a:pt x="1653" y="1783"/>
                    <a:pt x="1751" y="1686"/>
                  </a:cubicBezTo>
                  <a:cubicBezTo>
                    <a:pt x="1829" y="1627"/>
                    <a:pt x="1887" y="1550"/>
                    <a:pt x="1965" y="1472"/>
                  </a:cubicBezTo>
                  <a:cubicBezTo>
                    <a:pt x="1984" y="1433"/>
                    <a:pt x="2023" y="1394"/>
                    <a:pt x="2042" y="1355"/>
                  </a:cubicBezTo>
                  <a:cubicBezTo>
                    <a:pt x="2120" y="1219"/>
                    <a:pt x="2179" y="1083"/>
                    <a:pt x="2218" y="927"/>
                  </a:cubicBezTo>
                  <a:cubicBezTo>
                    <a:pt x="2256" y="849"/>
                    <a:pt x="2256" y="752"/>
                    <a:pt x="2256" y="655"/>
                  </a:cubicBezTo>
                  <a:cubicBezTo>
                    <a:pt x="2256" y="558"/>
                    <a:pt x="2218" y="480"/>
                    <a:pt x="2179" y="383"/>
                  </a:cubicBezTo>
                  <a:cubicBezTo>
                    <a:pt x="2140" y="305"/>
                    <a:pt x="2081" y="227"/>
                    <a:pt x="2004" y="169"/>
                  </a:cubicBezTo>
                  <a:cubicBezTo>
                    <a:pt x="1945" y="110"/>
                    <a:pt x="1867" y="52"/>
                    <a:pt x="1770" y="33"/>
                  </a:cubicBezTo>
                  <a:cubicBezTo>
                    <a:pt x="1689" y="15"/>
                    <a:pt x="160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7" name="Google Shape;1497;p50"/>
            <p:cNvSpPr/>
            <p:nvPr/>
          </p:nvSpPr>
          <p:spPr>
            <a:xfrm>
              <a:off x="-6881375" y="2678438"/>
              <a:ext cx="54000" cy="48450"/>
            </a:xfrm>
            <a:custGeom>
              <a:avLst/>
              <a:gdLst/>
              <a:ahLst/>
              <a:cxnLst/>
              <a:rect l="l" t="t" r="r" b="b"/>
              <a:pathLst>
                <a:path w="2160" h="1938" extrusionOk="0">
                  <a:moveTo>
                    <a:pt x="1252" y="0"/>
                  </a:moveTo>
                  <a:cubicBezTo>
                    <a:pt x="1207" y="0"/>
                    <a:pt x="1159" y="5"/>
                    <a:pt x="1110" y="12"/>
                  </a:cubicBezTo>
                  <a:cubicBezTo>
                    <a:pt x="993" y="31"/>
                    <a:pt x="876" y="90"/>
                    <a:pt x="759" y="129"/>
                  </a:cubicBezTo>
                  <a:cubicBezTo>
                    <a:pt x="721" y="148"/>
                    <a:pt x="701" y="148"/>
                    <a:pt x="662" y="168"/>
                  </a:cubicBezTo>
                  <a:cubicBezTo>
                    <a:pt x="604" y="226"/>
                    <a:pt x="526" y="265"/>
                    <a:pt x="448" y="323"/>
                  </a:cubicBezTo>
                  <a:cubicBezTo>
                    <a:pt x="429" y="343"/>
                    <a:pt x="409" y="362"/>
                    <a:pt x="370" y="381"/>
                  </a:cubicBezTo>
                  <a:cubicBezTo>
                    <a:pt x="312" y="459"/>
                    <a:pt x="254" y="518"/>
                    <a:pt x="195" y="595"/>
                  </a:cubicBezTo>
                  <a:cubicBezTo>
                    <a:pt x="176" y="615"/>
                    <a:pt x="176" y="654"/>
                    <a:pt x="156" y="673"/>
                  </a:cubicBezTo>
                  <a:cubicBezTo>
                    <a:pt x="118" y="751"/>
                    <a:pt x="59" y="848"/>
                    <a:pt x="40" y="946"/>
                  </a:cubicBezTo>
                  <a:cubicBezTo>
                    <a:pt x="20" y="1004"/>
                    <a:pt x="20" y="1062"/>
                    <a:pt x="1" y="1121"/>
                  </a:cubicBezTo>
                  <a:cubicBezTo>
                    <a:pt x="1" y="1218"/>
                    <a:pt x="1" y="1315"/>
                    <a:pt x="40" y="1393"/>
                  </a:cubicBezTo>
                  <a:cubicBezTo>
                    <a:pt x="59" y="1451"/>
                    <a:pt x="79" y="1510"/>
                    <a:pt x="118" y="1568"/>
                  </a:cubicBezTo>
                  <a:cubicBezTo>
                    <a:pt x="176" y="1646"/>
                    <a:pt x="234" y="1704"/>
                    <a:pt x="312" y="1762"/>
                  </a:cubicBezTo>
                  <a:cubicBezTo>
                    <a:pt x="487" y="1860"/>
                    <a:pt x="682" y="1918"/>
                    <a:pt x="876" y="1937"/>
                  </a:cubicBezTo>
                  <a:cubicBezTo>
                    <a:pt x="973" y="1937"/>
                    <a:pt x="1090" y="1937"/>
                    <a:pt x="1187" y="1918"/>
                  </a:cubicBezTo>
                  <a:cubicBezTo>
                    <a:pt x="1265" y="1899"/>
                    <a:pt x="1362" y="1860"/>
                    <a:pt x="1460" y="1821"/>
                  </a:cubicBezTo>
                  <a:cubicBezTo>
                    <a:pt x="1479" y="1801"/>
                    <a:pt x="1518" y="1801"/>
                    <a:pt x="1557" y="1782"/>
                  </a:cubicBezTo>
                  <a:cubicBezTo>
                    <a:pt x="1635" y="1723"/>
                    <a:pt x="1712" y="1665"/>
                    <a:pt x="1790" y="1607"/>
                  </a:cubicBezTo>
                  <a:cubicBezTo>
                    <a:pt x="1926" y="1451"/>
                    <a:pt x="2043" y="1315"/>
                    <a:pt x="2101" y="1101"/>
                  </a:cubicBezTo>
                  <a:cubicBezTo>
                    <a:pt x="2140" y="1023"/>
                    <a:pt x="2160" y="926"/>
                    <a:pt x="2140" y="829"/>
                  </a:cubicBezTo>
                  <a:cubicBezTo>
                    <a:pt x="2140" y="732"/>
                    <a:pt x="2121" y="654"/>
                    <a:pt x="2063" y="557"/>
                  </a:cubicBezTo>
                  <a:cubicBezTo>
                    <a:pt x="2024" y="479"/>
                    <a:pt x="1965" y="401"/>
                    <a:pt x="1887" y="362"/>
                  </a:cubicBezTo>
                  <a:cubicBezTo>
                    <a:pt x="1868" y="323"/>
                    <a:pt x="1849" y="323"/>
                    <a:pt x="1829" y="304"/>
                  </a:cubicBezTo>
                  <a:cubicBezTo>
                    <a:pt x="1790" y="226"/>
                    <a:pt x="1732" y="168"/>
                    <a:pt x="1654" y="129"/>
                  </a:cubicBezTo>
                  <a:lnTo>
                    <a:pt x="1479" y="51"/>
                  </a:lnTo>
                  <a:cubicBezTo>
                    <a:pt x="1405" y="14"/>
                    <a:pt x="1331"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8" name="Google Shape;1498;p50"/>
            <p:cNvSpPr/>
            <p:nvPr/>
          </p:nvSpPr>
          <p:spPr>
            <a:xfrm>
              <a:off x="-6652825" y="2664388"/>
              <a:ext cx="76350" cy="52000"/>
            </a:xfrm>
            <a:custGeom>
              <a:avLst/>
              <a:gdLst/>
              <a:ahLst/>
              <a:cxnLst/>
              <a:rect l="l" t="t" r="r" b="b"/>
              <a:pathLst>
                <a:path w="3054" h="2080" extrusionOk="0">
                  <a:moveTo>
                    <a:pt x="1637" y="0"/>
                  </a:moveTo>
                  <a:cubicBezTo>
                    <a:pt x="1360" y="0"/>
                    <a:pt x="1078" y="76"/>
                    <a:pt x="836" y="204"/>
                  </a:cubicBezTo>
                  <a:cubicBezTo>
                    <a:pt x="700" y="282"/>
                    <a:pt x="545" y="379"/>
                    <a:pt x="428" y="496"/>
                  </a:cubicBezTo>
                  <a:cubicBezTo>
                    <a:pt x="311" y="613"/>
                    <a:pt x="195" y="749"/>
                    <a:pt x="117" y="905"/>
                  </a:cubicBezTo>
                  <a:cubicBezTo>
                    <a:pt x="39" y="1021"/>
                    <a:pt x="0" y="1138"/>
                    <a:pt x="0" y="1274"/>
                  </a:cubicBezTo>
                  <a:cubicBezTo>
                    <a:pt x="0" y="1371"/>
                    <a:pt x="0" y="1449"/>
                    <a:pt x="39" y="1546"/>
                  </a:cubicBezTo>
                  <a:cubicBezTo>
                    <a:pt x="117" y="1741"/>
                    <a:pt x="272" y="1935"/>
                    <a:pt x="486" y="1974"/>
                  </a:cubicBezTo>
                  <a:cubicBezTo>
                    <a:pt x="731" y="2044"/>
                    <a:pt x="969" y="2079"/>
                    <a:pt x="1213" y="2079"/>
                  </a:cubicBezTo>
                  <a:cubicBezTo>
                    <a:pt x="1376" y="2079"/>
                    <a:pt x="1540" y="2064"/>
                    <a:pt x="1712" y="2033"/>
                  </a:cubicBezTo>
                  <a:cubicBezTo>
                    <a:pt x="1906" y="1994"/>
                    <a:pt x="2101" y="1935"/>
                    <a:pt x="2276" y="1858"/>
                  </a:cubicBezTo>
                  <a:cubicBezTo>
                    <a:pt x="2470" y="1780"/>
                    <a:pt x="2645" y="1663"/>
                    <a:pt x="2801" y="1546"/>
                  </a:cubicBezTo>
                  <a:cubicBezTo>
                    <a:pt x="2956" y="1469"/>
                    <a:pt x="3034" y="1216"/>
                    <a:pt x="3054" y="1060"/>
                  </a:cubicBezTo>
                  <a:cubicBezTo>
                    <a:pt x="3054" y="885"/>
                    <a:pt x="2995" y="671"/>
                    <a:pt x="2879" y="554"/>
                  </a:cubicBezTo>
                  <a:cubicBezTo>
                    <a:pt x="2742" y="418"/>
                    <a:pt x="2567" y="302"/>
                    <a:pt x="2373" y="302"/>
                  </a:cubicBezTo>
                  <a:lnTo>
                    <a:pt x="2353" y="302"/>
                  </a:lnTo>
                  <a:cubicBezTo>
                    <a:pt x="2237" y="146"/>
                    <a:pt x="2042" y="29"/>
                    <a:pt x="1809" y="10"/>
                  </a:cubicBezTo>
                  <a:cubicBezTo>
                    <a:pt x="1752" y="3"/>
                    <a:pt x="1695" y="0"/>
                    <a:pt x="16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9" name="Google Shape;1499;p50"/>
            <p:cNvSpPr/>
            <p:nvPr/>
          </p:nvSpPr>
          <p:spPr>
            <a:xfrm>
              <a:off x="-6495775" y="2694288"/>
              <a:ext cx="58375" cy="49125"/>
            </a:xfrm>
            <a:custGeom>
              <a:avLst/>
              <a:gdLst/>
              <a:ahLst/>
              <a:cxnLst/>
              <a:rect l="l" t="t" r="r" b="b"/>
              <a:pathLst>
                <a:path w="2335" h="1965" extrusionOk="0">
                  <a:moveTo>
                    <a:pt x="1439" y="0"/>
                  </a:moveTo>
                  <a:cubicBezTo>
                    <a:pt x="1303" y="0"/>
                    <a:pt x="1187" y="20"/>
                    <a:pt x="1070" y="78"/>
                  </a:cubicBezTo>
                  <a:cubicBezTo>
                    <a:pt x="953" y="136"/>
                    <a:pt x="837" y="195"/>
                    <a:pt x="720" y="253"/>
                  </a:cubicBezTo>
                  <a:cubicBezTo>
                    <a:pt x="564" y="350"/>
                    <a:pt x="409" y="467"/>
                    <a:pt x="273" y="584"/>
                  </a:cubicBezTo>
                  <a:cubicBezTo>
                    <a:pt x="97" y="759"/>
                    <a:pt x="0" y="1012"/>
                    <a:pt x="59" y="1265"/>
                  </a:cubicBezTo>
                  <a:cubicBezTo>
                    <a:pt x="78" y="1401"/>
                    <a:pt x="136" y="1498"/>
                    <a:pt x="214" y="1595"/>
                  </a:cubicBezTo>
                  <a:cubicBezTo>
                    <a:pt x="292" y="1692"/>
                    <a:pt x="409" y="1751"/>
                    <a:pt x="525" y="1790"/>
                  </a:cubicBezTo>
                  <a:cubicBezTo>
                    <a:pt x="623" y="1848"/>
                    <a:pt x="739" y="1887"/>
                    <a:pt x="856" y="1906"/>
                  </a:cubicBezTo>
                  <a:cubicBezTo>
                    <a:pt x="953" y="1926"/>
                    <a:pt x="1070" y="1965"/>
                    <a:pt x="1187" y="1965"/>
                  </a:cubicBezTo>
                  <a:cubicBezTo>
                    <a:pt x="1264" y="1945"/>
                    <a:pt x="1362" y="1945"/>
                    <a:pt x="1439" y="1945"/>
                  </a:cubicBezTo>
                  <a:cubicBezTo>
                    <a:pt x="1517" y="1926"/>
                    <a:pt x="1615" y="1887"/>
                    <a:pt x="1673" y="1867"/>
                  </a:cubicBezTo>
                  <a:cubicBezTo>
                    <a:pt x="1770" y="1829"/>
                    <a:pt x="1848" y="1751"/>
                    <a:pt x="1926" y="1692"/>
                  </a:cubicBezTo>
                  <a:cubicBezTo>
                    <a:pt x="2004" y="1634"/>
                    <a:pt x="2081" y="1556"/>
                    <a:pt x="2140" y="1478"/>
                  </a:cubicBezTo>
                  <a:cubicBezTo>
                    <a:pt x="2179" y="1420"/>
                    <a:pt x="2217" y="1323"/>
                    <a:pt x="2256" y="1265"/>
                  </a:cubicBezTo>
                  <a:cubicBezTo>
                    <a:pt x="2256" y="1245"/>
                    <a:pt x="2276" y="1226"/>
                    <a:pt x="2276" y="1187"/>
                  </a:cubicBezTo>
                  <a:cubicBezTo>
                    <a:pt x="2315" y="1031"/>
                    <a:pt x="2334" y="876"/>
                    <a:pt x="2295" y="720"/>
                  </a:cubicBezTo>
                  <a:cubicBezTo>
                    <a:pt x="2276" y="623"/>
                    <a:pt x="2237" y="545"/>
                    <a:pt x="2179" y="467"/>
                  </a:cubicBezTo>
                  <a:cubicBezTo>
                    <a:pt x="2140" y="389"/>
                    <a:pt x="2081" y="312"/>
                    <a:pt x="1984" y="273"/>
                  </a:cubicBezTo>
                  <a:cubicBezTo>
                    <a:pt x="1965" y="234"/>
                    <a:pt x="1926" y="234"/>
                    <a:pt x="1887" y="214"/>
                  </a:cubicBezTo>
                  <a:cubicBezTo>
                    <a:pt x="1809" y="136"/>
                    <a:pt x="1731" y="78"/>
                    <a:pt x="1615" y="39"/>
                  </a:cubicBezTo>
                  <a:cubicBezTo>
                    <a:pt x="1556" y="39"/>
                    <a:pt x="1498" y="20"/>
                    <a:pt x="14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0" name="Google Shape;1500;p50"/>
            <p:cNvSpPr/>
            <p:nvPr/>
          </p:nvSpPr>
          <p:spPr>
            <a:xfrm>
              <a:off x="-7143450" y="2703038"/>
              <a:ext cx="70050" cy="46425"/>
            </a:xfrm>
            <a:custGeom>
              <a:avLst/>
              <a:gdLst/>
              <a:ahLst/>
              <a:cxnLst/>
              <a:rect l="l" t="t" r="r" b="b"/>
              <a:pathLst>
                <a:path w="2802" h="1857" extrusionOk="0">
                  <a:moveTo>
                    <a:pt x="1693" y="0"/>
                  </a:moveTo>
                  <a:cubicBezTo>
                    <a:pt x="1245" y="0"/>
                    <a:pt x="779" y="117"/>
                    <a:pt x="390" y="331"/>
                  </a:cubicBezTo>
                  <a:cubicBezTo>
                    <a:pt x="292" y="389"/>
                    <a:pt x="195" y="487"/>
                    <a:pt x="117" y="584"/>
                  </a:cubicBezTo>
                  <a:cubicBezTo>
                    <a:pt x="59" y="681"/>
                    <a:pt x="20" y="817"/>
                    <a:pt x="1" y="934"/>
                  </a:cubicBezTo>
                  <a:cubicBezTo>
                    <a:pt x="1" y="1167"/>
                    <a:pt x="117" y="1459"/>
                    <a:pt x="312" y="1576"/>
                  </a:cubicBezTo>
                  <a:cubicBezTo>
                    <a:pt x="448" y="1634"/>
                    <a:pt x="565" y="1712"/>
                    <a:pt x="701" y="1751"/>
                  </a:cubicBezTo>
                  <a:cubicBezTo>
                    <a:pt x="837" y="1790"/>
                    <a:pt x="973" y="1809"/>
                    <a:pt x="1109" y="1848"/>
                  </a:cubicBezTo>
                  <a:cubicBezTo>
                    <a:pt x="1161" y="1848"/>
                    <a:pt x="1222" y="1857"/>
                    <a:pt x="1279" y="1857"/>
                  </a:cubicBezTo>
                  <a:cubicBezTo>
                    <a:pt x="1308" y="1857"/>
                    <a:pt x="1336" y="1855"/>
                    <a:pt x="1362" y="1848"/>
                  </a:cubicBezTo>
                  <a:cubicBezTo>
                    <a:pt x="1498" y="1848"/>
                    <a:pt x="1634" y="1848"/>
                    <a:pt x="1771" y="1809"/>
                  </a:cubicBezTo>
                  <a:cubicBezTo>
                    <a:pt x="1985" y="1770"/>
                    <a:pt x="2218" y="1693"/>
                    <a:pt x="2393" y="1576"/>
                  </a:cubicBezTo>
                  <a:cubicBezTo>
                    <a:pt x="2549" y="1479"/>
                    <a:pt x="2704" y="1362"/>
                    <a:pt x="2763" y="1167"/>
                  </a:cubicBezTo>
                  <a:cubicBezTo>
                    <a:pt x="2801" y="1031"/>
                    <a:pt x="2801" y="895"/>
                    <a:pt x="2782" y="778"/>
                  </a:cubicBezTo>
                  <a:cubicBezTo>
                    <a:pt x="2743" y="623"/>
                    <a:pt x="2685" y="487"/>
                    <a:pt x="2587" y="389"/>
                  </a:cubicBezTo>
                  <a:cubicBezTo>
                    <a:pt x="2451" y="214"/>
                    <a:pt x="2218" y="98"/>
                    <a:pt x="1985" y="98"/>
                  </a:cubicBezTo>
                  <a:cubicBezTo>
                    <a:pt x="1907" y="39"/>
                    <a:pt x="1790" y="0"/>
                    <a:pt x="1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1" name="Google Shape;1501;p50"/>
            <p:cNvSpPr/>
            <p:nvPr/>
          </p:nvSpPr>
          <p:spPr>
            <a:xfrm>
              <a:off x="-7335500" y="2663413"/>
              <a:ext cx="47175" cy="42075"/>
            </a:xfrm>
            <a:custGeom>
              <a:avLst/>
              <a:gdLst/>
              <a:ahLst/>
              <a:cxnLst/>
              <a:rect l="l" t="t" r="r" b="b"/>
              <a:pathLst>
                <a:path w="1887" h="1683" extrusionOk="0">
                  <a:moveTo>
                    <a:pt x="1157" y="0"/>
                  </a:moveTo>
                  <a:cubicBezTo>
                    <a:pt x="1109" y="0"/>
                    <a:pt x="1060" y="10"/>
                    <a:pt x="1012" y="29"/>
                  </a:cubicBezTo>
                  <a:cubicBezTo>
                    <a:pt x="973" y="49"/>
                    <a:pt x="914" y="68"/>
                    <a:pt x="856" y="88"/>
                  </a:cubicBezTo>
                  <a:cubicBezTo>
                    <a:pt x="817" y="88"/>
                    <a:pt x="798" y="107"/>
                    <a:pt x="778" y="127"/>
                  </a:cubicBezTo>
                  <a:cubicBezTo>
                    <a:pt x="720" y="127"/>
                    <a:pt x="642" y="127"/>
                    <a:pt x="584" y="146"/>
                  </a:cubicBezTo>
                  <a:lnTo>
                    <a:pt x="409" y="205"/>
                  </a:lnTo>
                  <a:cubicBezTo>
                    <a:pt x="292" y="263"/>
                    <a:pt x="214" y="341"/>
                    <a:pt x="136" y="438"/>
                  </a:cubicBezTo>
                  <a:lnTo>
                    <a:pt x="59" y="613"/>
                  </a:lnTo>
                  <a:cubicBezTo>
                    <a:pt x="20" y="749"/>
                    <a:pt x="0" y="866"/>
                    <a:pt x="39" y="982"/>
                  </a:cubicBezTo>
                  <a:cubicBezTo>
                    <a:pt x="78" y="1158"/>
                    <a:pt x="117" y="1235"/>
                    <a:pt x="214" y="1371"/>
                  </a:cubicBezTo>
                  <a:cubicBezTo>
                    <a:pt x="253" y="1430"/>
                    <a:pt x="370" y="1508"/>
                    <a:pt x="389" y="1508"/>
                  </a:cubicBezTo>
                  <a:cubicBezTo>
                    <a:pt x="389" y="1527"/>
                    <a:pt x="389" y="1527"/>
                    <a:pt x="409" y="1527"/>
                  </a:cubicBezTo>
                  <a:cubicBezTo>
                    <a:pt x="467" y="1566"/>
                    <a:pt x="525" y="1605"/>
                    <a:pt x="603" y="1624"/>
                  </a:cubicBezTo>
                  <a:cubicBezTo>
                    <a:pt x="603" y="1624"/>
                    <a:pt x="623" y="1624"/>
                    <a:pt x="642" y="1644"/>
                  </a:cubicBezTo>
                  <a:cubicBezTo>
                    <a:pt x="700" y="1644"/>
                    <a:pt x="778" y="1663"/>
                    <a:pt x="856" y="1683"/>
                  </a:cubicBezTo>
                  <a:lnTo>
                    <a:pt x="895" y="1683"/>
                  </a:lnTo>
                  <a:cubicBezTo>
                    <a:pt x="973" y="1683"/>
                    <a:pt x="1050" y="1663"/>
                    <a:pt x="1128" y="1644"/>
                  </a:cubicBezTo>
                  <a:cubicBezTo>
                    <a:pt x="1226" y="1624"/>
                    <a:pt x="1303" y="1605"/>
                    <a:pt x="1381" y="1566"/>
                  </a:cubicBezTo>
                  <a:cubicBezTo>
                    <a:pt x="1381" y="1566"/>
                    <a:pt x="1401" y="1566"/>
                    <a:pt x="1401" y="1547"/>
                  </a:cubicBezTo>
                  <a:cubicBezTo>
                    <a:pt x="1459" y="1527"/>
                    <a:pt x="1517" y="1488"/>
                    <a:pt x="1556" y="1449"/>
                  </a:cubicBezTo>
                  <a:cubicBezTo>
                    <a:pt x="1576" y="1449"/>
                    <a:pt x="1576" y="1430"/>
                    <a:pt x="1576" y="1430"/>
                  </a:cubicBezTo>
                  <a:cubicBezTo>
                    <a:pt x="1576" y="1430"/>
                    <a:pt x="1595" y="1430"/>
                    <a:pt x="1595" y="1410"/>
                  </a:cubicBezTo>
                  <a:cubicBezTo>
                    <a:pt x="1614" y="1391"/>
                    <a:pt x="1653" y="1352"/>
                    <a:pt x="1673" y="1333"/>
                  </a:cubicBezTo>
                  <a:cubicBezTo>
                    <a:pt x="1673" y="1313"/>
                    <a:pt x="1712" y="1294"/>
                    <a:pt x="1731" y="1255"/>
                  </a:cubicBezTo>
                  <a:cubicBezTo>
                    <a:pt x="1848" y="1099"/>
                    <a:pt x="1867" y="1002"/>
                    <a:pt x="1887" y="827"/>
                  </a:cubicBezTo>
                  <a:cubicBezTo>
                    <a:pt x="1887" y="827"/>
                    <a:pt x="1887" y="807"/>
                    <a:pt x="1887" y="788"/>
                  </a:cubicBezTo>
                  <a:cubicBezTo>
                    <a:pt x="1887" y="730"/>
                    <a:pt x="1887" y="652"/>
                    <a:pt x="1867" y="574"/>
                  </a:cubicBezTo>
                  <a:cubicBezTo>
                    <a:pt x="1848" y="477"/>
                    <a:pt x="1809" y="399"/>
                    <a:pt x="1751" y="321"/>
                  </a:cubicBezTo>
                  <a:cubicBezTo>
                    <a:pt x="1712" y="243"/>
                    <a:pt x="1653" y="185"/>
                    <a:pt x="1556" y="127"/>
                  </a:cubicBezTo>
                  <a:cubicBezTo>
                    <a:pt x="1478" y="68"/>
                    <a:pt x="1401" y="29"/>
                    <a:pt x="1303" y="29"/>
                  </a:cubicBezTo>
                  <a:cubicBezTo>
                    <a:pt x="1255" y="10"/>
                    <a:pt x="1206" y="0"/>
                    <a:pt x="1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2" name="Google Shape;1502;p50"/>
            <p:cNvSpPr/>
            <p:nvPr/>
          </p:nvSpPr>
          <p:spPr>
            <a:xfrm>
              <a:off x="-7093375" y="2824588"/>
              <a:ext cx="42825" cy="38925"/>
            </a:xfrm>
            <a:custGeom>
              <a:avLst/>
              <a:gdLst/>
              <a:ahLst/>
              <a:cxnLst/>
              <a:rect l="l" t="t" r="r" b="b"/>
              <a:pathLst>
                <a:path w="1713" h="1557" extrusionOk="0">
                  <a:moveTo>
                    <a:pt x="1012" y="1"/>
                  </a:moveTo>
                  <a:cubicBezTo>
                    <a:pt x="896" y="1"/>
                    <a:pt x="779" y="20"/>
                    <a:pt x="662" y="79"/>
                  </a:cubicBezTo>
                  <a:cubicBezTo>
                    <a:pt x="584" y="117"/>
                    <a:pt x="487" y="156"/>
                    <a:pt x="409" y="195"/>
                  </a:cubicBezTo>
                  <a:cubicBezTo>
                    <a:pt x="332" y="234"/>
                    <a:pt x="254" y="292"/>
                    <a:pt x="195" y="370"/>
                  </a:cubicBezTo>
                  <a:cubicBezTo>
                    <a:pt x="137" y="448"/>
                    <a:pt x="79" y="526"/>
                    <a:pt x="59" y="623"/>
                  </a:cubicBezTo>
                  <a:cubicBezTo>
                    <a:pt x="20" y="701"/>
                    <a:pt x="1" y="798"/>
                    <a:pt x="20" y="895"/>
                  </a:cubicBezTo>
                  <a:cubicBezTo>
                    <a:pt x="20" y="993"/>
                    <a:pt x="40" y="1070"/>
                    <a:pt x="98" y="1168"/>
                  </a:cubicBezTo>
                  <a:lnTo>
                    <a:pt x="195" y="1304"/>
                  </a:lnTo>
                  <a:cubicBezTo>
                    <a:pt x="273" y="1401"/>
                    <a:pt x="390" y="1479"/>
                    <a:pt x="507" y="1518"/>
                  </a:cubicBezTo>
                  <a:cubicBezTo>
                    <a:pt x="565" y="1518"/>
                    <a:pt x="623" y="1537"/>
                    <a:pt x="701" y="1557"/>
                  </a:cubicBezTo>
                  <a:cubicBezTo>
                    <a:pt x="818" y="1557"/>
                    <a:pt x="935" y="1537"/>
                    <a:pt x="1051" y="1479"/>
                  </a:cubicBezTo>
                  <a:cubicBezTo>
                    <a:pt x="1129" y="1440"/>
                    <a:pt x="1226" y="1401"/>
                    <a:pt x="1304" y="1343"/>
                  </a:cubicBezTo>
                  <a:cubicBezTo>
                    <a:pt x="1382" y="1304"/>
                    <a:pt x="1460" y="1246"/>
                    <a:pt x="1518" y="1187"/>
                  </a:cubicBezTo>
                  <a:cubicBezTo>
                    <a:pt x="1596" y="1109"/>
                    <a:pt x="1635" y="1032"/>
                    <a:pt x="1654" y="934"/>
                  </a:cubicBezTo>
                  <a:cubicBezTo>
                    <a:pt x="1693" y="837"/>
                    <a:pt x="1713" y="759"/>
                    <a:pt x="1693" y="662"/>
                  </a:cubicBezTo>
                  <a:cubicBezTo>
                    <a:pt x="1693" y="565"/>
                    <a:pt x="1674" y="468"/>
                    <a:pt x="1615" y="390"/>
                  </a:cubicBezTo>
                  <a:cubicBezTo>
                    <a:pt x="1596" y="331"/>
                    <a:pt x="1557" y="292"/>
                    <a:pt x="1518" y="234"/>
                  </a:cubicBezTo>
                  <a:cubicBezTo>
                    <a:pt x="1440" y="137"/>
                    <a:pt x="1324" y="79"/>
                    <a:pt x="1207" y="40"/>
                  </a:cubicBezTo>
                  <a:cubicBezTo>
                    <a:pt x="1148" y="20"/>
                    <a:pt x="1090" y="20"/>
                    <a:pt x="1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3" name="Google Shape;1503;p50"/>
            <p:cNvSpPr/>
            <p:nvPr/>
          </p:nvSpPr>
          <p:spPr>
            <a:xfrm>
              <a:off x="-6960125" y="2773713"/>
              <a:ext cx="41825" cy="36375"/>
            </a:xfrm>
            <a:custGeom>
              <a:avLst/>
              <a:gdLst/>
              <a:ahLst/>
              <a:cxnLst/>
              <a:rect l="l" t="t" r="r" b="b"/>
              <a:pathLst>
                <a:path w="1673" h="1455" extrusionOk="0">
                  <a:moveTo>
                    <a:pt x="958" y="0"/>
                  </a:moveTo>
                  <a:cubicBezTo>
                    <a:pt x="907" y="0"/>
                    <a:pt x="854" y="5"/>
                    <a:pt x="798" y="13"/>
                  </a:cubicBezTo>
                  <a:lnTo>
                    <a:pt x="584" y="52"/>
                  </a:lnTo>
                  <a:cubicBezTo>
                    <a:pt x="486" y="52"/>
                    <a:pt x="409" y="91"/>
                    <a:pt x="331" y="149"/>
                  </a:cubicBezTo>
                  <a:cubicBezTo>
                    <a:pt x="253" y="208"/>
                    <a:pt x="175" y="266"/>
                    <a:pt x="136" y="344"/>
                  </a:cubicBezTo>
                  <a:cubicBezTo>
                    <a:pt x="78" y="421"/>
                    <a:pt x="39" y="519"/>
                    <a:pt x="39" y="616"/>
                  </a:cubicBezTo>
                  <a:cubicBezTo>
                    <a:pt x="0" y="694"/>
                    <a:pt x="0" y="791"/>
                    <a:pt x="20" y="888"/>
                  </a:cubicBezTo>
                  <a:cubicBezTo>
                    <a:pt x="58" y="947"/>
                    <a:pt x="78" y="1005"/>
                    <a:pt x="97" y="1063"/>
                  </a:cubicBezTo>
                  <a:cubicBezTo>
                    <a:pt x="156" y="1180"/>
                    <a:pt x="233" y="1258"/>
                    <a:pt x="331" y="1336"/>
                  </a:cubicBezTo>
                  <a:cubicBezTo>
                    <a:pt x="389" y="1355"/>
                    <a:pt x="447" y="1394"/>
                    <a:pt x="506" y="1413"/>
                  </a:cubicBezTo>
                  <a:cubicBezTo>
                    <a:pt x="578" y="1437"/>
                    <a:pt x="657" y="1454"/>
                    <a:pt x="735" y="1454"/>
                  </a:cubicBezTo>
                  <a:cubicBezTo>
                    <a:pt x="783" y="1454"/>
                    <a:pt x="831" y="1448"/>
                    <a:pt x="875" y="1433"/>
                  </a:cubicBezTo>
                  <a:lnTo>
                    <a:pt x="1089" y="1413"/>
                  </a:lnTo>
                  <a:cubicBezTo>
                    <a:pt x="1187" y="1394"/>
                    <a:pt x="1264" y="1355"/>
                    <a:pt x="1342" y="1297"/>
                  </a:cubicBezTo>
                  <a:cubicBezTo>
                    <a:pt x="1420" y="1258"/>
                    <a:pt x="1498" y="1180"/>
                    <a:pt x="1537" y="1102"/>
                  </a:cubicBezTo>
                  <a:cubicBezTo>
                    <a:pt x="1595" y="1024"/>
                    <a:pt x="1634" y="927"/>
                    <a:pt x="1634" y="830"/>
                  </a:cubicBezTo>
                  <a:cubicBezTo>
                    <a:pt x="1673" y="752"/>
                    <a:pt x="1673" y="655"/>
                    <a:pt x="1653" y="558"/>
                  </a:cubicBezTo>
                  <a:cubicBezTo>
                    <a:pt x="1634" y="499"/>
                    <a:pt x="1614" y="441"/>
                    <a:pt x="1595" y="383"/>
                  </a:cubicBezTo>
                  <a:cubicBezTo>
                    <a:pt x="1537" y="285"/>
                    <a:pt x="1439" y="188"/>
                    <a:pt x="1342" y="110"/>
                  </a:cubicBezTo>
                  <a:cubicBezTo>
                    <a:pt x="1284" y="91"/>
                    <a:pt x="1225" y="52"/>
                    <a:pt x="1167" y="32"/>
                  </a:cubicBezTo>
                  <a:cubicBezTo>
                    <a:pt x="1099" y="10"/>
                    <a:pt x="1030" y="0"/>
                    <a:pt x="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4" name="Google Shape;1504;p50"/>
            <p:cNvSpPr/>
            <p:nvPr/>
          </p:nvSpPr>
          <p:spPr>
            <a:xfrm>
              <a:off x="-7007925" y="2662988"/>
              <a:ext cx="43100" cy="34900"/>
            </a:xfrm>
            <a:custGeom>
              <a:avLst/>
              <a:gdLst/>
              <a:ahLst/>
              <a:cxnLst/>
              <a:rect l="l" t="t" r="r" b="b"/>
              <a:pathLst>
                <a:path w="1724" h="1396" extrusionOk="0">
                  <a:moveTo>
                    <a:pt x="827" y="0"/>
                  </a:moveTo>
                  <a:cubicBezTo>
                    <a:pt x="557" y="0"/>
                    <a:pt x="292" y="142"/>
                    <a:pt x="181" y="474"/>
                  </a:cubicBezTo>
                  <a:cubicBezTo>
                    <a:pt x="0" y="1017"/>
                    <a:pt x="455" y="1396"/>
                    <a:pt x="897" y="1396"/>
                  </a:cubicBezTo>
                  <a:cubicBezTo>
                    <a:pt x="1167" y="1396"/>
                    <a:pt x="1432" y="1254"/>
                    <a:pt x="1543" y="922"/>
                  </a:cubicBezTo>
                  <a:cubicBezTo>
                    <a:pt x="1724" y="379"/>
                    <a:pt x="1268" y="0"/>
                    <a:pt x="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5" name="Google Shape;1505;p50"/>
            <p:cNvSpPr/>
            <p:nvPr/>
          </p:nvSpPr>
          <p:spPr>
            <a:xfrm>
              <a:off x="-6744875" y="2726188"/>
              <a:ext cx="42625" cy="34925"/>
            </a:xfrm>
            <a:custGeom>
              <a:avLst/>
              <a:gdLst/>
              <a:ahLst/>
              <a:cxnLst/>
              <a:rect l="l" t="t" r="r" b="b"/>
              <a:pathLst>
                <a:path w="1705" h="1397" extrusionOk="0">
                  <a:moveTo>
                    <a:pt x="821" y="1"/>
                  </a:moveTo>
                  <a:cubicBezTo>
                    <a:pt x="554" y="1"/>
                    <a:pt x="292" y="143"/>
                    <a:pt x="181" y="475"/>
                  </a:cubicBezTo>
                  <a:cubicBezTo>
                    <a:pt x="0" y="1018"/>
                    <a:pt x="455" y="1396"/>
                    <a:pt x="892" y="1396"/>
                  </a:cubicBezTo>
                  <a:cubicBezTo>
                    <a:pt x="1160" y="1396"/>
                    <a:pt x="1420" y="1254"/>
                    <a:pt x="1523" y="922"/>
                  </a:cubicBezTo>
                  <a:cubicBezTo>
                    <a:pt x="1704" y="379"/>
                    <a:pt x="1256" y="1"/>
                    <a:pt x="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6" name="Google Shape;1506;p50"/>
            <p:cNvSpPr/>
            <p:nvPr/>
          </p:nvSpPr>
          <p:spPr>
            <a:xfrm>
              <a:off x="-6660125" y="2830438"/>
              <a:ext cx="71000" cy="58475"/>
            </a:xfrm>
            <a:custGeom>
              <a:avLst/>
              <a:gdLst/>
              <a:ahLst/>
              <a:cxnLst/>
              <a:rect l="l" t="t" r="r" b="b"/>
              <a:pathLst>
                <a:path w="2840" h="2339" extrusionOk="0">
                  <a:moveTo>
                    <a:pt x="1887" y="0"/>
                  </a:moveTo>
                  <a:cubicBezTo>
                    <a:pt x="1556" y="0"/>
                    <a:pt x="1245" y="58"/>
                    <a:pt x="934" y="195"/>
                  </a:cubicBezTo>
                  <a:cubicBezTo>
                    <a:pt x="778" y="272"/>
                    <a:pt x="642" y="370"/>
                    <a:pt x="506" y="467"/>
                  </a:cubicBezTo>
                  <a:cubicBezTo>
                    <a:pt x="389" y="564"/>
                    <a:pt x="253" y="681"/>
                    <a:pt x="175" y="817"/>
                  </a:cubicBezTo>
                  <a:cubicBezTo>
                    <a:pt x="59" y="1012"/>
                    <a:pt x="0" y="1245"/>
                    <a:pt x="59" y="1459"/>
                  </a:cubicBezTo>
                  <a:cubicBezTo>
                    <a:pt x="98" y="1673"/>
                    <a:pt x="234" y="1848"/>
                    <a:pt x="409" y="1984"/>
                  </a:cubicBezTo>
                  <a:cubicBezTo>
                    <a:pt x="467" y="2023"/>
                    <a:pt x="545" y="2062"/>
                    <a:pt x="623" y="2101"/>
                  </a:cubicBezTo>
                  <a:cubicBezTo>
                    <a:pt x="701" y="2140"/>
                    <a:pt x="798" y="2178"/>
                    <a:pt x="876" y="2217"/>
                  </a:cubicBezTo>
                  <a:cubicBezTo>
                    <a:pt x="1051" y="2276"/>
                    <a:pt x="1226" y="2315"/>
                    <a:pt x="1401" y="2334"/>
                  </a:cubicBezTo>
                  <a:cubicBezTo>
                    <a:pt x="1443" y="2337"/>
                    <a:pt x="1483" y="2339"/>
                    <a:pt x="1523" y="2339"/>
                  </a:cubicBezTo>
                  <a:cubicBezTo>
                    <a:pt x="1719" y="2339"/>
                    <a:pt x="1884" y="2298"/>
                    <a:pt x="2062" y="2217"/>
                  </a:cubicBezTo>
                  <a:cubicBezTo>
                    <a:pt x="2179" y="2178"/>
                    <a:pt x="2276" y="2120"/>
                    <a:pt x="2354" y="2062"/>
                  </a:cubicBezTo>
                  <a:cubicBezTo>
                    <a:pt x="2451" y="1984"/>
                    <a:pt x="2529" y="1906"/>
                    <a:pt x="2607" y="1809"/>
                  </a:cubicBezTo>
                  <a:cubicBezTo>
                    <a:pt x="2743" y="1634"/>
                    <a:pt x="2821" y="1381"/>
                    <a:pt x="2840" y="1167"/>
                  </a:cubicBezTo>
                  <a:cubicBezTo>
                    <a:pt x="2840" y="973"/>
                    <a:pt x="2782" y="798"/>
                    <a:pt x="2645" y="661"/>
                  </a:cubicBezTo>
                  <a:cubicBezTo>
                    <a:pt x="2626" y="623"/>
                    <a:pt x="2587" y="584"/>
                    <a:pt x="2548" y="564"/>
                  </a:cubicBezTo>
                  <a:cubicBezTo>
                    <a:pt x="2529" y="447"/>
                    <a:pt x="2470" y="331"/>
                    <a:pt x="2393" y="253"/>
                  </a:cubicBezTo>
                  <a:cubicBezTo>
                    <a:pt x="2256" y="117"/>
                    <a:pt x="2081" y="20"/>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7" name="Google Shape;1507;p50"/>
            <p:cNvSpPr/>
            <p:nvPr/>
          </p:nvSpPr>
          <p:spPr>
            <a:xfrm>
              <a:off x="-6795800" y="2841288"/>
              <a:ext cx="51575" cy="46550"/>
            </a:xfrm>
            <a:custGeom>
              <a:avLst/>
              <a:gdLst/>
              <a:ahLst/>
              <a:cxnLst/>
              <a:rect l="l" t="t" r="r" b="b"/>
              <a:pathLst>
                <a:path w="2063" h="1862" extrusionOk="0">
                  <a:moveTo>
                    <a:pt x="1270" y="1"/>
                  </a:moveTo>
                  <a:cubicBezTo>
                    <a:pt x="1219" y="1"/>
                    <a:pt x="1166" y="5"/>
                    <a:pt x="1110" y="13"/>
                  </a:cubicBezTo>
                  <a:cubicBezTo>
                    <a:pt x="1032" y="33"/>
                    <a:pt x="954" y="52"/>
                    <a:pt x="876" y="91"/>
                  </a:cubicBezTo>
                  <a:cubicBezTo>
                    <a:pt x="798" y="111"/>
                    <a:pt x="721" y="150"/>
                    <a:pt x="643" y="189"/>
                  </a:cubicBezTo>
                  <a:cubicBezTo>
                    <a:pt x="565" y="227"/>
                    <a:pt x="507" y="266"/>
                    <a:pt x="429" y="325"/>
                  </a:cubicBezTo>
                  <a:cubicBezTo>
                    <a:pt x="409" y="344"/>
                    <a:pt x="390" y="364"/>
                    <a:pt x="371" y="383"/>
                  </a:cubicBezTo>
                  <a:cubicBezTo>
                    <a:pt x="273" y="441"/>
                    <a:pt x="195" y="539"/>
                    <a:pt x="118" y="616"/>
                  </a:cubicBezTo>
                  <a:cubicBezTo>
                    <a:pt x="98" y="675"/>
                    <a:pt x="79" y="733"/>
                    <a:pt x="40" y="791"/>
                  </a:cubicBezTo>
                  <a:cubicBezTo>
                    <a:pt x="1" y="889"/>
                    <a:pt x="1" y="986"/>
                    <a:pt x="20" y="1083"/>
                  </a:cubicBezTo>
                  <a:cubicBezTo>
                    <a:pt x="20" y="1142"/>
                    <a:pt x="20" y="1200"/>
                    <a:pt x="59" y="1258"/>
                  </a:cubicBezTo>
                  <a:cubicBezTo>
                    <a:pt x="79" y="1336"/>
                    <a:pt x="118" y="1414"/>
                    <a:pt x="176" y="1492"/>
                  </a:cubicBezTo>
                  <a:cubicBezTo>
                    <a:pt x="254" y="1550"/>
                    <a:pt x="312" y="1608"/>
                    <a:pt x="390" y="1667"/>
                  </a:cubicBezTo>
                  <a:cubicBezTo>
                    <a:pt x="409" y="1667"/>
                    <a:pt x="409" y="1686"/>
                    <a:pt x="429" y="1686"/>
                  </a:cubicBezTo>
                  <a:cubicBezTo>
                    <a:pt x="507" y="1725"/>
                    <a:pt x="565" y="1764"/>
                    <a:pt x="643" y="1783"/>
                  </a:cubicBezTo>
                  <a:cubicBezTo>
                    <a:pt x="662" y="1803"/>
                    <a:pt x="682" y="1803"/>
                    <a:pt x="721" y="1803"/>
                  </a:cubicBezTo>
                  <a:cubicBezTo>
                    <a:pt x="798" y="1822"/>
                    <a:pt x="896" y="1861"/>
                    <a:pt x="993" y="1861"/>
                  </a:cubicBezTo>
                  <a:lnTo>
                    <a:pt x="1032" y="1861"/>
                  </a:lnTo>
                  <a:cubicBezTo>
                    <a:pt x="1110" y="1861"/>
                    <a:pt x="1187" y="1842"/>
                    <a:pt x="1265" y="1842"/>
                  </a:cubicBezTo>
                  <a:cubicBezTo>
                    <a:pt x="1285" y="1842"/>
                    <a:pt x="1324" y="1822"/>
                    <a:pt x="1343" y="1822"/>
                  </a:cubicBezTo>
                  <a:cubicBezTo>
                    <a:pt x="1440" y="1803"/>
                    <a:pt x="1518" y="1764"/>
                    <a:pt x="1596" y="1725"/>
                  </a:cubicBezTo>
                  <a:cubicBezTo>
                    <a:pt x="1615" y="1725"/>
                    <a:pt x="1615" y="1706"/>
                    <a:pt x="1635" y="1706"/>
                  </a:cubicBezTo>
                  <a:cubicBezTo>
                    <a:pt x="1693" y="1667"/>
                    <a:pt x="1771" y="1628"/>
                    <a:pt x="1829" y="1589"/>
                  </a:cubicBezTo>
                  <a:cubicBezTo>
                    <a:pt x="1888" y="1511"/>
                    <a:pt x="1946" y="1453"/>
                    <a:pt x="1985" y="1355"/>
                  </a:cubicBezTo>
                  <a:cubicBezTo>
                    <a:pt x="2043" y="1278"/>
                    <a:pt x="2063" y="1180"/>
                    <a:pt x="2063" y="1083"/>
                  </a:cubicBezTo>
                  <a:cubicBezTo>
                    <a:pt x="2063" y="986"/>
                    <a:pt x="2063" y="889"/>
                    <a:pt x="2024" y="811"/>
                  </a:cubicBezTo>
                  <a:cubicBezTo>
                    <a:pt x="2004" y="772"/>
                    <a:pt x="1985" y="753"/>
                    <a:pt x="1985" y="714"/>
                  </a:cubicBezTo>
                  <a:cubicBezTo>
                    <a:pt x="1985" y="655"/>
                    <a:pt x="1965" y="616"/>
                    <a:pt x="1965" y="578"/>
                  </a:cubicBezTo>
                  <a:cubicBezTo>
                    <a:pt x="1946" y="519"/>
                    <a:pt x="1926" y="461"/>
                    <a:pt x="1907" y="402"/>
                  </a:cubicBezTo>
                  <a:cubicBezTo>
                    <a:pt x="1849" y="286"/>
                    <a:pt x="1771" y="189"/>
                    <a:pt x="1654" y="130"/>
                  </a:cubicBezTo>
                  <a:lnTo>
                    <a:pt x="1479" y="33"/>
                  </a:lnTo>
                  <a:cubicBezTo>
                    <a:pt x="1411" y="10"/>
                    <a:pt x="1342" y="1"/>
                    <a:pt x="1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8" name="Google Shape;1508;p50"/>
            <p:cNvSpPr/>
            <p:nvPr/>
          </p:nvSpPr>
          <p:spPr>
            <a:xfrm>
              <a:off x="-6963550" y="2893638"/>
              <a:ext cx="54500" cy="43300"/>
            </a:xfrm>
            <a:custGeom>
              <a:avLst/>
              <a:gdLst/>
              <a:ahLst/>
              <a:cxnLst/>
              <a:rect l="l" t="t" r="r" b="b"/>
              <a:pathLst>
                <a:path w="2180" h="1732" extrusionOk="0">
                  <a:moveTo>
                    <a:pt x="837" y="1"/>
                  </a:moveTo>
                  <a:cubicBezTo>
                    <a:pt x="818" y="1"/>
                    <a:pt x="779" y="1"/>
                    <a:pt x="740" y="20"/>
                  </a:cubicBezTo>
                  <a:lnTo>
                    <a:pt x="701" y="20"/>
                  </a:lnTo>
                  <a:cubicBezTo>
                    <a:pt x="623" y="39"/>
                    <a:pt x="546" y="78"/>
                    <a:pt x="487" y="117"/>
                  </a:cubicBezTo>
                  <a:cubicBezTo>
                    <a:pt x="351" y="195"/>
                    <a:pt x="312" y="215"/>
                    <a:pt x="215" y="331"/>
                  </a:cubicBezTo>
                  <a:cubicBezTo>
                    <a:pt x="195" y="351"/>
                    <a:pt x="157" y="390"/>
                    <a:pt x="137" y="409"/>
                  </a:cubicBezTo>
                  <a:cubicBezTo>
                    <a:pt x="137" y="409"/>
                    <a:pt x="137" y="428"/>
                    <a:pt x="137" y="428"/>
                  </a:cubicBezTo>
                  <a:cubicBezTo>
                    <a:pt x="98" y="487"/>
                    <a:pt x="79" y="545"/>
                    <a:pt x="40" y="603"/>
                  </a:cubicBezTo>
                  <a:cubicBezTo>
                    <a:pt x="20" y="681"/>
                    <a:pt x="1" y="779"/>
                    <a:pt x="1" y="856"/>
                  </a:cubicBezTo>
                  <a:cubicBezTo>
                    <a:pt x="1" y="856"/>
                    <a:pt x="1" y="856"/>
                    <a:pt x="1" y="876"/>
                  </a:cubicBezTo>
                  <a:cubicBezTo>
                    <a:pt x="1" y="895"/>
                    <a:pt x="1" y="934"/>
                    <a:pt x="1" y="973"/>
                  </a:cubicBezTo>
                  <a:cubicBezTo>
                    <a:pt x="1" y="1051"/>
                    <a:pt x="20" y="1148"/>
                    <a:pt x="59" y="1226"/>
                  </a:cubicBezTo>
                  <a:cubicBezTo>
                    <a:pt x="98" y="1265"/>
                    <a:pt x="137" y="1343"/>
                    <a:pt x="176" y="1381"/>
                  </a:cubicBezTo>
                  <a:cubicBezTo>
                    <a:pt x="195" y="1420"/>
                    <a:pt x="293" y="1479"/>
                    <a:pt x="312" y="1518"/>
                  </a:cubicBezTo>
                  <a:cubicBezTo>
                    <a:pt x="332" y="1518"/>
                    <a:pt x="351" y="1537"/>
                    <a:pt x="370" y="1557"/>
                  </a:cubicBezTo>
                  <a:cubicBezTo>
                    <a:pt x="468" y="1595"/>
                    <a:pt x="565" y="1654"/>
                    <a:pt x="662" y="1673"/>
                  </a:cubicBezTo>
                  <a:cubicBezTo>
                    <a:pt x="740" y="1712"/>
                    <a:pt x="818" y="1712"/>
                    <a:pt x="896" y="1732"/>
                  </a:cubicBezTo>
                  <a:lnTo>
                    <a:pt x="1129" y="1732"/>
                  </a:lnTo>
                  <a:cubicBezTo>
                    <a:pt x="1187" y="1712"/>
                    <a:pt x="1226" y="1712"/>
                    <a:pt x="1285" y="1712"/>
                  </a:cubicBezTo>
                  <a:cubicBezTo>
                    <a:pt x="1304" y="1712"/>
                    <a:pt x="1324" y="1693"/>
                    <a:pt x="1343" y="1693"/>
                  </a:cubicBezTo>
                  <a:cubicBezTo>
                    <a:pt x="1421" y="1673"/>
                    <a:pt x="1499" y="1634"/>
                    <a:pt x="1576" y="1615"/>
                  </a:cubicBezTo>
                  <a:cubicBezTo>
                    <a:pt x="1596" y="1595"/>
                    <a:pt x="1615" y="1595"/>
                    <a:pt x="1635" y="1576"/>
                  </a:cubicBezTo>
                  <a:cubicBezTo>
                    <a:pt x="1713" y="1537"/>
                    <a:pt x="1771" y="1479"/>
                    <a:pt x="1849" y="1420"/>
                  </a:cubicBezTo>
                  <a:cubicBezTo>
                    <a:pt x="1907" y="1381"/>
                    <a:pt x="1965" y="1304"/>
                    <a:pt x="2004" y="1245"/>
                  </a:cubicBezTo>
                  <a:cubicBezTo>
                    <a:pt x="2024" y="1226"/>
                    <a:pt x="2043" y="1206"/>
                    <a:pt x="2063" y="1187"/>
                  </a:cubicBezTo>
                  <a:cubicBezTo>
                    <a:pt x="2121" y="1090"/>
                    <a:pt x="2140" y="1012"/>
                    <a:pt x="2160" y="915"/>
                  </a:cubicBezTo>
                  <a:cubicBezTo>
                    <a:pt x="2179" y="817"/>
                    <a:pt x="2179" y="720"/>
                    <a:pt x="2160" y="642"/>
                  </a:cubicBezTo>
                  <a:cubicBezTo>
                    <a:pt x="2140" y="545"/>
                    <a:pt x="2101" y="467"/>
                    <a:pt x="2043" y="390"/>
                  </a:cubicBezTo>
                  <a:cubicBezTo>
                    <a:pt x="2004" y="312"/>
                    <a:pt x="1946" y="234"/>
                    <a:pt x="1849" y="195"/>
                  </a:cubicBezTo>
                  <a:cubicBezTo>
                    <a:pt x="1790" y="156"/>
                    <a:pt x="1751" y="137"/>
                    <a:pt x="1693" y="98"/>
                  </a:cubicBezTo>
                  <a:cubicBezTo>
                    <a:pt x="1613" y="75"/>
                    <a:pt x="1540" y="66"/>
                    <a:pt x="1466" y="66"/>
                  </a:cubicBezTo>
                  <a:cubicBezTo>
                    <a:pt x="1414" y="66"/>
                    <a:pt x="1360" y="70"/>
                    <a:pt x="1304" y="78"/>
                  </a:cubicBezTo>
                  <a:cubicBezTo>
                    <a:pt x="1304" y="78"/>
                    <a:pt x="1304" y="78"/>
                    <a:pt x="1304" y="98"/>
                  </a:cubicBezTo>
                  <a:cubicBezTo>
                    <a:pt x="1265" y="78"/>
                    <a:pt x="1226" y="59"/>
                    <a:pt x="1187" y="39"/>
                  </a:cubicBezTo>
                  <a:lnTo>
                    <a:pt x="1168" y="39"/>
                  </a:lnTo>
                  <a:cubicBezTo>
                    <a:pt x="1110" y="20"/>
                    <a:pt x="1032"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9" name="Google Shape;1509;p50"/>
            <p:cNvSpPr/>
            <p:nvPr/>
          </p:nvSpPr>
          <p:spPr>
            <a:xfrm>
              <a:off x="-7260150" y="2836263"/>
              <a:ext cx="63250" cy="47675"/>
            </a:xfrm>
            <a:custGeom>
              <a:avLst/>
              <a:gdLst/>
              <a:ahLst/>
              <a:cxnLst/>
              <a:rect l="l" t="t" r="r" b="b"/>
              <a:pathLst>
                <a:path w="2530" h="1907" extrusionOk="0">
                  <a:moveTo>
                    <a:pt x="1109" y="1"/>
                  </a:moveTo>
                  <a:cubicBezTo>
                    <a:pt x="1012" y="20"/>
                    <a:pt x="915" y="20"/>
                    <a:pt x="837" y="39"/>
                  </a:cubicBezTo>
                  <a:cubicBezTo>
                    <a:pt x="740" y="59"/>
                    <a:pt x="662" y="98"/>
                    <a:pt x="565" y="117"/>
                  </a:cubicBezTo>
                  <a:cubicBezTo>
                    <a:pt x="448" y="176"/>
                    <a:pt x="331" y="253"/>
                    <a:pt x="254" y="331"/>
                  </a:cubicBezTo>
                  <a:cubicBezTo>
                    <a:pt x="156" y="409"/>
                    <a:pt x="79" y="526"/>
                    <a:pt x="40" y="642"/>
                  </a:cubicBezTo>
                  <a:cubicBezTo>
                    <a:pt x="1" y="740"/>
                    <a:pt x="1" y="837"/>
                    <a:pt x="1" y="915"/>
                  </a:cubicBezTo>
                  <a:cubicBezTo>
                    <a:pt x="1" y="1012"/>
                    <a:pt x="40" y="1109"/>
                    <a:pt x="79" y="1187"/>
                  </a:cubicBezTo>
                  <a:cubicBezTo>
                    <a:pt x="137" y="1304"/>
                    <a:pt x="215" y="1401"/>
                    <a:pt x="312" y="1459"/>
                  </a:cubicBezTo>
                  <a:cubicBezTo>
                    <a:pt x="429" y="1556"/>
                    <a:pt x="545" y="1634"/>
                    <a:pt x="682" y="1712"/>
                  </a:cubicBezTo>
                  <a:cubicBezTo>
                    <a:pt x="798" y="1770"/>
                    <a:pt x="915" y="1829"/>
                    <a:pt x="1032" y="1848"/>
                  </a:cubicBezTo>
                  <a:cubicBezTo>
                    <a:pt x="1129" y="1868"/>
                    <a:pt x="1207" y="1907"/>
                    <a:pt x="1304" y="1907"/>
                  </a:cubicBezTo>
                  <a:cubicBezTo>
                    <a:pt x="1382" y="1907"/>
                    <a:pt x="1479" y="1887"/>
                    <a:pt x="1557" y="1887"/>
                  </a:cubicBezTo>
                  <a:cubicBezTo>
                    <a:pt x="1673" y="1868"/>
                    <a:pt x="1771" y="1829"/>
                    <a:pt x="1887" y="1790"/>
                  </a:cubicBezTo>
                  <a:cubicBezTo>
                    <a:pt x="1907" y="1770"/>
                    <a:pt x="1926" y="1751"/>
                    <a:pt x="1946" y="1751"/>
                  </a:cubicBezTo>
                  <a:cubicBezTo>
                    <a:pt x="2024" y="1693"/>
                    <a:pt x="2101" y="1654"/>
                    <a:pt x="2160" y="1595"/>
                  </a:cubicBezTo>
                  <a:cubicBezTo>
                    <a:pt x="2374" y="1420"/>
                    <a:pt x="2510" y="1148"/>
                    <a:pt x="2510" y="856"/>
                  </a:cubicBezTo>
                  <a:cubicBezTo>
                    <a:pt x="2529" y="662"/>
                    <a:pt x="2471" y="487"/>
                    <a:pt x="2335" y="351"/>
                  </a:cubicBezTo>
                  <a:cubicBezTo>
                    <a:pt x="2276" y="273"/>
                    <a:pt x="2199" y="214"/>
                    <a:pt x="2121" y="176"/>
                  </a:cubicBezTo>
                  <a:cubicBezTo>
                    <a:pt x="2024" y="137"/>
                    <a:pt x="1946" y="98"/>
                    <a:pt x="1849" y="98"/>
                  </a:cubicBezTo>
                  <a:cubicBezTo>
                    <a:pt x="1771" y="98"/>
                    <a:pt x="1712" y="117"/>
                    <a:pt x="1654" y="117"/>
                  </a:cubicBezTo>
                  <a:cubicBezTo>
                    <a:pt x="1479" y="39"/>
                    <a:pt x="1285" y="1"/>
                    <a:pt x="1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 name="Text Box 2"/>
          <p:cNvSpPr txBox="1"/>
          <p:nvPr/>
        </p:nvSpPr>
        <p:spPr>
          <a:xfrm>
            <a:off x="1471295" y="2499995"/>
            <a:ext cx="7651115" cy="1322070"/>
          </a:xfrm>
          <a:prstGeom prst="rect">
            <a:avLst/>
          </a:prstGeom>
          <a:noFill/>
        </p:spPr>
        <p:txBody>
          <a:bodyPr wrap="square" rtlCol="0">
            <a:spAutoFit/>
          </a:bodyPr>
          <a:p>
            <a:r>
              <a:rPr lang="en-US" sz="4000"/>
              <a:t>Nấm rơm, nấm tai mèo, nấm kim châm, nấm đùi gà,…</a:t>
            </a:r>
            <a:endParaRPr lang="en-US" sz="4000"/>
          </a:p>
        </p:txBody>
      </p:sp>
      <p:sp>
        <p:nvSpPr>
          <p:cNvPr id="2" name="Right Arrow 1"/>
          <p:cNvSpPr/>
          <p:nvPr/>
        </p:nvSpPr>
        <p:spPr>
          <a:xfrm>
            <a:off x="323850" y="2715895"/>
            <a:ext cx="719455" cy="64833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3" grpId="1"/>
      <p:bldP spid="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chemeClr val="accent3"/>
            </a:gs>
            <a:gs pos="100000">
              <a:schemeClr val="accent4"/>
            </a:gs>
          </a:gsLst>
          <a:path path="circle">
            <a:fillToRect l="50000" t="50000" r="50000" b="50000"/>
          </a:path>
          <a:tileRect/>
        </a:gradFill>
        <a:effectLst/>
      </p:bgPr>
    </p:bg>
    <p:spTree>
      <p:nvGrpSpPr>
        <p:cNvPr id="1431" name="Shape 1431"/>
        <p:cNvGrpSpPr/>
        <p:nvPr/>
      </p:nvGrpSpPr>
      <p:grpSpPr>
        <a:xfrm>
          <a:off x="0" y="0"/>
          <a:ext cx="0" cy="0"/>
          <a:chOff x="0" y="0"/>
          <a:chExt cx="0" cy="0"/>
        </a:xfrm>
      </p:grpSpPr>
      <p:sp>
        <p:nvSpPr>
          <p:cNvPr id="1436" name="Google Shape;1436;p50"/>
          <p:cNvSpPr/>
          <p:nvPr/>
        </p:nvSpPr>
        <p:spPr>
          <a:xfrm rot="-7199731">
            <a:off x="7822765" y="-1856706"/>
            <a:ext cx="3187288" cy="3530159"/>
          </a:xfrm>
          <a:custGeom>
            <a:avLst/>
            <a:gdLst/>
            <a:ahLst/>
            <a:cxnLst/>
            <a:rect l="l" t="t" r="r" b="b"/>
            <a:pathLst>
              <a:path w="107828" h="139079" extrusionOk="0">
                <a:moveTo>
                  <a:pt x="81067" y="1"/>
                </a:moveTo>
                <a:cubicBezTo>
                  <a:pt x="75947" y="1"/>
                  <a:pt x="71037" y="1668"/>
                  <a:pt x="67957" y="5775"/>
                </a:cubicBezTo>
                <a:cubicBezTo>
                  <a:pt x="65292" y="9334"/>
                  <a:pt x="66070" y="14624"/>
                  <a:pt x="64417" y="18728"/>
                </a:cubicBezTo>
                <a:cubicBezTo>
                  <a:pt x="62025" y="24679"/>
                  <a:pt x="57629" y="29736"/>
                  <a:pt x="53175" y="34249"/>
                </a:cubicBezTo>
                <a:cubicBezTo>
                  <a:pt x="42284" y="45315"/>
                  <a:pt x="30244" y="55273"/>
                  <a:pt x="20189" y="67098"/>
                </a:cubicBezTo>
                <a:cubicBezTo>
                  <a:pt x="10134" y="78924"/>
                  <a:pt x="1965" y="93083"/>
                  <a:pt x="701" y="108564"/>
                </a:cubicBezTo>
                <a:cubicBezTo>
                  <a:pt x="1" y="116928"/>
                  <a:pt x="1595" y="125874"/>
                  <a:pt x="7080" y="132215"/>
                </a:cubicBezTo>
                <a:cubicBezTo>
                  <a:pt x="10731" y="136435"/>
                  <a:pt x="16380" y="139078"/>
                  <a:pt x="21855" y="139078"/>
                </a:cubicBezTo>
                <a:cubicBezTo>
                  <a:pt x="24606" y="139078"/>
                  <a:pt x="27313" y="138411"/>
                  <a:pt x="29700" y="136941"/>
                </a:cubicBezTo>
                <a:cubicBezTo>
                  <a:pt x="33492" y="134588"/>
                  <a:pt x="36001" y="130659"/>
                  <a:pt x="38160" y="126769"/>
                </a:cubicBezTo>
                <a:cubicBezTo>
                  <a:pt x="44462" y="115450"/>
                  <a:pt x="49207" y="102944"/>
                  <a:pt x="58193" y="93588"/>
                </a:cubicBezTo>
                <a:cubicBezTo>
                  <a:pt x="65525" y="85964"/>
                  <a:pt x="75153" y="80985"/>
                  <a:pt x="83341" y="74256"/>
                </a:cubicBezTo>
                <a:cubicBezTo>
                  <a:pt x="89643" y="69102"/>
                  <a:pt x="95069" y="62897"/>
                  <a:pt x="99367" y="55954"/>
                </a:cubicBezTo>
                <a:cubicBezTo>
                  <a:pt x="104210" y="48155"/>
                  <a:pt x="107633" y="39228"/>
                  <a:pt x="107731" y="30028"/>
                </a:cubicBezTo>
                <a:cubicBezTo>
                  <a:pt x="107828" y="20828"/>
                  <a:pt x="104269" y="11376"/>
                  <a:pt x="97189" y="5522"/>
                </a:cubicBezTo>
                <a:cubicBezTo>
                  <a:pt x="93221" y="2243"/>
                  <a:pt x="87003" y="1"/>
                  <a:pt x="8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39" name="Google Shape;1439;p50"/>
          <p:cNvGrpSpPr/>
          <p:nvPr/>
        </p:nvGrpSpPr>
        <p:grpSpPr>
          <a:xfrm rot="-4594075">
            <a:off x="8102466" y="-424914"/>
            <a:ext cx="1727959" cy="1697443"/>
            <a:chOff x="-7335500" y="1806788"/>
            <a:chExt cx="1150450" cy="1130150"/>
          </a:xfrm>
        </p:grpSpPr>
        <p:sp>
          <p:nvSpPr>
            <p:cNvPr id="1440" name="Google Shape;1440;p50"/>
            <p:cNvSpPr/>
            <p:nvPr/>
          </p:nvSpPr>
          <p:spPr>
            <a:xfrm>
              <a:off x="-6268700" y="2048838"/>
              <a:ext cx="67125" cy="67900"/>
            </a:xfrm>
            <a:custGeom>
              <a:avLst/>
              <a:gdLst/>
              <a:ahLst/>
              <a:cxnLst/>
              <a:rect l="l" t="t" r="r" b="b"/>
              <a:pathLst>
                <a:path w="2685" h="2716" extrusionOk="0">
                  <a:moveTo>
                    <a:pt x="1237" y="1"/>
                  </a:moveTo>
                  <a:cubicBezTo>
                    <a:pt x="1168" y="1"/>
                    <a:pt x="1100" y="15"/>
                    <a:pt x="1031" y="28"/>
                  </a:cubicBezTo>
                  <a:cubicBezTo>
                    <a:pt x="914" y="28"/>
                    <a:pt x="798" y="67"/>
                    <a:pt x="681" y="126"/>
                  </a:cubicBezTo>
                  <a:cubicBezTo>
                    <a:pt x="506" y="204"/>
                    <a:pt x="389" y="340"/>
                    <a:pt x="253" y="495"/>
                  </a:cubicBezTo>
                  <a:cubicBezTo>
                    <a:pt x="233" y="515"/>
                    <a:pt x="214" y="534"/>
                    <a:pt x="195" y="573"/>
                  </a:cubicBezTo>
                  <a:cubicBezTo>
                    <a:pt x="156" y="651"/>
                    <a:pt x="97" y="748"/>
                    <a:pt x="58" y="845"/>
                  </a:cubicBezTo>
                  <a:cubicBezTo>
                    <a:pt x="20" y="981"/>
                    <a:pt x="0" y="1118"/>
                    <a:pt x="0" y="1254"/>
                  </a:cubicBezTo>
                  <a:cubicBezTo>
                    <a:pt x="0" y="1390"/>
                    <a:pt x="0" y="1526"/>
                    <a:pt x="39" y="1662"/>
                  </a:cubicBezTo>
                  <a:cubicBezTo>
                    <a:pt x="78" y="1740"/>
                    <a:pt x="97" y="1837"/>
                    <a:pt x="136" y="1915"/>
                  </a:cubicBezTo>
                  <a:cubicBezTo>
                    <a:pt x="175" y="2012"/>
                    <a:pt x="233" y="2090"/>
                    <a:pt x="292" y="2168"/>
                  </a:cubicBezTo>
                  <a:cubicBezTo>
                    <a:pt x="370" y="2285"/>
                    <a:pt x="486" y="2362"/>
                    <a:pt x="584" y="2460"/>
                  </a:cubicBezTo>
                  <a:cubicBezTo>
                    <a:pt x="622" y="2479"/>
                    <a:pt x="642" y="2499"/>
                    <a:pt x="681" y="2518"/>
                  </a:cubicBezTo>
                  <a:cubicBezTo>
                    <a:pt x="759" y="2557"/>
                    <a:pt x="856" y="2596"/>
                    <a:pt x="953" y="2635"/>
                  </a:cubicBezTo>
                  <a:cubicBezTo>
                    <a:pt x="1097" y="2683"/>
                    <a:pt x="1271" y="2716"/>
                    <a:pt x="1443" y="2716"/>
                  </a:cubicBezTo>
                  <a:cubicBezTo>
                    <a:pt x="1549" y="2716"/>
                    <a:pt x="1654" y="2703"/>
                    <a:pt x="1751" y="2674"/>
                  </a:cubicBezTo>
                  <a:cubicBezTo>
                    <a:pt x="1945" y="2615"/>
                    <a:pt x="2081" y="2537"/>
                    <a:pt x="2237" y="2421"/>
                  </a:cubicBezTo>
                  <a:cubicBezTo>
                    <a:pt x="2295" y="2382"/>
                    <a:pt x="2334" y="2324"/>
                    <a:pt x="2373" y="2285"/>
                  </a:cubicBezTo>
                  <a:cubicBezTo>
                    <a:pt x="2431" y="2226"/>
                    <a:pt x="2470" y="2187"/>
                    <a:pt x="2509" y="2110"/>
                  </a:cubicBezTo>
                  <a:cubicBezTo>
                    <a:pt x="2606" y="1935"/>
                    <a:pt x="2665" y="1759"/>
                    <a:pt x="2684" y="1546"/>
                  </a:cubicBezTo>
                  <a:cubicBezTo>
                    <a:pt x="2684" y="1370"/>
                    <a:pt x="2645" y="1215"/>
                    <a:pt x="2587" y="1059"/>
                  </a:cubicBezTo>
                  <a:cubicBezTo>
                    <a:pt x="2548" y="904"/>
                    <a:pt x="2470" y="748"/>
                    <a:pt x="2353" y="631"/>
                  </a:cubicBezTo>
                  <a:cubicBezTo>
                    <a:pt x="2334" y="612"/>
                    <a:pt x="2315" y="593"/>
                    <a:pt x="2295" y="573"/>
                  </a:cubicBezTo>
                  <a:cubicBezTo>
                    <a:pt x="2256" y="534"/>
                    <a:pt x="2237" y="495"/>
                    <a:pt x="2217" y="456"/>
                  </a:cubicBezTo>
                  <a:cubicBezTo>
                    <a:pt x="2140" y="359"/>
                    <a:pt x="2042" y="281"/>
                    <a:pt x="1945" y="204"/>
                  </a:cubicBezTo>
                  <a:cubicBezTo>
                    <a:pt x="1867" y="165"/>
                    <a:pt x="1770" y="126"/>
                    <a:pt x="1692" y="87"/>
                  </a:cubicBezTo>
                  <a:cubicBezTo>
                    <a:pt x="1653" y="67"/>
                    <a:pt x="1614" y="67"/>
                    <a:pt x="1595" y="48"/>
                  </a:cubicBezTo>
                  <a:cubicBezTo>
                    <a:pt x="1498" y="28"/>
                    <a:pt x="1400" y="9"/>
                    <a:pt x="1323" y="9"/>
                  </a:cubicBezTo>
                  <a:cubicBezTo>
                    <a:pt x="1294" y="3"/>
                    <a:pt x="1266" y="1"/>
                    <a:pt x="1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1" name="Google Shape;1441;p50"/>
            <p:cNvSpPr/>
            <p:nvPr/>
          </p:nvSpPr>
          <p:spPr>
            <a:xfrm>
              <a:off x="-6374225" y="2142088"/>
              <a:ext cx="61300" cy="57925"/>
            </a:xfrm>
            <a:custGeom>
              <a:avLst/>
              <a:gdLst/>
              <a:ahLst/>
              <a:cxnLst/>
              <a:rect l="l" t="t" r="r" b="b"/>
              <a:pathLst>
                <a:path w="2452" h="2317" extrusionOk="0">
                  <a:moveTo>
                    <a:pt x="1715" y="1"/>
                  </a:moveTo>
                  <a:cubicBezTo>
                    <a:pt x="1676" y="1"/>
                    <a:pt x="1636" y="5"/>
                    <a:pt x="1595" y="13"/>
                  </a:cubicBezTo>
                  <a:cubicBezTo>
                    <a:pt x="1537" y="13"/>
                    <a:pt x="1479" y="13"/>
                    <a:pt x="1420" y="33"/>
                  </a:cubicBezTo>
                  <a:cubicBezTo>
                    <a:pt x="1362" y="33"/>
                    <a:pt x="1304" y="13"/>
                    <a:pt x="1245" y="13"/>
                  </a:cubicBezTo>
                  <a:cubicBezTo>
                    <a:pt x="1219" y="7"/>
                    <a:pt x="1193" y="5"/>
                    <a:pt x="1167" y="5"/>
                  </a:cubicBezTo>
                  <a:cubicBezTo>
                    <a:pt x="1114" y="5"/>
                    <a:pt x="1057" y="13"/>
                    <a:pt x="992" y="13"/>
                  </a:cubicBezTo>
                  <a:cubicBezTo>
                    <a:pt x="973" y="33"/>
                    <a:pt x="954" y="33"/>
                    <a:pt x="934" y="33"/>
                  </a:cubicBezTo>
                  <a:cubicBezTo>
                    <a:pt x="856" y="52"/>
                    <a:pt x="759" y="91"/>
                    <a:pt x="681" y="111"/>
                  </a:cubicBezTo>
                  <a:cubicBezTo>
                    <a:pt x="584" y="149"/>
                    <a:pt x="506" y="227"/>
                    <a:pt x="409" y="286"/>
                  </a:cubicBezTo>
                  <a:cubicBezTo>
                    <a:pt x="390" y="305"/>
                    <a:pt x="390" y="324"/>
                    <a:pt x="370" y="344"/>
                  </a:cubicBezTo>
                  <a:cubicBezTo>
                    <a:pt x="312" y="402"/>
                    <a:pt x="253" y="461"/>
                    <a:pt x="195" y="538"/>
                  </a:cubicBezTo>
                  <a:cubicBezTo>
                    <a:pt x="176" y="577"/>
                    <a:pt x="137" y="636"/>
                    <a:pt x="117" y="675"/>
                  </a:cubicBezTo>
                  <a:cubicBezTo>
                    <a:pt x="98" y="733"/>
                    <a:pt x="59" y="772"/>
                    <a:pt x="59" y="830"/>
                  </a:cubicBezTo>
                  <a:cubicBezTo>
                    <a:pt x="39" y="908"/>
                    <a:pt x="20" y="1005"/>
                    <a:pt x="1" y="1083"/>
                  </a:cubicBezTo>
                  <a:cubicBezTo>
                    <a:pt x="1" y="1161"/>
                    <a:pt x="20" y="1258"/>
                    <a:pt x="20" y="1336"/>
                  </a:cubicBezTo>
                  <a:cubicBezTo>
                    <a:pt x="39" y="1433"/>
                    <a:pt x="78" y="1530"/>
                    <a:pt x="117" y="1628"/>
                  </a:cubicBezTo>
                  <a:cubicBezTo>
                    <a:pt x="156" y="1725"/>
                    <a:pt x="234" y="1803"/>
                    <a:pt x="292" y="1880"/>
                  </a:cubicBezTo>
                  <a:cubicBezTo>
                    <a:pt x="331" y="1919"/>
                    <a:pt x="370" y="1958"/>
                    <a:pt x="409" y="1997"/>
                  </a:cubicBezTo>
                  <a:cubicBezTo>
                    <a:pt x="448" y="2036"/>
                    <a:pt x="487" y="2075"/>
                    <a:pt x="526" y="2094"/>
                  </a:cubicBezTo>
                  <a:cubicBezTo>
                    <a:pt x="545" y="2114"/>
                    <a:pt x="565" y="2114"/>
                    <a:pt x="584" y="2133"/>
                  </a:cubicBezTo>
                  <a:cubicBezTo>
                    <a:pt x="662" y="2172"/>
                    <a:pt x="740" y="2211"/>
                    <a:pt x="817" y="2231"/>
                  </a:cubicBezTo>
                  <a:cubicBezTo>
                    <a:pt x="837" y="2250"/>
                    <a:pt x="856" y="2250"/>
                    <a:pt x="895" y="2269"/>
                  </a:cubicBezTo>
                  <a:cubicBezTo>
                    <a:pt x="973" y="2289"/>
                    <a:pt x="1051" y="2289"/>
                    <a:pt x="1148" y="2308"/>
                  </a:cubicBezTo>
                  <a:cubicBezTo>
                    <a:pt x="1177" y="2314"/>
                    <a:pt x="1207" y="2316"/>
                    <a:pt x="1238" y="2316"/>
                  </a:cubicBezTo>
                  <a:cubicBezTo>
                    <a:pt x="1312" y="2316"/>
                    <a:pt x="1391" y="2303"/>
                    <a:pt x="1459" y="2289"/>
                  </a:cubicBezTo>
                  <a:cubicBezTo>
                    <a:pt x="1479" y="2289"/>
                    <a:pt x="1498" y="2289"/>
                    <a:pt x="1518" y="2269"/>
                  </a:cubicBezTo>
                  <a:cubicBezTo>
                    <a:pt x="1595" y="2250"/>
                    <a:pt x="1673" y="2231"/>
                    <a:pt x="1751" y="2192"/>
                  </a:cubicBezTo>
                  <a:cubicBezTo>
                    <a:pt x="1848" y="2153"/>
                    <a:pt x="1946" y="2075"/>
                    <a:pt x="2023" y="2017"/>
                  </a:cubicBezTo>
                  <a:cubicBezTo>
                    <a:pt x="2082" y="1958"/>
                    <a:pt x="2140" y="1880"/>
                    <a:pt x="2198" y="1822"/>
                  </a:cubicBezTo>
                  <a:cubicBezTo>
                    <a:pt x="2218" y="1803"/>
                    <a:pt x="2218" y="1783"/>
                    <a:pt x="2237" y="1764"/>
                  </a:cubicBezTo>
                  <a:cubicBezTo>
                    <a:pt x="2373" y="1550"/>
                    <a:pt x="2451" y="1316"/>
                    <a:pt x="2451" y="1083"/>
                  </a:cubicBezTo>
                  <a:cubicBezTo>
                    <a:pt x="2451" y="966"/>
                    <a:pt x="2451" y="830"/>
                    <a:pt x="2412" y="733"/>
                  </a:cubicBezTo>
                  <a:cubicBezTo>
                    <a:pt x="2393" y="636"/>
                    <a:pt x="2373" y="558"/>
                    <a:pt x="2335" y="480"/>
                  </a:cubicBezTo>
                  <a:cubicBezTo>
                    <a:pt x="2315" y="441"/>
                    <a:pt x="2315" y="422"/>
                    <a:pt x="2296" y="402"/>
                  </a:cubicBezTo>
                  <a:cubicBezTo>
                    <a:pt x="2257" y="305"/>
                    <a:pt x="2198" y="227"/>
                    <a:pt x="2121" y="188"/>
                  </a:cubicBezTo>
                  <a:cubicBezTo>
                    <a:pt x="2043" y="111"/>
                    <a:pt x="1965" y="72"/>
                    <a:pt x="1868" y="33"/>
                  </a:cubicBezTo>
                  <a:cubicBezTo>
                    <a:pt x="1822" y="10"/>
                    <a:pt x="1770" y="1"/>
                    <a:pt x="1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2" name="Google Shape;1442;p50"/>
            <p:cNvSpPr/>
            <p:nvPr/>
          </p:nvSpPr>
          <p:spPr>
            <a:xfrm>
              <a:off x="-6248775" y="2262513"/>
              <a:ext cx="63725" cy="54000"/>
            </a:xfrm>
            <a:custGeom>
              <a:avLst/>
              <a:gdLst/>
              <a:ahLst/>
              <a:cxnLst/>
              <a:rect l="l" t="t" r="r" b="b"/>
              <a:pathLst>
                <a:path w="2549" h="2160" extrusionOk="0">
                  <a:moveTo>
                    <a:pt x="1099" y="1"/>
                  </a:moveTo>
                  <a:cubicBezTo>
                    <a:pt x="848" y="1"/>
                    <a:pt x="598" y="83"/>
                    <a:pt x="428" y="253"/>
                  </a:cubicBezTo>
                  <a:cubicBezTo>
                    <a:pt x="78" y="584"/>
                    <a:pt x="1" y="1128"/>
                    <a:pt x="234" y="1537"/>
                  </a:cubicBezTo>
                  <a:cubicBezTo>
                    <a:pt x="331" y="1712"/>
                    <a:pt x="467" y="1887"/>
                    <a:pt x="642" y="1984"/>
                  </a:cubicBezTo>
                  <a:cubicBezTo>
                    <a:pt x="837" y="2081"/>
                    <a:pt x="1031" y="2159"/>
                    <a:pt x="1245" y="2159"/>
                  </a:cubicBezTo>
                  <a:cubicBezTo>
                    <a:pt x="1479" y="2140"/>
                    <a:pt x="1693" y="2101"/>
                    <a:pt x="1887" y="1984"/>
                  </a:cubicBezTo>
                  <a:cubicBezTo>
                    <a:pt x="2101" y="1867"/>
                    <a:pt x="2237" y="1731"/>
                    <a:pt x="2373" y="1556"/>
                  </a:cubicBezTo>
                  <a:cubicBezTo>
                    <a:pt x="2529" y="1362"/>
                    <a:pt x="2548" y="1031"/>
                    <a:pt x="2432" y="837"/>
                  </a:cubicBezTo>
                  <a:cubicBezTo>
                    <a:pt x="2373" y="720"/>
                    <a:pt x="2315" y="623"/>
                    <a:pt x="2257" y="525"/>
                  </a:cubicBezTo>
                  <a:cubicBezTo>
                    <a:pt x="2159" y="350"/>
                    <a:pt x="2023" y="214"/>
                    <a:pt x="1829" y="156"/>
                  </a:cubicBezTo>
                  <a:cubicBezTo>
                    <a:pt x="1774" y="142"/>
                    <a:pt x="1719" y="128"/>
                    <a:pt x="1664" y="128"/>
                  </a:cubicBezTo>
                  <a:cubicBezTo>
                    <a:pt x="1641" y="128"/>
                    <a:pt x="1618" y="131"/>
                    <a:pt x="1595" y="136"/>
                  </a:cubicBezTo>
                  <a:cubicBezTo>
                    <a:pt x="1556" y="98"/>
                    <a:pt x="1498" y="78"/>
                    <a:pt x="1459" y="59"/>
                  </a:cubicBezTo>
                  <a:cubicBezTo>
                    <a:pt x="1345" y="20"/>
                    <a:pt x="1222" y="1"/>
                    <a:pt x="1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3" name="Google Shape;1443;p50"/>
            <p:cNvSpPr/>
            <p:nvPr/>
          </p:nvSpPr>
          <p:spPr>
            <a:xfrm>
              <a:off x="-6271300" y="2176263"/>
              <a:ext cx="43125" cy="34900"/>
            </a:xfrm>
            <a:custGeom>
              <a:avLst/>
              <a:gdLst/>
              <a:ahLst/>
              <a:cxnLst/>
              <a:rect l="l" t="t" r="r" b="b"/>
              <a:pathLst>
                <a:path w="1725" h="1396" extrusionOk="0">
                  <a:moveTo>
                    <a:pt x="828" y="1"/>
                  </a:moveTo>
                  <a:cubicBezTo>
                    <a:pt x="558" y="1"/>
                    <a:pt x="293" y="142"/>
                    <a:pt x="182" y="475"/>
                  </a:cubicBezTo>
                  <a:cubicBezTo>
                    <a:pt x="1" y="1018"/>
                    <a:pt x="456" y="1396"/>
                    <a:pt x="898" y="1396"/>
                  </a:cubicBezTo>
                  <a:cubicBezTo>
                    <a:pt x="1168" y="1396"/>
                    <a:pt x="1433" y="1254"/>
                    <a:pt x="1543" y="922"/>
                  </a:cubicBezTo>
                  <a:cubicBezTo>
                    <a:pt x="1724" y="379"/>
                    <a:pt x="1269"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4" name="Google Shape;1444;p50"/>
            <p:cNvSpPr/>
            <p:nvPr/>
          </p:nvSpPr>
          <p:spPr>
            <a:xfrm>
              <a:off x="-6371800" y="1955488"/>
              <a:ext cx="57400" cy="56450"/>
            </a:xfrm>
            <a:custGeom>
              <a:avLst/>
              <a:gdLst/>
              <a:ahLst/>
              <a:cxnLst/>
              <a:rect l="l" t="t" r="r" b="b"/>
              <a:pathLst>
                <a:path w="2296" h="2258" extrusionOk="0">
                  <a:moveTo>
                    <a:pt x="1491" y="1"/>
                  </a:moveTo>
                  <a:cubicBezTo>
                    <a:pt x="1388" y="1"/>
                    <a:pt x="1278" y="14"/>
                    <a:pt x="1168" y="28"/>
                  </a:cubicBezTo>
                  <a:cubicBezTo>
                    <a:pt x="1012" y="28"/>
                    <a:pt x="876" y="87"/>
                    <a:pt x="740" y="145"/>
                  </a:cubicBezTo>
                  <a:cubicBezTo>
                    <a:pt x="701" y="164"/>
                    <a:pt x="662" y="184"/>
                    <a:pt x="623" y="203"/>
                  </a:cubicBezTo>
                  <a:cubicBezTo>
                    <a:pt x="545" y="262"/>
                    <a:pt x="448" y="300"/>
                    <a:pt x="390" y="378"/>
                  </a:cubicBezTo>
                  <a:cubicBezTo>
                    <a:pt x="234" y="514"/>
                    <a:pt x="156" y="651"/>
                    <a:pt x="79" y="845"/>
                  </a:cubicBezTo>
                  <a:cubicBezTo>
                    <a:pt x="1" y="1040"/>
                    <a:pt x="1" y="1234"/>
                    <a:pt x="20" y="1429"/>
                  </a:cubicBezTo>
                  <a:cubicBezTo>
                    <a:pt x="40" y="1506"/>
                    <a:pt x="79" y="1604"/>
                    <a:pt x="98" y="1681"/>
                  </a:cubicBezTo>
                  <a:cubicBezTo>
                    <a:pt x="137" y="1779"/>
                    <a:pt x="195" y="1856"/>
                    <a:pt x="254" y="1934"/>
                  </a:cubicBezTo>
                  <a:cubicBezTo>
                    <a:pt x="293" y="1954"/>
                    <a:pt x="331" y="1993"/>
                    <a:pt x="351" y="2012"/>
                  </a:cubicBezTo>
                  <a:cubicBezTo>
                    <a:pt x="390" y="2051"/>
                    <a:pt x="429" y="2090"/>
                    <a:pt x="468" y="2109"/>
                  </a:cubicBezTo>
                  <a:cubicBezTo>
                    <a:pt x="623" y="2207"/>
                    <a:pt x="720" y="2226"/>
                    <a:pt x="895" y="2245"/>
                  </a:cubicBezTo>
                  <a:cubicBezTo>
                    <a:pt x="938" y="2254"/>
                    <a:pt x="980" y="2258"/>
                    <a:pt x="1021" y="2258"/>
                  </a:cubicBezTo>
                  <a:cubicBezTo>
                    <a:pt x="1166" y="2258"/>
                    <a:pt x="1299" y="2209"/>
                    <a:pt x="1421" y="2148"/>
                  </a:cubicBezTo>
                  <a:cubicBezTo>
                    <a:pt x="1518" y="2129"/>
                    <a:pt x="1596" y="2070"/>
                    <a:pt x="1673" y="1993"/>
                  </a:cubicBezTo>
                  <a:cubicBezTo>
                    <a:pt x="1732" y="1954"/>
                    <a:pt x="1771" y="1895"/>
                    <a:pt x="1810" y="1837"/>
                  </a:cubicBezTo>
                  <a:cubicBezTo>
                    <a:pt x="1829" y="1818"/>
                    <a:pt x="1849" y="1798"/>
                    <a:pt x="1849" y="1798"/>
                  </a:cubicBezTo>
                  <a:cubicBezTo>
                    <a:pt x="1926" y="1662"/>
                    <a:pt x="1985" y="1506"/>
                    <a:pt x="1985" y="1351"/>
                  </a:cubicBezTo>
                  <a:cubicBezTo>
                    <a:pt x="1985" y="1331"/>
                    <a:pt x="1985" y="1312"/>
                    <a:pt x="1985" y="1312"/>
                  </a:cubicBezTo>
                  <a:cubicBezTo>
                    <a:pt x="2024" y="1292"/>
                    <a:pt x="2043" y="1273"/>
                    <a:pt x="2062" y="1254"/>
                  </a:cubicBezTo>
                  <a:cubicBezTo>
                    <a:pt x="2140" y="1195"/>
                    <a:pt x="2199" y="1117"/>
                    <a:pt x="2218" y="1020"/>
                  </a:cubicBezTo>
                  <a:cubicBezTo>
                    <a:pt x="2276" y="942"/>
                    <a:pt x="2296" y="845"/>
                    <a:pt x="2296" y="748"/>
                  </a:cubicBezTo>
                  <a:cubicBezTo>
                    <a:pt x="2296" y="573"/>
                    <a:pt x="2257" y="378"/>
                    <a:pt x="2121" y="242"/>
                  </a:cubicBezTo>
                  <a:cubicBezTo>
                    <a:pt x="1985" y="106"/>
                    <a:pt x="1829" y="9"/>
                    <a:pt x="1615" y="9"/>
                  </a:cubicBezTo>
                  <a:cubicBezTo>
                    <a:pt x="1575" y="3"/>
                    <a:pt x="1534" y="1"/>
                    <a:pt x="14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5" name="Google Shape;1445;p50"/>
            <p:cNvSpPr/>
            <p:nvPr/>
          </p:nvSpPr>
          <p:spPr>
            <a:xfrm>
              <a:off x="-6439375" y="2026863"/>
              <a:ext cx="42325" cy="40200"/>
            </a:xfrm>
            <a:custGeom>
              <a:avLst/>
              <a:gdLst/>
              <a:ahLst/>
              <a:cxnLst/>
              <a:rect l="l" t="t" r="r" b="b"/>
              <a:pathLst>
                <a:path w="1693" h="1608" extrusionOk="0">
                  <a:moveTo>
                    <a:pt x="685" y="0"/>
                  </a:moveTo>
                  <a:cubicBezTo>
                    <a:pt x="645" y="0"/>
                    <a:pt x="605" y="5"/>
                    <a:pt x="564" y="13"/>
                  </a:cubicBezTo>
                  <a:cubicBezTo>
                    <a:pt x="506" y="52"/>
                    <a:pt x="448" y="71"/>
                    <a:pt x="389" y="91"/>
                  </a:cubicBezTo>
                  <a:cubicBezTo>
                    <a:pt x="292" y="130"/>
                    <a:pt x="195" y="227"/>
                    <a:pt x="117" y="324"/>
                  </a:cubicBezTo>
                  <a:cubicBezTo>
                    <a:pt x="98" y="382"/>
                    <a:pt x="78" y="441"/>
                    <a:pt x="39" y="499"/>
                  </a:cubicBezTo>
                  <a:cubicBezTo>
                    <a:pt x="0" y="616"/>
                    <a:pt x="0" y="752"/>
                    <a:pt x="20" y="869"/>
                  </a:cubicBezTo>
                  <a:cubicBezTo>
                    <a:pt x="20" y="869"/>
                    <a:pt x="20" y="888"/>
                    <a:pt x="20" y="888"/>
                  </a:cubicBezTo>
                  <a:cubicBezTo>
                    <a:pt x="39" y="946"/>
                    <a:pt x="59" y="1005"/>
                    <a:pt x="98" y="1063"/>
                  </a:cubicBezTo>
                  <a:cubicBezTo>
                    <a:pt x="98" y="1083"/>
                    <a:pt x="98" y="1083"/>
                    <a:pt x="98" y="1083"/>
                  </a:cubicBezTo>
                  <a:cubicBezTo>
                    <a:pt x="98" y="1083"/>
                    <a:pt x="98" y="1102"/>
                    <a:pt x="98" y="1102"/>
                  </a:cubicBezTo>
                  <a:lnTo>
                    <a:pt x="117" y="1102"/>
                  </a:lnTo>
                  <a:cubicBezTo>
                    <a:pt x="137" y="1160"/>
                    <a:pt x="175" y="1219"/>
                    <a:pt x="214" y="1277"/>
                  </a:cubicBezTo>
                  <a:cubicBezTo>
                    <a:pt x="234" y="1277"/>
                    <a:pt x="234" y="1296"/>
                    <a:pt x="253" y="1296"/>
                  </a:cubicBezTo>
                  <a:cubicBezTo>
                    <a:pt x="292" y="1355"/>
                    <a:pt x="350" y="1413"/>
                    <a:pt x="409" y="1452"/>
                  </a:cubicBezTo>
                  <a:cubicBezTo>
                    <a:pt x="487" y="1491"/>
                    <a:pt x="564" y="1530"/>
                    <a:pt x="623" y="1549"/>
                  </a:cubicBezTo>
                  <a:cubicBezTo>
                    <a:pt x="642" y="1569"/>
                    <a:pt x="662" y="1569"/>
                    <a:pt x="662" y="1569"/>
                  </a:cubicBezTo>
                  <a:cubicBezTo>
                    <a:pt x="739" y="1588"/>
                    <a:pt x="817" y="1608"/>
                    <a:pt x="895" y="1608"/>
                  </a:cubicBezTo>
                  <a:cubicBezTo>
                    <a:pt x="973" y="1608"/>
                    <a:pt x="1051" y="1608"/>
                    <a:pt x="1128" y="1588"/>
                  </a:cubicBezTo>
                  <a:cubicBezTo>
                    <a:pt x="1226" y="1569"/>
                    <a:pt x="1303" y="1549"/>
                    <a:pt x="1381" y="1491"/>
                  </a:cubicBezTo>
                  <a:cubicBezTo>
                    <a:pt x="1459" y="1433"/>
                    <a:pt x="1517" y="1374"/>
                    <a:pt x="1576" y="1296"/>
                  </a:cubicBezTo>
                  <a:cubicBezTo>
                    <a:pt x="1634" y="1219"/>
                    <a:pt x="1673" y="1121"/>
                    <a:pt x="1673" y="1024"/>
                  </a:cubicBezTo>
                  <a:cubicBezTo>
                    <a:pt x="1692" y="927"/>
                    <a:pt x="1692" y="849"/>
                    <a:pt x="1673" y="752"/>
                  </a:cubicBezTo>
                  <a:cubicBezTo>
                    <a:pt x="1654" y="694"/>
                    <a:pt x="1634" y="635"/>
                    <a:pt x="1615" y="577"/>
                  </a:cubicBezTo>
                  <a:cubicBezTo>
                    <a:pt x="1556" y="460"/>
                    <a:pt x="1479" y="382"/>
                    <a:pt x="1381" y="305"/>
                  </a:cubicBezTo>
                  <a:cubicBezTo>
                    <a:pt x="1323" y="285"/>
                    <a:pt x="1284" y="266"/>
                    <a:pt x="1245" y="246"/>
                  </a:cubicBezTo>
                  <a:cubicBezTo>
                    <a:pt x="1206" y="188"/>
                    <a:pt x="1167" y="149"/>
                    <a:pt x="1109" y="130"/>
                  </a:cubicBezTo>
                  <a:cubicBezTo>
                    <a:pt x="1031" y="71"/>
                    <a:pt x="953" y="32"/>
                    <a:pt x="856" y="32"/>
                  </a:cubicBezTo>
                  <a:cubicBezTo>
                    <a:pt x="799" y="9"/>
                    <a:pt x="742" y="0"/>
                    <a:pt x="6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6" name="Google Shape;1446;p50"/>
            <p:cNvSpPr/>
            <p:nvPr/>
          </p:nvSpPr>
          <p:spPr>
            <a:xfrm>
              <a:off x="-6250725" y="1965713"/>
              <a:ext cx="42825" cy="38150"/>
            </a:xfrm>
            <a:custGeom>
              <a:avLst/>
              <a:gdLst/>
              <a:ahLst/>
              <a:cxnLst/>
              <a:rect l="l" t="t" r="r" b="b"/>
              <a:pathLst>
                <a:path w="1713" h="1526" extrusionOk="0">
                  <a:moveTo>
                    <a:pt x="740" y="1"/>
                  </a:moveTo>
                  <a:cubicBezTo>
                    <a:pt x="714" y="1"/>
                    <a:pt x="688" y="3"/>
                    <a:pt x="662" y="8"/>
                  </a:cubicBezTo>
                  <a:cubicBezTo>
                    <a:pt x="565" y="8"/>
                    <a:pt x="487" y="28"/>
                    <a:pt x="390" y="86"/>
                  </a:cubicBezTo>
                  <a:cubicBezTo>
                    <a:pt x="312" y="125"/>
                    <a:pt x="234" y="183"/>
                    <a:pt x="176" y="261"/>
                  </a:cubicBezTo>
                  <a:cubicBezTo>
                    <a:pt x="117" y="319"/>
                    <a:pt x="59" y="397"/>
                    <a:pt x="40" y="494"/>
                  </a:cubicBezTo>
                  <a:cubicBezTo>
                    <a:pt x="20" y="553"/>
                    <a:pt x="20" y="611"/>
                    <a:pt x="1" y="689"/>
                  </a:cubicBezTo>
                  <a:cubicBezTo>
                    <a:pt x="1" y="806"/>
                    <a:pt x="20" y="922"/>
                    <a:pt x="79" y="1039"/>
                  </a:cubicBezTo>
                  <a:cubicBezTo>
                    <a:pt x="117" y="1097"/>
                    <a:pt x="156" y="1136"/>
                    <a:pt x="176" y="1195"/>
                  </a:cubicBezTo>
                  <a:cubicBezTo>
                    <a:pt x="273" y="1292"/>
                    <a:pt x="370" y="1350"/>
                    <a:pt x="487" y="1389"/>
                  </a:cubicBezTo>
                  <a:lnTo>
                    <a:pt x="779" y="1486"/>
                  </a:lnTo>
                  <a:cubicBezTo>
                    <a:pt x="876" y="1525"/>
                    <a:pt x="954" y="1525"/>
                    <a:pt x="1051" y="1525"/>
                  </a:cubicBezTo>
                  <a:cubicBezTo>
                    <a:pt x="1148" y="1525"/>
                    <a:pt x="1245" y="1506"/>
                    <a:pt x="1323" y="1447"/>
                  </a:cubicBezTo>
                  <a:cubicBezTo>
                    <a:pt x="1401" y="1409"/>
                    <a:pt x="1479" y="1350"/>
                    <a:pt x="1537" y="1272"/>
                  </a:cubicBezTo>
                  <a:cubicBezTo>
                    <a:pt x="1596" y="1214"/>
                    <a:pt x="1654" y="1136"/>
                    <a:pt x="1673" y="1039"/>
                  </a:cubicBezTo>
                  <a:cubicBezTo>
                    <a:pt x="1693" y="981"/>
                    <a:pt x="1712" y="903"/>
                    <a:pt x="1712" y="845"/>
                  </a:cubicBezTo>
                  <a:cubicBezTo>
                    <a:pt x="1712" y="728"/>
                    <a:pt x="1693" y="611"/>
                    <a:pt x="1634" y="494"/>
                  </a:cubicBezTo>
                  <a:cubicBezTo>
                    <a:pt x="1615" y="436"/>
                    <a:pt x="1576" y="397"/>
                    <a:pt x="1537" y="339"/>
                  </a:cubicBezTo>
                  <a:cubicBezTo>
                    <a:pt x="1459" y="242"/>
                    <a:pt x="1343" y="183"/>
                    <a:pt x="1226" y="144"/>
                  </a:cubicBezTo>
                  <a:lnTo>
                    <a:pt x="934" y="47"/>
                  </a:lnTo>
                  <a:cubicBezTo>
                    <a:pt x="877" y="19"/>
                    <a:pt x="810" y="1"/>
                    <a:pt x="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7" name="Google Shape;1447;p50"/>
            <p:cNvSpPr/>
            <p:nvPr/>
          </p:nvSpPr>
          <p:spPr>
            <a:xfrm>
              <a:off x="-6396600" y="1832688"/>
              <a:ext cx="69575" cy="53700"/>
            </a:xfrm>
            <a:custGeom>
              <a:avLst/>
              <a:gdLst/>
              <a:ahLst/>
              <a:cxnLst/>
              <a:rect l="l" t="t" r="r" b="b"/>
              <a:pathLst>
                <a:path w="2783" h="2148" extrusionOk="0">
                  <a:moveTo>
                    <a:pt x="1207" y="0"/>
                  </a:moveTo>
                  <a:cubicBezTo>
                    <a:pt x="993" y="0"/>
                    <a:pt x="779" y="39"/>
                    <a:pt x="604" y="156"/>
                  </a:cubicBezTo>
                  <a:cubicBezTo>
                    <a:pt x="429" y="253"/>
                    <a:pt x="273" y="389"/>
                    <a:pt x="176" y="564"/>
                  </a:cubicBezTo>
                  <a:cubicBezTo>
                    <a:pt x="137" y="642"/>
                    <a:pt x="79" y="739"/>
                    <a:pt x="59" y="817"/>
                  </a:cubicBezTo>
                  <a:cubicBezTo>
                    <a:pt x="20" y="992"/>
                    <a:pt x="1" y="1128"/>
                    <a:pt x="40" y="1303"/>
                  </a:cubicBezTo>
                  <a:cubicBezTo>
                    <a:pt x="40" y="1381"/>
                    <a:pt x="79" y="1478"/>
                    <a:pt x="118" y="1556"/>
                  </a:cubicBezTo>
                  <a:cubicBezTo>
                    <a:pt x="195" y="1712"/>
                    <a:pt x="293" y="1809"/>
                    <a:pt x="429" y="1926"/>
                  </a:cubicBezTo>
                  <a:cubicBezTo>
                    <a:pt x="448" y="1945"/>
                    <a:pt x="468" y="1945"/>
                    <a:pt x="507" y="1964"/>
                  </a:cubicBezTo>
                  <a:cubicBezTo>
                    <a:pt x="565" y="2003"/>
                    <a:pt x="643" y="2042"/>
                    <a:pt x="721" y="2081"/>
                  </a:cubicBezTo>
                  <a:cubicBezTo>
                    <a:pt x="837" y="2120"/>
                    <a:pt x="954" y="2139"/>
                    <a:pt x="1071" y="2139"/>
                  </a:cubicBezTo>
                  <a:cubicBezTo>
                    <a:pt x="1116" y="2145"/>
                    <a:pt x="1163" y="2148"/>
                    <a:pt x="1211" y="2148"/>
                  </a:cubicBezTo>
                  <a:cubicBezTo>
                    <a:pt x="1327" y="2148"/>
                    <a:pt x="1447" y="2134"/>
                    <a:pt x="1557" y="2120"/>
                  </a:cubicBezTo>
                  <a:cubicBezTo>
                    <a:pt x="1926" y="2081"/>
                    <a:pt x="2257" y="1906"/>
                    <a:pt x="2529" y="1692"/>
                  </a:cubicBezTo>
                  <a:cubicBezTo>
                    <a:pt x="2607" y="1634"/>
                    <a:pt x="2665" y="1556"/>
                    <a:pt x="2704" y="1478"/>
                  </a:cubicBezTo>
                  <a:cubicBezTo>
                    <a:pt x="2743" y="1381"/>
                    <a:pt x="2782" y="1303"/>
                    <a:pt x="2782" y="1206"/>
                  </a:cubicBezTo>
                  <a:cubicBezTo>
                    <a:pt x="2782" y="1011"/>
                    <a:pt x="2724" y="836"/>
                    <a:pt x="2607" y="700"/>
                  </a:cubicBezTo>
                  <a:lnTo>
                    <a:pt x="2374" y="428"/>
                  </a:lnTo>
                  <a:cubicBezTo>
                    <a:pt x="2276" y="292"/>
                    <a:pt x="2082" y="214"/>
                    <a:pt x="1907" y="195"/>
                  </a:cubicBezTo>
                  <a:cubicBezTo>
                    <a:pt x="1849" y="156"/>
                    <a:pt x="1790" y="136"/>
                    <a:pt x="1712" y="97"/>
                  </a:cubicBezTo>
                  <a:cubicBezTo>
                    <a:pt x="1654" y="78"/>
                    <a:pt x="1596" y="58"/>
                    <a:pt x="1537" y="58"/>
                  </a:cubicBezTo>
                  <a:cubicBezTo>
                    <a:pt x="1440" y="20"/>
                    <a:pt x="1323" y="0"/>
                    <a:pt x="1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8" name="Google Shape;1448;p50"/>
            <p:cNvSpPr/>
            <p:nvPr/>
          </p:nvSpPr>
          <p:spPr>
            <a:xfrm>
              <a:off x="-6479725" y="1921038"/>
              <a:ext cx="38425" cy="42275"/>
            </a:xfrm>
            <a:custGeom>
              <a:avLst/>
              <a:gdLst/>
              <a:ahLst/>
              <a:cxnLst/>
              <a:rect l="l" t="t" r="r" b="b"/>
              <a:pathLst>
                <a:path w="1537" h="1691" extrusionOk="0">
                  <a:moveTo>
                    <a:pt x="801" y="0"/>
                  </a:moveTo>
                  <a:cubicBezTo>
                    <a:pt x="746" y="0"/>
                    <a:pt x="687" y="11"/>
                    <a:pt x="658" y="11"/>
                  </a:cubicBezTo>
                  <a:cubicBezTo>
                    <a:pt x="648" y="11"/>
                    <a:pt x="642" y="10"/>
                    <a:pt x="642" y="6"/>
                  </a:cubicBezTo>
                  <a:cubicBezTo>
                    <a:pt x="642" y="6"/>
                    <a:pt x="622" y="25"/>
                    <a:pt x="622" y="25"/>
                  </a:cubicBezTo>
                  <a:cubicBezTo>
                    <a:pt x="486" y="64"/>
                    <a:pt x="389" y="103"/>
                    <a:pt x="272" y="200"/>
                  </a:cubicBezTo>
                  <a:cubicBezTo>
                    <a:pt x="214" y="239"/>
                    <a:pt x="175" y="298"/>
                    <a:pt x="136" y="356"/>
                  </a:cubicBezTo>
                  <a:cubicBezTo>
                    <a:pt x="136" y="356"/>
                    <a:pt x="136" y="356"/>
                    <a:pt x="136" y="375"/>
                  </a:cubicBezTo>
                  <a:cubicBezTo>
                    <a:pt x="97" y="434"/>
                    <a:pt x="58" y="492"/>
                    <a:pt x="39" y="550"/>
                  </a:cubicBezTo>
                  <a:cubicBezTo>
                    <a:pt x="39" y="570"/>
                    <a:pt x="39" y="570"/>
                    <a:pt x="39" y="570"/>
                  </a:cubicBezTo>
                  <a:cubicBezTo>
                    <a:pt x="20" y="648"/>
                    <a:pt x="0" y="706"/>
                    <a:pt x="0" y="784"/>
                  </a:cubicBezTo>
                  <a:cubicBezTo>
                    <a:pt x="0" y="784"/>
                    <a:pt x="0" y="803"/>
                    <a:pt x="0" y="803"/>
                  </a:cubicBezTo>
                  <a:cubicBezTo>
                    <a:pt x="0" y="881"/>
                    <a:pt x="0" y="939"/>
                    <a:pt x="0" y="1017"/>
                  </a:cubicBezTo>
                  <a:cubicBezTo>
                    <a:pt x="0" y="1017"/>
                    <a:pt x="0" y="1017"/>
                    <a:pt x="0" y="1037"/>
                  </a:cubicBezTo>
                  <a:cubicBezTo>
                    <a:pt x="20" y="1037"/>
                    <a:pt x="20" y="1037"/>
                    <a:pt x="20" y="1056"/>
                  </a:cubicBezTo>
                  <a:cubicBezTo>
                    <a:pt x="39" y="1095"/>
                    <a:pt x="58" y="1173"/>
                    <a:pt x="78" y="1231"/>
                  </a:cubicBezTo>
                  <a:cubicBezTo>
                    <a:pt x="117" y="1290"/>
                    <a:pt x="195" y="1406"/>
                    <a:pt x="195" y="1406"/>
                  </a:cubicBezTo>
                  <a:cubicBezTo>
                    <a:pt x="195" y="1406"/>
                    <a:pt x="195" y="1426"/>
                    <a:pt x="214" y="1426"/>
                  </a:cubicBezTo>
                  <a:cubicBezTo>
                    <a:pt x="233" y="1445"/>
                    <a:pt x="253" y="1465"/>
                    <a:pt x="272" y="1484"/>
                  </a:cubicBezTo>
                  <a:cubicBezTo>
                    <a:pt x="311" y="1503"/>
                    <a:pt x="331" y="1523"/>
                    <a:pt x="350" y="1542"/>
                  </a:cubicBezTo>
                  <a:cubicBezTo>
                    <a:pt x="350" y="1542"/>
                    <a:pt x="350" y="1562"/>
                    <a:pt x="370" y="1562"/>
                  </a:cubicBezTo>
                  <a:cubicBezTo>
                    <a:pt x="428" y="1601"/>
                    <a:pt x="486" y="1620"/>
                    <a:pt x="545" y="1640"/>
                  </a:cubicBezTo>
                  <a:cubicBezTo>
                    <a:pt x="643" y="1677"/>
                    <a:pt x="726" y="1690"/>
                    <a:pt x="814" y="1690"/>
                  </a:cubicBezTo>
                  <a:cubicBezTo>
                    <a:pt x="864" y="1690"/>
                    <a:pt x="916" y="1686"/>
                    <a:pt x="973" y="1678"/>
                  </a:cubicBezTo>
                  <a:cubicBezTo>
                    <a:pt x="1050" y="1659"/>
                    <a:pt x="1148" y="1620"/>
                    <a:pt x="1206" y="1562"/>
                  </a:cubicBezTo>
                  <a:cubicBezTo>
                    <a:pt x="1303" y="1523"/>
                    <a:pt x="1362" y="1445"/>
                    <a:pt x="1420" y="1367"/>
                  </a:cubicBezTo>
                  <a:cubicBezTo>
                    <a:pt x="1478" y="1290"/>
                    <a:pt x="1498" y="1192"/>
                    <a:pt x="1517" y="1095"/>
                  </a:cubicBezTo>
                  <a:cubicBezTo>
                    <a:pt x="1537" y="1017"/>
                    <a:pt x="1537" y="920"/>
                    <a:pt x="1517" y="823"/>
                  </a:cubicBezTo>
                  <a:cubicBezTo>
                    <a:pt x="1517" y="803"/>
                    <a:pt x="1517" y="784"/>
                    <a:pt x="1517" y="745"/>
                  </a:cubicBezTo>
                  <a:cubicBezTo>
                    <a:pt x="1517" y="687"/>
                    <a:pt x="1517" y="628"/>
                    <a:pt x="1517" y="570"/>
                  </a:cubicBezTo>
                  <a:cubicBezTo>
                    <a:pt x="1478" y="434"/>
                    <a:pt x="1420" y="336"/>
                    <a:pt x="1342" y="239"/>
                  </a:cubicBezTo>
                  <a:cubicBezTo>
                    <a:pt x="1303" y="200"/>
                    <a:pt x="1264" y="161"/>
                    <a:pt x="1206" y="123"/>
                  </a:cubicBezTo>
                  <a:cubicBezTo>
                    <a:pt x="1089" y="45"/>
                    <a:pt x="973" y="6"/>
                    <a:pt x="856" y="6"/>
                  </a:cubicBezTo>
                  <a:cubicBezTo>
                    <a:pt x="839" y="2"/>
                    <a:pt x="820" y="0"/>
                    <a:pt x="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9" name="Google Shape;1449;p50"/>
            <p:cNvSpPr/>
            <p:nvPr/>
          </p:nvSpPr>
          <p:spPr>
            <a:xfrm>
              <a:off x="-6523000" y="1806788"/>
              <a:ext cx="42800" cy="41950"/>
            </a:xfrm>
            <a:custGeom>
              <a:avLst/>
              <a:gdLst/>
              <a:ahLst/>
              <a:cxnLst/>
              <a:rect l="l" t="t" r="r" b="b"/>
              <a:pathLst>
                <a:path w="1712" h="1678" extrusionOk="0">
                  <a:moveTo>
                    <a:pt x="960" y="0"/>
                  </a:moveTo>
                  <a:cubicBezTo>
                    <a:pt x="853" y="0"/>
                    <a:pt x="757" y="35"/>
                    <a:pt x="661" y="83"/>
                  </a:cubicBezTo>
                  <a:lnTo>
                    <a:pt x="486" y="161"/>
                  </a:lnTo>
                  <a:cubicBezTo>
                    <a:pt x="467" y="161"/>
                    <a:pt x="467" y="180"/>
                    <a:pt x="447" y="180"/>
                  </a:cubicBezTo>
                  <a:cubicBezTo>
                    <a:pt x="447" y="180"/>
                    <a:pt x="428" y="200"/>
                    <a:pt x="428" y="200"/>
                  </a:cubicBezTo>
                  <a:cubicBezTo>
                    <a:pt x="311" y="258"/>
                    <a:pt x="214" y="336"/>
                    <a:pt x="136" y="453"/>
                  </a:cubicBezTo>
                  <a:cubicBezTo>
                    <a:pt x="58" y="569"/>
                    <a:pt x="20" y="686"/>
                    <a:pt x="20" y="822"/>
                  </a:cubicBezTo>
                  <a:cubicBezTo>
                    <a:pt x="0" y="880"/>
                    <a:pt x="20" y="958"/>
                    <a:pt x="20" y="1017"/>
                  </a:cubicBezTo>
                  <a:cubicBezTo>
                    <a:pt x="58" y="1172"/>
                    <a:pt x="117" y="1269"/>
                    <a:pt x="214" y="1386"/>
                  </a:cubicBezTo>
                  <a:cubicBezTo>
                    <a:pt x="233" y="1406"/>
                    <a:pt x="272" y="1445"/>
                    <a:pt x="292" y="1464"/>
                  </a:cubicBezTo>
                  <a:cubicBezTo>
                    <a:pt x="311" y="1483"/>
                    <a:pt x="350" y="1522"/>
                    <a:pt x="370" y="1542"/>
                  </a:cubicBezTo>
                  <a:cubicBezTo>
                    <a:pt x="428" y="1561"/>
                    <a:pt x="506" y="1600"/>
                    <a:pt x="564" y="1620"/>
                  </a:cubicBezTo>
                  <a:cubicBezTo>
                    <a:pt x="564" y="1620"/>
                    <a:pt x="584" y="1639"/>
                    <a:pt x="584" y="1639"/>
                  </a:cubicBezTo>
                  <a:cubicBezTo>
                    <a:pt x="661" y="1658"/>
                    <a:pt x="720" y="1658"/>
                    <a:pt x="798" y="1678"/>
                  </a:cubicBezTo>
                  <a:lnTo>
                    <a:pt x="817" y="1678"/>
                  </a:lnTo>
                  <a:cubicBezTo>
                    <a:pt x="817" y="1678"/>
                    <a:pt x="953" y="1678"/>
                    <a:pt x="1031" y="1658"/>
                  </a:cubicBezTo>
                  <a:cubicBezTo>
                    <a:pt x="1050" y="1639"/>
                    <a:pt x="1167" y="1600"/>
                    <a:pt x="1206" y="1600"/>
                  </a:cubicBezTo>
                  <a:cubicBezTo>
                    <a:pt x="1206" y="1600"/>
                    <a:pt x="1206" y="1581"/>
                    <a:pt x="1206" y="1581"/>
                  </a:cubicBezTo>
                  <a:cubicBezTo>
                    <a:pt x="1362" y="1483"/>
                    <a:pt x="1381" y="1464"/>
                    <a:pt x="1498" y="1328"/>
                  </a:cubicBezTo>
                  <a:cubicBezTo>
                    <a:pt x="1537" y="1269"/>
                    <a:pt x="1575" y="1211"/>
                    <a:pt x="1595" y="1133"/>
                  </a:cubicBezTo>
                  <a:cubicBezTo>
                    <a:pt x="1614" y="1114"/>
                    <a:pt x="1614" y="1075"/>
                    <a:pt x="1614" y="1056"/>
                  </a:cubicBezTo>
                  <a:cubicBezTo>
                    <a:pt x="1634" y="1017"/>
                    <a:pt x="1653" y="978"/>
                    <a:pt x="1673" y="939"/>
                  </a:cubicBezTo>
                  <a:cubicBezTo>
                    <a:pt x="1692" y="842"/>
                    <a:pt x="1712" y="744"/>
                    <a:pt x="1692" y="667"/>
                  </a:cubicBezTo>
                  <a:cubicBezTo>
                    <a:pt x="1692" y="569"/>
                    <a:pt x="1673" y="472"/>
                    <a:pt x="1634" y="394"/>
                  </a:cubicBezTo>
                  <a:cubicBezTo>
                    <a:pt x="1595" y="336"/>
                    <a:pt x="1556" y="297"/>
                    <a:pt x="1517" y="239"/>
                  </a:cubicBezTo>
                  <a:cubicBezTo>
                    <a:pt x="1439" y="141"/>
                    <a:pt x="1342" y="83"/>
                    <a:pt x="1206" y="44"/>
                  </a:cubicBezTo>
                  <a:cubicBezTo>
                    <a:pt x="1148" y="25"/>
                    <a:pt x="1089" y="5"/>
                    <a:pt x="1031" y="5"/>
                  </a:cubicBezTo>
                  <a:cubicBezTo>
                    <a:pt x="1007" y="2"/>
                    <a:pt x="983" y="0"/>
                    <a:pt x="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0" name="Google Shape;1450;p50"/>
            <p:cNvSpPr/>
            <p:nvPr/>
          </p:nvSpPr>
          <p:spPr>
            <a:xfrm>
              <a:off x="-6647000" y="1826313"/>
              <a:ext cx="50100" cy="47225"/>
            </a:xfrm>
            <a:custGeom>
              <a:avLst/>
              <a:gdLst/>
              <a:ahLst/>
              <a:cxnLst/>
              <a:rect l="l" t="t" r="r" b="b"/>
              <a:pathLst>
                <a:path w="2004" h="1889" extrusionOk="0">
                  <a:moveTo>
                    <a:pt x="1278" y="0"/>
                  </a:moveTo>
                  <a:cubicBezTo>
                    <a:pt x="1230" y="0"/>
                    <a:pt x="1181" y="7"/>
                    <a:pt x="1129" y="22"/>
                  </a:cubicBezTo>
                  <a:cubicBezTo>
                    <a:pt x="1031" y="41"/>
                    <a:pt x="915" y="80"/>
                    <a:pt x="798" y="138"/>
                  </a:cubicBezTo>
                  <a:cubicBezTo>
                    <a:pt x="778" y="158"/>
                    <a:pt x="740" y="177"/>
                    <a:pt x="720" y="177"/>
                  </a:cubicBezTo>
                  <a:cubicBezTo>
                    <a:pt x="642" y="236"/>
                    <a:pt x="565" y="294"/>
                    <a:pt x="506" y="333"/>
                  </a:cubicBezTo>
                  <a:cubicBezTo>
                    <a:pt x="448" y="372"/>
                    <a:pt x="409" y="411"/>
                    <a:pt x="370" y="469"/>
                  </a:cubicBezTo>
                  <a:cubicBezTo>
                    <a:pt x="273" y="547"/>
                    <a:pt x="195" y="644"/>
                    <a:pt x="137" y="741"/>
                  </a:cubicBezTo>
                  <a:cubicBezTo>
                    <a:pt x="78" y="819"/>
                    <a:pt x="39" y="916"/>
                    <a:pt x="20" y="1014"/>
                  </a:cubicBezTo>
                  <a:cubicBezTo>
                    <a:pt x="0" y="1111"/>
                    <a:pt x="0" y="1189"/>
                    <a:pt x="20" y="1286"/>
                  </a:cubicBezTo>
                  <a:cubicBezTo>
                    <a:pt x="39" y="1344"/>
                    <a:pt x="59" y="1403"/>
                    <a:pt x="78" y="1461"/>
                  </a:cubicBezTo>
                  <a:cubicBezTo>
                    <a:pt x="137" y="1578"/>
                    <a:pt x="214" y="1655"/>
                    <a:pt x="331" y="1733"/>
                  </a:cubicBezTo>
                  <a:cubicBezTo>
                    <a:pt x="389" y="1772"/>
                    <a:pt x="467" y="1811"/>
                    <a:pt x="526" y="1830"/>
                  </a:cubicBezTo>
                  <a:cubicBezTo>
                    <a:pt x="545" y="1830"/>
                    <a:pt x="565" y="1850"/>
                    <a:pt x="565" y="1850"/>
                  </a:cubicBezTo>
                  <a:cubicBezTo>
                    <a:pt x="662" y="1869"/>
                    <a:pt x="740" y="1889"/>
                    <a:pt x="837" y="1889"/>
                  </a:cubicBezTo>
                  <a:cubicBezTo>
                    <a:pt x="915" y="1889"/>
                    <a:pt x="992" y="1889"/>
                    <a:pt x="1051" y="1869"/>
                  </a:cubicBezTo>
                  <a:lnTo>
                    <a:pt x="1090" y="1869"/>
                  </a:lnTo>
                  <a:cubicBezTo>
                    <a:pt x="1187" y="1850"/>
                    <a:pt x="1265" y="1830"/>
                    <a:pt x="1342" y="1792"/>
                  </a:cubicBezTo>
                  <a:cubicBezTo>
                    <a:pt x="1440" y="1753"/>
                    <a:pt x="1498" y="1694"/>
                    <a:pt x="1556" y="1617"/>
                  </a:cubicBezTo>
                  <a:cubicBezTo>
                    <a:pt x="1634" y="1539"/>
                    <a:pt x="1673" y="1461"/>
                    <a:pt x="1712" y="1364"/>
                  </a:cubicBezTo>
                  <a:cubicBezTo>
                    <a:pt x="1712" y="1344"/>
                    <a:pt x="1731" y="1305"/>
                    <a:pt x="1731" y="1266"/>
                  </a:cubicBezTo>
                  <a:cubicBezTo>
                    <a:pt x="1790" y="1228"/>
                    <a:pt x="1848" y="1169"/>
                    <a:pt x="1887" y="1111"/>
                  </a:cubicBezTo>
                  <a:cubicBezTo>
                    <a:pt x="1945" y="1033"/>
                    <a:pt x="1965" y="936"/>
                    <a:pt x="1984" y="839"/>
                  </a:cubicBezTo>
                  <a:cubicBezTo>
                    <a:pt x="2004" y="761"/>
                    <a:pt x="2004" y="664"/>
                    <a:pt x="1984" y="566"/>
                  </a:cubicBezTo>
                  <a:cubicBezTo>
                    <a:pt x="1965" y="508"/>
                    <a:pt x="1945" y="450"/>
                    <a:pt x="1926" y="391"/>
                  </a:cubicBezTo>
                  <a:cubicBezTo>
                    <a:pt x="1868" y="275"/>
                    <a:pt x="1790" y="197"/>
                    <a:pt x="1673" y="119"/>
                  </a:cubicBezTo>
                  <a:cubicBezTo>
                    <a:pt x="1615" y="99"/>
                    <a:pt x="1576" y="61"/>
                    <a:pt x="1518" y="41"/>
                  </a:cubicBezTo>
                  <a:cubicBezTo>
                    <a:pt x="1433" y="17"/>
                    <a:pt x="1357" y="0"/>
                    <a:pt x="1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1" name="Google Shape;1451;p50"/>
            <p:cNvSpPr/>
            <p:nvPr/>
          </p:nvSpPr>
          <p:spPr>
            <a:xfrm>
              <a:off x="-6600800" y="1990713"/>
              <a:ext cx="46700" cy="46700"/>
            </a:xfrm>
            <a:custGeom>
              <a:avLst/>
              <a:gdLst/>
              <a:ahLst/>
              <a:cxnLst/>
              <a:rect l="l" t="t" r="r" b="b"/>
              <a:pathLst>
                <a:path w="1868" h="1868" extrusionOk="0">
                  <a:moveTo>
                    <a:pt x="875" y="0"/>
                  </a:moveTo>
                  <a:cubicBezTo>
                    <a:pt x="759" y="0"/>
                    <a:pt x="642" y="20"/>
                    <a:pt x="525" y="78"/>
                  </a:cubicBezTo>
                  <a:lnTo>
                    <a:pt x="506" y="78"/>
                  </a:lnTo>
                  <a:cubicBezTo>
                    <a:pt x="506" y="78"/>
                    <a:pt x="486" y="78"/>
                    <a:pt x="486" y="97"/>
                  </a:cubicBezTo>
                  <a:cubicBezTo>
                    <a:pt x="448" y="117"/>
                    <a:pt x="389" y="156"/>
                    <a:pt x="331" y="195"/>
                  </a:cubicBezTo>
                  <a:cubicBezTo>
                    <a:pt x="331" y="195"/>
                    <a:pt x="311" y="214"/>
                    <a:pt x="292" y="233"/>
                  </a:cubicBezTo>
                  <a:cubicBezTo>
                    <a:pt x="253" y="272"/>
                    <a:pt x="214" y="331"/>
                    <a:pt x="175" y="370"/>
                  </a:cubicBezTo>
                  <a:cubicBezTo>
                    <a:pt x="175" y="370"/>
                    <a:pt x="175" y="370"/>
                    <a:pt x="175" y="389"/>
                  </a:cubicBezTo>
                  <a:lnTo>
                    <a:pt x="156" y="389"/>
                  </a:lnTo>
                  <a:cubicBezTo>
                    <a:pt x="117" y="467"/>
                    <a:pt x="78" y="525"/>
                    <a:pt x="59" y="603"/>
                  </a:cubicBezTo>
                  <a:cubicBezTo>
                    <a:pt x="39" y="622"/>
                    <a:pt x="39" y="642"/>
                    <a:pt x="39" y="642"/>
                  </a:cubicBezTo>
                  <a:cubicBezTo>
                    <a:pt x="20" y="720"/>
                    <a:pt x="20" y="798"/>
                    <a:pt x="0" y="856"/>
                  </a:cubicBezTo>
                  <a:cubicBezTo>
                    <a:pt x="0" y="856"/>
                    <a:pt x="0" y="875"/>
                    <a:pt x="0" y="875"/>
                  </a:cubicBezTo>
                  <a:cubicBezTo>
                    <a:pt x="0" y="953"/>
                    <a:pt x="0" y="1031"/>
                    <a:pt x="20" y="1109"/>
                  </a:cubicBezTo>
                  <a:cubicBezTo>
                    <a:pt x="20" y="1128"/>
                    <a:pt x="20" y="1128"/>
                    <a:pt x="20" y="1148"/>
                  </a:cubicBezTo>
                  <a:cubicBezTo>
                    <a:pt x="39" y="1206"/>
                    <a:pt x="59" y="1284"/>
                    <a:pt x="97" y="1342"/>
                  </a:cubicBezTo>
                  <a:cubicBezTo>
                    <a:pt x="97" y="1342"/>
                    <a:pt x="97" y="1362"/>
                    <a:pt x="97" y="1362"/>
                  </a:cubicBezTo>
                  <a:cubicBezTo>
                    <a:pt x="97" y="1362"/>
                    <a:pt x="97" y="1381"/>
                    <a:pt x="117" y="1381"/>
                  </a:cubicBezTo>
                  <a:cubicBezTo>
                    <a:pt x="136" y="1420"/>
                    <a:pt x="175" y="1498"/>
                    <a:pt x="214" y="1537"/>
                  </a:cubicBezTo>
                  <a:cubicBezTo>
                    <a:pt x="214" y="1537"/>
                    <a:pt x="214" y="1537"/>
                    <a:pt x="214" y="1556"/>
                  </a:cubicBezTo>
                  <a:cubicBezTo>
                    <a:pt x="331" y="1673"/>
                    <a:pt x="448" y="1731"/>
                    <a:pt x="603" y="1809"/>
                  </a:cubicBezTo>
                  <a:cubicBezTo>
                    <a:pt x="623" y="1809"/>
                    <a:pt x="642" y="1828"/>
                    <a:pt x="642" y="1828"/>
                  </a:cubicBezTo>
                  <a:cubicBezTo>
                    <a:pt x="720" y="1848"/>
                    <a:pt x="798" y="1867"/>
                    <a:pt x="875" y="1867"/>
                  </a:cubicBezTo>
                  <a:cubicBezTo>
                    <a:pt x="953" y="1867"/>
                    <a:pt x="1031" y="1848"/>
                    <a:pt x="1109" y="1848"/>
                  </a:cubicBezTo>
                  <a:cubicBezTo>
                    <a:pt x="1128" y="1848"/>
                    <a:pt x="1148" y="1848"/>
                    <a:pt x="1148" y="1828"/>
                  </a:cubicBezTo>
                  <a:cubicBezTo>
                    <a:pt x="1225" y="1809"/>
                    <a:pt x="1303" y="1789"/>
                    <a:pt x="1381" y="1751"/>
                  </a:cubicBezTo>
                  <a:cubicBezTo>
                    <a:pt x="1439" y="1712"/>
                    <a:pt x="1517" y="1673"/>
                    <a:pt x="1576" y="1634"/>
                  </a:cubicBezTo>
                  <a:cubicBezTo>
                    <a:pt x="1692" y="1517"/>
                    <a:pt x="1770" y="1381"/>
                    <a:pt x="1828" y="1225"/>
                  </a:cubicBezTo>
                  <a:cubicBezTo>
                    <a:pt x="1867" y="1148"/>
                    <a:pt x="1867" y="1050"/>
                    <a:pt x="1867" y="953"/>
                  </a:cubicBezTo>
                  <a:cubicBezTo>
                    <a:pt x="1867" y="856"/>
                    <a:pt x="1828" y="778"/>
                    <a:pt x="1790" y="681"/>
                  </a:cubicBezTo>
                  <a:cubicBezTo>
                    <a:pt x="1751" y="603"/>
                    <a:pt x="1692" y="525"/>
                    <a:pt x="1614" y="467"/>
                  </a:cubicBezTo>
                  <a:cubicBezTo>
                    <a:pt x="1576" y="428"/>
                    <a:pt x="1517" y="389"/>
                    <a:pt x="1478" y="370"/>
                  </a:cubicBezTo>
                  <a:cubicBezTo>
                    <a:pt x="1439" y="331"/>
                    <a:pt x="1401" y="292"/>
                    <a:pt x="1381" y="233"/>
                  </a:cubicBezTo>
                  <a:cubicBezTo>
                    <a:pt x="1303" y="136"/>
                    <a:pt x="1187" y="78"/>
                    <a:pt x="1070" y="39"/>
                  </a:cubicBezTo>
                  <a:cubicBezTo>
                    <a:pt x="1012" y="20"/>
                    <a:pt x="934" y="0"/>
                    <a:pt x="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2" name="Google Shape;1452;p50"/>
            <p:cNvSpPr/>
            <p:nvPr/>
          </p:nvSpPr>
          <p:spPr>
            <a:xfrm>
              <a:off x="-6497725" y="2183738"/>
              <a:ext cx="42800" cy="45450"/>
            </a:xfrm>
            <a:custGeom>
              <a:avLst/>
              <a:gdLst/>
              <a:ahLst/>
              <a:cxnLst/>
              <a:rect l="l" t="t" r="r" b="b"/>
              <a:pathLst>
                <a:path w="1712" h="1818" extrusionOk="0">
                  <a:moveTo>
                    <a:pt x="1031" y="1"/>
                  </a:moveTo>
                  <a:cubicBezTo>
                    <a:pt x="856" y="1"/>
                    <a:pt x="720" y="39"/>
                    <a:pt x="564" y="98"/>
                  </a:cubicBezTo>
                  <a:cubicBezTo>
                    <a:pt x="487" y="137"/>
                    <a:pt x="409" y="195"/>
                    <a:pt x="351" y="234"/>
                  </a:cubicBezTo>
                  <a:cubicBezTo>
                    <a:pt x="331" y="253"/>
                    <a:pt x="331" y="253"/>
                    <a:pt x="312" y="273"/>
                  </a:cubicBezTo>
                  <a:cubicBezTo>
                    <a:pt x="253" y="331"/>
                    <a:pt x="195" y="389"/>
                    <a:pt x="156" y="448"/>
                  </a:cubicBezTo>
                  <a:cubicBezTo>
                    <a:pt x="137" y="487"/>
                    <a:pt x="117" y="526"/>
                    <a:pt x="98" y="565"/>
                  </a:cubicBezTo>
                  <a:cubicBezTo>
                    <a:pt x="78" y="603"/>
                    <a:pt x="59" y="642"/>
                    <a:pt x="39" y="681"/>
                  </a:cubicBezTo>
                  <a:cubicBezTo>
                    <a:pt x="39" y="681"/>
                    <a:pt x="39" y="701"/>
                    <a:pt x="39" y="701"/>
                  </a:cubicBezTo>
                  <a:cubicBezTo>
                    <a:pt x="20" y="740"/>
                    <a:pt x="20" y="778"/>
                    <a:pt x="20" y="817"/>
                  </a:cubicBezTo>
                  <a:cubicBezTo>
                    <a:pt x="20" y="856"/>
                    <a:pt x="0" y="895"/>
                    <a:pt x="0" y="915"/>
                  </a:cubicBezTo>
                  <a:cubicBezTo>
                    <a:pt x="0" y="934"/>
                    <a:pt x="0" y="934"/>
                    <a:pt x="0" y="954"/>
                  </a:cubicBezTo>
                  <a:cubicBezTo>
                    <a:pt x="0" y="1031"/>
                    <a:pt x="0" y="1090"/>
                    <a:pt x="0" y="1167"/>
                  </a:cubicBezTo>
                  <a:cubicBezTo>
                    <a:pt x="39" y="1284"/>
                    <a:pt x="98" y="1401"/>
                    <a:pt x="175" y="1498"/>
                  </a:cubicBezTo>
                  <a:cubicBezTo>
                    <a:pt x="253" y="1595"/>
                    <a:pt x="370" y="1654"/>
                    <a:pt x="487" y="1693"/>
                  </a:cubicBezTo>
                  <a:cubicBezTo>
                    <a:pt x="564" y="1731"/>
                    <a:pt x="642" y="1751"/>
                    <a:pt x="740" y="1790"/>
                  </a:cubicBezTo>
                  <a:cubicBezTo>
                    <a:pt x="808" y="1804"/>
                    <a:pt x="867" y="1817"/>
                    <a:pt x="930" y="1817"/>
                  </a:cubicBezTo>
                  <a:cubicBezTo>
                    <a:pt x="957" y="1817"/>
                    <a:pt x="983" y="1815"/>
                    <a:pt x="1012" y="1809"/>
                  </a:cubicBezTo>
                  <a:cubicBezTo>
                    <a:pt x="1109" y="1809"/>
                    <a:pt x="1206" y="1790"/>
                    <a:pt x="1284" y="1751"/>
                  </a:cubicBezTo>
                  <a:cubicBezTo>
                    <a:pt x="1362" y="1712"/>
                    <a:pt x="1440" y="1654"/>
                    <a:pt x="1498" y="1576"/>
                  </a:cubicBezTo>
                  <a:cubicBezTo>
                    <a:pt x="1556" y="1498"/>
                    <a:pt x="1615" y="1420"/>
                    <a:pt x="1634" y="1323"/>
                  </a:cubicBezTo>
                  <a:cubicBezTo>
                    <a:pt x="1654" y="1265"/>
                    <a:pt x="1654" y="1206"/>
                    <a:pt x="1673" y="1148"/>
                  </a:cubicBezTo>
                  <a:cubicBezTo>
                    <a:pt x="1673" y="1070"/>
                    <a:pt x="1673" y="1012"/>
                    <a:pt x="1654" y="954"/>
                  </a:cubicBezTo>
                  <a:cubicBezTo>
                    <a:pt x="1693" y="895"/>
                    <a:pt x="1712" y="817"/>
                    <a:pt x="1712" y="759"/>
                  </a:cubicBezTo>
                  <a:cubicBezTo>
                    <a:pt x="1693" y="701"/>
                    <a:pt x="1693" y="623"/>
                    <a:pt x="1693" y="565"/>
                  </a:cubicBezTo>
                  <a:cubicBezTo>
                    <a:pt x="1654" y="448"/>
                    <a:pt x="1615" y="331"/>
                    <a:pt x="1517" y="253"/>
                  </a:cubicBezTo>
                  <a:cubicBezTo>
                    <a:pt x="1479" y="195"/>
                    <a:pt x="1440" y="156"/>
                    <a:pt x="1381" y="117"/>
                  </a:cubicBezTo>
                  <a:cubicBezTo>
                    <a:pt x="1284" y="59"/>
                    <a:pt x="1167" y="20"/>
                    <a:pt x="1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3" name="Google Shape;1453;p50"/>
            <p:cNvSpPr/>
            <p:nvPr/>
          </p:nvSpPr>
          <p:spPr>
            <a:xfrm>
              <a:off x="-6384425" y="2265913"/>
              <a:ext cx="38425" cy="36500"/>
            </a:xfrm>
            <a:custGeom>
              <a:avLst/>
              <a:gdLst/>
              <a:ahLst/>
              <a:cxnLst/>
              <a:rect l="l" t="t" r="r" b="b"/>
              <a:pathLst>
                <a:path w="1537" h="1460" extrusionOk="0">
                  <a:moveTo>
                    <a:pt x="661" y="0"/>
                  </a:moveTo>
                  <a:cubicBezTo>
                    <a:pt x="584" y="0"/>
                    <a:pt x="486" y="39"/>
                    <a:pt x="409" y="78"/>
                  </a:cubicBezTo>
                  <a:cubicBezTo>
                    <a:pt x="311" y="117"/>
                    <a:pt x="253" y="175"/>
                    <a:pt x="195" y="253"/>
                  </a:cubicBezTo>
                  <a:cubicBezTo>
                    <a:pt x="117" y="312"/>
                    <a:pt x="78" y="389"/>
                    <a:pt x="39" y="487"/>
                  </a:cubicBezTo>
                  <a:cubicBezTo>
                    <a:pt x="39" y="545"/>
                    <a:pt x="20" y="623"/>
                    <a:pt x="20" y="681"/>
                  </a:cubicBezTo>
                  <a:cubicBezTo>
                    <a:pt x="0" y="798"/>
                    <a:pt x="39" y="915"/>
                    <a:pt x="97" y="1031"/>
                  </a:cubicBezTo>
                  <a:cubicBezTo>
                    <a:pt x="117" y="1090"/>
                    <a:pt x="156" y="1129"/>
                    <a:pt x="195" y="1187"/>
                  </a:cubicBezTo>
                  <a:cubicBezTo>
                    <a:pt x="272" y="1284"/>
                    <a:pt x="370" y="1342"/>
                    <a:pt x="506" y="1401"/>
                  </a:cubicBezTo>
                  <a:lnTo>
                    <a:pt x="603" y="1420"/>
                  </a:lnTo>
                  <a:cubicBezTo>
                    <a:pt x="681" y="1459"/>
                    <a:pt x="778" y="1459"/>
                    <a:pt x="875" y="1459"/>
                  </a:cubicBezTo>
                  <a:cubicBezTo>
                    <a:pt x="973" y="1459"/>
                    <a:pt x="1050" y="1420"/>
                    <a:pt x="1148" y="1381"/>
                  </a:cubicBezTo>
                  <a:cubicBezTo>
                    <a:pt x="1225" y="1342"/>
                    <a:pt x="1303" y="1284"/>
                    <a:pt x="1362" y="1206"/>
                  </a:cubicBezTo>
                  <a:cubicBezTo>
                    <a:pt x="1420" y="1148"/>
                    <a:pt x="1478" y="1070"/>
                    <a:pt x="1498" y="973"/>
                  </a:cubicBezTo>
                  <a:cubicBezTo>
                    <a:pt x="1517" y="915"/>
                    <a:pt x="1517" y="837"/>
                    <a:pt x="1537" y="778"/>
                  </a:cubicBezTo>
                  <a:cubicBezTo>
                    <a:pt x="1537" y="662"/>
                    <a:pt x="1517" y="545"/>
                    <a:pt x="1459" y="428"/>
                  </a:cubicBezTo>
                  <a:cubicBezTo>
                    <a:pt x="1420" y="370"/>
                    <a:pt x="1381" y="331"/>
                    <a:pt x="1362" y="273"/>
                  </a:cubicBezTo>
                  <a:cubicBezTo>
                    <a:pt x="1264" y="175"/>
                    <a:pt x="1167" y="117"/>
                    <a:pt x="1050" y="59"/>
                  </a:cubicBezTo>
                  <a:lnTo>
                    <a:pt x="953" y="39"/>
                  </a:lnTo>
                  <a:cubicBezTo>
                    <a:pt x="856" y="0"/>
                    <a:pt x="759" y="0"/>
                    <a:pt x="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4" name="Google Shape;1454;p50"/>
            <p:cNvSpPr/>
            <p:nvPr/>
          </p:nvSpPr>
          <p:spPr>
            <a:xfrm>
              <a:off x="-6304200" y="2401563"/>
              <a:ext cx="56900" cy="53025"/>
            </a:xfrm>
            <a:custGeom>
              <a:avLst/>
              <a:gdLst/>
              <a:ahLst/>
              <a:cxnLst/>
              <a:rect l="l" t="t" r="r" b="b"/>
              <a:pathLst>
                <a:path w="2276" h="2121" extrusionOk="0">
                  <a:moveTo>
                    <a:pt x="1284" y="1"/>
                  </a:moveTo>
                  <a:cubicBezTo>
                    <a:pt x="1206" y="1"/>
                    <a:pt x="1128" y="1"/>
                    <a:pt x="1051" y="20"/>
                  </a:cubicBezTo>
                  <a:cubicBezTo>
                    <a:pt x="973" y="40"/>
                    <a:pt x="914" y="59"/>
                    <a:pt x="856" y="98"/>
                  </a:cubicBezTo>
                  <a:cubicBezTo>
                    <a:pt x="837" y="98"/>
                    <a:pt x="817" y="98"/>
                    <a:pt x="817" y="118"/>
                  </a:cubicBezTo>
                  <a:cubicBezTo>
                    <a:pt x="798" y="118"/>
                    <a:pt x="759" y="137"/>
                    <a:pt x="739" y="156"/>
                  </a:cubicBezTo>
                  <a:cubicBezTo>
                    <a:pt x="720" y="156"/>
                    <a:pt x="681" y="176"/>
                    <a:pt x="662" y="176"/>
                  </a:cubicBezTo>
                  <a:cubicBezTo>
                    <a:pt x="642" y="195"/>
                    <a:pt x="623" y="195"/>
                    <a:pt x="603" y="215"/>
                  </a:cubicBezTo>
                  <a:cubicBezTo>
                    <a:pt x="506" y="273"/>
                    <a:pt x="428" y="331"/>
                    <a:pt x="350" y="390"/>
                  </a:cubicBezTo>
                  <a:cubicBezTo>
                    <a:pt x="311" y="448"/>
                    <a:pt x="234" y="526"/>
                    <a:pt x="195" y="584"/>
                  </a:cubicBezTo>
                  <a:cubicBezTo>
                    <a:pt x="156" y="623"/>
                    <a:pt x="136" y="682"/>
                    <a:pt x="117" y="720"/>
                  </a:cubicBezTo>
                  <a:cubicBezTo>
                    <a:pt x="98" y="779"/>
                    <a:pt x="78" y="818"/>
                    <a:pt x="59" y="857"/>
                  </a:cubicBezTo>
                  <a:cubicBezTo>
                    <a:pt x="59" y="876"/>
                    <a:pt x="59" y="876"/>
                    <a:pt x="39" y="895"/>
                  </a:cubicBezTo>
                  <a:cubicBezTo>
                    <a:pt x="39" y="973"/>
                    <a:pt x="20" y="1051"/>
                    <a:pt x="0" y="1109"/>
                  </a:cubicBezTo>
                  <a:cubicBezTo>
                    <a:pt x="0" y="1129"/>
                    <a:pt x="0" y="1148"/>
                    <a:pt x="0" y="1187"/>
                  </a:cubicBezTo>
                  <a:cubicBezTo>
                    <a:pt x="0" y="1246"/>
                    <a:pt x="20" y="1323"/>
                    <a:pt x="20" y="1382"/>
                  </a:cubicBezTo>
                  <a:cubicBezTo>
                    <a:pt x="20" y="1382"/>
                    <a:pt x="20" y="1401"/>
                    <a:pt x="20" y="1401"/>
                  </a:cubicBezTo>
                  <a:cubicBezTo>
                    <a:pt x="39" y="1460"/>
                    <a:pt x="59" y="1518"/>
                    <a:pt x="78" y="1576"/>
                  </a:cubicBezTo>
                  <a:cubicBezTo>
                    <a:pt x="117" y="1635"/>
                    <a:pt x="156" y="1673"/>
                    <a:pt x="175" y="1732"/>
                  </a:cubicBezTo>
                  <a:cubicBezTo>
                    <a:pt x="234" y="1790"/>
                    <a:pt x="350" y="1868"/>
                    <a:pt x="428" y="1926"/>
                  </a:cubicBezTo>
                  <a:cubicBezTo>
                    <a:pt x="525" y="1965"/>
                    <a:pt x="623" y="2024"/>
                    <a:pt x="720" y="2062"/>
                  </a:cubicBezTo>
                  <a:lnTo>
                    <a:pt x="798" y="2062"/>
                  </a:lnTo>
                  <a:cubicBezTo>
                    <a:pt x="876" y="2082"/>
                    <a:pt x="953" y="2101"/>
                    <a:pt x="1051" y="2121"/>
                  </a:cubicBezTo>
                  <a:cubicBezTo>
                    <a:pt x="1148" y="2121"/>
                    <a:pt x="1245" y="2101"/>
                    <a:pt x="1362" y="2101"/>
                  </a:cubicBezTo>
                  <a:cubicBezTo>
                    <a:pt x="1459" y="2082"/>
                    <a:pt x="1556" y="2043"/>
                    <a:pt x="1634" y="2004"/>
                  </a:cubicBezTo>
                  <a:cubicBezTo>
                    <a:pt x="1731" y="1965"/>
                    <a:pt x="1829" y="1907"/>
                    <a:pt x="1906" y="1849"/>
                  </a:cubicBezTo>
                  <a:cubicBezTo>
                    <a:pt x="1926" y="1829"/>
                    <a:pt x="1926" y="1810"/>
                    <a:pt x="1945" y="1810"/>
                  </a:cubicBezTo>
                  <a:cubicBezTo>
                    <a:pt x="1984" y="1751"/>
                    <a:pt x="2062" y="1673"/>
                    <a:pt x="2101" y="1615"/>
                  </a:cubicBezTo>
                  <a:cubicBezTo>
                    <a:pt x="2198" y="1460"/>
                    <a:pt x="2237" y="1343"/>
                    <a:pt x="2256" y="1168"/>
                  </a:cubicBezTo>
                  <a:cubicBezTo>
                    <a:pt x="2276" y="1071"/>
                    <a:pt x="2256" y="954"/>
                    <a:pt x="2237" y="876"/>
                  </a:cubicBezTo>
                  <a:cubicBezTo>
                    <a:pt x="2237" y="857"/>
                    <a:pt x="2237" y="837"/>
                    <a:pt x="2237" y="818"/>
                  </a:cubicBezTo>
                  <a:cubicBezTo>
                    <a:pt x="2198" y="740"/>
                    <a:pt x="2179" y="662"/>
                    <a:pt x="2140" y="584"/>
                  </a:cubicBezTo>
                  <a:cubicBezTo>
                    <a:pt x="2120" y="526"/>
                    <a:pt x="2062" y="448"/>
                    <a:pt x="2023" y="390"/>
                  </a:cubicBezTo>
                  <a:cubicBezTo>
                    <a:pt x="2004" y="370"/>
                    <a:pt x="1984" y="351"/>
                    <a:pt x="1965" y="331"/>
                  </a:cubicBezTo>
                  <a:cubicBezTo>
                    <a:pt x="1965" y="331"/>
                    <a:pt x="1965" y="312"/>
                    <a:pt x="1945" y="312"/>
                  </a:cubicBezTo>
                  <a:cubicBezTo>
                    <a:pt x="1906" y="273"/>
                    <a:pt x="1848" y="215"/>
                    <a:pt x="1790" y="176"/>
                  </a:cubicBezTo>
                  <a:cubicBezTo>
                    <a:pt x="1770" y="156"/>
                    <a:pt x="1751" y="156"/>
                    <a:pt x="1751" y="137"/>
                  </a:cubicBezTo>
                  <a:cubicBezTo>
                    <a:pt x="1692" y="118"/>
                    <a:pt x="1595" y="59"/>
                    <a:pt x="1517" y="40"/>
                  </a:cubicBezTo>
                  <a:cubicBezTo>
                    <a:pt x="1459" y="20"/>
                    <a:pt x="1381" y="1"/>
                    <a:pt x="1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5" name="Google Shape;1455;p50"/>
            <p:cNvSpPr/>
            <p:nvPr/>
          </p:nvSpPr>
          <p:spPr>
            <a:xfrm>
              <a:off x="-6434525" y="2357013"/>
              <a:ext cx="43300" cy="44100"/>
            </a:xfrm>
            <a:custGeom>
              <a:avLst/>
              <a:gdLst/>
              <a:ahLst/>
              <a:cxnLst/>
              <a:rect l="l" t="t" r="r" b="b"/>
              <a:pathLst>
                <a:path w="1732" h="1764" extrusionOk="0">
                  <a:moveTo>
                    <a:pt x="1054" y="0"/>
                  </a:moveTo>
                  <a:cubicBezTo>
                    <a:pt x="1015" y="0"/>
                    <a:pt x="975" y="5"/>
                    <a:pt x="934" y="13"/>
                  </a:cubicBezTo>
                  <a:cubicBezTo>
                    <a:pt x="876" y="13"/>
                    <a:pt x="837" y="13"/>
                    <a:pt x="779" y="32"/>
                  </a:cubicBezTo>
                  <a:lnTo>
                    <a:pt x="643" y="32"/>
                  </a:lnTo>
                  <a:cubicBezTo>
                    <a:pt x="584" y="52"/>
                    <a:pt x="526" y="71"/>
                    <a:pt x="468" y="91"/>
                  </a:cubicBezTo>
                  <a:cubicBezTo>
                    <a:pt x="351" y="149"/>
                    <a:pt x="254" y="227"/>
                    <a:pt x="195" y="344"/>
                  </a:cubicBezTo>
                  <a:cubicBezTo>
                    <a:pt x="156" y="402"/>
                    <a:pt x="118" y="480"/>
                    <a:pt x="98" y="538"/>
                  </a:cubicBezTo>
                  <a:cubicBezTo>
                    <a:pt x="79" y="558"/>
                    <a:pt x="79" y="558"/>
                    <a:pt x="79" y="577"/>
                  </a:cubicBezTo>
                  <a:cubicBezTo>
                    <a:pt x="59" y="596"/>
                    <a:pt x="59" y="635"/>
                    <a:pt x="59" y="655"/>
                  </a:cubicBezTo>
                  <a:cubicBezTo>
                    <a:pt x="40" y="733"/>
                    <a:pt x="1" y="830"/>
                    <a:pt x="1" y="927"/>
                  </a:cubicBezTo>
                  <a:cubicBezTo>
                    <a:pt x="1" y="927"/>
                    <a:pt x="1" y="946"/>
                    <a:pt x="1" y="966"/>
                  </a:cubicBezTo>
                  <a:cubicBezTo>
                    <a:pt x="1" y="1024"/>
                    <a:pt x="20" y="1102"/>
                    <a:pt x="20" y="1180"/>
                  </a:cubicBezTo>
                  <a:cubicBezTo>
                    <a:pt x="59" y="1297"/>
                    <a:pt x="98" y="1413"/>
                    <a:pt x="195" y="1511"/>
                  </a:cubicBezTo>
                  <a:cubicBezTo>
                    <a:pt x="273" y="1608"/>
                    <a:pt x="370" y="1666"/>
                    <a:pt x="507" y="1705"/>
                  </a:cubicBezTo>
                  <a:cubicBezTo>
                    <a:pt x="507" y="1705"/>
                    <a:pt x="507" y="1705"/>
                    <a:pt x="526" y="1724"/>
                  </a:cubicBezTo>
                  <a:cubicBezTo>
                    <a:pt x="565" y="1724"/>
                    <a:pt x="682" y="1744"/>
                    <a:pt x="720" y="1763"/>
                  </a:cubicBezTo>
                  <a:lnTo>
                    <a:pt x="759" y="1763"/>
                  </a:lnTo>
                  <a:cubicBezTo>
                    <a:pt x="818" y="1763"/>
                    <a:pt x="896" y="1744"/>
                    <a:pt x="954" y="1744"/>
                  </a:cubicBezTo>
                  <a:lnTo>
                    <a:pt x="973" y="1744"/>
                  </a:lnTo>
                  <a:cubicBezTo>
                    <a:pt x="973" y="1744"/>
                    <a:pt x="993" y="1744"/>
                    <a:pt x="993" y="1724"/>
                  </a:cubicBezTo>
                  <a:cubicBezTo>
                    <a:pt x="1051" y="1705"/>
                    <a:pt x="1129" y="1686"/>
                    <a:pt x="1168" y="1666"/>
                  </a:cubicBezTo>
                  <a:lnTo>
                    <a:pt x="1187" y="1666"/>
                  </a:lnTo>
                  <a:cubicBezTo>
                    <a:pt x="1207" y="1666"/>
                    <a:pt x="1207" y="1647"/>
                    <a:pt x="1207" y="1647"/>
                  </a:cubicBezTo>
                  <a:cubicBezTo>
                    <a:pt x="1246" y="1627"/>
                    <a:pt x="1265" y="1608"/>
                    <a:pt x="1304" y="1588"/>
                  </a:cubicBezTo>
                  <a:cubicBezTo>
                    <a:pt x="1323" y="1569"/>
                    <a:pt x="1362" y="1549"/>
                    <a:pt x="1382" y="1530"/>
                  </a:cubicBezTo>
                  <a:cubicBezTo>
                    <a:pt x="1401" y="1530"/>
                    <a:pt x="1421" y="1511"/>
                    <a:pt x="1421" y="1491"/>
                  </a:cubicBezTo>
                  <a:cubicBezTo>
                    <a:pt x="1479" y="1452"/>
                    <a:pt x="1518" y="1394"/>
                    <a:pt x="1557" y="1355"/>
                  </a:cubicBezTo>
                  <a:cubicBezTo>
                    <a:pt x="1557" y="1355"/>
                    <a:pt x="1557" y="1335"/>
                    <a:pt x="1557" y="1335"/>
                  </a:cubicBezTo>
                  <a:cubicBezTo>
                    <a:pt x="1576" y="1335"/>
                    <a:pt x="1576" y="1316"/>
                    <a:pt x="1576" y="1316"/>
                  </a:cubicBezTo>
                  <a:cubicBezTo>
                    <a:pt x="1576" y="1316"/>
                    <a:pt x="1576" y="1316"/>
                    <a:pt x="1596" y="1297"/>
                  </a:cubicBezTo>
                  <a:cubicBezTo>
                    <a:pt x="1615" y="1238"/>
                    <a:pt x="1654" y="1180"/>
                    <a:pt x="1674" y="1122"/>
                  </a:cubicBezTo>
                  <a:cubicBezTo>
                    <a:pt x="1674" y="1122"/>
                    <a:pt x="1674" y="1102"/>
                    <a:pt x="1693" y="1102"/>
                  </a:cubicBezTo>
                  <a:cubicBezTo>
                    <a:pt x="1693" y="1083"/>
                    <a:pt x="1693" y="1083"/>
                    <a:pt x="1693" y="1063"/>
                  </a:cubicBezTo>
                  <a:cubicBezTo>
                    <a:pt x="1712" y="1005"/>
                    <a:pt x="1712" y="927"/>
                    <a:pt x="1732" y="869"/>
                  </a:cubicBezTo>
                  <a:cubicBezTo>
                    <a:pt x="1732" y="869"/>
                    <a:pt x="1732" y="869"/>
                    <a:pt x="1732" y="849"/>
                  </a:cubicBezTo>
                  <a:cubicBezTo>
                    <a:pt x="1732" y="849"/>
                    <a:pt x="1732" y="830"/>
                    <a:pt x="1732" y="830"/>
                  </a:cubicBezTo>
                  <a:cubicBezTo>
                    <a:pt x="1732" y="771"/>
                    <a:pt x="1732" y="694"/>
                    <a:pt x="1712" y="635"/>
                  </a:cubicBezTo>
                  <a:cubicBezTo>
                    <a:pt x="1712" y="635"/>
                    <a:pt x="1712" y="616"/>
                    <a:pt x="1712" y="616"/>
                  </a:cubicBezTo>
                  <a:cubicBezTo>
                    <a:pt x="1712" y="616"/>
                    <a:pt x="1712" y="616"/>
                    <a:pt x="1712" y="596"/>
                  </a:cubicBezTo>
                  <a:cubicBezTo>
                    <a:pt x="1693" y="577"/>
                    <a:pt x="1693" y="519"/>
                    <a:pt x="1674" y="519"/>
                  </a:cubicBezTo>
                  <a:cubicBezTo>
                    <a:pt x="1674" y="480"/>
                    <a:pt x="1654" y="441"/>
                    <a:pt x="1654" y="421"/>
                  </a:cubicBezTo>
                  <a:cubicBezTo>
                    <a:pt x="1635" y="402"/>
                    <a:pt x="1635" y="402"/>
                    <a:pt x="1635" y="382"/>
                  </a:cubicBezTo>
                  <a:cubicBezTo>
                    <a:pt x="1596" y="305"/>
                    <a:pt x="1537" y="227"/>
                    <a:pt x="1460" y="169"/>
                  </a:cubicBezTo>
                  <a:cubicBezTo>
                    <a:pt x="1382" y="110"/>
                    <a:pt x="1304" y="52"/>
                    <a:pt x="1207" y="32"/>
                  </a:cubicBezTo>
                  <a:cubicBezTo>
                    <a:pt x="1161" y="10"/>
                    <a:pt x="1109" y="0"/>
                    <a:pt x="10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6" name="Google Shape;1456;p50"/>
            <p:cNvSpPr/>
            <p:nvPr/>
          </p:nvSpPr>
          <p:spPr>
            <a:xfrm>
              <a:off x="-6658175" y="2180813"/>
              <a:ext cx="46200" cy="42825"/>
            </a:xfrm>
            <a:custGeom>
              <a:avLst/>
              <a:gdLst/>
              <a:ahLst/>
              <a:cxnLst/>
              <a:rect l="l" t="t" r="r" b="b"/>
              <a:pathLst>
                <a:path w="1848" h="1713" extrusionOk="0">
                  <a:moveTo>
                    <a:pt x="1167" y="1"/>
                  </a:moveTo>
                  <a:cubicBezTo>
                    <a:pt x="1089" y="20"/>
                    <a:pt x="1031" y="20"/>
                    <a:pt x="973" y="20"/>
                  </a:cubicBezTo>
                  <a:cubicBezTo>
                    <a:pt x="856" y="59"/>
                    <a:pt x="739" y="98"/>
                    <a:pt x="642" y="195"/>
                  </a:cubicBezTo>
                  <a:cubicBezTo>
                    <a:pt x="506" y="273"/>
                    <a:pt x="370" y="370"/>
                    <a:pt x="234" y="468"/>
                  </a:cubicBezTo>
                  <a:cubicBezTo>
                    <a:pt x="175" y="526"/>
                    <a:pt x="117" y="604"/>
                    <a:pt x="78" y="701"/>
                  </a:cubicBezTo>
                  <a:cubicBezTo>
                    <a:pt x="20" y="779"/>
                    <a:pt x="0" y="876"/>
                    <a:pt x="0" y="973"/>
                  </a:cubicBezTo>
                  <a:cubicBezTo>
                    <a:pt x="0" y="1071"/>
                    <a:pt x="0" y="1148"/>
                    <a:pt x="39" y="1246"/>
                  </a:cubicBezTo>
                  <a:cubicBezTo>
                    <a:pt x="78" y="1323"/>
                    <a:pt x="117" y="1421"/>
                    <a:pt x="175" y="1479"/>
                  </a:cubicBezTo>
                  <a:cubicBezTo>
                    <a:pt x="234" y="1518"/>
                    <a:pt x="272" y="1557"/>
                    <a:pt x="311" y="1596"/>
                  </a:cubicBezTo>
                  <a:cubicBezTo>
                    <a:pt x="428" y="1673"/>
                    <a:pt x="545" y="1712"/>
                    <a:pt x="681" y="1712"/>
                  </a:cubicBezTo>
                  <a:lnTo>
                    <a:pt x="856" y="1712"/>
                  </a:lnTo>
                  <a:cubicBezTo>
                    <a:pt x="992" y="1673"/>
                    <a:pt x="1089" y="1635"/>
                    <a:pt x="1187" y="1537"/>
                  </a:cubicBezTo>
                  <a:lnTo>
                    <a:pt x="1595" y="1265"/>
                  </a:lnTo>
                  <a:cubicBezTo>
                    <a:pt x="1673" y="1187"/>
                    <a:pt x="1731" y="1129"/>
                    <a:pt x="1751" y="1032"/>
                  </a:cubicBezTo>
                  <a:cubicBezTo>
                    <a:pt x="1809" y="954"/>
                    <a:pt x="1828" y="857"/>
                    <a:pt x="1828" y="759"/>
                  </a:cubicBezTo>
                  <a:cubicBezTo>
                    <a:pt x="1848" y="662"/>
                    <a:pt x="1828" y="565"/>
                    <a:pt x="1789" y="487"/>
                  </a:cubicBezTo>
                  <a:cubicBezTo>
                    <a:pt x="1770" y="390"/>
                    <a:pt x="1731" y="312"/>
                    <a:pt x="1653" y="254"/>
                  </a:cubicBezTo>
                  <a:cubicBezTo>
                    <a:pt x="1614" y="215"/>
                    <a:pt x="1556" y="176"/>
                    <a:pt x="1517" y="137"/>
                  </a:cubicBezTo>
                  <a:cubicBezTo>
                    <a:pt x="1401" y="59"/>
                    <a:pt x="1284" y="20"/>
                    <a:pt x="1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7" name="Google Shape;1457;p50"/>
            <p:cNvSpPr/>
            <p:nvPr/>
          </p:nvSpPr>
          <p:spPr>
            <a:xfrm>
              <a:off x="-6565325" y="2074613"/>
              <a:ext cx="38450" cy="36425"/>
            </a:xfrm>
            <a:custGeom>
              <a:avLst/>
              <a:gdLst/>
              <a:ahLst/>
              <a:cxnLst/>
              <a:rect l="l" t="t" r="r" b="b"/>
              <a:pathLst>
                <a:path w="1538" h="1457" extrusionOk="0">
                  <a:moveTo>
                    <a:pt x="747" y="1"/>
                  </a:moveTo>
                  <a:cubicBezTo>
                    <a:pt x="719" y="1"/>
                    <a:pt x="691" y="3"/>
                    <a:pt x="662" y="9"/>
                  </a:cubicBezTo>
                  <a:cubicBezTo>
                    <a:pt x="565" y="9"/>
                    <a:pt x="487" y="28"/>
                    <a:pt x="390" y="67"/>
                  </a:cubicBezTo>
                  <a:cubicBezTo>
                    <a:pt x="312" y="106"/>
                    <a:pt x="234" y="164"/>
                    <a:pt x="195" y="242"/>
                  </a:cubicBezTo>
                  <a:cubicBezTo>
                    <a:pt x="118" y="320"/>
                    <a:pt x="79" y="398"/>
                    <a:pt x="40" y="495"/>
                  </a:cubicBezTo>
                  <a:cubicBezTo>
                    <a:pt x="20" y="553"/>
                    <a:pt x="20" y="612"/>
                    <a:pt x="1" y="670"/>
                  </a:cubicBezTo>
                  <a:cubicBezTo>
                    <a:pt x="1" y="806"/>
                    <a:pt x="20" y="923"/>
                    <a:pt x="79" y="1040"/>
                  </a:cubicBezTo>
                  <a:cubicBezTo>
                    <a:pt x="118" y="1079"/>
                    <a:pt x="157" y="1137"/>
                    <a:pt x="176" y="1176"/>
                  </a:cubicBezTo>
                  <a:cubicBezTo>
                    <a:pt x="273" y="1273"/>
                    <a:pt x="371" y="1351"/>
                    <a:pt x="487" y="1390"/>
                  </a:cubicBezTo>
                  <a:lnTo>
                    <a:pt x="584" y="1429"/>
                  </a:lnTo>
                  <a:cubicBezTo>
                    <a:pt x="653" y="1442"/>
                    <a:pt x="722" y="1456"/>
                    <a:pt x="791" y="1456"/>
                  </a:cubicBezTo>
                  <a:cubicBezTo>
                    <a:pt x="819" y="1456"/>
                    <a:pt x="848" y="1454"/>
                    <a:pt x="876" y="1448"/>
                  </a:cubicBezTo>
                  <a:cubicBezTo>
                    <a:pt x="954" y="1448"/>
                    <a:pt x="1051" y="1429"/>
                    <a:pt x="1129" y="1390"/>
                  </a:cubicBezTo>
                  <a:cubicBezTo>
                    <a:pt x="1226" y="1351"/>
                    <a:pt x="1285" y="1293"/>
                    <a:pt x="1343" y="1215"/>
                  </a:cubicBezTo>
                  <a:cubicBezTo>
                    <a:pt x="1421" y="1137"/>
                    <a:pt x="1460" y="1059"/>
                    <a:pt x="1499" y="962"/>
                  </a:cubicBezTo>
                  <a:cubicBezTo>
                    <a:pt x="1499" y="904"/>
                    <a:pt x="1518" y="845"/>
                    <a:pt x="1518" y="787"/>
                  </a:cubicBezTo>
                  <a:cubicBezTo>
                    <a:pt x="1537" y="651"/>
                    <a:pt x="1499" y="534"/>
                    <a:pt x="1460" y="417"/>
                  </a:cubicBezTo>
                  <a:cubicBezTo>
                    <a:pt x="1421" y="378"/>
                    <a:pt x="1382" y="320"/>
                    <a:pt x="1343" y="281"/>
                  </a:cubicBezTo>
                  <a:cubicBezTo>
                    <a:pt x="1265" y="184"/>
                    <a:pt x="1168" y="106"/>
                    <a:pt x="1032" y="67"/>
                  </a:cubicBezTo>
                  <a:lnTo>
                    <a:pt x="935" y="28"/>
                  </a:lnTo>
                  <a:cubicBezTo>
                    <a:pt x="880" y="15"/>
                    <a:pt x="815" y="1"/>
                    <a:pt x="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8" name="Google Shape;1458;p50"/>
            <p:cNvSpPr/>
            <p:nvPr/>
          </p:nvSpPr>
          <p:spPr>
            <a:xfrm>
              <a:off x="-6784125" y="1879363"/>
              <a:ext cx="54500" cy="44275"/>
            </a:xfrm>
            <a:custGeom>
              <a:avLst/>
              <a:gdLst/>
              <a:ahLst/>
              <a:cxnLst/>
              <a:rect l="l" t="t" r="r" b="b"/>
              <a:pathLst>
                <a:path w="2180" h="1771" extrusionOk="0">
                  <a:moveTo>
                    <a:pt x="1479" y="0"/>
                  </a:moveTo>
                  <a:cubicBezTo>
                    <a:pt x="1401" y="0"/>
                    <a:pt x="1323" y="20"/>
                    <a:pt x="1246" y="39"/>
                  </a:cubicBezTo>
                  <a:cubicBezTo>
                    <a:pt x="1226" y="39"/>
                    <a:pt x="1207" y="20"/>
                    <a:pt x="1187" y="20"/>
                  </a:cubicBezTo>
                  <a:lnTo>
                    <a:pt x="1109" y="20"/>
                  </a:lnTo>
                  <a:cubicBezTo>
                    <a:pt x="1032" y="20"/>
                    <a:pt x="915" y="20"/>
                    <a:pt x="837" y="59"/>
                  </a:cubicBezTo>
                  <a:cubicBezTo>
                    <a:pt x="779" y="78"/>
                    <a:pt x="701" y="97"/>
                    <a:pt x="643" y="117"/>
                  </a:cubicBezTo>
                  <a:cubicBezTo>
                    <a:pt x="623" y="117"/>
                    <a:pt x="604" y="136"/>
                    <a:pt x="604" y="136"/>
                  </a:cubicBezTo>
                  <a:cubicBezTo>
                    <a:pt x="526" y="175"/>
                    <a:pt x="448" y="234"/>
                    <a:pt x="390" y="272"/>
                  </a:cubicBezTo>
                  <a:cubicBezTo>
                    <a:pt x="370" y="292"/>
                    <a:pt x="351" y="311"/>
                    <a:pt x="331" y="331"/>
                  </a:cubicBezTo>
                  <a:cubicBezTo>
                    <a:pt x="273" y="370"/>
                    <a:pt x="234" y="428"/>
                    <a:pt x="176" y="486"/>
                  </a:cubicBezTo>
                  <a:cubicBezTo>
                    <a:pt x="176" y="506"/>
                    <a:pt x="156" y="506"/>
                    <a:pt x="156" y="525"/>
                  </a:cubicBezTo>
                  <a:cubicBezTo>
                    <a:pt x="156" y="525"/>
                    <a:pt x="137" y="545"/>
                    <a:pt x="137" y="564"/>
                  </a:cubicBezTo>
                  <a:cubicBezTo>
                    <a:pt x="98" y="623"/>
                    <a:pt x="59" y="700"/>
                    <a:pt x="40" y="759"/>
                  </a:cubicBezTo>
                  <a:cubicBezTo>
                    <a:pt x="20" y="817"/>
                    <a:pt x="20" y="895"/>
                    <a:pt x="1" y="953"/>
                  </a:cubicBezTo>
                  <a:cubicBezTo>
                    <a:pt x="1" y="1050"/>
                    <a:pt x="1" y="1128"/>
                    <a:pt x="40" y="1226"/>
                  </a:cubicBezTo>
                  <a:cubicBezTo>
                    <a:pt x="59" y="1284"/>
                    <a:pt x="79" y="1342"/>
                    <a:pt x="137" y="1381"/>
                  </a:cubicBezTo>
                  <a:cubicBezTo>
                    <a:pt x="176" y="1459"/>
                    <a:pt x="234" y="1537"/>
                    <a:pt x="312" y="1576"/>
                  </a:cubicBezTo>
                  <a:cubicBezTo>
                    <a:pt x="506" y="1692"/>
                    <a:pt x="681" y="1751"/>
                    <a:pt x="895" y="1770"/>
                  </a:cubicBezTo>
                  <a:cubicBezTo>
                    <a:pt x="993" y="1770"/>
                    <a:pt x="1090" y="1751"/>
                    <a:pt x="1187" y="1751"/>
                  </a:cubicBezTo>
                  <a:cubicBezTo>
                    <a:pt x="1284" y="1731"/>
                    <a:pt x="1382" y="1692"/>
                    <a:pt x="1459" y="1653"/>
                  </a:cubicBezTo>
                  <a:cubicBezTo>
                    <a:pt x="1498" y="1634"/>
                    <a:pt x="1537" y="1634"/>
                    <a:pt x="1576" y="1595"/>
                  </a:cubicBezTo>
                  <a:cubicBezTo>
                    <a:pt x="1654" y="1556"/>
                    <a:pt x="1732" y="1498"/>
                    <a:pt x="1810" y="1439"/>
                  </a:cubicBezTo>
                  <a:cubicBezTo>
                    <a:pt x="1946" y="1303"/>
                    <a:pt x="2062" y="1128"/>
                    <a:pt x="2121" y="934"/>
                  </a:cubicBezTo>
                  <a:cubicBezTo>
                    <a:pt x="2160" y="856"/>
                    <a:pt x="2179" y="759"/>
                    <a:pt x="2160" y="661"/>
                  </a:cubicBezTo>
                  <a:cubicBezTo>
                    <a:pt x="2160" y="564"/>
                    <a:pt x="2140" y="486"/>
                    <a:pt x="2082" y="389"/>
                  </a:cubicBezTo>
                  <a:cubicBezTo>
                    <a:pt x="2043" y="311"/>
                    <a:pt x="1985" y="234"/>
                    <a:pt x="1926" y="175"/>
                  </a:cubicBezTo>
                  <a:cubicBezTo>
                    <a:pt x="1848" y="117"/>
                    <a:pt x="1771" y="59"/>
                    <a:pt x="1673" y="39"/>
                  </a:cubicBezTo>
                  <a:cubicBezTo>
                    <a:pt x="1615" y="20"/>
                    <a:pt x="1557" y="20"/>
                    <a:pt x="1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9" name="Google Shape;1459;p50"/>
            <p:cNvSpPr/>
            <p:nvPr/>
          </p:nvSpPr>
          <p:spPr>
            <a:xfrm>
              <a:off x="-6638725" y="1906263"/>
              <a:ext cx="52525" cy="45075"/>
            </a:xfrm>
            <a:custGeom>
              <a:avLst/>
              <a:gdLst/>
              <a:ahLst/>
              <a:cxnLst/>
              <a:rect l="l" t="t" r="r" b="b"/>
              <a:pathLst>
                <a:path w="2101" h="1803" extrusionOk="0">
                  <a:moveTo>
                    <a:pt x="1378" y="1"/>
                  </a:moveTo>
                  <a:cubicBezTo>
                    <a:pt x="1325" y="1"/>
                    <a:pt x="1274" y="5"/>
                    <a:pt x="1225" y="13"/>
                  </a:cubicBezTo>
                  <a:cubicBezTo>
                    <a:pt x="1148" y="33"/>
                    <a:pt x="1089" y="33"/>
                    <a:pt x="1031" y="52"/>
                  </a:cubicBezTo>
                  <a:cubicBezTo>
                    <a:pt x="914" y="91"/>
                    <a:pt x="778" y="130"/>
                    <a:pt x="681" y="208"/>
                  </a:cubicBezTo>
                  <a:cubicBezTo>
                    <a:pt x="603" y="247"/>
                    <a:pt x="525" y="305"/>
                    <a:pt x="447" y="344"/>
                  </a:cubicBezTo>
                  <a:cubicBezTo>
                    <a:pt x="428" y="363"/>
                    <a:pt x="389" y="383"/>
                    <a:pt x="370" y="402"/>
                  </a:cubicBezTo>
                  <a:cubicBezTo>
                    <a:pt x="272" y="500"/>
                    <a:pt x="195" y="597"/>
                    <a:pt x="117" y="694"/>
                  </a:cubicBezTo>
                  <a:cubicBezTo>
                    <a:pt x="39" y="811"/>
                    <a:pt x="0" y="927"/>
                    <a:pt x="0" y="1064"/>
                  </a:cubicBezTo>
                  <a:cubicBezTo>
                    <a:pt x="0" y="1180"/>
                    <a:pt x="20" y="1297"/>
                    <a:pt x="78" y="1414"/>
                  </a:cubicBezTo>
                  <a:cubicBezTo>
                    <a:pt x="195" y="1647"/>
                    <a:pt x="428" y="1783"/>
                    <a:pt x="681" y="1803"/>
                  </a:cubicBezTo>
                  <a:lnTo>
                    <a:pt x="759" y="1803"/>
                  </a:lnTo>
                  <a:cubicBezTo>
                    <a:pt x="836" y="1803"/>
                    <a:pt x="914" y="1803"/>
                    <a:pt x="1011" y="1783"/>
                  </a:cubicBezTo>
                  <a:cubicBezTo>
                    <a:pt x="1031" y="1783"/>
                    <a:pt x="1050" y="1764"/>
                    <a:pt x="1070" y="1764"/>
                  </a:cubicBezTo>
                  <a:cubicBezTo>
                    <a:pt x="1148" y="1744"/>
                    <a:pt x="1245" y="1705"/>
                    <a:pt x="1303" y="1686"/>
                  </a:cubicBezTo>
                  <a:cubicBezTo>
                    <a:pt x="1400" y="1628"/>
                    <a:pt x="1498" y="1569"/>
                    <a:pt x="1576" y="1492"/>
                  </a:cubicBezTo>
                  <a:cubicBezTo>
                    <a:pt x="1653" y="1453"/>
                    <a:pt x="1712" y="1375"/>
                    <a:pt x="1770" y="1297"/>
                  </a:cubicBezTo>
                  <a:cubicBezTo>
                    <a:pt x="1848" y="1258"/>
                    <a:pt x="1926" y="1200"/>
                    <a:pt x="1965" y="1103"/>
                  </a:cubicBezTo>
                  <a:cubicBezTo>
                    <a:pt x="2023" y="1025"/>
                    <a:pt x="2062" y="947"/>
                    <a:pt x="2062" y="850"/>
                  </a:cubicBezTo>
                  <a:cubicBezTo>
                    <a:pt x="2101" y="752"/>
                    <a:pt x="2101" y="655"/>
                    <a:pt x="2062" y="558"/>
                  </a:cubicBezTo>
                  <a:lnTo>
                    <a:pt x="2003" y="402"/>
                  </a:lnTo>
                  <a:cubicBezTo>
                    <a:pt x="1945" y="286"/>
                    <a:pt x="1867" y="188"/>
                    <a:pt x="1770" y="130"/>
                  </a:cubicBezTo>
                  <a:cubicBezTo>
                    <a:pt x="1712" y="91"/>
                    <a:pt x="1653" y="72"/>
                    <a:pt x="1595" y="33"/>
                  </a:cubicBezTo>
                  <a:cubicBezTo>
                    <a:pt x="1527" y="10"/>
                    <a:pt x="1452" y="1"/>
                    <a:pt x="1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0" name="Google Shape;1460;p50"/>
            <p:cNvSpPr/>
            <p:nvPr/>
          </p:nvSpPr>
          <p:spPr>
            <a:xfrm>
              <a:off x="-6523000" y="1978238"/>
              <a:ext cx="38425" cy="36500"/>
            </a:xfrm>
            <a:custGeom>
              <a:avLst/>
              <a:gdLst/>
              <a:ahLst/>
              <a:cxnLst/>
              <a:rect l="l" t="t" r="r" b="b"/>
              <a:pathLst>
                <a:path w="1537" h="1460" extrusionOk="0">
                  <a:moveTo>
                    <a:pt x="782" y="0"/>
                  </a:moveTo>
                  <a:cubicBezTo>
                    <a:pt x="742" y="0"/>
                    <a:pt x="702" y="5"/>
                    <a:pt x="661" y="13"/>
                  </a:cubicBezTo>
                  <a:cubicBezTo>
                    <a:pt x="564" y="13"/>
                    <a:pt x="486" y="32"/>
                    <a:pt x="409" y="71"/>
                  </a:cubicBezTo>
                  <a:cubicBezTo>
                    <a:pt x="311" y="110"/>
                    <a:pt x="253" y="168"/>
                    <a:pt x="195" y="246"/>
                  </a:cubicBezTo>
                  <a:cubicBezTo>
                    <a:pt x="117" y="305"/>
                    <a:pt x="78" y="402"/>
                    <a:pt x="39" y="480"/>
                  </a:cubicBezTo>
                  <a:cubicBezTo>
                    <a:pt x="39" y="557"/>
                    <a:pt x="20" y="616"/>
                    <a:pt x="0" y="674"/>
                  </a:cubicBezTo>
                  <a:cubicBezTo>
                    <a:pt x="0" y="810"/>
                    <a:pt x="20" y="927"/>
                    <a:pt x="78" y="1044"/>
                  </a:cubicBezTo>
                  <a:cubicBezTo>
                    <a:pt x="117" y="1083"/>
                    <a:pt x="156" y="1141"/>
                    <a:pt x="195" y="1180"/>
                  </a:cubicBezTo>
                  <a:cubicBezTo>
                    <a:pt x="272" y="1277"/>
                    <a:pt x="370" y="1355"/>
                    <a:pt x="506" y="1394"/>
                  </a:cubicBezTo>
                  <a:lnTo>
                    <a:pt x="584" y="1413"/>
                  </a:lnTo>
                  <a:cubicBezTo>
                    <a:pt x="655" y="1442"/>
                    <a:pt x="726" y="1460"/>
                    <a:pt x="797" y="1460"/>
                  </a:cubicBezTo>
                  <a:cubicBezTo>
                    <a:pt x="823" y="1460"/>
                    <a:pt x="849" y="1457"/>
                    <a:pt x="875" y="1452"/>
                  </a:cubicBezTo>
                  <a:cubicBezTo>
                    <a:pt x="973" y="1452"/>
                    <a:pt x="1050" y="1433"/>
                    <a:pt x="1148" y="1374"/>
                  </a:cubicBezTo>
                  <a:cubicBezTo>
                    <a:pt x="1225" y="1335"/>
                    <a:pt x="1303" y="1277"/>
                    <a:pt x="1342" y="1219"/>
                  </a:cubicBezTo>
                  <a:cubicBezTo>
                    <a:pt x="1420" y="1141"/>
                    <a:pt x="1459" y="1063"/>
                    <a:pt x="1498" y="966"/>
                  </a:cubicBezTo>
                  <a:cubicBezTo>
                    <a:pt x="1498" y="908"/>
                    <a:pt x="1517" y="849"/>
                    <a:pt x="1537" y="791"/>
                  </a:cubicBezTo>
                  <a:cubicBezTo>
                    <a:pt x="1537" y="655"/>
                    <a:pt x="1517" y="538"/>
                    <a:pt x="1459" y="421"/>
                  </a:cubicBezTo>
                  <a:lnTo>
                    <a:pt x="1362" y="266"/>
                  </a:lnTo>
                  <a:cubicBezTo>
                    <a:pt x="1264" y="168"/>
                    <a:pt x="1167" y="110"/>
                    <a:pt x="1050" y="71"/>
                  </a:cubicBezTo>
                  <a:lnTo>
                    <a:pt x="953" y="32"/>
                  </a:lnTo>
                  <a:cubicBezTo>
                    <a:pt x="896" y="10"/>
                    <a:pt x="839" y="0"/>
                    <a:pt x="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1" name="Google Shape;1461;p50"/>
            <p:cNvSpPr/>
            <p:nvPr/>
          </p:nvSpPr>
          <p:spPr>
            <a:xfrm>
              <a:off x="-6564825" y="2235163"/>
              <a:ext cx="48150" cy="46075"/>
            </a:xfrm>
            <a:custGeom>
              <a:avLst/>
              <a:gdLst/>
              <a:ahLst/>
              <a:cxnLst/>
              <a:rect l="l" t="t" r="r" b="b"/>
              <a:pathLst>
                <a:path w="1926" h="1843" extrusionOk="0">
                  <a:moveTo>
                    <a:pt x="708" y="0"/>
                  </a:moveTo>
                  <a:cubicBezTo>
                    <a:pt x="601" y="0"/>
                    <a:pt x="505" y="35"/>
                    <a:pt x="409" y="83"/>
                  </a:cubicBezTo>
                  <a:cubicBezTo>
                    <a:pt x="370" y="102"/>
                    <a:pt x="312" y="141"/>
                    <a:pt x="273" y="180"/>
                  </a:cubicBezTo>
                  <a:cubicBezTo>
                    <a:pt x="175" y="258"/>
                    <a:pt x="98" y="375"/>
                    <a:pt x="59" y="491"/>
                  </a:cubicBezTo>
                  <a:cubicBezTo>
                    <a:pt x="39" y="569"/>
                    <a:pt x="0" y="666"/>
                    <a:pt x="20" y="764"/>
                  </a:cubicBezTo>
                  <a:cubicBezTo>
                    <a:pt x="20" y="822"/>
                    <a:pt x="20" y="919"/>
                    <a:pt x="39" y="997"/>
                  </a:cubicBezTo>
                  <a:cubicBezTo>
                    <a:pt x="59" y="1075"/>
                    <a:pt x="78" y="1133"/>
                    <a:pt x="117" y="1211"/>
                  </a:cubicBezTo>
                  <a:cubicBezTo>
                    <a:pt x="137" y="1289"/>
                    <a:pt x="214" y="1367"/>
                    <a:pt x="253" y="1444"/>
                  </a:cubicBezTo>
                  <a:cubicBezTo>
                    <a:pt x="312" y="1522"/>
                    <a:pt x="389" y="1581"/>
                    <a:pt x="467" y="1639"/>
                  </a:cubicBezTo>
                  <a:cubicBezTo>
                    <a:pt x="487" y="1658"/>
                    <a:pt x="506" y="1678"/>
                    <a:pt x="545" y="1678"/>
                  </a:cubicBezTo>
                  <a:cubicBezTo>
                    <a:pt x="623" y="1736"/>
                    <a:pt x="720" y="1775"/>
                    <a:pt x="798" y="1794"/>
                  </a:cubicBezTo>
                  <a:cubicBezTo>
                    <a:pt x="856" y="1814"/>
                    <a:pt x="953" y="1833"/>
                    <a:pt x="1031" y="1833"/>
                  </a:cubicBezTo>
                  <a:cubicBezTo>
                    <a:pt x="1057" y="1840"/>
                    <a:pt x="1083" y="1842"/>
                    <a:pt x="1109" y="1842"/>
                  </a:cubicBezTo>
                  <a:cubicBezTo>
                    <a:pt x="1161" y="1842"/>
                    <a:pt x="1213" y="1833"/>
                    <a:pt x="1265" y="1833"/>
                  </a:cubicBezTo>
                  <a:cubicBezTo>
                    <a:pt x="1284" y="1833"/>
                    <a:pt x="1284" y="1814"/>
                    <a:pt x="1304" y="1814"/>
                  </a:cubicBezTo>
                  <a:cubicBezTo>
                    <a:pt x="1381" y="1794"/>
                    <a:pt x="1459" y="1775"/>
                    <a:pt x="1517" y="1736"/>
                  </a:cubicBezTo>
                  <a:cubicBezTo>
                    <a:pt x="1615" y="1697"/>
                    <a:pt x="1673" y="1639"/>
                    <a:pt x="1731" y="1561"/>
                  </a:cubicBezTo>
                  <a:cubicBezTo>
                    <a:pt x="1809" y="1503"/>
                    <a:pt x="1848" y="1425"/>
                    <a:pt x="1887" y="1328"/>
                  </a:cubicBezTo>
                  <a:cubicBezTo>
                    <a:pt x="1906" y="1230"/>
                    <a:pt x="1926" y="1133"/>
                    <a:pt x="1906" y="1055"/>
                  </a:cubicBezTo>
                  <a:cubicBezTo>
                    <a:pt x="1906" y="958"/>
                    <a:pt x="1887" y="861"/>
                    <a:pt x="1848" y="783"/>
                  </a:cubicBezTo>
                  <a:cubicBezTo>
                    <a:pt x="1809" y="725"/>
                    <a:pt x="1770" y="686"/>
                    <a:pt x="1731" y="628"/>
                  </a:cubicBezTo>
                  <a:cubicBezTo>
                    <a:pt x="1654" y="530"/>
                    <a:pt x="1556" y="472"/>
                    <a:pt x="1420" y="433"/>
                  </a:cubicBezTo>
                  <a:lnTo>
                    <a:pt x="1381" y="414"/>
                  </a:lnTo>
                  <a:cubicBezTo>
                    <a:pt x="1381" y="414"/>
                    <a:pt x="1381" y="394"/>
                    <a:pt x="1381" y="394"/>
                  </a:cubicBezTo>
                  <a:cubicBezTo>
                    <a:pt x="1342" y="297"/>
                    <a:pt x="1284" y="239"/>
                    <a:pt x="1206" y="180"/>
                  </a:cubicBezTo>
                  <a:cubicBezTo>
                    <a:pt x="1128" y="102"/>
                    <a:pt x="1051" y="63"/>
                    <a:pt x="953" y="25"/>
                  </a:cubicBezTo>
                  <a:cubicBezTo>
                    <a:pt x="895" y="25"/>
                    <a:pt x="837" y="5"/>
                    <a:pt x="778" y="5"/>
                  </a:cubicBezTo>
                  <a:cubicBezTo>
                    <a:pt x="754" y="2"/>
                    <a:pt x="731" y="0"/>
                    <a:pt x="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2" name="Google Shape;1462;p50"/>
            <p:cNvSpPr/>
            <p:nvPr/>
          </p:nvSpPr>
          <p:spPr>
            <a:xfrm>
              <a:off x="-6691250" y="2049413"/>
              <a:ext cx="47675" cy="44875"/>
            </a:xfrm>
            <a:custGeom>
              <a:avLst/>
              <a:gdLst/>
              <a:ahLst/>
              <a:cxnLst/>
              <a:rect l="l" t="t" r="r" b="b"/>
              <a:pathLst>
                <a:path w="1907" h="1795" extrusionOk="0">
                  <a:moveTo>
                    <a:pt x="1156" y="0"/>
                  </a:moveTo>
                  <a:cubicBezTo>
                    <a:pt x="1140" y="0"/>
                    <a:pt x="1124" y="2"/>
                    <a:pt x="1109" y="5"/>
                  </a:cubicBezTo>
                  <a:cubicBezTo>
                    <a:pt x="1031" y="5"/>
                    <a:pt x="934" y="5"/>
                    <a:pt x="837" y="25"/>
                  </a:cubicBezTo>
                  <a:cubicBezTo>
                    <a:pt x="759" y="44"/>
                    <a:pt x="681" y="83"/>
                    <a:pt x="604" y="122"/>
                  </a:cubicBezTo>
                  <a:cubicBezTo>
                    <a:pt x="545" y="161"/>
                    <a:pt x="487" y="200"/>
                    <a:pt x="428" y="239"/>
                  </a:cubicBezTo>
                  <a:cubicBezTo>
                    <a:pt x="409" y="239"/>
                    <a:pt x="390" y="258"/>
                    <a:pt x="390" y="258"/>
                  </a:cubicBezTo>
                  <a:cubicBezTo>
                    <a:pt x="312" y="317"/>
                    <a:pt x="253" y="394"/>
                    <a:pt x="215" y="453"/>
                  </a:cubicBezTo>
                  <a:cubicBezTo>
                    <a:pt x="156" y="531"/>
                    <a:pt x="117" y="628"/>
                    <a:pt x="78" y="706"/>
                  </a:cubicBezTo>
                  <a:cubicBezTo>
                    <a:pt x="78" y="725"/>
                    <a:pt x="59" y="745"/>
                    <a:pt x="59" y="783"/>
                  </a:cubicBezTo>
                  <a:cubicBezTo>
                    <a:pt x="39" y="861"/>
                    <a:pt x="1" y="958"/>
                    <a:pt x="20" y="1056"/>
                  </a:cubicBezTo>
                  <a:cubicBezTo>
                    <a:pt x="1" y="1153"/>
                    <a:pt x="20" y="1231"/>
                    <a:pt x="59" y="1328"/>
                  </a:cubicBezTo>
                  <a:cubicBezTo>
                    <a:pt x="78" y="1406"/>
                    <a:pt x="137" y="1484"/>
                    <a:pt x="195" y="1561"/>
                  </a:cubicBezTo>
                  <a:cubicBezTo>
                    <a:pt x="234" y="1600"/>
                    <a:pt x="292" y="1639"/>
                    <a:pt x="331" y="1678"/>
                  </a:cubicBezTo>
                  <a:cubicBezTo>
                    <a:pt x="448" y="1756"/>
                    <a:pt x="565" y="1795"/>
                    <a:pt x="701" y="1795"/>
                  </a:cubicBezTo>
                  <a:lnTo>
                    <a:pt x="759" y="1795"/>
                  </a:lnTo>
                  <a:cubicBezTo>
                    <a:pt x="837" y="1795"/>
                    <a:pt x="915" y="1795"/>
                    <a:pt x="973" y="1775"/>
                  </a:cubicBezTo>
                  <a:lnTo>
                    <a:pt x="1051" y="1775"/>
                  </a:lnTo>
                  <a:cubicBezTo>
                    <a:pt x="1109" y="1756"/>
                    <a:pt x="1187" y="1717"/>
                    <a:pt x="1245" y="1698"/>
                  </a:cubicBezTo>
                  <a:cubicBezTo>
                    <a:pt x="1265" y="1698"/>
                    <a:pt x="1304" y="1678"/>
                    <a:pt x="1323" y="1678"/>
                  </a:cubicBezTo>
                  <a:cubicBezTo>
                    <a:pt x="1382" y="1639"/>
                    <a:pt x="1459" y="1581"/>
                    <a:pt x="1518" y="1523"/>
                  </a:cubicBezTo>
                  <a:cubicBezTo>
                    <a:pt x="1537" y="1523"/>
                    <a:pt x="1557" y="1503"/>
                    <a:pt x="1576" y="1484"/>
                  </a:cubicBezTo>
                  <a:cubicBezTo>
                    <a:pt x="1634" y="1425"/>
                    <a:pt x="1693" y="1367"/>
                    <a:pt x="1732" y="1289"/>
                  </a:cubicBezTo>
                  <a:cubicBezTo>
                    <a:pt x="1751" y="1289"/>
                    <a:pt x="1751" y="1270"/>
                    <a:pt x="1751" y="1270"/>
                  </a:cubicBezTo>
                  <a:cubicBezTo>
                    <a:pt x="1790" y="1192"/>
                    <a:pt x="1829" y="1134"/>
                    <a:pt x="1848" y="1056"/>
                  </a:cubicBezTo>
                  <a:cubicBezTo>
                    <a:pt x="1887" y="978"/>
                    <a:pt x="1907" y="881"/>
                    <a:pt x="1887" y="783"/>
                  </a:cubicBezTo>
                  <a:cubicBezTo>
                    <a:pt x="1887" y="725"/>
                    <a:pt x="1868" y="667"/>
                    <a:pt x="1848" y="608"/>
                  </a:cubicBezTo>
                  <a:cubicBezTo>
                    <a:pt x="1829" y="531"/>
                    <a:pt x="1829" y="472"/>
                    <a:pt x="1790" y="394"/>
                  </a:cubicBezTo>
                  <a:cubicBezTo>
                    <a:pt x="1751" y="356"/>
                    <a:pt x="1712" y="297"/>
                    <a:pt x="1693" y="239"/>
                  </a:cubicBezTo>
                  <a:cubicBezTo>
                    <a:pt x="1595" y="142"/>
                    <a:pt x="1498" y="83"/>
                    <a:pt x="1382" y="44"/>
                  </a:cubicBezTo>
                  <a:cubicBezTo>
                    <a:pt x="1303" y="29"/>
                    <a:pt x="1224" y="0"/>
                    <a:pt x="1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3" name="Google Shape;1463;p50"/>
            <p:cNvSpPr/>
            <p:nvPr/>
          </p:nvSpPr>
          <p:spPr>
            <a:xfrm>
              <a:off x="-6753000" y="1994113"/>
              <a:ext cx="43300" cy="41350"/>
            </a:xfrm>
            <a:custGeom>
              <a:avLst/>
              <a:gdLst/>
              <a:ahLst/>
              <a:cxnLst/>
              <a:rect l="l" t="t" r="r" b="b"/>
              <a:pathLst>
                <a:path w="1732" h="1654" extrusionOk="0">
                  <a:moveTo>
                    <a:pt x="1051" y="0"/>
                  </a:moveTo>
                  <a:cubicBezTo>
                    <a:pt x="973" y="0"/>
                    <a:pt x="915" y="20"/>
                    <a:pt x="856" y="20"/>
                  </a:cubicBezTo>
                  <a:cubicBezTo>
                    <a:pt x="740" y="39"/>
                    <a:pt x="623" y="97"/>
                    <a:pt x="526" y="175"/>
                  </a:cubicBezTo>
                  <a:cubicBezTo>
                    <a:pt x="448" y="253"/>
                    <a:pt x="351" y="331"/>
                    <a:pt x="253" y="389"/>
                  </a:cubicBezTo>
                  <a:cubicBezTo>
                    <a:pt x="176" y="448"/>
                    <a:pt x="117" y="525"/>
                    <a:pt x="78" y="623"/>
                  </a:cubicBezTo>
                  <a:cubicBezTo>
                    <a:pt x="39" y="700"/>
                    <a:pt x="1" y="798"/>
                    <a:pt x="1" y="895"/>
                  </a:cubicBezTo>
                  <a:cubicBezTo>
                    <a:pt x="1" y="992"/>
                    <a:pt x="20" y="1089"/>
                    <a:pt x="59" y="1167"/>
                  </a:cubicBezTo>
                  <a:cubicBezTo>
                    <a:pt x="78" y="1264"/>
                    <a:pt x="117" y="1342"/>
                    <a:pt x="176" y="1401"/>
                  </a:cubicBezTo>
                  <a:cubicBezTo>
                    <a:pt x="234" y="1440"/>
                    <a:pt x="273" y="1478"/>
                    <a:pt x="331" y="1517"/>
                  </a:cubicBezTo>
                  <a:cubicBezTo>
                    <a:pt x="428" y="1595"/>
                    <a:pt x="545" y="1634"/>
                    <a:pt x="681" y="1653"/>
                  </a:cubicBezTo>
                  <a:lnTo>
                    <a:pt x="876" y="1634"/>
                  </a:lnTo>
                  <a:cubicBezTo>
                    <a:pt x="992" y="1595"/>
                    <a:pt x="1090" y="1556"/>
                    <a:pt x="1187" y="1459"/>
                  </a:cubicBezTo>
                  <a:cubicBezTo>
                    <a:pt x="1284" y="1401"/>
                    <a:pt x="1381" y="1323"/>
                    <a:pt x="1479" y="1245"/>
                  </a:cubicBezTo>
                  <a:cubicBezTo>
                    <a:pt x="1556" y="1187"/>
                    <a:pt x="1615" y="1109"/>
                    <a:pt x="1634" y="1031"/>
                  </a:cubicBezTo>
                  <a:cubicBezTo>
                    <a:pt x="1693" y="934"/>
                    <a:pt x="1712" y="856"/>
                    <a:pt x="1712" y="759"/>
                  </a:cubicBezTo>
                  <a:cubicBezTo>
                    <a:pt x="1732" y="662"/>
                    <a:pt x="1712" y="564"/>
                    <a:pt x="1673" y="486"/>
                  </a:cubicBezTo>
                  <a:cubicBezTo>
                    <a:pt x="1654" y="389"/>
                    <a:pt x="1615" y="311"/>
                    <a:pt x="1537" y="234"/>
                  </a:cubicBezTo>
                  <a:cubicBezTo>
                    <a:pt x="1498" y="195"/>
                    <a:pt x="1459" y="156"/>
                    <a:pt x="1401" y="117"/>
                  </a:cubicBezTo>
                  <a:cubicBezTo>
                    <a:pt x="1284" y="59"/>
                    <a:pt x="1167" y="0"/>
                    <a:pt x="1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4" name="Google Shape;1464;p50"/>
            <p:cNvSpPr/>
            <p:nvPr/>
          </p:nvSpPr>
          <p:spPr>
            <a:xfrm>
              <a:off x="-6527875" y="2354613"/>
              <a:ext cx="45250" cy="42600"/>
            </a:xfrm>
            <a:custGeom>
              <a:avLst/>
              <a:gdLst/>
              <a:ahLst/>
              <a:cxnLst/>
              <a:rect l="l" t="t" r="r" b="b"/>
              <a:pathLst>
                <a:path w="1810" h="1704" extrusionOk="0">
                  <a:moveTo>
                    <a:pt x="919" y="0"/>
                  </a:moveTo>
                  <a:cubicBezTo>
                    <a:pt x="863" y="0"/>
                    <a:pt x="804" y="5"/>
                    <a:pt x="740" y="12"/>
                  </a:cubicBezTo>
                  <a:cubicBezTo>
                    <a:pt x="662" y="31"/>
                    <a:pt x="604" y="70"/>
                    <a:pt x="526" y="89"/>
                  </a:cubicBezTo>
                  <a:cubicBezTo>
                    <a:pt x="467" y="109"/>
                    <a:pt x="370" y="187"/>
                    <a:pt x="331" y="206"/>
                  </a:cubicBezTo>
                  <a:cubicBezTo>
                    <a:pt x="331" y="226"/>
                    <a:pt x="312" y="226"/>
                    <a:pt x="312" y="245"/>
                  </a:cubicBezTo>
                  <a:cubicBezTo>
                    <a:pt x="253" y="303"/>
                    <a:pt x="215" y="342"/>
                    <a:pt x="176" y="401"/>
                  </a:cubicBezTo>
                  <a:cubicBezTo>
                    <a:pt x="156" y="401"/>
                    <a:pt x="156" y="420"/>
                    <a:pt x="156" y="420"/>
                  </a:cubicBezTo>
                  <a:cubicBezTo>
                    <a:pt x="59" y="556"/>
                    <a:pt x="20" y="692"/>
                    <a:pt x="1" y="867"/>
                  </a:cubicBezTo>
                  <a:cubicBezTo>
                    <a:pt x="1" y="984"/>
                    <a:pt x="20" y="1140"/>
                    <a:pt x="78" y="1237"/>
                  </a:cubicBezTo>
                  <a:cubicBezTo>
                    <a:pt x="117" y="1295"/>
                    <a:pt x="156" y="1354"/>
                    <a:pt x="195" y="1393"/>
                  </a:cubicBezTo>
                  <a:cubicBezTo>
                    <a:pt x="195" y="1412"/>
                    <a:pt x="195" y="1412"/>
                    <a:pt x="215" y="1412"/>
                  </a:cubicBezTo>
                  <a:cubicBezTo>
                    <a:pt x="234" y="1431"/>
                    <a:pt x="273" y="1470"/>
                    <a:pt x="292" y="1470"/>
                  </a:cubicBezTo>
                  <a:cubicBezTo>
                    <a:pt x="312" y="1490"/>
                    <a:pt x="331" y="1529"/>
                    <a:pt x="370" y="1548"/>
                  </a:cubicBezTo>
                  <a:cubicBezTo>
                    <a:pt x="409" y="1587"/>
                    <a:pt x="545" y="1645"/>
                    <a:pt x="565" y="1645"/>
                  </a:cubicBezTo>
                  <a:cubicBezTo>
                    <a:pt x="584" y="1665"/>
                    <a:pt x="584" y="1665"/>
                    <a:pt x="604" y="1665"/>
                  </a:cubicBezTo>
                  <a:cubicBezTo>
                    <a:pt x="681" y="1684"/>
                    <a:pt x="759" y="1704"/>
                    <a:pt x="817" y="1704"/>
                  </a:cubicBezTo>
                  <a:cubicBezTo>
                    <a:pt x="895" y="1704"/>
                    <a:pt x="993" y="1704"/>
                    <a:pt x="1051" y="1684"/>
                  </a:cubicBezTo>
                  <a:lnTo>
                    <a:pt x="1090" y="1684"/>
                  </a:lnTo>
                  <a:cubicBezTo>
                    <a:pt x="1168" y="1665"/>
                    <a:pt x="1226" y="1645"/>
                    <a:pt x="1304" y="1607"/>
                  </a:cubicBezTo>
                  <a:cubicBezTo>
                    <a:pt x="1304" y="1607"/>
                    <a:pt x="1304" y="1607"/>
                    <a:pt x="1323" y="1587"/>
                  </a:cubicBezTo>
                  <a:cubicBezTo>
                    <a:pt x="1381" y="1568"/>
                    <a:pt x="1440" y="1529"/>
                    <a:pt x="1479" y="1490"/>
                  </a:cubicBezTo>
                  <a:cubicBezTo>
                    <a:pt x="1537" y="1431"/>
                    <a:pt x="1595" y="1354"/>
                    <a:pt x="1634" y="1315"/>
                  </a:cubicBezTo>
                  <a:cubicBezTo>
                    <a:pt x="1693" y="1256"/>
                    <a:pt x="1732" y="1140"/>
                    <a:pt x="1751" y="1101"/>
                  </a:cubicBezTo>
                  <a:cubicBezTo>
                    <a:pt x="1770" y="1042"/>
                    <a:pt x="1790" y="945"/>
                    <a:pt x="1790" y="887"/>
                  </a:cubicBezTo>
                  <a:cubicBezTo>
                    <a:pt x="1809" y="790"/>
                    <a:pt x="1790" y="692"/>
                    <a:pt x="1751" y="615"/>
                  </a:cubicBezTo>
                  <a:cubicBezTo>
                    <a:pt x="1732" y="517"/>
                    <a:pt x="1673" y="440"/>
                    <a:pt x="1615" y="381"/>
                  </a:cubicBezTo>
                  <a:cubicBezTo>
                    <a:pt x="1595" y="362"/>
                    <a:pt x="1576" y="342"/>
                    <a:pt x="1576" y="323"/>
                  </a:cubicBezTo>
                  <a:cubicBezTo>
                    <a:pt x="1557" y="303"/>
                    <a:pt x="1537" y="284"/>
                    <a:pt x="1518" y="245"/>
                  </a:cubicBezTo>
                  <a:cubicBezTo>
                    <a:pt x="1420" y="148"/>
                    <a:pt x="1323" y="89"/>
                    <a:pt x="1206" y="51"/>
                  </a:cubicBezTo>
                  <a:cubicBezTo>
                    <a:pt x="1108" y="14"/>
                    <a:pt x="1017" y="0"/>
                    <a:pt x="9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5" name="Google Shape;1465;p50"/>
            <p:cNvSpPr/>
            <p:nvPr/>
          </p:nvSpPr>
          <p:spPr>
            <a:xfrm>
              <a:off x="-6401450" y="2464738"/>
              <a:ext cx="42800" cy="46750"/>
            </a:xfrm>
            <a:custGeom>
              <a:avLst/>
              <a:gdLst/>
              <a:ahLst/>
              <a:cxnLst/>
              <a:rect l="l" t="t" r="r" b="b"/>
              <a:pathLst>
                <a:path w="1712" h="1870" extrusionOk="0">
                  <a:moveTo>
                    <a:pt x="977" y="0"/>
                  </a:moveTo>
                  <a:cubicBezTo>
                    <a:pt x="929" y="0"/>
                    <a:pt x="881" y="7"/>
                    <a:pt x="837" y="22"/>
                  </a:cubicBezTo>
                  <a:cubicBezTo>
                    <a:pt x="778" y="41"/>
                    <a:pt x="720" y="61"/>
                    <a:pt x="662" y="80"/>
                  </a:cubicBezTo>
                  <a:cubicBezTo>
                    <a:pt x="545" y="138"/>
                    <a:pt x="467" y="216"/>
                    <a:pt x="389" y="313"/>
                  </a:cubicBezTo>
                  <a:cubicBezTo>
                    <a:pt x="331" y="372"/>
                    <a:pt x="292" y="430"/>
                    <a:pt x="234" y="488"/>
                  </a:cubicBezTo>
                  <a:cubicBezTo>
                    <a:pt x="214" y="527"/>
                    <a:pt x="195" y="547"/>
                    <a:pt x="156" y="586"/>
                  </a:cubicBezTo>
                  <a:cubicBezTo>
                    <a:pt x="156" y="586"/>
                    <a:pt x="137" y="605"/>
                    <a:pt x="137" y="625"/>
                  </a:cubicBezTo>
                  <a:lnTo>
                    <a:pt x="117" y="625"/>
                  </a:lnTo>
                  <a:lnTo>
                    <a:pt x="39" y="800"/>
                  </a:lnTo>
                  <a:cubicBezTo>
                    <a:pt x="20" y="858"/>
                    <a:pt x="20" y="936"/>
                    <a:pt x="0" y="994"/>
                  </a:cubicBezTo>
                  <a:cubicBezTo>
                    <a:pt x="0" y="994"/>
                    <a:pt x="0" y="994"/>
                    <a:pt x="0" y="1014"/>
                  </a:cubicBezTo>
                  <a:cubicBezTo>
                    <a:pt x="0" y="1033"/>
                    <a:pt x="20" y="1189"/>
                    <a:pt x="20" y="1208"/>
                  </a:cubicBezTo>
                  <a:cubicBezTo>
                    <a:pt x="20" y="1208"/>
                    <a:pt x="20" y="1208"/>
                    <a:pt x="20" y="1228"/>
                  </a:cubicBezTo>
                  <a:cubicBezTo>
                    <a:pt x="20" y="1247"/>
                    <a:pt x="78" y="1383"/>
                    <a:pt x="78" y="1403"/>
                  </a:cubicBezTo>
                  <a:cubicBezTo>
                    <a:pt x="78" y="1403"/>
                    <a:pt x="98" y="1422"/>
                    <a:pt x="98" y="1422"/>
                  </a:cubicBezTo>
                  <a:cubicBezTo>
                    <a:pt x="117" y="1461"/>
                    <a:pt x="175" y="1539"/>
                    <a:pt x="195" y="1578"/>
                  </a:cubicBezTo>
                  <a:lnTo>
                    <a:pt x="214" y="1578"/>
                  </a:lnTo>
                  <a:cubicBezTo>
                    <a:pt x="214" y="1597"/>
                    <a:pt x="214" y="1597"/>
                    <a:pt x="214" y="1597"/>
                  </a:cubicBezTo>
                  <a:cubicBezTo>
                    <a:pt x="253" y="1636"/>
                    <a:pt x="312" y="1675"/>
                    <a:pt x="351" y="1714"/>
                  </a:cubicBezTo>
                  <a:cubicBezTo>
                    <a:pt x="370" y="1714"/>
                    <a:pt x="370" y="1733"/>
                    <a:pt x="370" y="1733"/>
                  </a:cubicBezTo>
                  <a:lnTo>
                    <a:pt x="389" y="1733"/>
                  </a:lnTo>
                  <a:cubicBezTo>
                    <a:pt x="428" y="1753"/>
                    <a:pt x="526" y="1811"/>
                    <a:pt x="564" y="1830"/>
                  </a:cubicBezTo>
                  <a:lnTo>
                    <a:pt x="603" y="1830"/>
                  </a:lnTo>
                  <a:cubicBezTo>
                    <a:pt x="662" y="1850"/>
                    <a:pt x="739" y="1869"/>
                    <a:pt x="817" y="1869"/>
                  </a:cubicBezTo>
                  <a:cubicBezTo>
                    <a:pt x="876" y="1869"/>
                    <a:pt x="953" y="1869"/>
                    <a:pt x="1031" y="1850"/>
                  </a:cubicBezTo>
                  <a:lnTo>
                    <a:pt x="1051" y="1850"/>
                  </a:lnTo>
                  <a:cubicBezTo>
                    <a:pt x="1090" y="1850"/>
                    <a:pt x="1187" y="1811"/>
                    <a:pt x="1226" y="1792"/>
                  </a:cubicBezTo>
                  <a:lnTo>
                    <a:pt x="1245" y="1792"/>
                  </a:lnTo>
                  <a:cubicBezTo>
                    <a:pt x="1284" y="1753"/>
                    <a:pt x="1342" y="1714"/>
                    <a:pt x="1381" y="1675"/>
                  </a:cubicBezTo>
                  <a:lnTo>
                    <a:pt x="1401" y="1675"/>
                  </a:lnTo>
                  <a:cubicBezTo>
                    <a:pt x="1459" y="1636"/>
                    <a:pt x="1498" y="1578"/>
                    <a:pt x="1537" y="1519"/>
                  </a:cubicBezTo>
                  <a:cubicBezTo>
                    <a:pt x="1595" y="1441"/>
                    <a:pt x="1634" y="1344"/>
                    <a:pt x="1634" y="1247"/>
                  </a:cubicBezTo>
                  <a:cubicBezTo>
                    <a:pt x="1673" y="1169"/>
                    <a:pt x="1673" y="1072"/>
                    <a:pt x="1634" y="994"/>
                  </a:cubicBezTo>
                  <a:cubicBezTo>
                    <a:pt x="1654" y="936"/>
                    <a:pt x="1673" y="897"/>
                    <a:pt x="1673" y="839"/>
                  </a:cubicBezTo>
                  <a:cubicBezTo>
                    <a:pt x="1712" y="761"/>
                    <a:pt x="1712" y="664"/>
                    <a:pt x="1673" y="566"/>
                  </a:cubicBezTo>
                  <a:cubicBezTo>
                    <a:pt x="1673" y="469"/>
                    <a:pt x="1634" y="391"/>
                    <a:pt x="1576" y="313"/>
                  </a:cubicBezTo>
                  <a:cubicBezTo>
                    <a:pt x="1517" y="236"/>
                    <a:pt x="1459" y="177"/>
                    <a:pt x="1381" y="119"/>
                  </a:cubicBezTo>
                  <a:cubicBezTo>
                    <a:pt x="1323" y="99"/>
                    <a:pt x="1265" y="61"/>
                    <a:pt x="1206" y="41"/>
                  </a:cubicBezTo>
                  <a:cubicBezTo>
                    <a:pt x="1134" y="17"/>
                    <a:pt x="1055"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6" name="Google Shape;1466;p50"/>
            <p:cNvSpPr/>
            <p:nvPr/>
          </p:nvSpPr>
          <p:spPr>
            <a:xfrm>
              <a:off x="-6347000" y="2328138"/>
              <a:ext cx="38450" cy="36500"/>
            </a:xfrm>
            <a:custGeom>
              <a:avLst/>
              <a:gdLst/>
              <a:ahLst/>
              <a:cxnLst/>
              <a:rect l="l" t="t" r="r" b="b"/>
              <a:pathLst>
                <a:path w="1538" h="1460" extrusionOk="0">
                  <a:moveTo>
                    <a:pt x="662" y="1"/>
                  </a:moveTo>
                  <a:cubicBezTo>
                    <a:pt x="565" y="1"/>
                    <a:pt x="487" y="40"/>
                    <a:pt x="390" y="79"/>
                  </a:cubicBezTo>
                  <a:cubicBezTo>
                    <a:pt x="312" y="118"/>
                    <a:pt x="234" y="176"/>
                    <a:pt x="176" y="254"/>
                  </a:cubicBezTo>
                  <a:cubicBezTo>
                    <a:pt x="117" y="312"/>
                    <a:pt x="59" y="390"/>
                    <a:pt x="40" y="487"/>
                  </a:cubicBezTo>
                  <a:cubicBezTo>
                    <a:pt x="20" y="546"/>
                    <a:pt x="20" y="623"/>
                    <a:pt x="1" y="682"/>
                  </a:cubicBezTo>
                  <a:cubicBezTo>
                    <a:pt x="1" y="798"/>
                    <a:pt x="20" y="915"/>
                    <a:pt x="79" y="1032"/>
                  </a:cubicBezTo>
                  <a:cubicBezTo>
                    <a:pt x="117" y="1090"/>
                    <a:pt x="156" y="1129"/>
                    <a:pt x="176" y="1187"/>
                  </a:cubicBezTo>
                  <a:cubicBezTo>
                    <a:pt x="273" y="1285"/>
                    <a:pt x="370" y="1343"/>
                    <a:pt x="487" y="1401"/>
                  </a:cubicBezTo>
                  <a:lnTo>
                    <a:pt x="584" y="1421"/>
                  </a:lnTo>
                  <a:cubicBezTo>
                    <a:pt x="681" y="1460"/>
                    <a:pt x="779" y="1460"/>
                    <a:pt x="876" y="1460"/>
                  </a:cubicBezTo>
                  <a:cubicBezTo>
                    <a:pt x="954" y="1460"/>
                    <a:pt x="1051" y="1421"/>
                    <a:pt x="1129" y="1382"/>
                  </a:cubicBezTo>
                  <a:cubicBezTo>
                    <a:pt x="1226" y="1343"/>
                    <a:pt x="1284" y="1285"/>
                    <a:pt x="1343" y="1207"/>
                  </a:cubicBezTo>
                  <a:cubicBezTo>
                    <a:pt x="1421" y="1148"/>
                    <a:pt x="1459" y="1071"/>
                    <a:pt x="1498" y="973"/>
                  </a:cubicBezTo>
                  <a:cubicBezTo>
                    <a:pt x="1498" y="915"/>
                    <a:pt x="1518" y="837"/>
                    <a:pt x="1518" y="779"/>
                  </a:cubicBezTo>
                  <a:cubicBezTo>
                    <a:pt x="1537" y="662"/>
                    <a:pt x="1498" y="546"/>
                    <a:pt x="1459" y="429"/>
                  </a:cubicBezTo>
                  <a:cubicBezTo>
                    <a:pt x="1421" y="370"/>
                    <a:pt x="1382" y="332"/>
                    <a:pt x="1343" y="273"/>
                  </a:cubicBezTo>
                  <a:cubicBezTo>
                    <a:pt x="1265" y="176"/>
                    <a:pt x="1168" y="118"/>
                    <a:pt x="1032" y="59"/>
                  </a:cubicBezTo>
                  <a:lnTo>
                    <a:pt x="934" y="40"/>
                  </a:lnTo>
                  <a:cubicBezTo>
                    <a:pt x="857" y="1"/>
                    <a:pt x="759" y="1"/>
                    <a:pt x="6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7" name="Google Shape;1467;p50"/>
            <p:cNvSpPr/>
            <p:nvPr/>
          </p:nvSpPr>
          <p:spPr>
            <a:xfrm>
              <a:off x="-6651875" y="2336913"/>
              <a:ext cx="41375" cy="44150"/>
            </a:xfrm>
            <a:custGeom>
              <a:avLst/>
              <a:gdLst/>
              <a:ahLst/>
              <a:cxnLst/>
              <a:rect l="l" t="t" r="r" b="b"/>
              <a:pathLst>
                <a:path w="1655" h="1766" extrusionOk="0">
                  <a:moveTo>
                    <a:pt x="954" y="0"/>
                  </a:moveTo>
                  <a:cubicBezTo>
                    <a:pt x="896" y="0"/>
                    <a:pt x="837" y="0"/>
                    <a:pt x="779" y="19"/>
                  </a:cubicBezTo>
                  <a:cubicBezTo>
                    <a:pt x="662" y="39"/>
                    <a:pt x="546" y="97"/>
                    <a:pt x="448" y="175"/>
                  </a:cubicBezTo>
                  <a:cubicBezTo>
                    <a:pt x="390" y="233"/>
                    <a:pt x="312" y="311"/>
                    <a:pt x="254" y="389"/>
                  </a:cubicBezTo>
                  <a:cubicBezTo>
                    <a:pt x="234" y="408"/>
                    <a:pt x="215" y="447"/>
                    <a:pt x="195" y="467"/>
                  </a:cubicBezTo>
                  <a:cubicBezTo>
                    <a:pt x="157" y="545"/>
                    <a:pt x="118" y="642"/>
                    <a:pt x="79" y="720"/>
                  </a:cubicBezTo>
                  <a:cubicBezTo>
                    <a:pt x="59" y="759"/>
                    <a:pt x="59" y="797"/>
                    <a:pt x="40" y="836"/>
                  </a:cubicBezTo>
                  <a:cubicBezTo>
                    <a:pt x="40" y="895"/>
                    <a:pt x="20" y="953"/>
                    <a:pt x="1" y="1011"/>
                  </a:cubicBezTo>
                  <a:cubicBezTo>
                    <a:pt x="20" y="1070"/>
                    <a:pt x="20" y="1148"/>
                    <a:pt x="20" y="1206"/>
                  </a:cubicBezTo>
                  <a:cubicBezTo>
                    <a:pt x="40" y="1264"/>
                    <a:pt x="59" y="1323"/>
                    <a:pt x="79" y="1381"/>
                  </a:cubicBezTo>
                  <a:cubicBezTo>
                    <a:pt x="118" y="1459"/>
                    <a:pt x="176" y="1537"/>
                    <a:pt x="254" y="1595"/>
                  </a:cubicBezTo>
                  <a:cubicBezTo>
                    <a:pt x="293" y="1634"/>
                    <a:pt x="351" y="1673"/>
                    <a:pt x="409" y="1692"/>
                  </a:cubicBezTo>
                  <a:cubicBezTo>
                    <a:pt x="468" y="1731"/>
                    <a:pt x="526" y="1750"/>
                    <a:pt x="584" y="1750"/>
                  </a:cubicBezTo>
                  <a:cubicBezTo>
                    <a:pt x="614" y="1760"/>
                    <a:pt x="648" y="1765"/>
                    <a:pt x="682" y="1765"/>
                  </a:cubicBezTo>
                  <a:cubicBezTo>
                    <a:pt x="716" y="1765"/>
                    <a:pt x="750" y="1760"/>
                    <a:pt x="779" y="1750"/>
                  </a:cubicBezTo>
                  <a:cubicBezTo>
                    <a:pt x="876" y="1750"/>
                    <a:pt x="954" y="1731"/>
                    <a:pt x="1032" y="1692"/>
                  </a:cubicBezTo>
                  <a:cubicBezTo>
                    <a:pt x="1051" y="1692"/>
                    <a:pt x="1071" y="1673"/>
                    <a:pt x="1071" y="1673"/>
                  </a:cubicBezTo>
                  <a:cubicBezTo>
                    <a:pt x="1149" y="1634"/>
                    <a:pt x="1207" y="1595"/>
                    <a:pt x="1265" y="1556"/>
                  </a:cubicBezTo>
                  <a:cubicBezTo>
                    <a:pt x="1324" y="1498"/>
                    <a:pt x="1382" y="1420"/>
                    <a:pt x="1401" y="1381"/>
                  </a:cubicBezTo>
                  <a:cubicBezTo>
                    <a:pt x="1421" y="1381"/>
                    <a:pt x="1421" y="1362"/>
                    <a:pt x="1440" y="1342"/>
                  </a:cubicBezTo>
                  <a:cubicBezTo>
                    <a:pt x="1479" y="1284"/>
                    <a:pt x="1499" y="1206"/>
                    <a:pt x="1537" y="1148"/>
                  </a:cubicBezTo>
                  <a:cubicBezTo>
                    <a:pt x="1537" y="1128"/>
                    <a:pt x="1557" y="1109"/>
                    <a:pt x="1557" y="1109"/>
                  </a:cubicBezTo>
                  <a:cubicBezTo>
                    <a:pt x="1557" y="1070"/>
                    <a:pt x="1576" y="1031"/>
                    <a:pt x="1576" y="973"/>
                  </a:cubicBezTo>
                  <a:cubicBezTo>
                    <a:pt x="1615" y="914"/>
                    <a:pt x="1635" y="836"/>
                    <a:pt x="1635" y="739"/>
                  </a:cubicBezTo>
                  <a:cubicBezTo>
                    <a:pt x="1654" y="642"/>
                    <a:pt x="1635" y="564"/>
                    <a:pt x="1596" y="467"/>
                  </a:cubicBezTo>
                  <a:cubicBezTo>
                    <a:pt x="1576" y="389"/>
                    <a:pt x="1518" y="311"/>
                    <a:pt x="1460" y="233"/>
                  </a:cubicBezTo>
                  <a:cubicBezTo>
                    <a:pt x="1421" y="195"/>
                    <a:pt x="1362" y="156"/>
                    <a:pt x="1324" y="117"/>
                  </a:cubicBezTo>
                  <a:cubicBezTo>
                    <a:pt x="1207" y="39"/>
                    <a:pt x="1090" y="0"/>
                    <a:pt x="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8" name="Google Shape;1468;p50"/>
            <p:cNvSpPr/>
            <p:nvPr/>
          </p:nvSpPr>
          <p:spPr>
            <a:xfrm>
              <a:off x="-6485425" y="2283713"/>
              <a:ext cx="42825" cy="34925"/>
            </a:xfrm>
            <a:custGeom>
              <a:avLst/>
              <a:gdLst/>
              <a:ahLst/>
              <a:cxnLst/>
              <a:rect l="l" t="t" r="r" b="b"/>
              <a:pathLst>
                <a:path w="1713" h="1397" extrusionOk="0">
                  <a:moveTo>
                    <a:pt x="816" y="1"/>
                  </a:moveTo>
                  <a:cubicBezTo>
                    <a:pt x="545" y="1"/>
                    <a:pt x="280" y="143"/>
                    <a:pt x="170" y="475"/>
                  </a:cubicBezTo>
                  <a:cubicBezTo>
                    <a:pt x="1" y="1018"/>
                    <a:pt x="453" y="1396"/>
                    <a:pt x="891" y="1396"/>
                  </a:cubicBezTo>
                  <a:cubicBezTo>
                    <a:pt x="1158" y="1396"/>
                    <a:pt x="1420" y="1254"/>
                    <a:pt x="1531" y="922"/>
                  </a:cubicBezTo>
                  <a:cubicBezTo>
                    <a:pt x="1712" y="379"/>
                    <a:pt x="1257" y="1"/>
                    <a:pt x="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9" name="Google Shape;1469;p50"/>
            <p:cNvSpPr/>
            <p:nvPr/>
          </p:nvSpPr>
          <p:spPr>
            <a:xfrm>
              <a:off x="-6528350" y="2482188"/>
              <a:ext cx="58375" cy="45825"/>
            </a:xfrm>
            <a:custGeom>
              <a:avLst/>
              <a:gdLst/>
              <a:ahLst/>
              <a:cxnLst/>
              <a:rect l="l" t="t" r="r" b="b"/>
              <a:pathLst>
                <a:path w="2335" h="1833" extrusionOk="0">
                  <a:moveTo>
                    <a:pt x="1244" y="1"/>
                  </a:moveTo>
                  <a:cubicBezTo>
                    <a:pt x="1033" y="1"/>
                    <a:pt x="847" y="54"/>
                    <a:pt x="661" y="121"/>
                  </a:cubicBezTo>
                  <a:cubicBezTo>
                    <a:pt x="564" y="179"/>
                    <a:pt x="467" y="238"/>
                    <a:pt x="370" y="296"/>
                  </a:cubicBezTo>
                  <a:cubicBezTo>
                    <a:pt x="272" y="374"/>
                    <a:pt x="214" y="471"/>
                    <a:pt x="136" y="549"/>
                  </a:cubicBezTo>
                  <a:lnTo>
                    <a:pt x="39" y="724"/>
                  </a:lnTo>
                  <a:cubicBezTo>
                    <a:pt x="20" y="821"/>
                    <a:pt x="0" y="919"/>
                    <a:pt x="20" y="1016"/>
                  </a:cubicBezTo>
                  <a:cubicBezTo>
                    <a:pt x="20" y="1074"/>
                    <a:pt x="20" y="1132"/>
                    <a:pt x="58" y="1191"/>
                  </a:cubicBezTo>
                  <a:cubicBezTo>
                    <a:pt x="78" y="1269"/>
                    <a:pt x="117" y="1346"/>
                    <a:pt x="195" y="1424"/>
                  </a:cubicBezTo>
                  <a:cubicBezTo>
                    <a:pt x="272" y="1502"/>
                    <a:pt x="350" y="1580"/>
                    <a:pt x="447" y="1619"/>
                  </a:cubicBezTo>
                  <a:cubicBezTo>
                    <a:pt x="545" y="1677"/>
                    <a:pt x="642" y="1735"/>
                    <a:pt x="739" y="1774"/>
                  </a:cubicBezTo>
                  <a:cubicBezTo>
                    <a:pt x="836" y="1794"/>
                    <a:pt x="914" y="1794"/>
                    <a:pt x="992" y="1813"/>
                  </a:cubicBezTo>
                  <a:cubicBezTo>
                    <a:pt x="1031" y="1813"/>
                    <a:pt x="1050" y="1833"/>
                    <a:pt x="1070" y="1833"/>
                  </a:cubicBezTo>
                  <a:cubicBezTo>
                    <a:pt x="1187" y="1833"/>
                    <a:pt x="1303" y="1813"/>
                    <a:pt x="1400" y="1813"/>
                  </a:cubicBezTo>
                  <a:cubicBezTo>
                    <a:pt x="1517" y="1794"/>
                    <a:pt x="1614" y="1755"/>
                    <a:pt x="1712" y="1716"/>
                  </a:cubicBezTo>
                  <a:cubicBezTo>
                    <a:pt x="1789" y="1677"/>
                    <a:pt x="1848" y="1638"/>
                    <a:pt x="1926" y="1599"/>
                  </a:cubicBezTo>
                  <a:cubicBezTo>
                    <a:pt x="1965" y="1560"/>
                    <a:pt x="2003" y="1541"/>
                    <a:pt x="2042" y="1502"/>
                  </a:cubicBezTo>
                  <a:cubicBezTo>
                    <a:pt x="2081" y="1463"/>
                    <a:pt x="2140" y="1405"/>
                    <a:pt x="2178" y="1366"/>
                  </a:cubicBezTo>
                  <a:cubicBezTo>
                    <a:pt x="2178" y="1366"/>
                    <a:pt x="2178" y="1346"/>
                    <a:pt x="2178" y="1346"/>
                  </a:cubicBezTo>
                  <a:cubicBezTo>
                    <a:pt x="2198" y="1308"/>
                    <a:pt x="2217" y="1269"/>
                    <a:pt x="2237" y="1230"/>
                  </a:cubicBezTo>
                  <a:cubicBezTo>
                    <a:pt x="2256" y="1191"/>
                    <a:pt x="2295" y="1152"/>
                    <a:pt x="2295" y="1094"/>
                  </a:cubicBezTo>
                  <a:cubicBezTo>
                    <a:pt x="2315" y="1035"/>
                    <a:pt x="2334" y="957"/>
                    <a:pt x="2334" y="899"/>
                  </a:cubicBezTo>
                  <a:cubicBezTo>
                    <a:pt x="2334" y="880"/>
                    <a:pt x="2334" y="860"/>
                    <a:pt x="2334" y="860"/>
                  </a:cubicBezTo>
                  <a:cubicBezTo>
                    <a:pt x="2334" y="782"/>
                    <a:pt x="2334" y="724"/>
                    <a:pt x="2315" y="646"/>
                  </a:cubicBezTo>
                  <a:cubicBezTo>
                    <a:pt x="2315" y="646"/>
                    <a:pt x="2315" y="627"/>
                    <a:pt x="2315" y="627"/>
                  </a:cubicBezTo>
                  <a:cubicBezTo>
                    <a:pt x="2295" y="549"/>
                    <a:pt x="2276" y="491"/>
                    <a:pt x="2237" y="432"/>
                  </a:cubicBezTo>
                  <a:cubicBezTo>
                    <a:pt x="2237" y="413"/>
                    <a:pt x="2159" y="296"/>
                    <a:pt x="2140" y="277"/>
                  </a:cubicBezTo>
                  <a:cubicBezTo>
                    <a:pt x="2140" y="277"/>
                    <a:pt x="2140" y="277"/>
                    <a:pt x="2140" y="257"/>
                  </a:cubicBezTo>
                  <a:cubicBezTo>
                    <a:pt x="2120" y="257"/>
                    <a:pt x="2003" y="141"/>
                    <a:pt x="1984" y="141"/>
                  </a:cubicBezTo>
                  <a:cubicBezTo>
                    <a:pt x="1945" y="121"/>
                    <a:pt x="1770" y="43"/>
                    <a:pt x="1789" y="43"/>
                  </a:cubicBezTo>
                  <a:cubicBezTo>
                    <a:pt x="1731" y="43"/>
                    <a:pt x="1634" y="24"/>
                    <a:pt x="1614" y="24"/>
                  </a:cubicBezTo>
                  <a:cubicBezTo>
                    <a:pt x="1601" y="17"/>
                    <a:pt x="1586" y="15"/>
                    <a:pt x="1572" y="15"/>
                  </a:cubicBezTo>
                  <a:cubicBezTo>
                    <a:pt x="1543" y="15"/>
                    <a:pt x="1517" y="24"/>
                    <a:pt x="1517" y="24"/>
                  </a:cubicBezTo>
                  <a:lnTo>
                    <a:pt x="1439" y="24"/>
                  </a:lnTo>
                  <a:cubicBezTo>
                    <a:pt x="1400" y="24"/>
                    <a:pt x="1362" y="4"/>
                    <a:pt x="1342" y="4"/>
                  </a:cubicBezTo>
                  <a:cubicBezTo>
                    <a:pt x="1309" y="2"/>
                    <a:pt x="1276" y="1"/>
                    <a:pt x="1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0" name="Google Shape;1470;p50"/>
            <p:cNvSpPr/>
            <p:nvPr/>
          </p:nvSpPr>
          <p:spPr>
            <a:xfrm>
              <a:off x="-6483625" y="2483263"/>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1" name="Google Shape;1471;p50"/>
            <p:cNvSpPr/>
            <p:nvPr/>
          </p:nvSpPr>
          <p:spPr>
            <a:xfrm>
              <a:off x="-6483625" y="2483263"/>
              <a:ext cx="500" cy="500"/>
            </a:xfrm>
            <a:custGeom>
              <a:avLst/>
              <a:gdLst/>
              <a:ahLst/>
              <a:cxnLst/>
              <a:rect l="l" t="t" r="r" b="b"/>
              <a:pathLst>
                <a:path w="20" h="20" extrusionOk="0">
                  <a:moveTo>
                    <a:pt x="0" y="0"/>
                  </a:moveTo>
                  <a:cubicBezTo>
                    <a:pt x="0" y="0"/>
                    <a:pt x="20" y="0"/>
                    <a:pt x="20" y="20"/>
                  </a:cubicBezTo>
                  <a:cubicBezTo>
                    <a:pt x="20" y="20"/>
                    <a:pt x="20" y="0"/>
                    <a:pt x="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2" name="Google Shape;1472;p50"/>
            <p:cNvSpPr/>
            <p:nvPr/>
          </p:nvSpPr>
          <p:spPr>
            <a:xfrm>
              <a:off x="-6399025" y="2576888"/>
              <a:ext cx="64200" cy="50525"/>
            </a:xfrm>
            <a:custGeom>
              <a:avLst/>
              <a:gdLst/>
              <a:ahLst/>
              <a:cxnLst/>
              <a:rect l="l" t="t" r="r" b="b"/>
              <a:pathLst>
                <a:path w="2568" h="2021" extrusionOk="0">
                  <a:moveTo>
                    <a:pt x="1315" y="1"/>
                  </a:moveTo>
                  <a:cubicBezTo>
                    <a:pt x="1245" y="1"/>
                    <a:pt x="1172" y="15"/>
                    <a:pt x="1090" y="28"/>
                  </a:cubicBezTo>
                  <a:cubicBezTo>
                    <a:pt x="1031" y="28"/>
                    <a:pt x="954" y="48"/>
                    <a:pt x="895" y="87"/>
                  </a:cubicBezTo>
                  <a:cubicBezTo>
                    <a:pt x="818" y="106"/>
                    <a:pt x="740" y="126"/>
                    <a:pt x="681" y="165"/>
                  </a:cubicBezTo>
                  <a:cubicBezTo>
                    <a:pt x="487" y="281"/>
                    <a:pt x="351" y="398"/>
                    <a:pt x="215" y="573"/>
                  </a:cubicBezTo>
                  <a:cubicBezTo>
                    <a:pt x="156" y="651"/>
                    <a:pt x="117" y="748"/>
                    <a:pt x="78" y="845"/>
                  </a:cubicBezTo>
                  <a:cubicBezTo>
                    <a:pt x="40" y="943"/>
                    <a:pt x="20" y="1059"/>
                    <a:pt x="1" y="1157"/>
                  </a:cubicBezTo>
                  <a:cubicBezTo>
                    <a:pt x="1" y="1293"/>
                    <a:pt x="20" y="1409"/>
                    <a:pt x="78" y="1526"/>
                  </a:cubicBezTo>
                  <a:cubicBezTo>
                    <a:pt x="137" y="1623"/>
                    <a:pt x="215" y="1721"/>
                    <a:pt x="312" y="1798"/>
                  </a:cubicBezTo>
                  <a:cubicBezTo>
                    <a:pt x="526" y="1915"/>
                    <a:pt x="740" y="1993"/>
                    <a:pt x="973" y="2012"/>
                  </a:cubicBezTo>
                  <a:cubicBezTo>
                    <a:pt x="1007" y="2018"/>
                    <a:pt x="1043" y="2020"/>
                    <a:pt x="1080" y="2020"/>
                  </a:cubicBezTo>
                  <a:cubicBezTo>
                    <a:pt x="1168" y="2020"/>
                    <a:pt x="1260" y="2007"/>
                    <a:pt x="1343" y="1993"/>
                  </a:cubicBezTo>
                  <a:cubicBezTo>
                    <a:pt x="1401" y="1993"/>
                    <a:pt x="1440" y="1993"/>
                    <a:pt x="1498" y="1973"/>
                  </a:cubicBezTo>
                  <a:cubicBezTo>
                    <a:pt x="1732" y="1896"/>
                    <a:pt x="1926" y="1818"/>
                    <a:pt x="2121" y="1662"/>
                  </a:cubicBezTo>
                  <a:cubicBezTo>
                    <a:pt x="2198" y="1584"/>
                    <a:pt x="2276" y="1487"/>
                    <a:pt x="2354" y="1409"/>
                  </a:cubicBezTo>
                  <a:cubicBezTo>
                    <a:pt x="2432" y="1312"/>
                    <a:pt x="2471" y="1195"/>
                    <a:pt x="2529" y="1098"/>
                  </a:cubicBezTo>
                  <a:cubicBezTo>
                    <a:pt x="2568" y="1001"/>
                    <a:pt x="2568" y="904"/>
                    <a:pt x="2549" y="806"/>
                  </a:cubicBezTo>
                  <a:cubicBezTo>
                    <a:pt x="2549" y="709"/>
                    <a:pt x="2529" y="631"/>
                    <a:pt x="2490" y="554"/>
                  </a:cubicBezTo>
                  <a:cubicBezTo>
                    <a:pt x="2451" y="456"/>
                    <a:pt x="2393" y="398"/>
                    <a:pt x="2315" y="340"/>
                  </a:cubicBezTo>
                  <a:cubicBezTo>
                    <a:pt x="2257" y="262"/>
                    <a:pt x="2160" y="223"/>
                    <a:pt x="2082" y="184"/>
                  </a:cubicBezTo>
                  <a:cubicBezTo>
                    <a:pt x="2004" y="165"/>
                    <a:pt x="1946" y="165"/>
                    <a:pt x="1887" y="165"/>
                  </a:cubicBezTo>
                  <a:cubicBezTo>
                    <a:pt x="1829" y="126"/>
                    <a:pt x="1771" y="87"/>
                    <a:pt x="1712" y="67"/>
                  </a:cubicBezTo>
                  <a:cubicBezTo>
                    <a:pt x="1693" y="67"/>
                    <a:pt x="1673" y="48"/>
                    <a:pt x="1654" y="48"/>
                  </a:cubicBezTo>
                  <a:cubicBezTo>
                    <a:pt x="1576" y="28"/>
                    <a:pt x="1498" y="9"/>
                    <a:pt x="1401" y="9"/>
                  </a:cubicBezTo>
                  <a:cubicBezTo>
                    <a:pt x="1373" y="3"/>
                    <a:pt x="1344" y="1"/>
                    <a:pt x="1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3" name="Google Shape;1473;p50"/>
            <p:cNvSpPr/>
            <p:nvPr/>
          </p:nvSpPr>
          <p:spPr>
            <a:xfrm>
              <a:off x="-6775850" y="2221013"/>
              <a:ext cx="74425" cy="50400"/>
            </a:xfrm>
            <a:custGeom>
              <a:avLst/>
              <a:gdLst/>
              <a:ahLst/>
              <a:cxnLst/>
              <a:rect l="l" t="t" r="r" b="b"/>
              <a:pathLst>
                <a:path w="2977" h="2016" extrusionOk="0">
                  <a:moveTo>
                    <a:pt x="2018" y="1"/>
                  </a:moveTo>
                  <a:cubicBezTo>
                    <a:pt x="1978" y="1"/>
                    <a:pt x="1940" y="3"/>
                    <a:pt x="1906" y="7"/>
                  </a:cubicBezTo>
                  <a:cubicBezTo>
                    <a:pt x="1770" y="46"/>
                    <a:pt x="1634" y="124"/>
                    <a:pt x="1537" y="221"/>
                  </a:cubicBezTo>
                  <a:cubicBezTo>
                    <a:pt x="1381" y="221"/>
                    <a:pt x="1226" y="240"/>
                    <a:pt x="1070" y="279"/>
                  </a:cubicBezTo>
                  <a:cubicBezTo>
                    <a:pt x="934" y="318"/>
                    <a:pt x="778" y="377"/>
                    <a:pt x="662" y="435"/>
                  </a:cubicBezTo>
                  <a:cubicBezTo>
                    <a:pt x="526" y="493"/>
                    <a:pt x="389" y="591"/>
                    <a:pt x="273" y="668"/>
                  </a:cubicBezTo>
                  <a:cubicBezTo>
                    <a:pt x="78" y="824"/>
                    <a:pt x="0" y="1135"/>
                    <a:pt x="39" y="1349"/>
                  </a:cubicBezTo>
                  <a:cubicBezTo>
                    <a:pt x="98" y="1602"/>
                    <a:pt x="273" y="1796"/>
                    <a:pt x="526" y="1894"/>
                  </a:cubicBezTo>
                  <a:cubicBezTo>
                    <a:pt x="744" y="1976"/>
                    <a:pt x="980" y="2016"/>
                    <a:pt x="1218" y="2016"/>
                  </a:cubicBezTo>
                  <a:cubicBezTo>
                    <a:pt x="1767" y="2016"/>
                    <a:pt x="2330" y="1806"/>
                    <a:pt x="2723" y="1427"/>
                  </a:cubicBezTo>
                  <a:cubicBezTo>
                    <a:pt x="2898" y="1252"/>
                    <a:pt x="2976" y="1057"/>
                    <a:pt x="2957" y="824"/>
                  </a:cubicBezTo>
                  <a:cubicBezTo>
                    <a:pt x="2957" y="746"/>
                    <a:pt x="2937" y="649"/>
                    <a:pt x="2898" y="571"/>
                  </a:cubicBezTo>
                  <a:cubicBezTo>
                    <a:pt x="2840" y="454"/>
                    <a:pt x="2743" y="357"/>
                    <a:pt x="2646" y="299"/>
                  </a:cubicBezTo>
                  <a:cubicBezTo>
                    <a:pt x="2587" y="240"/>
                    <a:pt x="2509" y="182"/>
                    <a:pt x="2451" y="124"/>
                  </a:cubicBezTo>
                  <a:cubicBezTo>
                    <a:pt x="2344" y="32"/>
                    <a:pt x="2165"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4" name="Google Shape;1474;p50"/>
            <p:cNvSpPr/>
            <p:nvPr/>
          </p:nvSpPr>
          <p:spPr>
            <a:xfrm>
              <a:off x="-6855100" y="2079188"/>
              <a:ext cx="62250" cy="57550"/>
            </a:xfrm>
            <a:custGeom>
              <a:avLst/>
              <a:gdLst/>
              <a:ahLst/>
              <a:cxnLst/>
              <a:rect l="l" t="t" r="r" b="b"/>
              <a:pathLst>
                <a:path w="2490" h="2302" extrusionOk="0">
                  <a:moveTo>
                    <a:pt x="1459" y="1"/>
                  </a:moveTo>
                  <a:cubicBezTo>
                    <a:pt x="1342" y="1"/>
                    <a:pt x="1206" y="20"/>
                    <a:pt x="1109" y="79"/>
                  </a:cubicBezTo>
                  <a:cubicBezTo>
                    <a:pt x="1012" y="98"/>
                    <a:pt x="934" y="137"/>
                    <a:pt x="856" y="195"/>
                  </a:cubicBezTo>
                  <a:cubicBezTo>
                    <a:pt x="739" y="273"/>
                    <a:pt x="603" y="351"/>
                    <a:pt x="506" y="468"/>
                  </a:cubicBezTo>
                  <a:cubicBezTo>
                    <a:pt x="389" y="565"/>
                    <a:pt x="292" y="682"/>
                    <a:pt x="214" y="798"/>
                  </a:cubicBezTo>
                  <a:cubicBezTo>
                    <a:pt x="156" y="896"/>
                    <a:pt x="117" y="993"/>
                    <a:pt x="78" y="1090"/>
                  </a:cubicBezTo>
                  <a:cubicBezTo>
                    <a:pt x="0" y="1246"/>
                    <a:pt x="0" y="1421"/>
                    <a:pt x="39" y="1576"/>
                  </a:cubicBezTo>
                  <a:cubicBezTo>
                    <a:pt x="59" y="1810"/>
                    <a:pt x="234" y="2024"/>
                    <a:pt x="428" y="2160"/>
                  </a:cubicBezTo>
                  <a:cubicBezTo>
                    <a:pt x="506" y="2199"/>
                    <a:pt x="584" y="2238"/>
                    <a:pt x="681" y="2257"/>
                  </a:cubicBezTo>
                  <a:cubicBezTo>
                    <a:pt x="760" y="2273"/>
                    <a:pt x="838" y="2301"/>
                    <a:pt x="917" y="2301"/>
                  </a:cubicBezTo>
                  <a:cubicBezTo>
                    <a:pt x="935" y="2301"/>
                    <a:pt x="954" y="2300"/>
                    <a:pt x="973" y="2296"/>
                  </a:cubicBezTo>
                  <a:cubicBezTo>
                    <a:pt x="1050" y="2296"/>
                    <a:pt x="1148" y="2296"/>
                    <a:pt x="1245" y="2276"/>
                  </a:cubicBezTo>
                  <a:cubicBezTo>
                    <a:pt x="1342" y="2257"/>
                    <a:pt x="1439" y="2218"/>
                    <a:pt x="1517" y="2179"/>
                  </a:cubicBezTo>
                  <a:cubicBezTo>
                    <a:pt x="1653" y="2121"/>
                    <a:pt x="1790" y="2024"/>
                    <a:pt x="1887" y="1946"/>
                  </a:cubicBezTo>
                  <a:cubicBezTo>
                    <a:pt x="2023" y="1849"/>
                    <a:pt x="2120" y="1732"/>
                    <a:pt x="2217" y="1596"/>
                  </a:cubicBezTo>
                  <a:cubicBezTo>
                    <a:pt x="2315" y="1460"/>
                    <a:pt x="2392" y="1323"/>
                    <a:pt x="2451" y="1168"/>
                  </a:cubicBezTo>
                  <a:cubicBezTo>
                    <a:pt x="2470" y="1071"/>
                    <a:pt x="2490" y="973"/>
                    <a:pt x="2470" y="876"/>
                  </a:cubicBezTo>
                  <a:cubicBezTo>
                    <a:pt x="2470" y="798"/>
                    <a:pt x="2451" y="701"/>
                    <a:pt x="2412" y="623"/>
                  </a:cubicBezTo>
                  <a:cubicBezTo>
                    <a:pt x="2373" y="565"/>
                    <a:pt x="2334" y="526"/>
                    <a:pt x="2295" y="468"/>
                  </a:cubicBezTo>
                  <a:cubicBezTo>
                    <a:pt x="2217" y="370"/>
                    <a:pt x="2120" y="293"/>
                    <a:pt x="1984" y="254"/>
                  </a:cubicBezTo>
                  <a:lnTo>
                    <a:pt x="1965" y="254"/>
                  </a:lnTo>
                  <a:cubicBezTo>
                    <a:pt x="1887" y="156"/>
                    <a:pt x="1770" y="59"/>
                    <a:pt x="1653" y="40"/>
                  </a:cubicBezTo>
                  <a:cubicBezTo>
                    <a:pt x="1576" y="20"/>
                    <a:pt x="1517"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5" name="Google Shape;1475;p50"/>
            <p:cNvSpPr/>
            <p:nvPr/>
          </p:nvSpPr>
          <p:spPr>
            <a:xfrm>
              <a:off x="-6925600" y="1961538"/>
              <a:ext cx="54950" cy="55150"/>
            </a:xfrm>
            <a:custGeom>
              <a:avLst/>
              <a:gdLst/>
              <a:ahLst/>
              <a:cxnLst/>
              <a:rect l="l" t="t" r="r" b="b"/>
              <a:pathLst>
                <a:path w="2198" h="2206" extrusionOk="0">
                  <a:moveTo>
                    <a:pt x="1517" y="0"/>
                  </a:moveTo>
                  <a:cubicBezTo>
                    <a:pt x="1381" y="0"/>
                    <a:pt x="1225" y="39"/>
                    <a:pt x="1089" y="117"/>
                  </a:cubicBezTo>
                  <a:cubicBezTo>
                    <a:pt x="1089" y="117"/>
                    <a:pt x="1070" y="117"/>
                    <a:pt x="1050" y="136"/>
                  </a:cubicBezTo>
                  <a:cubicBezTo>
                    <a:pt x="934" y="195"/>
                    <a:pt x="817" y="292"/>
                    <a:pt x="739" y="428"/>
                  </a:cubicBezTo>
                  <a:cubicBezTo>
                    <a:pt x="583" y="584"/>
                    <a:pt x="408" y="739"/>
                    <a:pt x="253" y="914"/>
                  </a:cubicBezTo>
                  <a:cubicBezTo>
                    <a:pt x="156" y="992"/>
                    <a:pt x="78" y="1089"/>
                    <a:pt x="39" y="1225"/>
                  </a:cubicBezTo>
                  <a:cubicBezTo>
                    <a:pt x="0" y="1303"/>
                    <a:pt x="0" y="1400"/>
                    <a:pt x="19" y="1498"/>
                  </a:cubicBezTo>
                  <a:cubicBezTo>
                    <a:pt x="19" y="1595"/>
                    <a:pt x="39" y="1673"/>
                    <a:pt x="78" y="1770"/>
                  </a:cubicBezTo>
                  <a:cubicBezTo>
                    <a:pt x="136" y="1867"/>
                    <a:pt x="214" y="1965"/>
                    <a:pt x="331" y="2042"/>
                  </a:cubicBezTo>
                  <a:cubicBezTo>
                    <a:pt x="408" y="2081"/>
                    <a:pt x="486" y="2120"/>
                    <a:pt x="564" y="2159"/>
                  </a:cubicBezTo>
                  <a:cubicBezTo>
                    <a:pt x="642" y="2178"/>
                    <a:pt x="739" y="2198"/>
                    <a:pt x="817" y="2198"/>
                  </a:cubicBezTo>
                  <a:cubicBezTo>
                    <a:pt x="851" y="2204"/>
                    <a:pt x="887" y="2206"/>
                    <a:pt x="923" y="2206"/>
                  </a:cubicBezTo>
                  <a:cubicBezTo>
                    <a:pt x="1010" y="2206"/>
                    <a:pt x="1098" y="2192"/>
                    <a:pt x="1167" y="2178"/>
                  </a:cubicBezTo>
                  <a:cubicBezTo>
                    <a:pt x="1284" y="2178"/>
                    <a:pt x="1400" y="2140"/>
                    <a:pt x="1498" y="2081"/>
                  </a:cubicBezTo>
                  <a:cubicBezTo>
                    <a:pt x="1575" y="2042"/>
                    <a:pt x="1634" y="1984"/>
                    <a:pt x="1712" y="1945"/>
                  </a:cubicBezTo>
                  <a:cubicBezTo>
                    <a:pt x="1731" y="1926"/>
                    <a:pt x="1750" y="1906"/>
                    <a:pt x="1770" y="1887"/>
                  </a:cubicBezTo>
                  <a:cubicBezTo>
                    <a:pt x="1828" y="1828"/>
                    <a:pt x="1887" y="1770"/>
                    <a:pt x="1945" y="1692"/>
                  </a:cubicBezTo>
                  <a:cubicBezTo>
                    <a:pt x="1984" y="1614"/>
                    <a:pt x="2023" y="1517"/>
                    <a:pt x="2062" y="1459"/>
                  </a:cubicBezTo>
                  <a:cubicBezTo>
                    <a:pt x="2120" y="1362"/>
                    <a:pt x="2120" y="1225"/>
                    <a:pt x="2139" y="1128"/>
                  </a:cubicBezTo>
                  <a:cubicBezTo>
                    <a:pt x="2159" y="1070"/>
                    <a:pt x="2159" y="1012"/>
                    <a:pt x="2159" y="953"/>
                  </a:cubicBezTo>
                  <a:cubicBezTo>
                    <a:pt x="2178" y="875"/>
                    <a:pt x="2198" y="817"/>
                    <a:pt x="2198" y="739"/>
                  </a:cubicBezTo>
                  <a:cubicBezTo>
                    <a:pt x="2198" y="661"/>
                    <a:pt x="2178" y="564"/>
                    <a:pt x="2139" y="486"/>
                  </a:cubicBezTo>
                  <a:cubicBezTo>
                    <a:pt x="2120" y="389"/>
                    <a:pt x="2081" y="311"/>
                    <a:pt x="2023" y="234"/>
                  </a:cubicBezTo>
                  <a:cubicBezTo>
                    <a:pt x="1887" y="97"/>
                    <a:pt x="1712" y="0"/>
                    <a:pt x="1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6" name="Google Shape;1476;p50"/>
            <p:cNvSpPr/>
            <p:nvPr/>
          </p:nvSpPr>
          <p:spPr>
            <a:xfrm>
              <a:off x="-6977650" y="2064613"/>
              <a:ext cx="37000" cy="37950"/>
            </a:xfrm>
            <a:custGeom>
              <a:avLst/>
              <a:gdLst/>
              <a:ahLst/>
              <a:cxnLst/>
              <a:rect l="l" t="t" r="r" b="b"/>
              <a:pathLst>
                <a:path w="1480" h="1518" extrusionOk="0">
                  <a:moveTo>
                    <a:pt x="779" y="0"/>
                  </a:moveTo>
                  <a:cubicBezTo>
                    <a:pt x="721" y="0"/>
                    <a:pt x="662" y="20"/>
                    <a:pt x="604" y="20"/>
                  </a:cubicBezTo>
                  <a:lnTo>
                    <a:pt x="584" y="20"/>
                  </a:lnTo>
                  <a:cubicBezTo>
                    <a:pt x="507" y="39"/>
                    <a:pt x="409" y="78"/>
                    <a:pt x="351" y="137"/>
                  </a:cubicBezTo>
                  <a:cubicBezTo>
                    <a:pt x="273" y="175"/>
                    <a:pt x="195" y="234"/>
                    <a:pt x="157" y="331"/>
                  </a:cubicBezTo>
                  <a:cubicBezTo>
                    <a:pt x="98" y="389"/>
                    <a:pt x="79" y="448"/>
                    <a:pt x="59" y="526"/>
                  </a:cubicBezTo>
                  <a:cubicBezTo>
                    <a:pt x="40" y="603"/>
                    <a:pt x="20" y="662"/>
                    <a:pt x="1" y="759"/>
                  </a:cubicBezTo>
                  <a:cubicBezTo>
                    <a:pt x="20" y="817"/>
                    <a:pt x="20" y="876"/>
                    <a:pt x="20" y="934"/>
                  </a:cubicBezTo>
                  <a:cubicBezTo>
                    <a:pt x="40" y="1051"/>
                    <a:pt x="98" y="1167"/>
                    <a:pt x="176" y="1265"/>
                  </a:cubicBezTo>
                  <a:lnTo>
                    <a:pt x="195" y="1265"/>
                  </a:lnTo>
                  <a:cubicBezTo>
                    <a:pt x="195" y="1265"/>
                    <a:pt x="332" y="1381"/>
                    <a:pt x="332" y="1381"/>
                  </a:cubicBezTo>
                  <a:cubicBezTo>
                    <a:pt x="390" y="1420"/>
                    <a:pt x="448" y="1459"/>
                    <a:pt x="507" y="1479"/>
                  </a:cubicBezTo>
                  <a:cubicBezTo>
                    <a:pt x="507" y="1479"/>
                    <a:pt x="701" y="1517"/>
                    <a:pt x="701" y="1517"/>
                  </a:cubicBezTo>
                  <a:cubicBezTo>
                    <a:pt x="759" y="1517"/>
                    <a:pt x="837" y="1517"/>
                    <a:pt x="896" y="1498"/>
                  </a:cubicBezTo>
                  <a:cubicBezTo>
                    <a:pt x="896" y="1498"/>
                    <a:pt x="1071" y="1440"/>
                    <a:pt x="1071" y="1440"/>
                  </a:cubicBezTo>
                  <a:cubicBezTo>
                    <a:pt x="1071" y="1440"/>
                    <a:pt x="1226" y="1323"/>
                    <a:pt x="1226" y="1323"/>
                  </a:cubicBezTo>
                  <a:cubicBezTo>
                    <a:pt x="1265" y="1284"/>
                    <a:pt x="1304" y="1226"/>
                    <a:pt x="1343" y="1187"/>
                  </a:cubicBezTo>
                  <a:lnTo>
                    <a:pt x="1362" y="1187"/>
                  </a:lnTo>
                  <a:cubicBezTo>
                    <a:pt x="1382" y="1128"/>
                    <a:pt x="1421" y="1051"/>
                    <a:pt x="1440" y="992"/>
                  </a:cubicBezTo>
                  <a:cubicBezTo>
                    <a:pt x="1440" y="973"/>
                    <a:pt x="1440" y="973"/>
                    <a:pt x="1440" y="973"/>
                  </a:cubicBezTo>
                  <a:cubicBezTo>
                    <a:pt x="1460" y="953"/>
                    <a:pt x="1479" y="817"/>
                    <a:pt x="1479" y="798"/>
                  </a:cubicBezTo>
                  <a:cubicBezTo>
                    <a:pt x="1479" y="778"/>
                    <a:pt x="1479" y="778"/>
                    <a:pt x="1479" y="778"/>
                  </a:cubicBezTo>
                  <a:cubicBezTo>
                    <a:pt x="1479" y="759"/>
                    <a:pt x="1479" y="603"/>
                    <a:pt x="1479" y="584"/>
                  </a:cubicBezTo>
                  <a:lnTo>
                    <a:pt x="1460" y="584"/>
                  </a:lnTo>
                  <a:cubicBezTo>
                    <a:pt x="1460" y="584"/>
                    <a:pt x="1401" y="409"/>
                    <a:pt x="1401" y="409"/>
                  </a:cubicBezTo>
                  <a:cubicBezTo>
                    <a:pt x="1401" y="409"/>
                    <a:pt x="1304" y="253"/>
                    <a:pt x="1304" y="253"/>
                  </a:cubicBezTo>
                  <a:cubicBezTo>
                    <a:pt x="1265" y="195"/>
                    <a:pt x="1207" y="156"/>
                    <a:pt x="1168" y="137"/>
                  </a:cubicBezTo>
                  <a:cubicBezTo>
                    <a:pt x="1110" y="98"/>
                    <a:pt x="1051" y="59"/>
                    <a:pt x="973" y="39"/>
                  </a:cubicBezTo>
                  <a:cubicBezTo>
                    <a:pt x="915" y="20"/>
                    <a:pt x="857" y="0"/>
                    <a:pt x="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7" name="Google Shape;1477;p50"/>
            <p:cNvSpPr/>
            <p:nvPr/>
          </p:nvSpPr>
          <p:spPr>
            <a:xfrm>
              <a:off x="-6894975" y="2226038"/>
              <a:ext cx="36975" cy="37950"/>
            </a:xfrm>
            <a:custGeom>
              <a:avLst/>
              <a:gdLst/>
              <a:ahLst/>
              <a:cxnLst/>
              <a:rect l="l" t="t" r="r" b="b"/>
              <a:pathLst>
                <a:path w="1479" h="1518" extrusionOk="0">
                  <a:moveTo>
                    <a:pt x="798" y="1"/>
                  </a:moveTo>
                  <a:cubicBezTo>
                    <a:pt x="662" y="1"/>
                    <a:pt x="545" y="20"/>
                    <a:pt x="428" y="78"/>
                  </a:cubicBezTo>
                  <a:cubicBezTo>
                    <a:pt x="389" y="98"/>
                    <a:pt x="331" y="137"/>
                    <a:pt x="292" y="176"/>
                  </a:cubicBezTo>
                  <a:cubicBezTo>
                    <a:pt x="195" y="253"/>
                    <a:pt x="117" y="370"/>
                    <a:pt x="78" y="487"/>
                  </a:cubicBezTo>
                  <a:lnTo>
                    <a:pt x="59" y="584"/>
                  </a:lnTo>
                  <a:cubicBezTo>
                    <a:pt x="20" y="681"/>
                    <a:pt x="0" y="759"/>
                    <a:pt x="20" y="856"/>
                  </a:cubicBezTo>
                  <a:cubicBezTo>
                    <a:pt x="20" y="954"/>
                    <a:pt x="39" y="1051"/>
                    <a:pt x="98" y="1129"/>
                  </a:cubicBezTo>
                  <a:cubicBezTo>
                    <a:pt x="136" y="1206"/>
                    <a:pt x="195" y="1284"/>
                    <a:pt x="253" y="1343"/>
                  </a:cubicBezTo>
                  <a:cubicBezTo>
                    <a:pt x="331" y="1401"/>
                    <a:pt x="409" y="1459"/>
                    <a:pt x="506" y="1479"/>
                  </a:cubicBezTo>
                  <a:cubicBezTo>
                    <a:pt x="564" y="1498"/>
                    <a:pt x="623" y="1498"/>
                    <a:pt x="700" y="1518"/>
                  </a:cubicBezTo>
                  <a:cubicBezTo>
                    <a:pt x="817" y="1518"/>
                    <a:pt x="934" y="1498"/>
                    <a:pt x="1051" y="1440"/>
                  </a:cubicBezTo>
                  <a:cubicBezTo>
                    <a:pt x="1089" y="1401"/>
                    <a:pt x="1148" y="1382"/>
                    <a:pt x="1206" y="1343"/>
                  </a:cubicBezTo>
                  <a:cubicBezTo>
                    <a:pt x="1303" y="1245"/>
                    <a:pt x="1362" y="1148"/>
                    <a:pt x="1401" y="1031"/>
                  </a:cubicBezTo>
                  <a:lnTo>
                    <a:pt x="1440" y="934"/>
                  </a:lnTo>
                  <a:cubicBezTo>
                    <a:pt x="1478" y="837"/>
                    <a:pt x="1478" y="740"/>
                    <a:pt x="1459" y="662"/>
                  </a:cubicBezTo>
                  <a:cubicBezTo>
                    <a:pt x="1459" y="565"/>
                    <a:pt x="1440" y="467"/>
                    <a:pt x="1401" y="390"/>
                  </a:cubicBezTo>
                  <a:cubicBezTo>
                    <a:pt x="1362" y="312"/>
                    <a:pt x="1303" y="234"/>
                    <a:pt x="1226" y="176"/>
                  </a:cubicBezTo>
                  <a:cubicBezTo>
                    <a:pt x="1167" y="117"/>
                    <a:pt x="1070" y="59"/>
                    <a:pt x="992" y="39"/>
                  </a:cubicBezTo>
                  <a:cubicBezTo>
                    <a:pt x="914" y="20"/>
                    <a:pt x="856"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8" name="Google Shape;1478;p50"/>
            <p:cNvSpPr/>
            <p:nvPr/>
          </p:nvSpPr>
          <p:spPr>
            <a:xfrm>
              <a:off x="-6788500" y="2350038"/>
              <a:ext cx="42325" cy="38925"/>
            </a:xfrm>
            <a:custGeom>
              <a:avLst/>
              <a:gdLst/>
              <a:ahLst/>
              <a:cxnLst/>
              <a:rect l="l" t="t" r="r" b="b"/>
              <a:pathLst>
                <a:path w="1693" h="1557" extrusionOk="0">
                  <a:moveTo>
                    <a:pt x="1012" y="0"/>
                  </a:moveTo>
                  <a:cubicBezTo>
                    <a:pt x="876" y="0"/>
                    <a:pt x="759" y="20"/>
                    <a:pt x="643" y="78"/>
                  </a:cubicBezTo>
                  <a:cubicBezTo>
                    <a:pt x="565" y="117"/>
                    <a:pt x="487" y="156"/>
                    <a:pt x="390" y="214"/>
                  </a:cubicBezTo>
                  <a:cubicBezTo>
                    <a:pt x="312" y="253"/>
                    <a:pt x="234" y="292"/>
                    <a:pt x="176" y="370"/>
                  </a:cubicBezTo>
                  <a:cubicBezTo>
                    <a:pt x="117" y="448"/>
                    <a:pt x="59" y="525"/>
                    <a:pt x="40" y="623"/>
                  </a:cubicBezTo>
                  <a:cubicBezTo>
                    <a:pt x="1" y="720"/>
                    <a:pt x="1" y="798"/>
                    <a:pt x="20" y="895"/>
                  </a:cubicBezTo>
                  <a:cubicBezTo>
                    <a:pt x="20" y="992"/>
                    <a:pt x="40" y="1089"/>
                    <a:pt x="79" y="1167"/>
                  </a:cubicBezTo>
                  <a:cubicBezTo>
                    <a:pt x="117" y="1206"/>
                    <a:pt x="156" y="1264"/>
                    <a:pt x="176" y="1323"/>
                  </a:cubicBezTo>
                  <a:cubicBezTo>
                    <a:pt x="273" y="1420"/>
                    <a:pt x="370" y="1478"/>
                    <a:pt x="487" y="1517"/>
                  </a:cubicBezTo>
                  <a:cubicBezTo>
                    <a:pt x="565" y="1537"/>
                    <a:pt x="623" y="1537"/>
                    <a:pt x="681" y="1556"/>
                  </a:cubicBezTo>
                  <a:cubicBezTo>
                    <a:pt x="798" y="1556"/>
                    <a:pt x="934" y="1537"/>
                    <a:pt x="1032" y="1478"/>
                  </a:cubicBezTo>
                  <a:cubicBezTo>
                    <a:pt x="1129" y="1439"/>
                    <a:pt x="1207" y="1401"/>
                    <a:pt x="1284" y="1362"/>
                  </a:cubicBezTo>
                  <a:cubicBezTo>
                    <a:pt x="1382" y="1323"/>
                    <a:pt x="1440" y="1264"/>
                    <a:pt x="1498" y="1187"/>
                  </a:cubicBezTo>
                  <a:cubicBezTo>
                    <a:pt x="1576" y="1109"/>
                    <a:pt x="1615" y="1031"/>
                    <a:pt x="1654" y="934"/>
                  </a:cubicBezTo>
                  <a:cubicBezTo>
                    <a:pt x="1673" y="856"/>
                    <a:pt x="1693" y="759"/>
                    <a:pt x="1673" y="661"/>
                  </a:cubicBezTo>
                  <a:cubicBezTo>
                    <a:pt x="1673" y="564"/>
                    <a:pt x="1654" y="486"/>
                    <a:pt x="1615" y="389"/>
                  </a:cubicBezTo>
                  <a:cubicBezTo>
                    <a:pt x="1576" y="350"/>
                    <a:pt x="1537" y="292"/>
                    <a:pt x="1498" y="253"/>
                  </a:cubicBezTo>
                  <a:cubicBezTo>
                    <a:pt x="1421" y="156"/>
                    <a:pt x="1323" y="78"/>
                    <a:pt x="1187" y="39"/>
                  </a:cubicBezTo>
                  <a:cubicBezTo>
                    <a:pt x="1129" y="20"/>
                    <a:pt x="1070" y="20"/>
                    <a:pt x="1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9" name="Google Shape;1479;p50"/>
            <p:cNvSpPr/>
            <p:nvPr/>
          </p:nvSpPr>
          <p:spPr>
            <a:xfrm>
              <a:off x="-6687350" y="2452138"/>
              <a:ext cx="52525" cy="46700"/>
            </a:xfrm>
            <a:custGeom>
              <a:avLst/>
              <a:gdLst/>
              <a:ahLst/>
              <a:cxnLst/>
              <a:rect l="l" t="t" r="r" b="b"/>
              <a:pathLst>
                <a:path w="2101" h="1868" extrusionOk="0">
                  <a:moveTo>
                    <a:pt x="1284" y="1"/>
                  </a:moveTo>
                  <a:cubicBezTo>
                    <a:pt x="1187" y="1"/>
                    <a:pt x="1109" y="1"/>
                    <a:pt x="1012" y="20"/>
                  </a:cubicBezTo>
                  <a:cubicBezTo>
                    <a:pt x="973" y="20"/>
                    <a:pt x="953" y="39"/>
                    <a:pt x="934" y="39"/>
                  </a:cubicBezTo>
                  <a:cubicBezTo>
                    <a:pt x="837" y="59"/>
                    <a:pt x="759" y="98"/>
                    <a:pt x="681" y="137"/>
                  </a:cubicBezTo>
                  <a:cubicBezTo>
                    <a:pt x="642" y="137"/>
                    <a:pt x="623" y="156"/>
                    <a:pt x="584" y="176"/>
                  </a:cubicBezTo>
                  <a:cubicBezTo>
                    <a:pt x="525" y="214"/>
                    <a:pt x="448" y="273"/>
                    <a:pt x="370" y="331"/>
                  </a:cubicBezTo>
                  <a:cubicBezTo>
                    <a:pt x="350" y="351"/>
                    <a:pt x="331" y="370"/>
                    <a:pt x="311" y="390"/>
                  </a:cubicBezTo>
                  <a:cubicBezTo>
                    <a:pt x="253" y="467"/>
                    <a:pt x="175" y="526"/>
                    <a:pt x="136" y="603"/>
                  </a:cubicBezTo>
                  <a:cubicBezTo>
                    <a:pt x="78" y="681"/>
                    <a:pt x="39" y="779"/>
                    <a:pt x="39" y="876"/>
                  </a:cubicBezTo>
                  <a:cubicBezTo>
                    <a:pt x="0" y="954"/>
                    <a:pt x="0" y="1051"/>
                    <a:pt x="20" y="1148"/>
                  </a:cubicBezTo>
                  <a:lnTo>
                    <a:pt x="97" y="1323"/>
                  </a:lnTo>
                  <a:cubicBezTo>
                    <a:pt x="136" y="1440"/>
                    <a:pt x="234" y="1518"/>
                    <a:pt x="331" y="1595"/>
                  </a:cubicBezTo>
                  <a:cubicBezTo>
                    <a:pt x="370" y="1615"/>
                    <a:pt x="409" y="1634"/>
                    <a:pt x="448" y="1654"/>
                  </a:cubicBezTo>
                  <a:cubicBezTo>
                    <a:pt x="486" y="1693"/>
                    <a:pt x="525" y="1712"/>
                    <a:pt x="584" y="1732"/>
                  </a:cubicBezTo>
                  <a:cubicBezTo>
                    <a:pt x="623" y="1751"/>
                    <a:pt x="661" y="1770"/>
                    <a:pt x="720" y="1790"/>
                  </a:cubicBezTo>
                  <a:cubicBezTo>
                    <a:pt x="817" y="1829"/>
                    <a:pt x="914" y="1848"/>
                    <a:pt x="1012" y="1868"/>
                  </a:cubicBezTo>
                  <a:lnTo>
                    <a:pt x="1070" y="1868"/>
                  </a:lnTo>
                  <a:cubicBezTo>
                    <a:pt x="1109" y="1868"/>
                    <a:pt x="1148" y="1868"/>
                    <a:pt x="1187" y="1848"/>
                  </a:cubicBezTo>
                  <a:lnTo>
                    <a:pt x="1303" y="1848"/>
                  </a:lnTo>
                  <a:cubicBezTo>
                    <a:pt x="1323" y="1848"/>
                    <a:pt x="1323" y="1848"/>
                    <a:pt x="1342" y="1829"/>
                  </a:cubicBezTo>
                  <a:cubicBezTo>
                    <a:pt x="1401" y="1809"/>
                    <a:pt x="1478" y="1790"/>
                    <a:pt x="1537" y="1770"/>
                  </a:cubicBezTo>
                  <a:cubicBezTo>
                    <a:pt x="1537" y="1770"/>
                    <a:pt x="1556" y="1770"/>
                    <a:pt x="1556" y="1751"/>
                  </a:cubicBezTo>
                  <a:cubicBezTo>
                    <a:pt x="1634" y="1712"/>
                    <a:pt x="1712" y="1673"/>
                    <a:pt x="1790" y="1615"/>
                  </a:cubicBezTo>
                  <a:cubicBezTo>
                    <a:pt x="1965" y="1440"/>
                    <a:pt x="2081" y="1206"/>
                    <a:pt x="2101" y="954"/>
                  </a:cubicBezTo>
                  <a:cubicBezTo>
                    <a:pt x="2101" y="876"/>
                    <a:pt x="2081" y="779"/>
                    <a:pt x="2042" y="701"/>
                  </a:cubicBezTo>
                  <a:cubicBezTo>
                    <a:pt x="2042" y="642"/>
                    <a:pt x="2042" y="603"/>
                    <a:pt x="2042" y="565"/>
                  </a:cubicBezTo>
                  <a:cubicBezTo>
                    <a:pt x="2003" y="448"/>
                    <a:pt x="1965" y="331"/>
                    <a:pt x="1867" y="234"/>
                  </a:cubicBezTo>
                  <a:cubicBezTo>
                    <a:pt x="1828" y="195"/>
                    <a:pt x="1790" y="156"/>
                    <a:pt x="1731" y="117"/>
                  </a:cubicBezTo>
                  <a:cubicBezTo>
                    <a:pt x="1634" y="39"/>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0" name="Google Shape;1480;p50"/>
            <p:cNvSpPr/>
            <p:nvPr/>
          </p:nvSpPr>
          <p:spPr>
            <a:xfrm>
              <a:off x="-6572125" y="2575638"/>
              <a:ext cx="48175" cy="48650"/>
            </a:xfrm>
            <a:custGeom>
              <a:avLst/>
              <a:gdLst/>
              <a:ahLst/>
              <a:cxnLst/>
              <a:rect l="l" t="t" r="r" b="b"/>
              <a:pathLst>
                <a:path w="1927" h="1946" extrusionOk="0">
                  <a:moveTo>
                    <a:pt x="1226" y="1"/>
                  </a:moveTo>
                  <a:cubicBezTo>
                    <a:pt x="1109" y="1"/>
                    <a:pt x="993" y="20"/>
                    <a:pt x="876" y="78"/>
                  </a:cubicBezTo>
                  <a:cubicBezTo>
                    <a:pt x="779" y="137"/>
                    <a:pt x="681" y="195"/>
                    <a:pt x="584" y="273"/>
                  </a:cubicBezTo>
                  <a:cubicBezTo>
                    <a:pt x="545" y="292"/>
                    <a:pt x="506" y="331"/>
                    <a:pt x="448" y="370"/>
                  </a:cubicBezTo>
                  <a:cubicBezTo>
                    <a:pt x="370" y="448"/>
                    <a:pt x="292" y="545"/>
                    <a:pt x="234" y="623"/>
                  </a:cubicBezTo>
                  <a:cubicBezTo>
                    <a:pt x="195" y="662"/>
                    <a:pt x="156" y="720"/>
                    <a:pt x="117" y="759"/>
                  </a:cubicBezTo>
                  <a:lnTo>
                    <a:pt x="40" y="934"/>
                  </a:lnTo>
                  <a:cubicBezTo>
                    <a:pt x="1" y="1031"/>
                    <a:pt x="1" y="1129"/>
                    <a:pt x="20" y="1207"/>
                  </a:cubicBezTo>
                  <a:cubicBezTo>
                    <a:pt x="1" y="1284"/>
                    <a:pt x="20" y="1343"/>
                    <a:pt x="59" y="1401"/>
                  </a:cubicBezTo>
                  <a:cubicBezTo>
                    <a:pt x="78" y="1479"/>
                    <a:pt x="117" y="1557"/>
                    <a:pt x="176" y="1634"/>
                  </a:cubicBezTo>
                  <a:cubicBezTo>
                    <a:pt x="234" y="1673"/>
                    <a:pt x="292" y="1732"/>
                    <a:pt x="351" y="1771"/>
                  </a:cubicBezTo>
                  <a:cubicBezTo>
                    <a:pt x="351" y="1790"/>
                    <a:pt x="370" y="1790"/>
                    <a:pt x="390" y="1790"/>
                  </a:cubicBezTo>
                  <a:cubicBezTo>
                    <a:pt x="448" y="1829"/>
                    <a:pt x="545" y="1887"/>
                    <a:pt x="623" y="1907"/>
                  </a:cubicBezTo>
                  <a:cubicBezTo>
                    <a:pt x="701" y="1926"/>
                    <a:pt x="798" y="1946"/>
                    <a:pt x="876" y="1946"/>
                  </a:cubicBezTo>
                  <a:cubicBezTo>
                    <a:pt x="954" y="1946"/>
                    <a:pt x="1032" y="1926"/>
                    <a:pt x="1109" y="1926"/>
                  </a:cubicBezTo>
                  <a:lnTo>
                    <a:pt x="1148" y="1926"/>
                  </a:lnTo>
                  <a:cubicBezTo>
                    <a:pt x="1226" y="1907"/>
                    <a:pt x="1304" y="1868"/>
                    <a:pt x="1382" y="1829"/>
                  </a:cubicBezTo>
                  <a:cubicBezTo>
                    <a:pt x="1401" y="1829"/>
                    <a:pt x="1401" y="1829"/>
                    <a:pt x="1420" y="1809"/>
                  </a:cubicBezTo>
                  <a:cubicBezTo>
                    <a:pt x="1479" y="1771"/>
                    <a:pt x="1537" y="1732"/>
                    <a:pt x="1596" y="1693"/>
                  </a:cubicBezTo>
                  <a:cubicBezTo>
                    <a:pt x="1615" y="1693"/>
                    <a:pt x="1615" y="1673"/>
                    <a:pt x="1634" y="1673"/>
                  </a:cubicBezTo>
                  <a:cubicBezTo>
                    <a:pt x="1673" y="1615"/>
                    <a:pt x="1732" y="1557"/>
                    <a:pt x="1771" y="1498"/>
                  </a:cubicBezTo>
                  <a:cubicBezTo>
                    <a:pt x="1829" y="1440"/>
                    <a:pt x="1868" y="1343"/>
                    <a:pt x="1887" y="1265"/>
                  </a:cubicBezTo>
                  <a:cubicBezTo>
                    <a:pt x="1926" y="1168"/>
                    <a:pt x="1926" y="1090"/>
                    <a:pt x="1926" y="993"/>
                  </a:cubicBezTo>
                  <a:cubicBezTo>
                    <a:pt x="1926" y="934"/>
                    <a:pt x="1907" y="895"/>
                    <a:pt x="1907" y="837"/>
                  </a:cubicBezTo>
                  <a:cubicBezTo>
                    <a:pt x="1907" y="779"/>
                    <a:pt x="1907" y="720"/>
                    <a:pt x="1907" y="662"/>
                  </a:cubicBezTo>
                  <a:cubicBezTo>
                    <a:pt x="1907" y="565"/>
                    <a:pt x="1887" y="487"/>
                    <a:pt x="1829" y="390"/>
                  </a:cubicBezTo>
                  <a:lnTo>
                    <a:pt x="1732" y="254"/>
                  </a:lnTo>
                  <a:cubicBezTo>
                    <a:pt x="1654" y="156"/>
                    <a:pt x="1537" y="78"/>
                    <a:pt x="1420" y="40"/>
                  </a:cubicBezTo>
                  <a:cubicBezTo>
                    <a:pt x="1362" y="20"/>
                    <a:pt x="1284" y="20"/>
                    <a:pt x="1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1" name="Google Shape;1481;p50"/>
            <p:cNvSpPr/>
            <p:nvPr/>
          </p:nvSpPr>
          <p:spPr>
            <a:xfrm>
              <a:off x="-6707775" y="2587663"/>
              <a:ext cx="37450" cy="40525"/>
            </a:xfrm>
            <a:custGeom>
              <a:avLst/>
              <a:gdLst/>
              <a:ahLst/>
              <a:cxnLst/>
              <a:rect l="l" t="t" r="r" b="b"/>
              <a:pathLst>
                <a:path w="1498" h="1621" extrusionOk="0">
                  <a:moveTo>
                    <a:pt x="747" y="1"/>
                  </a:moveTo>
                  <a:cubicBezTo>
                    <a:pt x="640" y="1"/>
                    <a:pt x="547" y="36"/>
                    <a:pt x="467" y="84"/>
                  </a:cubicBezTo>
                  <a:lnTo>
                    <a:pt x="312" y="181"/>
                  </a:lnTo>
                  <a:cubicBezTo>
                    <a:pt x="214" y="259"/>
                    <a:pt x="136" y="375"/>
                    <a:pt x="98" y="492"/>
                  </a:cubicBezTo>
                  <a:lnTo>
                    <a:pt x="39" y="687"/>
                  </a:lnTo>
                  <a:cubicBezTo>
                    <a:pt x="0" y="764"/>
                    <a:pt x="0" y="862"/>
                    <a:pt x="20" y="959"/>
                  </a:cubicBezTo>
                  <a:cubicBezTo>
                    <a:pt x="20" y="1056"/>
                    <a:pt x="39" y="1134"/>
                    <a:pt x="78" y="1231"/>
                  </a:cubicBezTo>
                  <a:cubicBezTo>
                    <a:pt x="117" y="1309"/>
                    <a:pt x="175" y="1387"/>
                    <a:pt x="253" y="1445"/>
                  </a:cubicBezTo>
                  <a:cubicBezTo>
                    <a:pt x="312" y="1504"/>
                    <a:pt x="389" y="1562"/>
                    <a:pt x="487" y="1581"/>
                  </a:cubicBezTo>
                  <a:cubicBezTo>
                    <a:pt x="564" y="1601"/>
                    <a:pt x="623" y="1601"/>
                    <a:pt x="681" y="1620"/>
                  </a:cubicBezTo>
                  <a:cubicBezTo>
                    <a:pt x="798" y="1620"/>
                    <a:pt x="934" y="1601"/>
                    <a:pt x="1031" y="1542"/>
                  </a:cubicBezTo>
                  <a:cubicBezTo>
                    <a:pt x="1089" y="1504"/>
                    <a:pt x="1148" y="1465"/>
                    <a:pt x="1187" y="1445"/>
                  </a:cubicBezTo>
                  <a:cubicBezTo>
                    <a:pt x="1284" y="1348"/>
                    <a:pt x="1362" y="1251"/>
                    <a:pt x="1401" y="1134"/>
                  </a:cubicBezTo>
                  <a:lnTo>
                    <a:pt x="1459" y="939"/>
                  </a:lnTo>
                  <a:cubicBezTo>
                    <a:pt x="1498" y="842"/>
                    <a:pt x="1498" y="745"/>
                    <a:pt x="1478" y="667"/>
                  </a:cubicBezTo>
                  <a:cubicBezTo>
                    <a:pt x="1478" y="570"/>
                    <a:pt x="1459" y="473"/>
                    <a:pt x="1420" y="395"/>
                  </a:cubicBezTo>
                  <a:cubicBezTo>
                    <a:pt x="1381" y="298"/>
                    <a:pt x="1323" y="239"/>
                    <a:pt x="1245" y="181"/>
                  </a:cubicBezTo>
                  <a:cubicBezTo>
                    <a:pt x="1187" y="103"/>
                    <a:pt x="1089" y="64"/>
                    <a:pt x="1012" y="45"/>
                  </a:cubicBezTo>
                  <a:cubicBezTo>
                    <a:pt x="934" y="25"/>
                    <a:pt x="876" y="6"/>
                    <a:pt x="817" y="6"/>
                  </a:cubicBezTo>
                  <a:cubicBezTo>
                    <a:pt x="793" y="2"/>
                    <a:pt x="770" y="1"/>
                    <a:pt x="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2" name="Google Shape;1482;p50"/>
            <p:cNvSpPr/>
            <p:nvPr/>
          </p:nvSpPr>
          <p:spPr>
            <a:xfrm>
              <a:off x="-6893025" y="2455538"/>
              <a:ext cx="59325" cy="56525"/>
            </a:xfrm>
            <a:custGeom>
              <a:avLst/>
              <a:gdLst/>
              <a:ahLst/>
              <a:cxnLst/>
              <a:rect l="l" t="t" r="r" b="b"/>
              <a:pathLst>
                <a:path w="2373" h="2261" extrusionOk="0">
                  <a:moveTo>
                    <a:pt x="1576" y="1"/>
                  </a:moveTo>
                  <a:cubicBezTo>
                    <a:pt x="1478" y="1"/>
                    <a:pt x="1381" y="20"/>
                    <a:pt x="1303" y="59"/>
                  </a:cubicBezTo>
                  <a:cubicBezTo>
                    <a:pt x="1206" y="78"/>
                    <a:pt x="1128" y="117"/>
                    <a:pt x="1070" y="195"/>
                  </a:cubicBezTo>
                  <a:cubicBezTo>
                    <a:pt x="992" y="254"/>
                    <a:pt x="934" y="331"/>
                    <a:pt x="895" y="429"/>
                  </a:cubicBezTo>
                  <a:cubicBezTo>
                    <a:pt x="817" y="448"/>
                    <a:pt x="759" y="487"/>
                    <a:pt x="681" y="506"/>
                  </a:cubicBezTo>
                  <a:cubicBezTo>
                    <a:pt x="545" y="565"/>
                    <a:pt x="389" y="643"/>
                    <a:pt x="272" y="759"/>
                  </a:cubicBezTo>
                  <a:cubicBezTo>
                    <a:pt x="214" y="818"/>
                    <a:pt x="156" y="876"/>
                    <a:pt x="117" y="934"/>
                  </a:cubicBezTo>
                  <a:cubicBezTo>
                    <a:pt x="39" y="1090"/>
                    <a:pt x="0" y="1168"/>
                    <a:pt x="0" y="1343"/>
                  </a:cubicBezTo>
                  <a:cubicBezTo>
                    <a:pt x="0" y="1362"/>
                    <a:pt x="0" y="1362"/>
                    <a:pt x="0" y="1382"/>
                  </a:cubicBezTo>
                  <a:cubicBezTo>
                    <a:pt x="0" y="1440"/>
                    <a:pt x="0" y="1518"/>
                    <a:pt x="0" y="1576"/>
                  </a:cubicBezTo>
                  <a:cubicBezTo>
                    <a:pt x="20" y="1654"/>
                    <a:pt x="58" y="1732"/>
                    <a:pt x="78" y="1790"/>
                  </a:cubicBezTo>
                  <a:cubicBezTo>
                    <a:pt x="234" y="2082"/>
                    <a:pt x="506" y="2237"/>
                    <a:pt x="836" y="2257"/>
                  </a:cubicBezTo>
                  <a:cubicBezTo>
                    <a:pt x="862" y="2259"/>
                    <a:pt x="889" y="2261"/>
                    <a:pt x="915" y="2261"/>
                  </a:cubicBezTo>
                  <a:cubicBezTo>
                    <a:pt x="1083" y="2261"/>
                    <a:pt x="1249" y="2210"/>
                    <a:pt x="1400" y="2160"/>
                  </a:cubicBezTo>
                  <a:cubicBezTo>
                    <a:pt x="1498" y="2121"/>
                    <a:pt x="1595" y="2062"/>
                    <a:pt x="1673" y="2004"/>
                  </a:cubicBezTo>
                  <a:cubicBezTo>
                    <a:pt x="1751" y="1965"/>
                    <a:pt x="1848" y="1907"/>
                    <a:pt x="1926" y="1829"/>
                  </a:cubicBezTo>
                  <a:cubicBezTo>
                    <a:pt x="1945" y="1809"/>
                    <a:pt x="1964" y="1790"/>
                    <a:pt x="1984" y="1771"/>
                  </a:cubicBezTo>
                  <a:cubicBezTo>
                    <a:pt x="2042" y="1712"/>
                    <a:pt x="2101" y="1654"/>
                    <a:pt x="2159" y="1576"/>
                  </a:cubicBezTo>
                  <a:cubicBezTo>
                    <a:pt x="2178" y="1537"/>
                    <a:pt x="2198" y="1479"/>
                    <a:pt x="2217" y="1440"/>
                  </a:cubicBezTo>
                  <a:cubicBezTo>
                    <a:pt x="2237" y="1401"/>
                    <a:pt x="2256" y="1362"/>
                    <a:pt x="2276" y="1323"/>
                  </a:cubicBezTo>
                  <a:cubicBezTo>
                    <a:pt x="2315" y="1265"/>
                    <a:pt x="2334" y="1187"/>
                    <a:pt x="2334" y="1129"/>
                  </a:cubicBezTo>
                  <a:cubicBezTo>
                    <a:pt x="2373" y="1032"/>
                    <a:pt x="2373" y="934"/>
                    <a:pt x="2353" y="837"/>
                  </a:cubicBezTo>
                  <a:cubicBezTo>
                    <a:pt x="2334" y="837"/>
                    <a:pt x="2334" y="818"/>
                    <a:pt x="2334" y="798"/>
                  </a:cubicBezTo>
                  <a:cubicBezTo>
                    <a:pt x="2315" y="701"/>
                    <a:pt x="2295" y="623"/>
                    <a:pt x="2237" y="506"/>
                  </a:cubicBezTo>
                  <a:cubicBezTo>
                    <a:pt x="2198" y="409"/>
                    <a:pt x="2140" y="312"/>
                    <a:pt x="2081" y="254"/>
                  </a:cubicBezTo>
                  <a:cubicBezTo>
                    <a:pt x="2003" y="176"/>
                    <a:pt x="1945" y="117"/>
                    <a:pt x="1848" y="78"/>
                  </a:cubicBezTo>
                  <a:cubicBezTo>
                    <a:pt x="1770" y="40"/>
                    <a:pt x="1673" y="1"/>
                    <a:pt x="15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3" name="Google Shape;1483;p50"/>
            <p:cNvSpPr/>
            <p:nvPr/>
          </p:nvSpPr>
          <p:spPr>
            <a:xfrm>
              <a:off x="-6925600" y="2348088"/>
              <a:ext cx="48150" cy="44600"/>
            </a:xfrm>
            <a:custGeom>
              <a:avLst/>
              <a:gdLst/>
              <a:ahLst/>
              <a:cxnLst/>
              <a:rect l="l" t="t" r="r" b="b"/>
              <a:pathLst>
                <a:path w="1926" h="1784" extrusionOk="0">
                  <a:moveTo>
                    <a:pt x="1245" y="0"/>
                  </a:moveTo>
                  <a:cubicBezTo>
                    <a:pt x="1109" y="0"/>
                    <a:pt x="992" y="20"/>
                    <a:pt x="875" y="78"/>
                  </a:cubicBezTo>
                  <a:cubicBezTo>
                    <a:pt x="856" y="98"/>
                    <a:pt x="817" y="117"/>
                    <a:pt x="778" y="137"/>
                  </a:cubicBezTo>
                  <a:lnTo>
                    <a:pt x="759" y="156"/>
                  </a:lnTo>
                  <a:cubicBezTo>
                    <a:pt x="739" y="156"/>
                    <a:pt x="739" y="156"/>
                    <a:pt x="720" y="175"/>
                  </a:cubicBezTo>
                  <a:cubicBezTo>
                    <a:pt x="622" y="234"/>
                    <a:pt x="506" y="273"/>
                    <a:pt x="408" y="331"/>
                  </a:cubicBezTo>
                  <a:cubicBezTo>
                    <a:pt x="350" y="370"/>
                    <a:pt x="311" y="409"/>
                    <a:pt x="253" y="448"/>
                  </a:cubicBezTo>
                  <a:cubicBezTo>
                    <a:pt x="214" y="487"/>
                    <a:pt x="175" y="526"/>
                    <a:pt x="136" y="584"/>
                  </a:cubicBezTo>
                  <a:cubicBezTo>
                    <a:pt x="117" y="642"/>
                    <a:pt x="78" y="701"/>
                    <a:pt x="58" y="759"/>
                  </a:cubicBezTo>
                  <a:cubicBezTo>
                    <a:pt x="19" y="837"/>
                    <a:pt x="0" y="934"/>
                    <a:pt x="19" y="1031"/>
                  </a:cubicBezTo>
                  <a:cubicBezTo>
                    <a:pt x="19" y="1090"/>
                    <a:pt x="39" y="1148"/>
                    <a:pt x="58" y="1206"/>
                  </a:cubicBezTo>
                  <a:cubicBezTo>
                    <a:pt x="78" y="1265"/>
                    <a:pt x="97" y="1323"/>
                    <a:pt x="136" y="1362"/>
                  </a:cubicBezTo>
                  <a:cubicBezTo>
                    <a:pt x="175" y="1420"/>
                    <a:pt x="214" y="1479"/>
                    <a:pt x="272" y="1498"/>
                  </a:cubicBezTo>
                  <a:cubicBezTo>
                    <a:pt x="331" y="1576"/>
                    <a:pt x="408" y="1615"/>
                    <a:pt x="506" y="1654"/>
                  </a:cubicBezTo>
                  <a:cubicBezTo>
                    <a:pt x="603" y="1692"/>
                    <a:pt x="681" y="1712"/>
                    <a:pt x="778" y="1751"/>
                  </a:cubicBezTo>
                  <a:cubicBezTo>
                    <a:pt x="846" y="1774"/>
                    <a:pt x="921" y="1783"/>
                    <a:pt x="995" y="1783"/>
                  </a:cubicBezTo>
                  <a:cubicBezTo>
                    <a:pt x="1048" y="1783"/>
                    <a:pt x="1099" y="1778"/>
                    <a:pt x="1148" y="1770"/>
                  </a:cubicBezTo>
                  <a:cubicBezTo>
                    <a:pt x="1264" y="1731"/>
                    <a:pt x="1381" y="1692"/>
                    <a:pt x="1478" y="1595"/>
                  </a:cubicBezTo>
                  <a:cubicBezTo>
                    <a:pt x="1517" y="1556"/>
                    <a:pt x="1575" y="1498"/>
                    <a:pt x="1614" y="1440"/>
                  </a:cubicBezTo>
                  <a:cubicBezTo>
                    <a:pt x="1634" y="1420"/>
                    <a:pt x="1634" y="1420"/>
                    <a:pt x="1634" y="1401"/>
                  </a:cubicBezTo>
                  <a:cubicBezTo>
                    <a:pt x="1673" y="1342"/>
                    <a:pt x="1712" y="1265"/>
                    <a:pt x="1731" y="1206"/>
                  </a:cubicBezTo>
                  <a:cubicBezTo>
                    <a:pt x="1750" y="1187"/>
                    <a:pt x="1750" y="1187"/>
                    <a:pt x="1750" y="1167"/>
                  </a:cubicBezTo>
                  <a:cubicBezTo>
                    <a:pt x="1809" y="1109"/>
                    <a:pt x="1848" y="1031"/>
                    <a:pt x="1887" y="953"/>
                  </a:cubicBezTo>
                  <a:cubicBezTo>
                    <a:pt x="1925" y="856"/>
                    <a:pt x="1925" y="759"/>
                    <a:pt x="1906" y="662"/>
                  </a:cubicBezTo>
                  <a:cubicBezTo>
                    <a:pt x="1906" y="564"/>
                    <a:pt x="1887" y="487"/>
                    <a:pt x="1848" y="409"/>
                  </a:cubicBezTo>
                  <a:cubicBezTo>
                    <a:pt x="1809" y="350"/>
                    <a:pt x="1770" y="292"/>
                    <a:pt x="1731" y="253"/>
                  </a:cubicBezTo>
                  <a:cubicBezTo>
                    <a:pt x="1653" y="156"/>
                    <a:pt x="1556" y="78"/>
                    <a:pt x="1420" y="39"/>
                  </a:cubicBezTo>
                  <a:cubicBezTo>
                    <a:pt x="1361" y="39"/>
                    <a:pt x="1303" y="20"/>
                    <a:pt x="1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4" name="Google Shape;1484;p50"/>
            <p:cNvSpPr/>
            <p:nvPr/>
          </p:nvSpPr>
          <p:spPr>
            <a:xfrm>
              <a:off x="-6782650" y="2436738"/>
              <a:ext cx="40850" cy="37500"/>
            </a:xfrm>
            <a:custGeom>
              <a:avLst/>
              <a:gdLst/>
              <a:ahLst/>
              <a:cxnLst/>
              <a:rect l="l" t="t" r="r" b="b"/>
              <a:pathLst>
                <a:path w="1634" h="1500" extrusionOk="0">
                  <a:moveTo>
                    <a:pt x="782" y="1"/>
                  </a:moveTo>
                  <a:cubicBezTo>
                    <a:pt x="742" y="1"/>
                    <a:pt x="702" y="6"/>
                    <a:pt x="661" y="14"/>
                  </a:cubicBezTo>
                  <a:cubicBezTo>
                    <a:pt x="584" y="14"/>
                    <a:pt x="486" y="33"/>
                    <a:pt x="409" y="72"/>
                  </a:cubicBezTo>
                  <a:cubicBezTo>
                    <a:pt x="311" y="111"/>
                    <a:pt x="253" y="169"/>
                    <a:pt x="195" y="247"/>
                  </a:cubicBezTo>
                  <a:cubicBezTo>
                    <a:pt x="117" y="325"/>
                    <a:pt x="78" y="403"/>
                    <a:pt x="58" y="500"/>
                  </a:cubicBezTo>
                  <a:cubicBezTo>
                    <a:pt x="39" y="558"/>
                    <a:pt x="20" y="617"/>
                    <a:pt x="20" y="675"/>
                  </a:cubicBezTo>
                  <a:cubicBezTo>
                    <a:pt x="0" y="811"/>
                    <a:pt x="39" y="928"/>
                    <a:pt x="97" y="1044"/>
                  </a:cubicBezTo>
                  <a:cubicBezTo>
                    <a:pt x="117" y="1083"/>
                    <a:pt x="156" y="1142"/>
                    <a:pt x="195" y="1181"/>
                  </a:cubicBezTo>
                  <a:cubicBezTo>
                    <a:pt x="272" y="1278"/>
                    <a:pt x="389" y="1356"/>
                    <a:pt x="506" y="1395"/>
                  </a:cubicBezTo>
                  <a:cubicBezTo>
                    <a:pt x="564" y="1414"/>
                    <a:pt x="622" y="1433"/>
                    <a:pt x="700" y="1453"/>
                  </a:cubicBezTo>
                  <a:cubicBezTo>
                    <a:pt x="757" y="1481"/>
                    <a:pt x="825" y="1499"/>
                    <a:pt x="895" y="1499"/>
                  </a:cubicBezTo>
                  <a:cubicBezTo>
                    <a:pt x="920" y="1499"/>
                    <a:pt x="947" y="1497"/>
                    <a:pt x="973" y="1492"/>
                  </a:cubicBezTo>
                  <a:cubicBezTo>
                    <a:pt x="1070" y="1492"/>
                    <a:pt x="1148" y="1472"/>
                    <a:pt x="1245" y="1414"/>
                  </a:cubicBezTo>
                  <a:cubicBezTo>
                    <a:pt x="1323" y="1375"/>
                    <a:pt x="1400" y="1317"/>
                    <a:pt x="1439" y="1239"/>
                  </a:cubicBezTo>
                  <a:cubicBezTo>
                    <a:pt x="1517" y="1181"/>
                    <a:pt x="1556" y="1103"/>
                    <a:pt x="1595" y="1006"/>
                  </a:cubicBezTo>
                  <a:cubicBezTo>
                    <a:pt x="1614" y="947"/>
                    <a:pt x="1614" y="889"/>
                    <a:pt x="1634" y="811"/>
                  </a:cubicBezTo>
                  <a:cubicBezTo>
                    <a:pt x="1634" y="694"/>
                    <a:pt x="1614" y="578"/>
                    <a:pt x="1556" y="461"/>
                  </a:cubicBezTo>
                  <a:cubicBezTo>
                    <a:pt x="1517" y="403"/>
                    <a:pt x="1478" y="364"/>
                    <a:pt x="1459" y="305"/>
                  </a:cubicBezTo>
                  <a:cubicBezTo>
                    <a:pt x="1362" y="208"/>
                    <a:pt x="1264" y="150"/>
                    <a:pt x="1148" y="111"/>
                  </a:cubicBezTo>
                  <a:cubicBezTo>
                    <a:pt x="1070" y="72"/>
                    <a:pt x="1011" y="53"/>
                    <a:pt x="953" y="33"/>
                  </a:cubicBezTo>
                  <a:cubicBezTo>
                    <a:pt x="896" y="10"/>
                    <a:pt x="839" y="1"/>
                    <a:pt x="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5" name="Google Shape;1485;p50"/>
            <p:cNvSpPr/>
            <p:nvPr/>
          </p:nvSpPr>
          <p:spPr>
            <a:xfrm>
              <a:off x="-7016550" y="2213563"/>
              <a:ext cx="50125" cy="47400"/>
            </a:xfrm>
            <a:custGeom>
              <a:avLst/>
              <a:gdLst/>
              <a:ahLst/>
              <a:cxnLst/>
              <a:rect l="l" t="t" r="r" b="b"/>
              <a:pathLst>
                <a:path w="2005" h="1896" extrusionOk="0">
                  <a:moveTo>
                    <a:pt x="1290" y="1"/>
                  </a:moveTo>
                  <a:cubicBezTo>
                    <a:pt x="1238" y="1"/>
                    <a:pt x="1185" y="5"/>
                    <a:pt x="1129" y="13"/>
                  </a:cubicBezTo>
                  <a:lnTo>
                    <a:pt x="954" y="72"/>
                  </a:lnTo>
                  <a:cubicBezTo>
                    <a:pt x="837" y="130"/>
                    <a:pt x="760" y="227"/>
                    <a:pt x="682" y="325"/>
                  </a:cubicBezTo>
                  <a:cubicBezTo>
                    <a:pt x="662" y="363"/>
                    <a:pt x="643" y="383"/>
                    <a:pt x="623" y="402"/>
                  </a:cubicBezTo>
                  <a:cubicBezTo>
                    <a:pt x="623" y="402"/>
                    <a:pt x="623" y="402"/>
                    <a:pt x="623" y="422"/>
                  </a:cubicBezTo>
                  <a:cubicBezTo>
                    <a:pt x="584" y="422"/>
                    <a:pt x="546" y="441"/>
                    <a:pt x="507" y="461"/>
                  </a:cubicBezTo>
                  <a:cubicBezTo>
                    <a:pt x="448" y="500"/>
                    <a:pt x="371" y="558"/>
                    <a:pt x="312" y="597"/>
                  </a:cubicBezTo>
                  <a:cubicBezTo>
                    <a:pt x="293" y="616"/>
                    <a:pt x="273" y="636"/>
                    <a:pt x="254" y="636"/>
                  </a:cubicBezTo>
                  <a:cubicBezTo>
                    <a:pt x="215" y="694"/>
                    <a:pt x="176" y="733"/>
                    <a:pt x="137" y="791"/>
                  </a:cubicBezTo>
                  <a:cubicBezTo>
                    <a:pt x="79" y="869"/>
                    <a:pt x="40" y="947"/>
                    <a:pt x="40" y="1044"/>
                  </a:cubicBezTo>
                  <a:cubicBezTo>
                    <a:pt x="20" y="1103"/>
                    <a:pt x="1" y="1180"/>
                    <a:pt x="20" y="1239"/>
                  </a:cubicBezTo>
                  <a:cubicBezTo>
                    <a:pt x="20" y="1336"/>
                    <a:pt x="40" y="1414"/>
                    <a:pt x="98" y="1492"/>
                  </a:cubicBezTo>
                  <a:cubicBezTo>
                    <a:pt x="118" y="1550"/>
                    <a:pt x="157" y="1608"/>
                    <a:pt x="195" y="1647"/>
                  </a:cubicBezTo>
                  <a:cubicBezTo>
                    <a:pt x="234" y="1686"/>
                    <a:pt x="293" y="1725"/>
                    <a:pt x="332" y="1764"/>
                  </a:cubicBezTo>
                  <a:cubicBezTo>
                    <a:pt x="409" y="1822"/>
                    <a:pt x="507" y="1861"/>
                    <a:pt x="604" y="1881"/>
                  </a:cubicBezTo>
                  <a:cubicBezTo>
                    <a:pt x="643" y="1890"/>
                    <a:pt x="687" y="1895"/>
                    <a:pt x="733" y="1895"/>
                  </a:cubicBezTo>
                  <a:cubicBezTo>
                    <a:pt x="779" y="1895"/>
                    <a:pt x="828" y="1890"/>
                    <a:pt x="876" y="1881"/>
                  </a:cubicBezTo>
                  <a:cubicBezTo>
                    <a:pt x="993" y="1842"/>
                    <a:pt x="1110" y="1803"/>
                    <a:pt x="1207" y="1744"/>
                  </a:cubicBezTo>
                  <a:cubicBezTo>
                    <a:pt x="1246" y="1725"/>
                    <a:pt x="1265" y="1725"/>
                    <a:pt x="1285" y="1705"/>
                  </a:cubicBezTo>
                  <a:cubicBezTo>
                    <a:pt x="1324" y="1686"/>
                    <a:pt x="1362" y="1686"/>
                    <a:pt x="1401" y="1667"/>
                  </a:cubicBezTo>
                  <a:cubicBezTo>
                    <a:pt x="1499" y="1647"/>
                    <a:pt x="1576" y="1608"/>
                    <a:pt x="1635" y="1530"/>
                  </a:cubicBezTo>
                  <a:cubicBezTo>
                    <a:pt x="1713" y="1472"/>
                    <a:pt x="1771" y="1394"/>
                    <a:pt x="1810" y="1316"/>
                  </a:cubicBezTo>
                  <a:cubicBezTo>
                    <a:pt x="1849" y="1258"/>
                    <a:pt x="1868" y="1180"/>
                    <a:pt x="1868" y="1103"/>
                  </a:cubicBezTo>
                  <a:cubicBezTo>
                    <a:pt x="1926" y="1025"/>
                    <a:pt x="1965" y="947"/>
                    <a:pt x="1965" y="850"/>
                  </a:cubicBezTo>
                  <a:cubicBezTo>
                    <a:pt x="2004" y="752"/>
                    <a:pt x="2004" y="675"/>
                    <a:pt x="1985" y="577"/>
                  </a:cubicBezTo>
                  <a:cubicBezTo>
                    <a:pt x="1965" y="480"/>
                    <a:pt x="1926" y="402"/>
                    <a:pt x="1868" y="325"/>
                  </a:cubicBezTo>
                  <a:cubicBezTo>
                    <a:pt x="1810" y="247"/>
                    <a:pt x="1751" y="169"/>
                    <a:pt x="1674" y="130"/>
                  </a:cubicBezTo>
                  <a:cubicBezTo>
                    <a:pt x="1615" y="91"/>
                    <a:pt x="1557" y="72"/>
                    <a:pt x="1499" y="33"/>
                  </a:cubicBezTo>
                  <a:cubicBezTo>
                    <a:pt x="1430" y="10"/>
                    <a:pt x="1362" y="1"/>
                    <a:pt x="12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6" name="Google Shape;1486;p50"/>
            <p:cNvSpPr/>
            <p:nvPr/>
          </p:nvSpPr>
          <p:spPr>
            <a:xfrm>
              <a:off x="-7099200" y="2138638"/>
              <a:ext cx="49625" cy="45125"/>
            </a:xfrm>
            <a:custGeom>
              <a:avLst/>
              <a:gdLst/>
              <a:ahLst/>
              <a:cxnLst/>
              <a:rect l="l" t="t" r="r" b="b"/>
              <a:pathLst>
                <a:path w="1985" h="1805" extrusionOk="0">
                  <a:moveTo>
                    <a:pt x="1253" y="1"/>
                  </a:moveTo>
                  <a:cubicBezTo>
                    <a:pt x="1206" y="1"/>
                    <a:pt x="1158" y="5"/>
                    <a:pt x="1109" y="15"/>
                  </a:cubicBezTo>
                  <a:cubicBezTo>
                    <a:pt x="1051" y="35"/>
                    <a:pt x="993" y="54"/>
                    <a:pt x="934" y="74"/>
                  </a:cubicBezTo>
                  <a:cubicBezTo>
                    <a:pt x="934" y="93"/>
                    <a:pt x="934" y="93"/>
                    <a:pt x="934" y="93"/>
                  </a:cubicBezTo>
                  <a:lnTo>
                    <a:pt x="915" y="93"/>
                  </a:lnTo>
                  <a:cubicBezTo>
                    <a:pt x="895" y="93"/>
                    <a:pt x="876" y="93"/>
                    <a:pt x="856" y="112"/>
                  </a:cubicBezTo>
                  <a:cubicBezTo>
                    <a:pt x="779" y="132"/>
                    <a:pt x="701" y="151"/>
                    <a:pt x="623" y="190"/>
                  </a:cubicBezTo>
                  <a:cubicBezTo>
                    <a:pt x="565" y="210"/>
                    <a:pt x="526" y="249"/>
                    <a:pt x="487" y="268"/>
                  </a:cubicBezTo>
                  <a:cubicBezTo>
                    <a:pt x="448" y="307"/>
                    <a:pt x="390" y="326"/>
                    <a:pt x="370" y="365"/>
                  </a:cubicBezTo>
                  <a:cubicBezTo>
                    <a:pt x="351" y="365"/>
                    <a:pt x="351" y="385"/>
                    <a:pt x="331" y="385"/>
                  </a:cubicBezTo>
                  <a:cubicBezTo>
                    <a:pt x="292" y="443"/>
                    <a:pt x="234" y="482"/>
                    <a:pt x="195" y="540"/>
                  </a:cubicBezTo>
                  <a:cubicBezTo>
                    <a:pt x="176" y="560"/>
                    <a:pt x="176" y="579"/>
                    <a:pt x="156" y="599"/>
                  </a:cubicBezTo>
                  <a:cubicBezTo>
                    <a:pt x="117" y="657"/>
                    <a:pt x="98" y="735"/>
                    <a:pt x="59" y="793"/>
                  </a:cubicBezTo>
                  <a:cubicBezTo>
                    <a:pt x="59" y="813"/>
                    <a:pt x="59" y="813"/>
                    <a:pt x="39" y="832"/>
                  </a:cubicBezTo>
                  <a:cubicBezTo>
                    <a:pt x="39" y="890"/>
                    <a:pt x="20" y="949"/>
                    <a:pt x="20" y="1027"/>
                  </a:cubicBezTo>
                  <a:cubicBezTo>
                    <a:pt x="1" y="1104"/>
                    <a:pt x="20" y="1202"/>
                    <a:pt x="59" y="1279"/>
                  </a:cubicBezTo>
                  <a:cubicBezTo>
                    <a:pt x="78" y="1357"/>
                    <a:pt x="98" y="1396"/>
                    <a:pt x="137" y="1454"/>
                  </a:cubicBezTo>
                  <a:cubicBezTo>
                    <a:pt x="176" y="1532"/>
                    <a:pt x="253" y="1591"/>
                    <a:pt x="331" y="1649"/>
                  </a:cubicBezTo>
                  <a:cubicBezTo>
                    <a:pt x="409" y="1688"/>
                    <a:pt x="487" y="1746"/>
                    <a:pt x="565" y="1766"/>
                  </a:cubicBezTo>
                  <a:cubicBezTo>
                    <a:pt x="604" y="1785"/>
                    <a:pt x="662" y="1785"/>
                    <a:pt x="701" y="1785"/>
                  </a:cubicBezTo>
                  <a:cubicBezTo>
                    <a:pt x="740" y="1805"/>
                    <a:pt x="779" y="1805"/>
                    <a:pt x="817" y="1805"/>
                  </a:cubicBezTo>
                  <a:lnTo>
                    <a:pt x="856" y="1805"/>
                  </a:lnTo>
                  <a:cubicBezTo>
                    <a:pt x="934" y="1805"/>
                    <a:pt x="1012" y="1805"/>
                    <a:pt x="1090" y="1785"/>
                  </a:cubicBezTo>
                  <a:lnTo>
                    <a:pt x="1129" y="1785"/>
                  </a:lnTo>
                  <a:cubicBezTo>
                    <a:pt x="1187" y="1766"/>
                    <a:pt x="1265" y="1746"/>
                    <a:pt x="1323" y="1707"/>
                  </a:cubicBezTo>
                  <a:cubicBezTo>
                    <a:pt x="1343" y="1707"/>
                    <a:pt x="1381" y="1688"/>
                    <a:pt x="1401" y="1688"/>
                  </a:cubicBezTo>
                  <a:cubicBezTo>
                    <a:pt x="1459" y="1649"/>
                    <a:pt x="1518" y="1610"/>
                    <a:pt x="1576" y="1552"/>
                  </a:cubicBezTo>
                  <a:cubicBezTo>
                    <a:pt x="1595" y="1552"/>
                    <a:pt x="1595" y="1552"/>
                    <a:pt x="1615" y="1532"/>
                  </a:cubicBezTo>
                  <a:cubicBezTo>
                    <a:pt x="1615" y="1532"/>
                    <a:pt x="1634" y="1513"/>
                    <a:pt x="1634" y="1513"/>
                  </a:cubicBezTo>
                  <a:cubicBezTo>
                    <a:pt x="1693" y="1454"/>
                    <a:pt x="1732" y="1396"/>
                    <a:pt x="1790" y="1338"/>
                  </a:cubicBezTo>
                  <a:cubicBezTo>
                    <a:pt x="1829" y="1299"/>
                    <a:pt x="1848" y="1240"/>
                    <a:pt x="1868" y="1182"/>
                  </a:cubicBezTo>
                  <a:cubicBezTo>
                    <a:pt x="1887" y="1143"/>
                    <a:pt x="1907" y="1104"/>
                    <a:pt x="1926" y="1065"/>
                  </a:cubicBezTo>
                  <a:cubicBezTo>
                    <a:pt x="1926" y="1065"/>
                    <a:pt x="1926" y="1046"/>
                    <a:pt x="1926" y="1046"/>
                  </a:cubicBezTo>
                  <a:cubicBezTo>
                    <a:pt x="1946" y="988"/>
                    <a:pt x="1965" y="910"/>
                    <a:pt x="1965" y="832"/>
                  </a:cubicBezTo>
                  <a:cubicBezTo>
                    <a:pt x="1965" y="832"/>
                    <a:pt x="1965" y="813"/>
                    <a:pt x="1984" y="793"/>
                  </a:cubicBezTo>
                  <a:cubicBezTo>
                    <a:pt x="1984" y="793"/>
                    <a:pt x="1984" y="774"/>
                    <a:pt x="1984" y="774"/>
                  </a:cubicBezTo>
                  <a:cubicBezTo>
                    <a:pt x="1965" y="715"/>
                    <a:pt x="1965" y="638"/>
                    <a:pt x="1965" y="579"/>
                  </a:cubicBezTo>
                  <a:cubicBezTo>
                    <a:pt x="1946" y="482"/>
                    <a:pt x="1907" y="404"/>
                    <a:pt x="1848" y="326"/>
                  </a:cubicBezTo>
                  <a:cubicBezTo>
                    <a:pt x="1809" y="249"/>
                    <a:pt x="1732" y="171"/>
                    <a:pt x="1654" y="132"/>
                  </a:cubicBezTo>
                  <a:cubicBezTo>
                    <a:pt x="1576" y="74"/>
                    <a:pt x="1479" y="35"/>
                    <a:pt x="1381" y="15"/>
                  </a:cubicBezTo>
                  <a:cubicBezTo>
                    <a:pt x="1343" y="5"/>
                    <a:pt x="1299" y="1"/>
                    <a:pt x="1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7" name="Google Shape;1487;p50"/>
            <p:cNvSpPr/>
            <p:nvPr/>
          </p:nvSpPr>
          <p:spPr>
            <a:xfrm>
              <a:off x="-7100175" y="2335613"/>
              <a:ext cx="48650" cy="45075"/>
            </a:xfrm>
            <a:custGeom>
              <a:avLst/>
              <a:gdLst/>
              <a:ahLst/>
              <a:cxnLst/>
              <a:rect l="l" t="t" r="r" b="b"/>
              <a:pathLst>
                <a:path w="1946" h="1803" extrusionOk="0">
                  <a:moveTo>
                    <a:pt x="1223" y="0"/>
                  </a:moveTo>
                  <a:cubicBezTo>
                    <a:pt x="1170" y="0"/>
                    <a:pt x="1119" y="5"/>
                    <a:pt x="1070" y="13"/>
                  </a:cubicBezTo>
                  <a:cubicBezTo>
                    <a:pt x="1032" y="13"/>
                    <a:pt x="1012" y="13"/>
                    <a:pt x="993" y="33"/>
                  </a:cubicBezTo>
                  <a:lnTo>
                    <a:pt x="954" y="33"/>
                  </a:lnTo>
                  <a:cubicBezTo>
                    <a:pt x="876" y="71"/>
                    <a:pt x="818" y="91"/>
                    <a:pt x="759" y="110"/>
                  </a:cubicBezTo>
                  <a:cubicBezTo>
                    <a:pt x="720" y="130"/>
                    <a:pt x="701" y="130"/>
                    <a:pt x="681" y="149"/>
                  </a:cubicBezTo>
                  <a:cubicBezTo>
                    <a:pt x="623" y="188"/>
                    <a:pt x="565" y="227"/>
                    <a:pt x="506" y="266"/>
                  </a:cubicBezTo>
                  <a:cubicBezTo>
                    <a:pt x="487" y="266"/>
                    <a:pt x="487" y="285"/>
                    <a:pt x="467" y="285"/>
                  </a:cubicBezTo>
                  <a:cubicBezTo>
                    <a:pt x="448" y="305"/>
                    <a:pt x="429" y="324"/>
                    <a:pt x="409" y="344"/>
                  </a:cubicBezTo>
                  <a:cubicBezTo>
                    <a:pt x="351" y="402"/>
                    <a:pt x="292" y="460"/>
                    <a:pt x="254" y="538"/>
                  </a:cubicBezTo>
                  <a:cubicBezTo>
                    <a:pt x="234" y="558"/>
                    <a:pt x="215" y="577"/>
                    <a:pt x="215" y="597"/>
                  </a:cubicBezTo>
                  <a:cubicBezTo>
                    <a:pt x="176" y="674"/>
                    <a:pt x="117" y="752"/>
                    <a:pt x="98" y="830"/>
                  </a:cubicBezTo>
                  <a:cubicBezTo>
                    <a:pt x="1" y="1063"/>
                    <a:pt x="78" y="1336"/>
                    <a:pt x="234" y="1530"/>
                  </a:cubicBezTo>
                  <a:cubicBezTo>
                    <a:pt x="273" y="1589"/>
                    <a:pt x="331" y="1627"/>
                    <a:pt x="390" y="1666"/>
                  </a:cubicBezTo>
                  <a:lnTo>
                    <a:pt x="409" y="1666"/>
                  </a:lnTo>
                  <a:cubicBezTo>
                    <a:pt x="429" y="1686"/>
                    <a:pt x="545" y="1744"/>
                    <a:pt x="584" y="1764"/>
                  </a:cubicBezTo>
                  <a:cubicBezTo>
                    <a:pt x="643" y="1783"/>
                    <a:pt x="720" y="1802"/>
                    <a:pt x="798" y="1802"/>
                  </a:cubicBezTo>
                  <a:cubicBezTo>
                    <a:pt x="973" y="1802"/>
                    <a:pt x="1032" y="1783"/>
                    <a:pt x="1187" y="1725"/>
                  </a:cubicBezTo>
                  <a:cubicBezTo>
                    <a:pt x="1207" y="1705"/>
                    <a:pt x="1207" y="1705"/>
                    <a:pt x="1207" y="1705"/>
                  </a:cubicBezTo>
                  <a:cubicBezTo>
                    <a:pt x="1265" y="1686"/>
                    <a:pt x="1323" y="1627"/>
                    <a:pt x="1362" y="1608"/>
                  </a:cubicBezTo>
                  <a:cubicBezTo>
                    <a:pt x="1382" y="1608"/>
                    <a:pt x="1382" y="1589"/>
                    <a:pt x="1382" y="1589"/>
                  </a:cubicBezTo>
                  <a:cubicBezTo>
                    <a:pt x="1382" y="1589"/>
                    <a:pt x="1401" y="1589"/>
                    <a:pt x="1401" y="1569"/>
                  </a:cubicBezTo>
                  <a:cubicBezTo>
                    <a:pt x="1440" y="1530"/>
                    <a:pt x="1479" y="1491"/>
                    <a:pt x="1518" y="1433"/>
                  </a:cubicBezTo>
                  <a:lnTo>
                    <a:pt x="1537" y="1433"/>
                  </a:lnTo>
                  <a:cubicBezTo>
                    <a:pt x="1537" y="1414"/>
                    <a:pt x="1537" y="1414"/>
                    <a:pt x="1537" y="1414"/>
                  </a:cubicBezTo>
                  <a:cubicBezTo>
                    <a:pt x="1557" y="1375"/>
                    <a:pt x="1576" y="1355"/>
                    <a:pt x="1576" y="1316"/>
                  </a:cubicBezTo>
                  <a:cubicBezTo>
                    <a:pt x="1596" y="1316"/>
                    <a:pt x="1596" y="1297"/>
                    <a:pt x="1615" y="1297"/>
                  </a:cubicBezTo>
                  <a:cubicBezTo>
                    <a:pt x="1693" y="1258"/>
                    <a:pt x="1751" y="1200"/>
                    <a:pt x="1809" y="1102"/>
                  </a:cubicBezTo>
                  <a:cubicBezTo>
                    <a:pt x="1868" y="1025"/>
                    <a:pt x="1907" y="947"/>
                    <a:pt x="1907" y="849"/>
                  </a:cubicBezTo>
                  <a:cubicBezTo>
                    <a:pt x="1926" y="752"/>
                    <a:pt x="1946" y="655"/>
                    <a:pt x="1907" y="558"/>
                  </a:cubicBezTo>
                  <a:cubicBezTo>
                    <a:pt x="1887" y="499"/>
                    <a:pt x="1868" y="441"/>
                    <a:pt x="1848" y="383"/>
                  </a:cubicBezTo>
                  <a:cubicBezTo>
                    <a:pt x="1790" y="285"/>
                    <a:pt x="1712" y="188"/>
                    <a:pt x="1615" y="110"/>
                  </a:cubicBezTo>
                  <a:cubicBezTo>
                    <a:pt x="1557" y="91"/>
                    <a:pt x="1498" y="71"/>
                    <a:pt x="1440" y="33"/>
                  </a:cubicBezTo>
                  <a:cubicBezTo>
                    <a:pt x="1372" y="10"/>
                    <a:pt x="1297" y="0"/>
                    <a:pt x="1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8" name="Google Shape;1488;p50"/>
            <p:cNvSpPr/>
            <p:nvPr/>
          </p:nvSpPr>
          <p:spPr>
            <a:xfrm>
              <a:off x="-7134200" y="2451163"/>
              <a:ext cx="41350" cy="43000"/>
            </a:xfrm>
            <a:custGeom>
              <a:avLst/>
              <a:gdLst/>
              <a:ahLst/>
              <a:cxnLst/>
              <a:rect l="l" t="t" r="r" b="b"/>
              <a:pathLst>
                <a:path w="1654" h="1720" extrusionOk="0">
                  <a:moveTo>
                    <a:pt x="759" y="1"/>
                  </a:moveTo>
                  <a:cubicBezTo>
                    <a:pt x="700" y="20"/>
                    <a:pt x="642" y="20"/>
                    <a:pt x="584" y="20"/>
                  </a:cubicBezTo>
                  <a:cubicBezTo>
                    <a:pt x="448" y="40"/>
                    <a:pt x="350" y="98"/>
                    <a:pt x="253" y="176"/>
                  </a:cubicBezTo>
                  <a:cubicBezTo>
                    <a:pt x="214" y="234"/>
                    <a:pt x="175" y="273"/>
                    <a:pt x="136" y="331"/>
                  </a:cubicBezTo>
                  <a:cubicBezTo>
                    <a:pt x="59" y="429"/>
                    <a:pt x="20" y="545"/>
                    <a:pt x="0" y="681"/>
                  </a:cubicBezTo>
                  <a:cubicBezTo>
                    <a:pt x="0" y="701"/>
                    <a:pt x="0" y="701"/>
                    <a:pt x="0" y="720"/>
                  </a:cubicBezTo>
                  <a:cubicBezTo>
                    <a:pt x="20" y="779"/>
                    <a:pt x="20" y="856"/>
                    <a:pt x="20" y="915"/>
                  </a:cubicBezTo>
                  <a:cubicBezTo>
                    <a:pt x="20" y="934"/>
                    <a:pt x="20" y="954"/>
                    <a:pt x="39" y="973"/>
                  </a:cubicBezTo>
                  <a:cubicBezTo>
                    <a:pt x="59" y="1031"/>
                    <a:pt x="78" y="1109"/>
                    <a:pt x="117" y="1187"/>
                  </a:cubicBezTo>
                  <a:cubicBezTo>
                    <a:pt x="117" y="1187"/>
                    <a:pt x="117" y="1207"/>
                    <a:pt x="117" y="1207"/>
                  </a:cubicBezTo>
                  <a:cubicBezTo>
                    <a:pt x="156" y="1265"/>
                    <a:pt x="195" y="1323"/>
                    <a:pt x="234" y="1362"/>
                  </a:cubicBezTo>
                  <a:cubicBezTo>
                    <a:pt x="234" y="1362"/>
                    <a:pt x="234" y="1382"/>
                    <a:pt x="234" y="1382"/>
                  </a:cubicBezTo>
                  <a:cubicBezTo>
                    <a:pt x="253" y="1382"/>
                    <a:pt x="273" y="1401"/>
                    <a:pt x="273" y="1420"/>
                  </a:cubicBezTo>
                  <a:cubicBezTo>
                    <a:pt x="311" y="1459"/>
                    <a:pt x="389" y="1518"/>
                    <a:pt x="448" y="1557"/>
                  </a:cubicBezTo>
                  <a:cubicBezTo>
                    <a:pt x="525" y="1595"/>
                    <a:pt x="603" y="1634"/>
                    <a:pt x="662" y="1673"/>
                  </a:cubicBezTo>
                  <a:lnTo>
                    <a:pt x="700" y="1673"/>
                  </a:lnTo>
                  <a:cubicBezTo>
                    <a:pt x="759" y="1693"/>
                    <a:pt x="817" y="1693"/>
                    <a:pt x="895" y="1712"/>
                  </a:cubicBezTo>
                  <a:lnTo>
                    <a:pt x="914" y="1712"/>
                  </a:lnTo>
                  <a:cubicBezTo>
                    <a:pt x="935" y="1717"/>
                    <a:pt x="957" y="1720"/>
                    <a:pt x="980" y="1720"/>
                  </a:cubicBezTo>
                  <a:cubicBezTo>
                    <a:pt x="1043" y="1720"/>
                    <a:pt x="1110" y="1702"/>
                    <a:pt x="1167" y="1673"/>
                  </a:cubicBezTo>
                  <a:cubicBezTo>
                    <a:pt x="1264" y="1654"/>
                    <a:pt x="1342" y="1595"/>
                    <a:pt x="1420" y="1537"/>
                  </a:cubicBezTo>
                  <a:cubicBezTo>
                    <a:pt x="1498" y="1479"/>
                    <a:pt x="1537" y="1401"/>
                    <a:pt x="1576" y="1304"/>
                  </a:cubicBezTo>
                  <a:cubicBezTo>
                    <a:pt x="1634" y="1226"/>
                    <a:pt x="1653" y="1129"/>
                    <a:pt x="1653" y="1031"/>
                  </a:cubicBezTo>
                  <a:cubicBezTo>
                    <a:pt x="1653" y="973"/>
                    <a:pt x="1653" y="915"/>
                    <a:pt x="1634" y="856"/>
                  </a:cubicBezTo>
                  <a:cubicBezTo>
                    <a:pt x="1615" y="740"/>
                    <a:pt x="1556" y="623"/>
                    <a:pt x="1478" y="526"/>
                  </a:cubicBezTo>
                  <a:cubicBezTo>
                    <a:pt x="1439" y="506"/>
                    <a:pt x="1401" y="467"/>
                    <a:pt x="1381" y="429"/>
                  </a:cubicBezTo>
                  <a:cubicBezTo>
                    <a:pt x="1342" y="370"/>
                    <a:pt x="1303" y="312"/>
                    <a:pt x="1264" y="253"/>
                  </a:cubicBezTo>
                  <a:cubicBezTo>
                    <a:pt x="1206" y="176"/>
                    <a:pt x="1128" y="117"/>
                    <a:pt x="1031" y="78"/>
                  </a:cubicBezTo>
                  <a:cubicBezTo>
                    <a:pt x="953" y="40"/>
                    <a:pt x="856" y="1"/>
                    <a:pt x="7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9" name="Google Shape;1489;p50"/>
            <p:cNvSpPr/>
            <p:nvPr/>
          </p:nvSpPr>
          <p:spPr>
            <a:xfrm>
              <a:off x="-6997100" y="2433663"/>
              <a:ext cx="37950" cy="38750"/>
            </a:xfrm>
            <a:custGeom>
              <a:avLst/>
              <a:gdLst/>
              <a:ahLst/>
              <a:cxnLst/>
              <a:rect l="l" t="t" r="r" b="b"/>
              <a:pathLst>
                <a:path w="1518" h="1550" extrusionOk="0">
                  <a:moveTo>
                    <a:pt x="662" y="0"/>
                  </a:moveTo>
                  <a:cubicBezTo>
                    <a:pt x="584" y="0"/>
                    <a:pt x="487" y="20"/>
                    <a:pt x="409" y="78"/>
                  </a:cubicBezTo>
                  <a:cubicBezTo>
                    <a:pt x="351" y="117"/>
                    <a:pt x="312" y="137"/>
                    <a:pt x="254" y="176"/>
                  </a:cubicBezTo>
                  <a:cubicBezTo>
                    <a:pt x="157" y="253"/>
                    <a:pt x="98" y="370"/>
                    <a:pt x="40" y="487"/>
                  </a:cubicBezTo>
                  <a:cubicBezTo>
                    <a:pt x="40" y="545"/>
                    <a:pt x="20" y="623"/>
                    <a:pt x="20" y="681"/>
                  </a:cubicBezTo>
                  <a:cubicBezTo>
                    <a:pt x="1" y="798"/>
                    <a:pt x="40" y="915"/>
                    <a:pt x="98" y="1031"/>
                  </a:cubicBezTo>
                  <a:lnTo>
                    <a:pt x="157" y="1167"/>
                  </a:lnTo>
                  <a:cubicBezTo>
                    <a:pt x="195" y="1245"/>
                    <a:pt x="254" y="1323"/>
                    <a:pt x="332" y="1381"/>
                  </a:cubicBezTo>
                  <a:cubicBezTo>
                    <a:pt x="390" y="1440"/>
                    <a:pt x="468" y="1498"/>
                    <a:pt x="565" y="1518"/>
                  </a:cubicBezTo>
                  <a:cubicBezTo>
                    <a:pt x="622" y="1540"/>
                    <a:pt x="679" y="1550"/>
                    <a:pt x="732" y="1550"/>
                  </a:cubicBezTo>
                  <a:cubicBezTo>
                    <a:pt x="769" y="1550"/>
                    <a:pt x="805" y="1545"/>
                    <a:pt x="837" y="1537"/>
                  </a:cubicBezTo>
                  <a:cubicBezTo>
                    <a:pt x="935" y="1537"/>
                    <a:pt x="1032" y="1518"/>
                    <a:pt x="1110" y="1479"/>
                  </a:cubicBezTo>
                  <a:cubicBezTo>
                    <a:pt x="1168" y="1440"/>
                    <a:pt x="1207" y="1401"/>
                    <a:pt x="1265" y="1381"/>
                  </a:cubicBezTo>
                  <a:cubicBezTo>
                    <a:pt x="1362" y="1284"/>
                    <a:pt x="1421" y="1187"/>
                    <a:pt x="1460" y="1070"/>
                  </a:cubicBezTo>
                  <a:cubicBezTo>
                    <a:pt x="1479" y="992"/>
                    <a:pt x="1499" y="934"/>
                    <a:pt x="1499" y="876"/>
                  </a:cubicBezTo>
                  <a:cubicBezTo>
                    <a:pt x="1518" y="759"/>
                    <a:pt x="1479" y="623"/>
                    <a:pt x="1421" y="526"/>
                  </a:cubicBezTo>
                  <a:cubicBezTo>
                    <a:pt x="1401" y="467"/>
                    <a:pt x="1382" y="428"/>
                    <a:pt x="1362" y="389"/>
                  </a:cubicBezTo>
                  <a:cubicBezTo>
                    <a:pt x="1324" y="312"/>
                    <a:pt x="1265" y="234"/>
                    <a:pt x="1187" y="176"/>
                  </a:cubicBezTo>
                  <a:cubicBezTo>
                    <a:pt x="1129" y="117"/>
                    <a:pt x="1051" y="59"/>
                    <a:pt x="954" y="39"/>
                  </a:cubicBezTo>
                  <a:cubicBezTo>
                    <a:pt x="857" y="0"/>
                    <a:pt x="759" y="0"/>
                    <a:pt x="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0" name="Google Shape;1490;p50"/>
            <p:cNvSpPr/>
            <p:nvPr/>
          </p:nvSpPr>
          <p:spPr>
            <a:xfrm>
              <a:off x="-6959650" y="2564913"/>
              <a:ext cx="46225" cy="49375"/>
            </a:xfrm>
            <a:custGeom>
              <a:avLst/>
              <a:gdLst/>
              <a:ahLst/>
              <a:cxnLst/>
              <a:rect l="l" t="t" r="r" b="b"/>
              <a:pathLst>
                <a:path w="1849" h="1975" extrusionOk="0">
                  <a:moveTo>
                    <a:pt x="1069" y="0"/>
                  </a:moveTo>
                  <a:cubicBezTo>
                    <a:pt x="1023" y="0"/>
                    <a:pt x="979" y="6"/>
                    <a:pt x="934" y="21"/>
                  </a:cubicBezTo>
                  <a:lnTo>
                    <a:pt x="856" y="21"/>
                  </a:lnTo>
                  <a:cubicBezTo>
                    <a:pt x="779" y="60"/>
                    <a:pt x="701" y="80"/>
                    <a:pt x="623" y="118"/>
                  </a:cubicBezTo>
                  <a:cubicBezTo>
                    <a:pt x="545" y="157"/>
                    <a:pt x="467" y="216"/>
                    <a:pt x="409" y="255"/>
                  </a:cubicBezTo>
                  <a:cubicBezTo>
                    <a:pt x="390" y="274"/>
                    <a:pt x="370" y="274"/>
                    <a:pt x="351" y="294"/>
                  </a:cubicBezTo>
                  <a:cubicBezTo>
                    <a:pt x="292" y="352"/>
                    <a:pt x="234" y="410"/>
                    <a:pt x="176" y="488"/>
                  </a:cubicBezTo>
                  <a:cubicBezTo>
                    <a:pt x="137" y="546"/>
                    <a:pt x="98" y="644"/>
                    <a:pt x="59" y="721"/>
                  </a:cubicBezTo>
                  <a:cubicBezTo>
                    <a:pt x="59" y="741"/>
                    <a:pt x="39" y="760"/>
                    <a:pt x="39" y="780"/>
                  </a:cubicBezTo>
                  <a:cubicBezTo>
                    <a:pt x="20" y="838"/>
                    <a:pt x="20" y="916"/>
                    <a:pt x="1" y="974"/>
                  </a:cubicBezTo>
                  <a:cubicBezTo>
                    <a:pt x="1" y="974"/>
                    <a:pt x="1" y="994"/>
                    <a:pt x="1" y="994"/>
                  </a:cubicBezTo>
                  <a:cubicBezTo>
                    <a:pt x="1" y="1013"/>
                    <a:pt x="1" y="1013"/>
                    <a:pt x="1" y="1033"/>
                  </a:cubicBezTo>
                  <a:cubicBezTo>
                    <a:pt x="1" y="1110"/>
                    <a:pt x="1" y="1188"/>
                    <a:pt x="20" y="1266"/>
                  </a:cubicBezTo>
                  <a:cubicBezTo>
                    <a:pt x="78" y="1460"/>
                    <a:pt x="98" y="1480"/>
                    <a:pt x="214" y="1636"/>
                  </a:cubicBezTo>
                  <a:cubicBezTo>
                    <a:pt x="214" y="1655"/>
                    <a:pt x="234" y="1655"/>
                    <a:pt x="234" y="1674"/>
                  </a:cubicBezTo>
                  <a:cubicBezTo>
                    <a:pt x="292" y="1713"/>
                    <a:pt x="351" y="1772"/>
                    <a:pt x="409" y="1811"/>
                  </a:cubicBezTo>
                  <a:cubicBezTo>
                    <a:pt x="487" y="1849"/>
                    <a:pt x="545" y="1888"/>
                    <a:pt x="623" y="1927"/>
                  </a:cubicBezTo>
                  <a:cubicBezTo>
                    <a:pt x="701" y="1947"/>
                    <a:pt x="798" y="1966"/>
                    <a:pt x="856" y="1966"/>
                  </a:cubicBezTo>
                  <a:cubicBezTo>
                    <a:pt x="889" y="1973"/>
                    <a:pt x="921" y="1975"/>
                    <a:pt x="954" y="1975"/>
                  </a:cubicBezTo>
                  <a:cubicBezTo>
                    <a:pt x="1018" y="1975"/>
                    <a:pt x="1083" y="1966"/>
                    <a:pt x="1148" y="1966"/>
                  </a:cubicBezTo>
                  <a:cubicBezTo>
                    <a:pt x="1284" y="1927"/>
                    <a:pt x="1440" y="1849"/>
                    <a:pt x="1557" y="1752"/>
                  </a:cubicBezTo>
                  <a:cubicBezTo>
                    <a:pt x="1615" y="1713"/>
                    <a:pt x="1654" y="1655"/>
                    <a:pt x="1693" y="1577"/>
                  </a:cubicBezTo>
                  <a:cubicBezTo>
                    <a:pt x="1790" y="1402"/>
                    <a:pt x="1809" y="1363"/>
                    <a:pt x="1829" y="1169"/>
                  </a:cubicBezTo>
                  <a:cubicBezTo>
                    <a:pt x="1848" y="1072"/>
                    <a:pt x="1829" y="994"/>
                    <a:pt x="1790" y="896"/>
                  </a:cubicBezTo>
                  <a:cubicBezTo>
                    <a:pt x="1790" y="877"/>
                    <a:pt x="1770" y="877"/>
                    <a:pt x="1770" y="858"/>
                  </a:cubicBezTo>
                  <a:cubicBezTo>
                    <a:pt x="1770" y="858"/>
                    <a:pt x="1770" y="838"/>
                    <a:pt x="1770" y="838"/>
                  </a:cubicBezTo>
                  <a:cubicBezTo>
                    <a:pt x="1790" y="760"/>
                    <a:pt x="1790" y="663"/>
                    <a:pt x="1770" y="566"/>
                  </a:cubicBezTo>
                  <a:lnTo>
                    <a:pt x="1712" y="391"/>
                  </a:lnTo>
                  <a:cubicBezTo>
                    <a:pt x="1654" y="274"/>
                    <a:pt x="1576" y="196"/>
                    <a:pt x="1479" y="118"/>
                  </a:cubicBezTo>
                  <a:cubicBezTo>
                    <a:pt x="1420" y="99"/>
                    <a:pt x="1362" y="60"/>
                    <a:pt x="1304" y="41"/>
                  </a:cubicBezTo>
                  <a:cubicBezTo>
                    <a:pt x="1220" y="17"/>
                    <a:pt x="1143" y="0"/>
                    <a:pt x="1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1" name="Google Shape;1491;p50"/>
            <p:cNvSpPr/>
            <p:nvPr/>
          </p:nvSpPr>
          <p:spPr>
            <a:xfrm>
              <a:off x="-6805175" y="2557463"/>
              <a:ext cx="43100" cy="36375"/>
            </a:xfrm>
            <a:custGeom>
              <a:avLst/>
              <a:gdLst/>
              <a:ahLst/>
              <a:cxnLst/>
              <a:rect l="l" t="t" r="r" b="b"/>
              <a:pathLst>
                <a:path w="1724" h="1455" extrusionOk="0">
                  <a:moveTo>
                    <a:pt x="840" y="1"/>
                  </a:moveTo>
                  <a:cubicBezTo>
                    <a:pt x="574" y="1"/>
                    <a:pt x="312" y="143"/>
                    <a:pt x="201" y="475"/>
                  </a:cubicBezTo>
                  <a:lnTo>
                    <a:pt x="181" y="533"/>
                  </a:lnTo>
                  <a:cubicBezTo>
                    <a:pt x="1" y="1076"/>
                    <a:pt x="456" y="1454"/>
                    <a:pt x="893" y="1454"/>
                  </a:cubicBezTo>
                  <a:cubicBezTo>
                    <a:pt x="1160" y="1454"/>
                    <a:pt x="1420" y="1313"/>
                    <a:pt x="1523" y="981"/>
                  </a:cubicBezTo>
                  <a:lnTo>
                    <a:pt x="1543" y="922"/>
                  </a:lnTo>
                  <a:cubicBezTo>
                    <a:pt x="1724" y="379"/>
                    <a:pt x="1276" y="1"/>
                    <a:pt x="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2" name="Google Shape;1492;p50"/>
            <p:cNvSpPr/>
            <p:nvPr/>
          </p:nvSpPr>
          <p:spPr>
            <a:xfrm>
              <a:off x="-7085100" y="2575163"/>
              <a:ext cx="42325" cy="42925"/>
            </a:xfrm>
            <a:custGeom>
              <a:avLst/>
              <a:gdLst/>
              <a:ahLst/>
              <a:cxnLst/>
              <a:rect l="l" t="t" r="r" b="b"/>
              <a:pathLst>
                <a:path w="1693" h="1717" extrusionOk="0">
                  <a:moveTo>
                    <a:pt x="565" y="0"/>
                  </a:moveTo>
                  <a:cubicBezTo>
                    <a:pt x="429" y="39"/>
                    <a:pt x="331" y="97"/>
                    <a:pt x="234" y="175"/>
                  </a:cubicBezTo>
                  <a:cubicBezTo>
                    <a:pt x="195" y="214"/>
                    <a:pt x="156" y="273"/>
                    <a:pt x="117" y="311"/>
                  </a:cubicBezTo>
                  <a:cubicBezTo>
                    <a:pt x="40" y="428"/>
                    <a:pt x="1" y="545"/>
                    <a:pt x="1" y="681"/>
                  </a:cubicBezTo>
                  <a:cubicBezTo>
                    <a:pt x="1" y="739"/>
                    <a:pt x="1" y="837"/>
                    <a:pt x="20" y="914"/>
                  </a:cubicBezTo>
                  <a:cubicBezTo>
                    <a:pt x="20" y="914"/>
                    <a:pt x="20" y="934"/>
                    <a:pt x="20" y="934"/>
                  </a:cubicBezTo>
                  <a:cubicBezTo>
                    <a:pt x="40" y="1012"/>
                    <a:pt x="59" y="1070"/>
                    <a:pt x="98" y="1128"/>
                  </a:cubicBezTo>
                  <a:cubicBezTo>
                    <a:pt x="98" y="1148"/>
                    <a:pt x="117" y="1167"/>
                    <a:pt x="117" y="1187"/>
                  </a:cubicBezTo>
                  <a:cubicBezTo>
                    <a:pt x="156" y="1226"/>
                    <a:pt x="215" y="1323"/>
                    <a:pt x="253" y="1381"/>
                  </a:cubicBezTo>
                  <a:cubicBezTo>
                    <a:pt x="312" y="1439"/>
                    <a:pt x="370" y="1478"/>
                    <a:pt x="429" y="1537"/>
                  </a:cubicBezTo>
                  <a:cubicBezTo>
                    <a:pt x="448" y="1537"/>
                    <a:pt x="467" y="1556"/>
                    <a:pt x="487" y="1556"/>
                  </a:cubicBezTo>
                  <a:cubicBezTo>
                    <a:pt x="545" y="1595"/>
                    <a:pt x="623" y="1653"/>
                    <a:pt x="701" y="1673"/>
                  </a:cubicBezTo>
                  <a:lnTo>
                    <a:pt x="740" y="1673"/>
                  </a:lnTo>
                  <a:cubicBezTo>
                    <a:pt x="759" y="1692"/>
                    <a:pt x="798" y="1692"/>
                    <a:pt x="837" y="1692"/>
                  </a:cubicBezTo>
                  <a:cubicBezTo>
                    <a:pt x="876" y="1712"/>
                    <a:pt x="915" y="1712"/>
                    <a:pt x="954" y="1712"/>
                  </a:cubicBezTo>
                  <a:cubicBezTo>
                    <a:pt x="974" y="1715"/>
                    <a:pt x="995" y="1717"/>
                    <a:pt x="1016" y="1717"/>
                  </a:cubicBezTo>
                  <a:cubicBezTo>
                    <a:pt x="1112" y="1717"/>
                    <a:pt x="1208" y="1682"/>
                    <a:pt x="1304" y="1634"/>
                  </a:cubicBezTo>
                  <a:cubicBezTo>
                    <a:pt x="1420" y="1595"/>
                    <a:pt x="1498" y="1498"/>
                    <a:pt x="1576" y="1401"/>
                  </a:cubicBezTo>
                  <a:cubicBezTo>
                    <a:pt x="1654" y="1284"/>
                    <a:pt x="1693" y="1167"/>
                    <a:pt x="1693" y="1050"/>
                  </a:cubicBezTo>
                  <a:cubicBezTo>
                    <a:pt x="1693" y="914"/>
                    <a:pt x="1673" y="798"/>
                    <a:pt x="1615" y="681"/>
                  </a:cubicBezTo>
                  <a:cubicBezTo>
                    <a:pt x="1595" y="603"/>
                    <a:pt x="1557" y="525"/>
                    <a:pt x="1518" y="448"/>
                  </a:cubicBezTo>
                  <a:cubicBezTo>
                    <a:pt x="1479" y="370"/>
                    <a:pt x="1420" y="292"/>
                    <a:pt x="1343" y="234"/>
                  </a:cubicBezTo>
                  <a:cubicBezTo>
                    <a:pt x="1284" y="175"/>
                    <a:pt x="1206" y="117"/>
                    <a:pt x="1109" y="97"/>
                  </a:cubicBezTo>
                  <a:cubicBezTo>
                    <a:pt x="1070" y="78"/>
                    <a:pt x="1051" y="78"/>
                    <a:pt x="1012" y="78"/>
                  </a:cubicBezTo>
                  <a:cubicBezTo>
                    <a:pt x="934" y="20"/>
                    <a:pt x="837" y="0"/>
                    <a:pt x="7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3" name="Google Shape;1493;p50"/>
            <p:cNvSpPr/>
            <p:nvPr/>
          </p:nvSpPr>
          <p:spPr>
            <a:xfrm>
              <a:off x="-7187850" y="2269613"/>
              <a:ext cx="43125" cy="34925"/>
            </a:xfrm>
            <a:custGeom>
              <a:avLst/>
              <a:gdLst/>
              <a:ahLst/>
              <a:cxnLst/>
              <a:rect l="l" t="t" r="r" b="b"/>
              <a:pathLst>
                <a:path w="1725" h="1397" extrusionOk="0">
                  <a:moveTo>
                    <a:pt x="828" y="1"/>
                  </a:moveTo>
                  <a:cubicBezTo>
                    <a:pt x="558" y="1"/>
                    <a:pt x="293" y="143"/>
                    <a:pt x="182" y="475"/>
                  </a:cubicBezTo>
                  <a:cubicBezTo>
                    <a:pt x="1" y="1018"/>
                    <a:pt x="456" y="1396"/>
                    <a:pt x="898" y="1396"/>
                  </a:cubicBezTo>
                  <a:cubicBezTo>
                    <a:pt x="1168" y="1396"/>
                    <a:pt x="1433" y="1254"/>
                    <a:pt x="1543" y="922"/>
                  </a:cubicBezTo>
                  <a:cubicBezTo>
                    <a:pt x="1724" y="379"/>
                    <a:pt x="1269"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4" name="Google Shape;1494;p50"/>
            <p:cNvSpPr/>
            <p:nvPr/>
          </p:nvSpPr>
          <p:spPr>
            <a:xfrm>
              <a:off x="-7278125" y="2457488"/>
              <a:ext cx="47175" cy="44275"/>
            </a:xfrm>
            <a:custGeom>
              <a:avLst/>
              <a:gdLst/>
              <a:ahLst/>
              <a:cxnLst/>
              <a:rect l="l" t="t" r="r" b="b"/>
              <a:pathLst>
                <a:path w="1887" h="1771" extrusionOk="0">
                  <a:moveTo>
                    <a:pt x="1187" y="0"/>
                  </a:moveTo>
                  <a:cubicBezTo>
                    <a:pt x="1070" y="0"/>
                    <a:pt x="934" y="20"/>
                    <a:pt x="837" y="78"/>
                  </a:cubicBezTo>
                  <a:cubicBezTo>
                    <a:pt x="778" y="98"/>
                    <a:pt x="739" y="117"/>
                    <a:pt x="700" y="137"/>
                  </a:cubicBezTo>
                  <a:cubicBezTo>
                    <a:pt x="603" y="195"/>
                    <a:pt x="525" y="253"/>
                    <a:pt x="428" y="312"/>
                  </a:cubicBezTo>
                  <a:cubicBezTo>
                    <a:pt x="389" y="351"/>
                    <a:pt x="370" y="370"/>
                    <a:pt x="331" y="409"/>
                  </a:cubicBezTo>
                  <a:cubicBezTo>
                    <a:pt x="253" y="487"/>
                    <a:pt x="175" y="565"/>
                    <a:pt x="117" y="662"/>
                  </a:cubicBezTo>
                  <a:cubicBezTo>
                    <a:pt x="39" y="759"/>
                    <a:pt x="0" y="895"/>
                    <a:pt x="0" y="1012"/>
                  </a:cubicBezTo>
                  <a:cubicBezTo>
                    <a:pt x="0" y="1109"/>
                    <a:pt x="0" y="1206"/>
                    <a:pt x="39" y="1284"/>
                  </a:cubicBezTo>
                  <a:cubicBezTo>
                    <a:pt x="78" y="1381"/>
                    <a:pt x="117" y="1459"/>
                    <a:pt x="175" y="1518"/>
                  </a:cubicBezTo>
                  <a:cubicBezTo>
                    <a:pt x="273" y="1615"/>
                    <a:pt x="370" y="1693"/>
                    <a:pt x="486" y="1731"/>
                  </a:cubicBezTo>
                  <a:cubicBezTo>
                    <a:pt x="564" y="1751"/>
                    <a:pt x="661" y="1770"/>
                    <a:pt x="739" y="1770"/>
                  </a:cubicBezTo>
                  <a:cubicBezTo>
                    <a:pt x="837" y="1770"/>
                    <a:pt x="914" y="1770"/>
                    <a:pt x="992" y="1751"/>
                  </a:cubicBezTo>
                  <a:cubicBezTo>
                    <a:pt x="1031" y="1751"/>
                    <a:pt x="1050" y="1751"/>
                    <a:pt x="1070" y="1731"/>
                  </a:cubicBezTo>
                  <a:cubicBezTo>
                    <a:pt x="1148" y="1712"/>
                    <a:pt x="1226" y="1693"/>
                    <a:pt x="1303" y="1654"/>
                  </a:cubicBezTo>
                  <a:cubicBezTo>
                    <a:pt x="1381" y="1615"/>
                    <a:pt x="1439" y="1556"/>
                    <a:pt x="1517" y="1518"/>
                  </a:cubicBezTo>
                  <a:cubicBezTo>
                    <a:pt x="1537" y="1498"/>
                    <a:pt x="1556" y="1479"/>
                    <a:pt x="1576" y="1459"/>
                  </a:cubicBezTo>
                  <a:cubicBezTo>
                    <a:pt x="1615" y="1420"/>
                    <a:pt x="1673" y="1362"/>
                    <a:pt x="1712" y="1304"/>
                  </a:cubicBezTo>
                  <a:cubicBezTo>
                    <a:pt x="1712" y="1284"/>
                    <a:pt x="1731" y="1284"/>
                    <a:pt x="1731" y="1265"/>
                  </a:cubicBezTo>
                  <a:cubicBezTo>
                    <a:pt x="1770" y="1206"/>
                    <a:pt x="1809" y="1129"/>
                    <a:pt x="1848" y="1031"/>
                  </a:cubicBezTo>
                  <a:cubicBezTo>
                    <a:pt x="1887" y="954"/>
                    <a:pt x="1887" y="856"/>
                    <a:pt x="1867" y="759"/>
                  </a:cubicBezTo>
                  <a:cubicBezTo>
                    <a:pt x="1887" y="701"/>
                    <a:pt x="1867" y="642"/>
                    <a:pt x="1848" y="584"/>
                  </a:cubicBezTo>
                  <a:cubicBezTo>
                    <a:pt x="1848" y="526"/>
                    <a:pt x="1828" y="448"/>
                    <a:pt x="1790" y="389"/>
                  </a:cubicBezTo>
                  <a:cubicBezTo>
                    <a:pt x="1751" y="331"/>
                    <a:pt x="1712" y="292"/>
                    <a:pt x="1692" y="234"/>
                  </a:cubicBezTo>
                  <a:cubicBezTo>
                    <a:pt x="1595" y="137"/>
                    <a:pt x="1498" y="78"/>
                    <a:pt x="1381" y="39"/>
                  </a:cubicBezTo>
                  <a:cubicBezTo>
                    <a:pt x="1303" y="20"/>
                    <a:pt x="1245" y="0"/>
                    <a:pt x="1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5" name="Google Shape;1495;p50"/>
            <p:cNvSpPr/>
            <p:nvPr/>
          </p:nvSpPr>
          <p:spPr>
            <a:xfrm>
              <a:off x="-7241675" y="2368513"/>
              <a:ext cx="37000" cy="38425"/>
            </a:xfrm>
            <a:custGeom>
              <a:avLst/>
              <a:gdLst/>
              <a:ahLst/>
              <a:cxnLst/>
              <a:rect l="l" t="t" r="r" b="b"/>
              <a:pathLst>
                <a:path w="1480" h="1537" extrusionOk="0">
                  <a:moveTo>
                    <a:pt x="798" y="0"/>
                  </a:moveTo>
                  <a:cubicBezTo>
                    <a:pt x="662" y="0"/>
                    <a:pt x="546" y="20"/>
                    <a:pt x="429" y="78"/>
                  </a:cubicBezTo>
                  <a:cubicBezTo>
                    <a:pt x="390" y="117"/>
                    <a:pt x="332" y="156"/>
                    <a:pt x="273" y="175"/>
                  </a:cubicBezTo>
                  <a:cubicBezTo>
                    <a:pt x="176" y="273"/>
                    <a:pt x="118" y="370"/>
                    <a:pt x="79" y="486"/>
                  </a:cubicBezTo>
                  <a:lnTo>
                    <a:pt x="40" y="584"/>
                  </a:lnTo>
                  <a:cubicBezTo>
                    <a:pt x="1" y="681"/>
                    <a:pt x="1" y="778"/>
                    <a:pt x="20" y="875"/>
                  </a:cubicBezTo>
                  <a:cubicBezTo>
                    <a:pt x="20" y="973"/>
                    <a:pt x="40" y="1051"/>
                    <a:pt x="79" y="1128"/>
                  </a:cubicBezTo>
                  <a:cubicBezTo>
                    <a:pt x="118" y="1226"/>
                    <a:pt x="176" y="1284"/>
                    <a:pt x="254" y="1342"/>
                  </a:cubicBezTo>
                  <a:cubicBezTo>
                    <a:pt x="332" y="1420"/>
                    <a:pt x="409" y="1459"/>
                    <a:pt x="507" y="1498"/>
                  </a:cubicBezTo>
                  <a:cubicBezTo>
                    <a:pt x="565" y="1498"/>
                    <a:pt x="623" y="1517"/>
                    <a:pt x="682" y="1537"/>
                  </a:cubicBezTo>
                  <a:cubicBezTo>
                    <a:pt x="818" y="1537"/>
                    <a:pt x="934" y="1517"/>
                    <a:pt x="1051" y="1459"/>
                  </a:cubicBezTo>
                  <a:cubicBezTo>
                    <a:pt x="1090" y="1420"/>
                    <a:pt x="1148" y="1381"/>
                    <a:pt x="1187" y="1342"/>
                  </a:cubicBezTo>
                  <a:cubicBezTo>
                    <a:pt x="1285" y="1264"/>
                    <a:pt x="1362" y="1167"/>
                    <a:pt x="1401" y="1031"/>
                  </a:cubicBezTo>
                  <a:lnTo>
                    <a:pt x="1440" y="953"/>
                  </a:lnTo>
                  <a:cubicBezTo>
                    <a:pt x="1460" y="856"/>
                    <a:pt x="1479" y="759"/>
                    <a:pt x="1460" y="662"/>
                  </a:cubicBezTo>
                  <a:cubicBezTo>
                    <a:pt x="1460" y="564"/>
                    <a:pt x="1440" y="486"/>
                    <a:pt x="1382" y="409"/>
                  </a:cubicBezTo>
                  <a:cubicBezTo>
                    <a:pt x="1343" y="311"/>
                    <a:pt x="1285" y="234"/>
                    <a:pt x="1226" y="195"/>
                  </a:cubicBezTo>
                  <a:cubicBezTo>
                    <a:pt x="1148" y="117"/>
                    <a:pt x="1071" y="78"/>
                    <a:pt x="973" y="39"/>
                  </a:cubicBezTo>
                  <a:cubicBezTo>
                    <a:pt x="915" y="39"/>
                    <a:pt x="857" y="20"/>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6" name="Google Shape;1496;p50"/>
            <p:cNvSpPr/>
            <p:nvPr/>
          </p:nvSpPr>
          <p:spPr>
            <a:xfrm>
              <a:off x="-7226100" y="2580188"/>
              <a:ext cx="56425" cy="51500"/>
            </a:xfrm>
            <a:custGeom>
              <a:avLst/>
              <a:gdLst/>
              <a:ahLst/>
              <a:cxnLst/>
              <a:rect l="l" t="t" r="r" b="b"/>
              <a:pathLst>
                <a:path w="2257" h="2060" extrusionOk="0">
                  <a:moveTo>
                    <a:pt x="1520" y="1"/>
                  </a:moveTo>
                  <a:cubicBezTo>
                    <a:pt x="1423" y="1"/>
                    <a:pt x="1329" y="19"/>
                    <a:pt x="1245" y="72"/>
                  </a:cubicBezTo>
                  <a:cubicBezTo>
                    <a:pt x="1148" y="72"/>
                    <a:pt x="1031" y="72"/>
                    <a:pt x="934" y="91"/>
                  </a:cubicBezTo>
                  <a:cubicBezTo>
                    <a:pt x="895" y="91"/>
                    <a:pt x="856" y="110"/>
                    <a:pt x="817" y="110"/>
                  </a:cubicBezTo>
                  <a:cubicBezTo>
                    <a:pt x="739" y="149"/>
                    <a:pt x="623" y="169"/>
                    <a:pt x="545" y="227"/>
                  </a:cubicBezTo>
                  <a:cubicBezTo>
                    <a:pt x="389" y="305"/>
                    <a:pt x="234" y="422"/>
                    <a:pt x="156" y="597"/>
                  </a:cubicBezTo>
                  <a:cubicBezTo>
                    <a:pt x="117" y="674"/>
                    <a:pt x="59" y="752"/>
                    <a:pt x="39" y="830"/>
                  </a:cubicBezTo>
                  <a:cubicBezTo>
                    <a:pt x="20" y="908"/>
                    <a:pt x="20" y="986"/>
                    <a:pt x="0" y="1044"/>
                  </a:cubicBezTo>
                  <a:cubicBezTo>
                    <a:pt x="0" y="1063"/>
                    <a:pt x="0" y="1083"/>
                    <a:pt x="0" y="1102"/>
                  </a:cubicBezTo>
                  <a:cubicBezTo>
                    <a:pt x="0" y="1180"/>
                    <a:pt x="0" y="1258"/>
                    <a:pt x="20" y="1316"/>
                  </a:cubicBezTo>
                  <a:cubicBezTo>
                    <a:pt x="20" y="1336"/>
                    <a:pt x="20" y="1355"/>
                    <a:pt x="39" y="1355"/>
                  </a:cubicBezTo>
                  <a:cubicBezTo>
                    <a:pt x="78" y="1530"/>
                    <a:pt x="117" y="1608"/>
                    <a:pt x="214" y="1744"/>
                  </a:cubicBezTo>
                  <a:cubicBezTo>
                    <a:pt x="234" y="1764"/>
                    <a:pt x="234" y="1764"/>
                    <a:pt x="253" y="1783"/>
                  </a:cubicBezTo>
                  <a:cubicBezTo>
                    <a:pt x="292" y="1822"/>
                    <a:pt x="350" y="1880"/>
                    <a:pt x="409" y="1919"/>
                  </a:cubicBezTo>
                  <a:cubicBezTo>
                    <a:pt x="448" y="1939"/>
                    <a:pt x="487" y="1958"/>
                    <a:pt x="506" y="1958"/>
                  </a:cubicBezTo>
                  <a:cubicBezTo>
                    <a:pt x="545" y="1978"/>
                    <a:pt x="584" y="1997"/>
                    <a:pt x="623" y="2016"/>
                  </a:cubicBezTo>
                  <a:cubicBezTo>
                    <a:pt x="681" y="2036"/>
                    <a:pt x="759" y="2055"/>
                    <a:pt x="837" y="2055"/>
                  </a:cubicBezTo>
                  <a:cubicBezTo>
                    <a:pt x="864" y="2058"/>
                    <a:pt x="892" y="2059"/>
                    <a:pt x="919" y="2059"/>
                  </a:cubicBezTo>
                  <a:cubicBezTo>
                    <a:pt x="1100" y="2059"/>
                    <a:pt x="1268" y="2004"/>
                    <a:pt x="1420" y="1919"/>
                  </a:cubicBezTo>
                  <a:cubicBezTo>
                    <a:pt x="1537" y="1861"/>
                    <a:pt x="1653" y="1783"/>
                    <a:pt x="1751" y="1686"/>
                  </a:cubicBezTo>
                  <a:cubicBezTo>
                    <a:pt x="1829" y="1627"/>
                    <a:pt x="1887" y="1550"/>
                    <a:pt x="1965" y="1472"/>
                  </a:cubicBezTo>
                  <a:cubicBezTo>
                    <a:pt x="1984" y="1433"/>
                    <a:pt x="2023" y="1394"/>
                    <a:pt x="2042" y="1355"/>
                  </a:cubicBezTo>
                  <a:cubicBezTo>
                    <a:pt x="2120" y="1219"/>
                    <a:pt x="2179" y="1083"/>
                    <a:pt x="2218" y="927"/>
                  </a:cubicBezTo>
                  <a:cubicBezTo>
                    <a:pt x="2256" y="849"/>
                    <a:pt x="2256" y="752"/>
                    <a:pt x="2256" y="655"/>
                  </a:cubicBezTo>
                  <a:cubicBezTo>
                    <a:pt x="2256" y="558"/>
                    <a:pt x="2218" y="480"/>
                    <a:pt x="2179" y="383"/>
                  </a:cubicBezTo>
                  <a:cubicBezTo>
                    <a:pt x="2140" y="305"/>
                    <a:pt x="2081" y="227"/>
                    <a:pt x="2004" y="169"/>
                  </a:cubicBezTo>
                  <a:cubicBezTo>
                    <a:pt x="1945" y="110"/>
                    <a:pt x="1867" y="52"/>
                    <a:pt x="1770" y="33"/>
                  </a:cubicBezTo>
                  <a:cubicBezTo>
                    <a:pt x="1689" y="15"/>
                    <a:pt x="160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7" name="Google Shape;1497;p50"/>
            <p:cNvSpPr/>
            <p:nvPr/>
          </p:nvSpPr>
          <p:spPr>
            <a:xfrm>
              <a:off x="-6881375" y="2678438"/>
              <a:ext cx="54000" cy="48450"/>
            </a:xfrm>
            <a:custGeom>
              <a:avLst/>
              <a:gdLst/>
              <a:ahLst/>
              <a:cxnLst/>
              <a:rect l="l" t="t" r="r" b="b"/>
              <a:pathLst>
                <a:path w="2160" h="1938" extrusionOk="0">
                  <a:moveTo>
                    <a:pt x="1252" y="0"/>
                  </a:moveTo>
                  <a:cubicBezTo>
                    <a:pt x="1207" y="0"/>
                    <a:pt x="1159" y="5"/>
                    <a:pt x="1110" y="12"/>
                  </a:cubicBezTo>
                  <a:cubicBezTo>
                    <a:pt x="993" y="31"/>
                    <a:pt x="876" y="90"/>
                    <a:pt x="759" y="129"/>
                  </a:cubicBezTo>
                  <a:cubicBezTo>
                    <a:pt x="721" y="148"/>
                    <a:pt x="701" y="148"/>
                    <a:pt x="662" y="168"/>
                  </a:cubicBezTo>
                  <a:cubicBezTo>
                    <a:pt x="604" y="226"/>
                    <a:pt x="526" y="265"/>
                    <a:pt x="448" y="323"/>
                  </a:cubicBezTo>
                  <a:cubicBezTo>
                    <a:pt x="429" y="343"/>
                    <a:pt x="409" y="362"/>
                    <a:pt x="370" y="381"/>
                  </a:cubicBezTo>
                  <a:cubicBezTo>
                    <a:pt x="312" y="459"/>
                    <a:pt x="254" y="518"/>
                    <a:pt x="195" y="595"/>
                  </a:cubicBezTo>
                  <a:cubicBezTo>
                    <a:pt x="176" y="615"/>
                    <a:pt x="176" y="654"/>
                    <a:pt x="156" y="673"/>
                  </a:cubicBezTo>
                  <a:cubicBezTo>
                    <a:pt x="118" y="751"/>
                    <a:pt x="59" y="848"/>
                    <a:pt x="40" y="946"/>
                  </a:cubicBezTo>
                  <a:cubicBezTo>
                    <a:pt x="20" y="1004"/>
                    <a:pt x="20" y="1062"/>
                    <a:pt x="1" y="1121"/>
                  </a:cubicBezTo>
                  <a:cubicBezTo>
                    <a:pt x="1" y="1218"/>
                    <a:pt x="1" y="1315"/>
                    <a:pt x="40" y="1393"/>
                  </a:cubicBezTo>
                  <a:cubicBezTo>
                    <a:pt x="59" y="1451"/>
                    <a:pt x="79" y="1510"/>
                    <a:pt x="118" y="1568"/>
                  </a:cubicBezTo>
                  <a:cubicBezTo>
                    <a:pt x="176" y="1646"/>
                    <a:pt x="234" y="1704"/>
                    <a:pt x="312" y="1762"/>
                  </a:cubicBezTo>
                  <a:cubicBezTo>
                    <a:pt x="487" y="1860"/>
                    <a:pt x="682" y="1918"/>
                    <a:pt x="876" y="1937"/>
                  </a:cubicBezTo>
                  <a:cubicBezTo>
                    <a:pt x="973" y="1937"/>
                    <a:pt x="1090" y="1937"/>
                    <a:pt x="1187" y="1918"/>
                  </a:cubicBezTo>
                  <a:cubicBezTo>
                    <a:pt x="1265" y="1899"/>
                    <a:pt x="1362" y="1860"/>
                    <a:pt x="1460" y="1821"/>
                  </a:cubicBezTo>
                  <a:cubicBezTo>
                    <a:pt x="1479" y="1801"/>
                    <a:pt x="1518" y="1801"/>
                    <a:pt x="1557" y="1782"/>
                  </a:cubicBezTo>
                  <a:cubicBezTo>
                    <a:pt x="1635" y="1723"/>
                    <a:pt x="1712" y="1665"/>
                    <a:pt x="1790" y="1607"/>
                  </a:cubicBezTo>
                  <a:cubicBezTo>
                    <a:pt x="1926" y="1451"/>
                    <a:pt x="2043" y="1315"/>
                    <a:pt x="2101" y="1101"/>
                  </a:cubicBezTo>
                  <a:cubicBezTo>
                    <a:pt x="2140" y="1023"/>
                    <a:pt x="2160" y="926"/>
                    <a:pt x="2140" y="829"/>
                  </a:cubicBezTo>
                  <a:cubicBezTo>
                    <a:pt x="2140" y="732"/>
                    <a:pt x="2121" y="654"/>
                    <a:pt x="2063" y="557"/>
                  </a:cubicBezTo>
                  <a:cubicBezTo>
                    <a:pt x="2024" y="479"/>
                    <a:pt x="1965" y="401"/>
                    <a:pt x="1887" y="362"/>
                  </a:cubicBezTo>
                  <a:cubicBezTo>
                    <a:pt x="1868" y="323"/>
                    <a:pt x="1849" y="323"/>
                    <a:pt x="1829" y="304"/>
                  </a:cubicBezTo>
                  <a:cubicBezTo>
                    <a:pt x="1790" y="226"/>
                    <a:pt x="1732" y="168"/>
                    <a:pt x="1654" y="129"/>
                  </a:cubicBezTo>
                  <a:lnTo>
                    <a:pt x="1479" y="51"/>
                  </a:lnTo>
                  <a:cubicBezTo>
                    <a:pt x="1405" y="14"/>
                    <a:pt x="1331"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8" name="Google Shape;1498;p50"/>
            <p:cNvSpPr/>
            <p:nvPr/>
          </p:nvSpPr>
          <p:spPr>
            <a:xfrm>
              <a:off x="-6652825" y="2664388"/>
              <a:ext cx="76350" cy="52000"/>
            </a:xfrm>
            <a:custGeom>
              <a:avLst/>
              <a:gdLst/>
              <a:ahLst/>
              <a:cxnLst/>
              <a:rect l="l" t="t" r="r" b="b"/>
              <a:pathLst>
                <a:path w="3054" h="2080" extrusionOk="0">
                  <a:moveTo>
                    <a:pt x="1637" y="0"/>
                  </a:moveTo>
                  <a:cubicBezTo>
                    <a:pt x="1360" y="0"/>
                    <a:pt x="1078" y="76"/>
                    <a:pt x="836" y="204"/>
                  </a:cubicBezTo>
                  <a:cubicBezTo>
                    <a:pt x="700" y="282"/>
                    <a:pt x="545" y="379"/>
                    <a:pt x="428" y="496"/>
                  </a:cubicBezTo>
                  <a:cubicBezTo>
                    <a:pt x="311" y="613"/>
                    <a:pt x="195" y="749"/>
                    <a:pt x="117" y="905"/>
                  </a:cubicBezTo>
                  <a:cubicBezTo>
                    <a:pt x="39" y="1021"/>
                    <a:pt x="0" y="1138"/>
                    <a:pt x="0" y="1274"/>
                  </a:cubicBezTo>
                  <a:cubicBezTo>
                    <a:pt x="0" y="1371"/>
                    <a:pt x="0" y="1449"/>
                    <a:pt x="39" y="1546"/>
                  </a:cubicBezTo>
                  <a:cubicBezTo>
                    <a:pt x="117" y="1741"/>
                    <a:pt x="272" y="1935"/>
                    <a:pt x="486" y="1974"/>
                  </a:cubicBezTo>
                  <a:cubicBezTo>
                    <a:pt x="731" y="2044"/>
                    <a:pt x="969" y="2079"/>
                    <a:pt x="1213" y="2079"/>
                  </a:cubicBezTo>
                  <a:cubicBezTo>
                    <a:pt x="1376" y="2079"/>
                    <a:pt x="1540" y="2064"/>
                    <a:pt x="1712" y="2033"/>
                  </a:cubicBezTo>
                  <a:cubicBezTo>
                    <a:pt x="1906" y="1994"/>
                    <a:pt x="2101" y="1935"/>
                    <a:pt x="2276" y="1858"/>
                  </a:cubicBezTo>
                  <a:cubicBezTo>
                    <a:pt x="2470" y="1780"/>
                    <a:pt x="2645" y="1663"/>
                    <a:pt x="2801" y="1546"/>
                  </a:cubicBezTo>
                  <a:cubicBezTo>
                    <a:pt x="2956" y="1469"/>
                    <a:pt x="3034" y="1216"/>
                    <a:pt x="3054" y="1060"/>
                  </a:cubicBezTo>
                  <a:cubicBezTo>
                    <a:pt x="3054" y="885"/>
                    <a:pt x="2995" y="671"/>
                    <a:pt x="2879" y="554"/>
                  </a:cubicBezTo>
                  <a:cubicBezTo>
                    <a:pt x="2742" y="418"/>
                    <a:pt x="2567" y="302"/>
                    <a:pt x="2373" y="302"/>
                  </a:cubicBezTo>
                  <a:lnTo>
                    <a:pt x="2353" y="302"/>
                  </a:lnTo>
                  <a:cubicBezTo>
                    <a:pt x="2237" y="146"/>
                    <a:pt x="2042" y="29"/>
                    <a:pt x="1809" y="10"/>
                  </a:cubicBezTo>
                  <a:cubicBezTo>
                    <a:pt x="1752" y="3"/>
                    <a:pt x="1695" y="0"/>
                    <a:pt x="16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9" name="Google Shape;1499;p50"/>
            <p:cNvSpPr/>
            <p:nvPr/>
          </p:nvSpPr>
          <p:spPr>
            <a:xfrm>
              <a:off x="-6495775" y="2694288"/>
              <a:ext cx="58375" cy="49125"/>
            </a:xfrm>
            <a:custGeom>
              <a:avLst/>
              <a:gdLst/>
              <a:ahLst/>
              <a:cxnLst/>
              <a:rect l="l" t="t" r="r" b="b"/>
              <a:pathLst>
                <a:path w="2335" h="1965" extrusionOk="0">
                  <a:moveTo>
                    <a:pt x="1439" y="0"/>
                  </a:moveTo>
                  <a:cubicBezTo>
                    <a:pt x="1303" y="0"/>
                    <a:pt x="1187" y="20"/>
                    <a:pt x="1070" y="78"/>
                  </a:cubicBezTo>
                  <a:cubicBezTo>
                    <a:pt x="953" y="136"/>
                    <a:pt x="837" y="195"/>
                    <a:pt x="720" y="253"/>
                  </a:cubicBezTo>
                  <a:cubicBezTo>
                    <a:pt x="564" y="350"/>
                    <a:pt x="409" y="467"/>
                    <a:pt x="273" y="584"/>
                  </a:cubicBezTo>
                  <a:cubicBezTo>
                    <a:pt x="97" y="759"/>
                    <a:pt x="0" y="1012"/>
                    <a:pt x="59" y="1265"/>
                  </a:cubicBezTo>
                  <a:cubicBezTo>
                    <a:pt x="78" y="1401"/>
                    <a:pt x="136" y="1498"/>
                    <a:pt x="214" y="1595"/>
                  </a:cubicBezTo>
                  <a:cubicBezTo>
                    <a:pt x="292" y="1692"/>
                    <a:pt x="409" y="1751"/>
                    <a:pt x="525" y="1790"/>
                  </a:cubicBezTo>
                  <a:cubicBezTo>
                    <a:pt x="623" y="1848"/>
                    <a:pt x="739" y="1887"/>
                    <a:pt x="856" y="1906"/>
                  </a:cubicBezTo>
                  <a:cubicBezTo>
                    <a:pt x="953" y="1926"/>
                    <a:pt x="1070" y="1965"/>
                    <a:pt x="1187" y="1965"/>
                  </a:cubicBezTo>
                  <a:cubicBezTo>
                    <a:pt x="1264" y="1945"/>
                    <a:pt x="1362" y="1945"/>
                    <a:pt x="1439" y="1945"/>
                  </a:cubicBezTo>
                  <a:cubicBezTo>
                    <a:pt x="1517" y="1926"/>
                    <a:pt x="1615" y="1887"/>
                    <a:pt x="1673" y="1867"/>
                  </a:cubicBezTo>
                  <a:cubicBezTo>
                    <a:pt x="1770" y="1829"/>
                    <a:pt x="1848" y="1751"/>
                    <a:pt x="1926" y="1692"/>
                  </a:cubicBezTo>
                  <a:cubicBezTo>
                    <a:pt x="2004" y="1634"/>
                    <a:pt x="2081" y="1556"/>
                    <a:pt x="2140" y="1478"/>
                  </a:cubicBezTo>
                  <a:cubicBezTo>
                    <a:pt x="2179" y="1420"/>
                    <a:pt x="2217" y="1323"/>
                    <a:pt x="2256" y="1265"/>
                  </a:cubicBezTo>
                  <a:cubicBezTo>
                    <a:pt x="2256" y="1245"/>
                    <a:pt x="2276" y="1226"/>
                    <a:pt x="2276" y="1187"/>
                  </a:cubicBezTo>
                  <a:cubicBezTo>
                    <a:pt x="2315" y="1031"/>
                    <a:pt x="2334" y="876"/>
                    <a:pt x="2295" y="720"/>
                  </a:cubicBezTo>
                  <a:cubicBezTo>
                    <a:pt x="2276" y="623"/>
                    <a:pt x="2237" y="545"/>
                    <a:pt x="2179" y="467"/>
                  </a:cubicBezTo>
                  <a:cubicBezTo>
                    <a:pt x="2140" y="389"/>
                    <a:pt x="2081" y="312"/>
                    <a:pt x="1984" y="273"/>
                  </a:cubicBezTo>
                  <a:cubicBezTo>
                    <a:pt x="1965" y="234"/>
                    <a:pt x="1926" y="234"/>
                    <a:pt x="1887" y="214"/>
                  </a:cubicBezTo>
                  <a:cubicBezTo>
                    <a:pt x="1809" y="136"/>
                    <a:pt x="1731" y="78"/>
                    <a:pt x="1615" y="39"/>
                  </a:cubicBezTo>
                  <a:cubicBezTo>
                    <a:pt x="1556" y="39"/>
                    <a:pt x="1498" y="20"/>
                    <a:pt x="14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0" name="Google Shape;1500;p50"/>
            <p:cNvSpPr/>
            <p:nvPr/>
          </p:nvSpPr>
          <p:spPr>
            <a:xfrm>
              <a:off x="-7143450" y="2703038"/>
              <a:ext cx="70050" cy="46425"/>
            </a:xfrm>
            <a:custGeom>
              <a:avLst/>
              <a:gdLst/>
              <a:ahLst/>
              <a:cxnLst/>
              <a:rect l="l" t="t" r="r" b="b"/>
              <a:pathLst>
                <a:path w="2802" h="1857" extrusionOk="0">
                  <a:moveTo>
                    <a:pt x="1693" y="0"/>
                  </a:moveTo>
                  <a:cubicBezTo>
                    <a:pt x="1245" y="0"/>
                    <a:pt x="779" y="117"/>
                    <a:pt x="390" y="331"/>
                  </a:cubicBezTo>
                  <a:cubicBezTo>
                    <a:pt x="292" y="389"/>
                    <a:pt x="195" y="487"/>
                    <a:pt x="117" y="584"/>
                  </a:cubicBezTo>
                  <a:cubicBezTo>
                    <a:pt x="59" y="681"/>
                    <a:pt x="20" y="817"/>
                    <a:pt x="1" y="934"/>
                  </a:cubicBezTo>
                  <a:cubicBezTo>
                    <a:pt x="1" y="1167"/>
                    <a:pt x="117" y="1459"/>
                    <a:pt x="312" y="1576"/>
                  </a:cubicBezTo>
                  <a:cubicBezTo>
                    <a:pt x="448" y="1634"/>
                    <a:pt x="565" y="1712"/>
                    <a:pt x="701" y="1751"/>
                  </a:cubicBezTo>
                  <a:cubicBezTo>
                    <a:pt x="837" y="1790"/>
                    <a:pt x="973" y="1809"/>
                    <a:pt x="1109" y="1848"/>
                  </a:cubicBezTo>
                  <a:cubicBezTo>
                    <a:pt x="1161" y="1848"/>
                    <a:pt x="1222" y="1857"/>
                    <a:pt x="1279" y="1857"/>
                  </a:cubicBezTo>
                  <a:cubicBezTo>
                    <a:pt x="1308" y="1857"/>
                    <a:pt x="1336" y="1855"/>
                    <a:pt x="1362" y="1848"/>
                  </a:cubicBezTo>
                  <a:cubicBezTo>
                    <a:pt x="1498" y="1848"/>
                    <a:pt x="1634" y="1848"/>
                    <a:pt x="1771" y="1809"/>
                  </a:cubicBezTo>
                  <a:cubicBezTo>
                    <a:pt x="1985" y="1770"/>
                    <a:pt x="2218" y="1693"/>
                    <a:pt x="2393" y="1576"/>
                  </a:cubicBezTo>
                  <a:cubicBezTo>
                    <a:pt x="2549" y="1479"/>
                    <a:pt x="2704" y="1362"/>
                    <a:pt x="2763" y="1167"/>
                  </a:cubicBezTo>
                  <a:cubicBezTo>
                    <a:pt x="2801" y="1031"/>
                    <a:pt x="2801" y="895"/>
                    <a:pt x="2782" y="778"/>
                  </a:cubicBezTo>
                  <a:cubicBezTo>
                    <a:pt x="2743" y="623"/>
                    <a:pt x="2685" y="487"/>
                    <a:pt x="2587" y="389"/>
                  </a:cubicBezTo>
                  <a:cubicBezTo>
                    <a:pt x="2451" y="214"/>
                    <a:pt x="2218" y="98"/>
                    <a:pt x="1985" y="98"/>
                  </a:cubicBezTo>
                  <a:cubicBezTo>
                    <a:pt x="1907" y="39"/>
                    <a:pt x="1790" y="0"/>
                    <a:pt x="1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1" name="Google Shape;1501;p50"/>
            <p:cNvSpPr/>
            <p:nvPr/>
          </p:nvSpPr>
          <p:spPr>
            <a:xfrm>
              <a:off x="-7335500" y="2663413"/>
              <a:ext cx="47175" cy="42075"/>
            </a:xfrm>
            <a:custGeom>
              <a:avLst/>
              <a:gdLst/>
              <a:ahLst/>
              <a:cxnLst/>
              <a:rect l="l" t="t" r="r" b="b"/>
              <a:pathLst>
                <a:path w="1887" h="1683" extrusionOk="0">
                  <a:moveTo>
                    <a:pt x="1157" y="0"/>
                  </a:moveTo>
                  <a:cubicBezTo>
                    <a:pt x="1109" y="0"/>
                    <a:pt x="1060" y="10"/>
                    <a:pt x="1012" y="29"/>
                  </a:cubicBezTo>
                  <a:cubicBezTo>
                    <a:pt x="973" y="49"/>
                    <a:pt x="914" y="68"/>
                    <a:pt x="856" y="88"/>
                  </a:cubicBezTo>
                  <a:cubicBezTo>
                    <a:pt x="817" y="88"/>
                    <a:pt x="798" y="107"/>
                    <a:pt x="778" y="127"/>
                  </a:cubicBezTo>
                  <a:cubicBezTo>
                    <a:pt x="720" y="127"/>
                    <a:pt x="642" y="127"/>
                    <a:pt x="584" y="146"/>
                  </a:cubicBezTo>
                  <a:lnTo>
                    <a:pt x="409" y="205"/>
                  </a:lnTo>
                  <a:cubicBezTo>
                    <a:pt x="292" y="263"/>
                    <a:pt x="214" y="341"/>
                    <a:pt x="136" y="438"/>
                  </a:cubicBezTo>
                  <a:lnTo>
                    <a:pt x="59" y="613"/>
                  </a:lnTo>
                  <a:cubicBezTo>
                    <a:pt x="20" y="749"/>
                    <a:pt x="0" y="866"/>
                    <a:pt x="39" y="982"/>
                  </a:cubicBezTo>
                  <a:cubicBezTo>
                    <a:pt x="78" y="1158"/>
                    <a:pt x="117" y="1235"/>
                    <a:pt x="214" y="1371"/>
                  </a:cubicBezTo>
                  <a:cubicBezTo>
                    <a:pt x="253" y="1430"/>
                    <a:pt x="370" y="1508"/>
                    <a:pt x="389" y="1508"/>
                  </a:cubicBezTo>
                  <a:cubicBezTo>
                    <a:pt x="389" y="1527"/>
                    <a:pt x="389" y="1527"/>
                    <a:pt x="409" y="1527"/>
                  </a:cubicBezTo>
                  <a:cubicBezTo>
                    <a:pt x="467" y="1566"/>
                    <a:pt x="525" y="1605"/>
                    <a:pt x="603" y="1624"/>
                  </a:cubicBezTo>
                  <a:cubicBezTo>
                    <a:pt x="603" y="1624"/>
                    <a:pt x="623" y="1624"/>
                    <a:pt x="642" y="1644"/>
                  </a:cubicBezTo>
                  <a:cubicBezTo>
                    <a:pt x="700" y="1644"/>
                    <a:pt x="778" y="1663"/>
                    <a:pt x="856" y="1683"/>
                  </a:cubicBezTo>
                  <a:lnTo>
                    <a:pt x="895" y="1683"/>
                  </a:lnTo>
                  <a:cubicBezTo>
                    <a:pt x="973" y="1683"/>
                    <a:pt x="1050" y="1663"/>
                    <a:pt x="1128" y="1644"/>
                  </a:cubicBezTo>
                  <a:cubicBezTo>
                    <a:pt x="1226" y="1624"/>
                    <a:pt x="1303" y="1605"/>
                    <a:pt x="1381" y="1566"/>
                  </a:cubicBezTo>
                  <a:cubicBezTo>
                    <a:pt x="1381" y="1566"/>
                    <a:pt x="1401" y="1566"/>
                    <a:pt x="1401" y="1547"/>
                  </a:cubicBezTo>
                  <a:cubicBezTo>
                    <a:pt x="1459" y="1527"/>
                    <a:pt x="1517" y="1488"/>
                    <a:pt x="1556" y="1449"/>
                  </a:cubicBezTo>
                  <a:cubicBezTo>
                    <a:pt x="1576" y="1449"/>
                    <a:pt x="1576" y="1430"/>
                    <a:pt x="1576" y="1430"/>
                  </a:cubicBezTo>
                  <a:cubicBezTo>
                    <a:pt x="1576" y="1430"/>
                    <a:pt x="1595" y="1430"/>
                    <a:pt x="1595" y="1410"/>
                  </a:cubicBezTo>
                  <a:cubicBezTo>
                    <a:pt x="1614" y="1391"/>
                    <a:pt x="1653" y="1352"/>
                    <a:pt x="1673" y="1333"/>
                  </a:cubicBezTo>
                  <a:cubicBezTo>
                    <a:pt x="1673" y="1313"/>
                    <a:pt x="1712" y="1294"/>
                    <a:pt x="1731" y="1255"/>
                  </a:cubicBezTo>
                  <a:cubicBezTo>
                    <a:pt x="1848" y="1099"/>
                    <a:pt x="1867" y="1002"/>
                    <a:pt x="1887" y="827"/>
                  </a:cubicBezTo>
                  <a:cubicBezTo>
                    <a:pt x="1887" y="827"/>
                    <a:pt x="1887" y="807"/>
                    <a:pt x="1887" y="788"/>
                  </a:cubicBezTo>
                  <a:cubicBezTo>
                    <a:pt x="1887" y="730"/>
                    <a:pt x="1887" y="652"/>
                    <a:pt x="1867" y="574"/>
                  </a:cubicBezTo>
                  <a:cubicBezTo>
                    <a:pt x="1848" y="477"/>
                    <a:pt x="1809" y="399"/>
                    <a:pt x="1751" y="321"/>
                  </a:cubicBezTo>
                  <a:cubicBezTo>
                    <a:pt x="1712" y="243"/>
                    <a:pt x="1653" y="185"/>
                    <a:pt x="1556" y="127"/>
                  </a:cubicBezTo>
                  <a:cubicBezTo>
                    <a:pt x="1478" y="68"/>
                    <a:pt x="1401" y="29"/>
                    <a:pt x="1303" y="29"/>
                  </a:cubicBezTo>
                  <a:cubicBezTo>
                    <a:pt x="1255" y="10"/>
                    <a:pt x="1206" y="0"/>
                    <a:pt x="1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2" name="Google Shape;1502;p50"/>
            <p:cNvSpPr/>
            <p:nvPr/>
          </p:nvSpPr>
          <p:spPr>
            <a:xfrm>
              <a:off x="-7093375" y="2824588"/>
              <a:ext cx="42825" cy="38925"/>
            </a:xfrm>
            <a:custGeom>
              <a:avLst/>
              <a:gdLst/>
              <a:ahLst/>
              <a:cxnLst/>
              <a:rect l="l" t="t" r="r" b="b"/>
              <a:pathLst>
                <a:path w="1713" h="1557" extrusionOk="0">
                  <a:moveTo>
                    <a:pt x="1012" y="1"/>
                  </a:moveTo>
                  <a:cubicBezTo>
                    <a:pt x="896" y="1"/>
                    <a:pt x="779" y="20"/>
                    <a:pt x="662" y="79"/>
                  </a:cubicBezTo>
                  <a:cubicBezTo>
                    <a:pt x="584" y="117"/>
                    <a:pt x="487" y="156"/>
                    <a:pt x="409" y="195"/>
                  </a:cubicBezTo>
                  <a:cubicBezTo>
                    <a:pt x="332" y="234"/>
                    <a:pt x="254" y="292"/>
                    <a:pt x="195" y="370"/>
                  </a:cubicBezTo>
                  <a:cubicBezTo>
                    <a:pt x="137" y="448"/>
                    <a:pt x="79" y="526"/>
                    <a:pt x="59" y="623"/>
                  </a:cubicBezTo>
                  <a:cubicBezTo>
                    <a:pt x="20" y="701"/>
                    <a:pt x="1" y="798"/>
                    <a:pt x="20" y="895"/>
                  </a:cubicBezTo>
                  <a:cubicBezTo>
                    <a:pt x="20" y="993"/>
                    <a:pt x="40" y="1070"/>
                    <a:pt x="98" y="1168"/>
                  </a:cubicBezTo>
                  <a:lnTo>
                    <a:pt x="195" y="1304"/>
                  </a:lnTo>
                  <a:cubicBezTo>
                    <a:pt x="273" y="1401"/>
                    <a:pt x="390" y="1479"/>
                    <a:pt x="507" y="1518"/>
                  </a:cubicBezTo>
                  <a:cubicBezTo>
                    <a:pt x="565" y="1518"/>
                    <a:pt x="623" y="1537"/>
                    <a:pt x="701" y="1557"/>
                  </a:cubicBezTo>
                  <a:cubicBezTo>
                    <a:pt x="818" y="1557"/>
                    <a:pt x="935" y="1537"/>
                    <a:pt x="1051" y="1479"/>
                  </a:cubicBezTo>
                  <a:cubicBezTo>
                    <a:pt x="1129" y="1440"/>
                    <a:pt x="1226" y="1401"/>
                    <a:pt x="1304" y="1343"/>
                  </a:cubicBezTo>
                  <a:cubicBezTo>
                    <a:pt x="1382" y="1304"/>
                    <a:pt x="1460" y="1246"/>
                    <a:pt x="1518" y="1187"/>
                  </a:cubicBezTo>
                  <a:cubicBezTo>
                    <a:pt x="1596" y="1109"/>
                    <a:pt x="1635" y="1032"/>
                    <a:pt x="1654" y="934"/>
                  </a:cubicBezTo>
                  <a:cubicBezTo>
                    <a:pt x="1693" y="837"/>
                    <a:pt x="1713" y="759"/>
                    <a:pt x="1693" y="662"/>
                  </a:cubicBezTo>
                  <a:cubicBezTo>
                    <a:pt x="1693" y="565"/>
                    <a:pt x="1674" y="468"/>
                    <a:pt x="1615" y="390"/>
                  </a:cubicBezTo>
                  <a:cubicBezTo>
                    <a:pt x="1596" y="331"/>
                    <a:pt x="1557" y="292"/>
                    <a:pt x="1518" y="234"/>
                  </a:cubicBezTo>
                  <a:cubicBezTo>
                    <a:pt x="1440" y="137"/>
                    <a:pt x="1324" y="79"/>
                    <a:pt x="1207" y="40"/>
                  </a:cubicBezTo>
                  <a:cubicBezTo>
                    <a:pt x="1148" y="20"/>
                    <a:pt x="1090" y="20"/>
                    <a:pt x="1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3" name="Google Shape;1503;p50"/>
            <p:cNvSpPr/>
            <p:nvPr/>
          </p:nvSpPr>
          <p:spPr>
            <a:xfrm>
              <a:off x="-6960125" y="2773713"/>
              <a:ext cx="41825" cy="36375"/>
            </a:xfrm>
            <a:custGeom>
              <a:avLst/>
              <a:gdLst/>
              <a:ahLst/>
              <a:cxnLst/>
              <a:rect l="l" t="t" r="r" b="b"/>
              <a:pathLst>
                <a:path w="1673" h="1455" extrusionOk="0">
                  <a:moveTo>
                    <a:pt x="958" y="0"/>
                  </a:moveTo>
                  <a:cubicBezTo>
                    <a:pt x="907" y="0"/>
                    <a:pt x="854" y="5"/>
                    <a:pt x="798" y="13"/>
                  </a:cubicBezTo>
                  <a:lnTo>
                    <a:pt x="584" y="52"/>
                  </a:lnTo>
                  <a:cubicBezTo>
                    <a:pt x="486" y="52"/>
                    <a:pt x="409" y="91"/>
                    <a:pt x="331" y="149"/>
                  </a:cubicBezTo>
                  <a:cubicBezTo>
                    <a:pt x="253" y="208"/>
                    <a:pt x="175" y="266"/>
                    <a:pt x="136" y="344"/>
                  </a:cubicBezTo>
                  <a:cubicBezTo>
                    <a:pt x="78" y="421"/>
                    <a:pt x="39" y="519"/>
                    <a:pt x="39" y="616"/>
                  </a:cubicBezTo>
                  <a:cubicBezTo>
                    <a:pt x="0" y="694"/>
                    <a:pt x="0" y="791"/>
                    <a:pt x="20" y="888"/>
                  </a:cubicBezTo>
                  <a:cubicBezTo>
                    <a:pt x="58" y="947"/>
                    <a:pt x="78" y="1005"/>
                    <a:pt x="97" y="1063"/>
                  </a:cubicBezTo>
                  <a:cubicBezTo>
                    <a:pt x="156" y="1180"/>
                    <a:pt x="233" y="1258"/>
                    <a:pt x="331" y="1336"/>
                  </a:cubicBezTo>
                  <a:cubicBezTo>
                    <a:pt x="389" y="1355"/>
                    <a:pt x="447" y="1394"/>
                    <a:pt x="506" y="1413"/>
                  </a:cubicBezTo>
                  <a:cubicBezTo>
                    <a:pt x="578" y="1437"/>
                    <a:pt x="657" y="1454"/>
                    <a:pt x="735" y="1454"/>
                  </a:cubicBezTo>
                  <a:cubicBezTo>
                    <a:pt x="783" y="1454"/>
                    <a:pt x="831" y="1448"/>
                    <a:pt x="875" y="1433"/>
                  </a:cubicBezTo>
                  <a:lnTo>
                    <a:pt x="1089" y="1413"/>
                  </a:lnTo>
                  <a:cubicBezTo>
                    <a:pt x="1187" y="1394"/>
                    <a:pt x="1264" y="1355"/>
                    <a:pt x="1342" y="1297"/>
                  </a:cubicBezTo>
                  <a:cubicBezTo>
                    <a:pt x="1420" y="1258"/>
                    <a:pt x="1498" y="1180"/>
                    <a:pt x="1537" y="1102"/>
                  </a:cubicBezTo>
                  <a:cubicBezTo>
                    <a:pt x="1595" y="1024"/>
                    <a:pt x="1634" y="927"/>
                    <a:pt x="1634" y="830"/>
                  </a:cubicBezTo>
                  <a:cubicBezTo>
                    <a:pt x="1673" y="752"/>
                    <a:pt x="1673" y="655"/>
                    <a:pt x="1653" y="558"/>
                  </a:cubicBezTo>
                  <a:cubicBezTo>
                    <a:pt x="1634" y="499"/>
                    <a:pt x="1614" y="441"/>
                    <a:pt x="1595" y="383"/>
                  </a:cubicBezTo>
                  <a:cubicBezTo>
                    <a:pt x="1537" y="285"/>
                    <a:pt x="1439" y="188"/>
                    <a:pt x="1342" y="110"/>
                  </a:cubicBezTo>
                  <a:cubicBezTo>
                    <a:pt x="1284" y="91"/>
                    <a:pt x="1225" y="52"/>
                    <a:pt x="1167" y="32"/>
                  </a:cubicBezTo>
                  <a:cubicBezTo>
                    <a:pt x="1099" y="10"/>
                    <a:pt x="1030" y="0"/>
                    <a:pt x="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4" name="Google Shape;1504;p50"/>
            <p:cNvSpPr/>
            <p:nvPr/>
          </p:nvSpPr>
          <p:spPr>
            <a:xfrm>
              <a:off x="-7007925" y="2662988"/>
              <a:ext cx="43100" cy="34900"/>
            </a:xfrm>
            <a:custGeom>
              <a:avLst/>
              <a:gdLst/>
              <a:ahLst/>
              <a:cxnLst/>
              <a:rect l="l" t="t" r="r" b="b"/>
              <a:pathLst>
                <a:path w="1724" h="1396" extrusionOk="0">
                  <a:moveTo>
                    <a:pt x="827" y="0"/>
                  </a:moveTo>
                  <a:cubicBezTo>
                    <a:pt x="557" y="0"/>
                    <a:pt x="292" y="142"/>
                    <a:pt x="181" y="474"/>
                  </a:cubicBezTo>
                  <a:cubicBezTo>
                    <a:pt x="0" y="1017"/>
                    <a:pt x="455" y="1396"/>
                    <a:pt x="897" y="1396"/>
                  </a:cubicBezTo>
                  <a:cubicBezTo>
                    <a:pt x="1167" y="1396"/>
                    <a:pt x="1432" y="1254"/>
                    <a:pt x="1543" y="922"/>
                  </a:cubicBezTo>
                  <a:cubicBezTo>
                    <a:pt x="1724" y="379"/>
                    <a:pt x="1268" y="0"/>
                    <a:pt x="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5" name="Google Shape;1505;p50"/>
            <p:cNvSpPr/>
            <p:nvPr/>
          </p:nvSpPr>
          <p:spPr>
            <a:xfrm>
              <a:off x="-6744875" y="2726188"/>
              <a:ext cx="42625" cy="34925"/>
            </a:xfrm>
            <a:custGeom>
              <a:avLst/>
              <a:gdLst/>
              <a:ahLst/>
              <a:cxnLst/>
              <a:rect l="l" t="t" r="r" b="b"/>
              <a:pathLst>
                <a:path w="1705" h="1397" extrusionOk="0">
                  <a:moveTo>
                    <a:pt x="821" y="1"/>
                  </a:moveTo>
                  <a:cubicBezTo>
                    <a:pt x="554" y="1"/>
                    <a:pt x="292" y="143"/>
                    <a:pt x="181" y="475"/>
                  </a:cubicBezTo>
                  <a:cubicBezTo>
                    <a:pt x="0" y="1018"/>
                    <a:pt x="455" y="1396"/>
                    <a:pt x="892" y="1396"/>
                  </a:cubicBezTo>
                  <a:cubicBezTo>
                    <a:pt x="1160" y="1396"/>
                    <a:pt x="1420" y="1254"/>
                    <a:pt x="1523" y="922"/>
                  </a:cubicBezTo>
                  <a:cubicBezTo>
                    <a:pt x="1704" y="379"/>
                    <a:pt x="1256" y="1"/>
                    <a:pt x="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6" name="Google Shape;1506;p50"/>
            <p:cNvSpPr/>
            <p:nvPr/>
          </p:nvSpPr>
          <p:spPr>
            <a:xfrm>
              <a:off x="-6660125" y="2830438"/>
              <a:ext cx="71000" cy="58475"/>
            </a:xfrm>
            <a:custGeom>
              <a:avLst/>
              <a:gdLst/>
              <a:ahLst/>
              <a:cxnLst/>
              <a:rect l="l" t="t" r="r" b="b"/>
              <a:pathLst>
                <a:path w="2840" h="2339" extrusionOk="0">
                  <a:moveTo>
                    <a:pt x="1887" y="0"/>
                  </a:moveTo>
                  <a:cubicBezTo>
                    <a:pt x="1556" y="0"/>
                    <a:pt x="1245" y="58"/>
                    <a:pt x="934" y="195"/>
                  </a:cubicBezTo>
                  <a:cubicBezTo>
                    <a:pt x="778" y="272"/>
                    <a:pt x="642" y="370"/>
                    <a:pt x="506" y="467"/>
                  </a:cubicBezTo>
                  <a:cubicBezTo>
                    <a:pt x="389" y="564"/>
                    <a:pt x="253" y="681"/>
                    <a:pt x="175" y="817"/>
                  </a:cubicBezTo>
                  <a:cubicBezTo>
                    <a:pt x="59" y="1012"/>
                    <a:pt x="0" y="1245"/>
                    <a:pt x="59" y="1459"/>
                  </a:cubicBezTo>
                  <a:cubicBezTo>
                    <a:pt x="98" y="1673"/>
                    <a:pt x="234" y="1848"/>
                    <a:pt x="409" y="1984"/>
                  </a:cubicBezTo>
                  <a:cubicBezTo>
                    <a:pt x="467" y="2023"/>
                    <a:pt x="545" y="2062"/>
                    <a:pt x="623" y="2101"/>
                  </a:cubicBezTo>
                  <a:cubicBezTo>
                    <a:pt x="701" y="2140"/>
                    <a:pt x="798" y="2178"/>
                    <a:pt x="876" y="2217"/>
                  </a:cubicBezTo>
                  <a:cubicBezTo>
                    <a:pt x="1051" y="2276"/>
                    <a:pt x="1226" y="2315"/>
                    <a:pt x="1401" y="2334"/>
                  </a:cubicBezTo>
                  <a:cubicBezTo>
                    <a:pt x="1443" y="2337"/>
                    <a:pt x="1483" y="2339"/>
                    <a:pt x="1523" y="2339"/>
                  </a:cubicBezTo>
                  <a:cubicBezTo>
                    <a:pt x="1719" y="2339"/>
                    <a:pt x="1884" y="2298"/>
                    <a:pt x="2062" y="2217"/>
                  </a:cubicBezTo>
                  <a:cubicBezTo>
                    <a:pt x="2179" y="2178"/>
                    <a:pt x="2276" y="2120"/>
                    <a:pt x="2354" y="2062"/>
                  </a:cubicBezTo>
                  <a:cubicBezTo>
                    <a:pt x="2451" y="1984"/>
                    <a:pt x="2529" y="1906"/>
                    <a:pt x="2607" y="1809"/>
                  </a:cubicBezTo>
                  <a:cubicBezTo>
                    <a:pt x="2743" y="1634"/>
                    <a:pt x="2821" y="1381"/>
                    <a:pt x="2840" y="1167"/>
                  </a:cubicBezTo>
                  <a:cubicBezTo>
                    <a:pt x="2840" y="973"/>
                    <a:pt x="2782" y="798"/>
                    <a:pt x="2645" y="661"/>
                  </a:cubicBezTo>
                  <a:cubicBezTo>
                    <a:pt x="2626" y="623"/>
                    <a:pt x="2587" y="584"/>
                    <a:pt x="2548" y="564"/>
                  </a:cubicBezTo>
                  <a:cubicBezTo>
                    <a:pt x="2529" y="447"/>
                    <a:pt x="2470" y="331"/>
                    <a:pt x="2393" y="253"/>
                  </a:cubicBezTo>
                  <a:cubicBezTo>
                    <a:pt x="2256" y="117"/>
                    <a:pt x="2081" y="20"/>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7" name="Google Shape;1507;p50"/>
            <p:cNvSpPr/>
            <p:nvPr/>
          </p:nvSpPr>
          <p:spPr>
            <a:xfrm>
              <a:off x="-6795800" y="2841288"/>
              <a:ext cx="51575" cy="46550"/>
            </a:xfrm>
            <a:custGeom>
              <a:avLst/>
              <a:gdLst/>
              <a:ahLst/>
              <a:cxnLst/>
              <a:rect l="l" t="t" r="r" b="b"/>
              <a:pathLst>
                <a:path w="2063" h="1862" extrusionOk="0">
                  <a:moveTo>
                    <a:pt x="1270" y="1"/>
                  </a:moveTo>
                  <a:cubicBezTo>
                    <a:pt x="1219" y="1"/>
                    <a:pt x="1166" y="5"/>
                    <a:pt x="1110" y="13"/>
                  </a:cubicBezTo>
                  <a:cubicBezTo>
                    <a:pt x="1032" y="33"/>
                    <a:pt x="954" y="52"/>
                    <a:pt x="876" y="91"/>
                  </a:cubicBezTo>
                  <a:cubicBezTo>
                    <a:pt x="798" y="111"/>
                    <a:pt x="721" y="150"/>
                    <a:pt x="643" y="189"/>
                  </a:cubicBezTo>
                  <a:cubicBezTo>
                    <a:pt x="565" y="227"/>
                    <a:pt x="507" y="266"/>
                    <a:pt x="429" y="325"/>
                  </a:cubicBezTo>
                  <a:cubicBezTo>
                    <a:pt x="409" y="344"/>
                    <a:pt x="390" y="364"/>
                    <a:pt x="371" y="383"/>
                  </a:cubicBezTo>
                  <a:cubicBezTo>
                    <a:pt x="273" y="441"/>
                    <a:pt x="195" y="539"/>
                    <a:pt x="118" y="616"/>
                  </a:cubicBezTo>
                  <a:cubicBezTo>
                    <a:pt x="98" y="675"/>
                    <a:pt x="79" y="733"/>
                    <a:pt x="40" y="791"/>
                  </a:cubicBezTo>
                  <a:cubicBezTo>
                    <a:pt x="1" y="889"/>
                    <a:pt x="1" y="986"/>
                    <a:pt x="20" y="1083"/>
                  </a:cubicBezTo>
                  <a:cubicBezTo>
                    <a:pt x="20" y="1142"/>
                    <a:pt x="20" y="1200"/>
                    <a:pt x="59" y="1258"/>
                  </a:cubicBezTo>
                  <a:cubicBezTo>
                    <a:pt x="79" y="1336"/>
                    <a:pt x="118" y="1414"/>
                    <a:pt x="176" y="1492"/>
                  </a:cubicBezTo>
                  <a:cubicBezTo>
                    <a:pt x="254" y="1550"/>
                    <a:pt x="312" y="1608"/>
                    <a:pt x="390" y="1667"/>
                  </a:cubicBezTo>
                  <a:cubicBezTo>
                    <a:pt x="409" y="1667"/>
                    <a:pt x="409" y="1686"/>
                    <a:pt x="429" y="1686"/>
                  </a:cubicBezTo>
                  <a:cubicBezTo>
                    <a:pt x="507" y="1725"/>
                    <a:pt x="565" y="1764"/>
                    <a:pt x="643" y="1783"/>
                  </a:cubicBezTo>
                  <a:cubicBezTo>
                    <a:pt x="662" y="1803"/>
                    <a:pt x="682" y="1803"/>
                    <a:pt x="721" y="1803"/>
                  </a:cubicBezTo>
                  <a:cubicBezTo>
                    <a:pt x="798" y="1822"/>
                    <a:pt x="896" y="1861"/>
                    <a:pt x="993" y="1861"/>
                  </a:cubicBezTo>
                  <a:lnTo>
                    <a:pt x="1032" y="1861"/>
                  </a:lnTo>
                  <a:cubicBezTo>
                    <a:pt x="1110" y="1861"/>
                    <a:pt x="1187" y="1842"/>
                    <a:pt x="1265" y="1842"/>
                  </a:cubicBezTo>
                  <a:cubicBezTo>
                    <a:pt x="1285" y="1842"/>
                    <a:pt x="1324" y="1822"/>
                    <a:pt x="1343" y="1822"/>
                  </a:cubicBezTo>
                  <a:cubicBezTo>
                    <a:pt x="1440" y="1803"/>
                    <a:pt x="1518" y="1764"/>
                    <a:pt x="1596" y="1725"/>
                  </a:cubicBezTo>
                  <a:cubicBezTo>
                    <a:pt x="1615" y="1725"/>
                    <a:pt x="1615" y="1706"/>
                    <a:pt x="1635" y="1706"/>
                  </a:cubicBezTo>
                  <a:cubicBezTo>
                    <a:pt x="1693" y="1667"/>
                    <a:pt x="1771" y="1628"/>
                    <a:pt x="1829" y="1589"/>
                  </a:cubicBezTo>
                  <a:cubicBezTo>
                    <a:pt x="1888" y="1511"/>
                    <a:pt x="1946" y="1453"/>
                    <a:pt x="1985" y="1355"/>
                  </a:cubicBezTo>
                  <a:cubicBezTo>
                    <a:pt x="2043" y="1278"/>
                    <a:pt x="2063" y="1180"/>
                    <a:pt x="2063" y="1083"/>
                  </a:cubicBezTo>
                  <a:cubicBezTo>
                    <a:pt x="2063" y="986"/>
                    <a:pt x="2063" y="889"/>
                    <a:pt x="2024" y="811"/>
                  </a:cubicBezTo>
                  <a:cubicBezTo>
                    <a:pt x="2004" y="772"/>
                    <a:pt x="1985" y="753"/>
                    <a:pt x="1985" y="714"/>
                  </a:cubicBezTo>
                  <a:cubicBezTo>
                    <a:pt x="1985" y="655"/>
                    <a:pt x="1965" y="616"/>
                    <a:pt x="1965" y="578"/>
                  </a:cubicBezTo>
                  <a:cubicBezTo>
                    <a:pt x="1946" y="519"/>
                    <a:pt x="1926" y="461"/>
                    <a:pt x="1907" y="402"/>
                  </a:cubicBezTo>
                  <a:cubicBezTo>
                    <a:pt x="1849" y="286"/>
                    <a:pt x="1771" y="189"/>
                    <a:pt x="1654" y="130"/>
                  </a:cubicBezTo>
                  <a:lnTo>
                    <a:pt x="1479" y="33"/>
                  </a:lnTo>
                  <a:cubicBezTo>
                    <a:pt x="1411" y="10"/>
                    <a:pt x="1342" y="1"/>
                    <a:pt x="1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8" name="Google Shape;1508;p50"/>
            <p:cNvSpPr/>
            <p:nvPr/>
          </p:nvSpPr>
          <p:spPr>
            <a:xfrm>
              <a:off x="-6963550" y="2893638"/>
              <a:ext cx="54500" cy="43300"/>
            </a:xfrm>
            <a:custGeom>
              <a:avLst/>
              <a:gdLst/>
              <a:ahLst/>
              <a:cxnLst/>
              <a:rect l="l" t="t" r="r" b="b"/>
              <a:pathLst>
                <a:path w="2180" h="1732" extrusionOk="0">
                  <a:moveTo>
                    <a:pt x="837" y="1"/>
                  </a:moveTo>
                  <a:cubicBezTo>
                    <a:pt x="818" y="1"/>
                    <a:pt x="779" y="1"/>
                    <a:pt x="740" y="20"/>
                  </a:cubicBezTo>
                  <a:lnTo>
                    <a:pt x="701" y="20"/>
                  </a:lnTo>
                  <a:cubicBezTo>
                    <a:pt x="623" y="39"/>
                    <a:pt x="546" y="78"/>
                    <a:pt x="487" y="117"/>
                  </a:cubicBezTo>
                  <a:cubicBezTo>
                    <a:pt x="351" y="195"/>
                    <a:pt x="312" y="215"/>
                    <a:pt x="215" y="331"/>
                  </a:cubicBezTo>
                  <a:cubicBezTo>
                    <a:pt x="195" y="351"/>
                    <a:pt x="157" y="390"/>
                    <a:pt x="137" y="409"/>
                  </a:cubicBezTo>
                  <a:cubicBezTo>
                    <a:pt x="137" y="409"/>
                    <a:pt x="137" y="428"/>
                    <a:pt x="137" y="428"/>
                  </a:cubicBezTo>
                  <a:cubicBezTo>
                    <a:pt x="98" y="487"/>
                    <a:pt x="79" y="545"/>
                    <a:pt x="40" y="603"/>
                  </a:cubicBezTo>
                  <a:cubicBezTo>
                    <a:pt x="20" y="681"/>
                    <a:pt x="1" y="779"/>
                    <a:pt x="1" y="856"/>
                  </a:cubicBezTo>
                  <a:cubicBezTo>
                    <a:pt x="1" y="856"/>
                    <a:pt x="1" y="856"/>
                    <a:pt x="1" y="876"/>
                  </a:cubicBezTo>
                  <a:cubicBezTo>
                    <a:pt x="1" y="895"/>
                    <a:pt x="1" y="934"/>
                    <a:pt x="1" y="973"/>
                  </a:cubicBezTo>
                  <a:cubicBezTo>
                    <a:pt x="1" y="1051"/>
                    <a:pt x="20" y="1148"/>
                    <a:pt x="59" y="1226"/>
                  </a:cubicBezTo>
                  <a:cubicBezTo>
                    <a:pt x="98" y="1265"/>
                    <a:pt x="137" y="1343"/>
                    <a:pt x="176" y="1381"/>
                  </a:cubicBezTo>
                  <a:cubicBezTo>
                    <a:pt x="195" y="1420"/>
                    <a:pt x="293" y="1479"/>
                    <a:pt x="312" y="1518"/>
                  </a:cubicBezTo>
                  <a:cubicBezTo>
                    <a:pt x="332" y="1518"/>
                    <a:pt x="351" y="1537"/>
                    <a:pt x="370" y="1557"/>
                  </a:cubicBezTo>
                  <a:cubicBezTo>
                    <a:pt x="468" y="1595"/>
                    <a:pt x="565" y="1654"/>
                    <a:pt x="662" y="1673"/>
                  </a:cubicBezTo>
                  <a:cubicBezTo>
                    <a:pt x="740" y="1712"/>
                    <a:pt x="818" y="1712"/>
                    <a:pt x="896" y="1732"/>
                  </a:cubicBezTo>
                  <a:lnTo>
                    <a:pt x="1129" y="1732"/>
                  </a:lnTo>
                  <a:cubicBezTo>
                    <a:pt x="1187" y="1712"/>
                    <a:pt x="1226" y="1712"/>
                    <a:pt x="1285" y="1712"/>
                  </a:cubicBezTo>
                  <a:cubicBezTo>
                    <a:pt x="1304" y="1712"/>
                    <a:pt x="1324" y="1693"/>
                    <a:pt x="1343" y="1693"/>
                  </a:cubicBezTo>
                  <a:cubicBezTo>
                    <a:pt x="1421" y="1673"/>
                    <a:pt x="1499" y="1634"/>
                    <a:pt x="1576" y="1615"/>
                  </a:cubicBezTo>
                  <a:cubicBezTo>
                    <a:pt x="1596" y="1595"/>
                    <a:pt x="1615" y="1595"/>
                    <a:pt x="1635" y="1576"/>
                  </a:cubicBezTo>
                  <a:cubicBezTo>
                    <a:pt x="1713" y="1537"/>
                    <a:pt x="1771" y="1479"/>
                    <a:pt x="1849" y="1420"/>
                  </a:cubicBezTo>
                  <a:cubicBezTo>
                    <a:pt x="1907" y="1381"/>
                    <a:pt x="1965" y="1304"/>
                    <a:pt x="2004" y="1245"/>
                  </a:cubicBezTo>
                  <a:cubicBezTo>
                    <a:pt x="2024" y="1226"/>
                    <a:pt x="2043" y="1206"/>
                    <a:pt x="2063" y="1187"/>
                  </a:cubicBezTo>
                  <a:cubicBezTo>
                    <a:pt x="2121" y="1090"/>
                    <a:pt x="2140" y="1012"/>
                    <a:pt x="2160" y="915"/>
                  </a:cubicBezTo>
                  <a:cubicBezTo>
                    <a:pt x="2179" y="817"/>
                    <a:pt x="2179" y="720"/>
                    <a:pt x="2160" y="642"/>
                  </a:cubicBezTo>
                  <a:cubicBezTo>
                    <a:pt x="2140" y="545"/>
                    <a:pt x="2101" y="467"/>
                    <a:pt x="2043" y="390"/>
                  </a:cubicBezTo>
                  <a:cubicBezTo>
                    <a:pt x="2004" y="312"/>
                    <a:pt x="1946" y="234"/>
                    <a:pt x="1849" y="195"/>
                  </a:cubicBezTo>
                  <a:cubicBezTo>
                    <a:pt x="1790" y="156"/>
                    <a:pt x="1751" y="137"/>
                    <a:pt x="1693" y="98"/>
                  </a:cubicBezTo>
                  <a:cubicBezTo>
                    <a:pt x="1613" y="75"/>
                    <a:pt x="1540" y="66"/>
                    <a:pt x="1466" y="66"/>
                  </a:cubicBezTo>
                  <a:cubicBezTo>
                    <a:pt x="1414" y="66"/>
                    <a:pt x="1360" y="70"/>
                    <a:pt x="1304" y="78"/>
                  </a:cubicBezTo>
                  <a:cubicBezTo>
                    <a:pt x="1304" y="78"/>
                    <a:pt x="1304" y="78"/>
                    <a:pt x="1304" y="98"/>
                  </a:cubicBezTo>
                  <a:cubicBezTo>
                    <a:pt x="1265" y="78"/>
                    <a:pt x="1226" y="59"/>
                    <a:pt x="1187" y="39"/>
                  </a:cubicBezTo>
                  <a:lnTo>
                    <a:pt x="1168" y="39"/>
                  </a:lnTo>
                  <a:cubicBezTo>
                    <a:pt x="1110" y="20"/>
                    <a:pt x="1032"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9" name="Google Shape;1509;p50"/>
            <p:cNvSpPr/>
            <p:nvPr/>
          </p:nvSpPr>
          <p:spPr>
            <a:xfrm>
              <a:off x="-7260150" y="2836263"/>
              <a:ext cx="63250" cy="47675"/>
            </a:xfrm>
            <a:custGeom>
              <a:avLst/>
              <a:gdLst/>
              <a:ahLst/>
              <a:cxnLst/>
              <a:rect l="l" t="t" r="r" b="b"/>
              <a:pathLst>
                <a:path w="2530" h="1907" extrusionOk="0">
                  <a:moveTo>
                    <a:pt x="1109" y="1"/>
                  </a:moveTo>
                  <a:cubicBezTo>
                    <a:pt x="1012" y="20"/>
                    <a:pt x="915" y="20"/>
                    <a:pt x="837" y="39"/>
                  </a:cubicBezTo>
                  <a:cubicBezTo>
                    <a:pt x="740" y="59"/>
                    <a:pt x="662" y="98"/>
                    <a:pt x="565" y="117"/>
                  </a:cubicBezTo>
                  <a:cubicBezTo>
                    <a:pt x="448" y="176"/>
                    <a:pt x="331" y="253"/>
                    <a:pt x="254" y="331"/>
                  </a:cubicBezTo>
                  <a:cubicBezTo>
                    <a:pt x="156" y="409"/>
                    <a:pt x="79" y="526"/>
                    <a:pt x="40" y="642"/>
                  </a:cubicBezTo>
                  <a:cubicBezTo>
                    <a:pt x="1" y="740"/>
                    <a:pt x="1" y="837"/>
                    <a:pt x="1" y="915"/>
                  </a:cubicBezTo>
                  <a:cubicBezTo>
                    <a:pt x="1" y="1012"/>
                    <a:pt x="40" y="1109"/>
                    <a:pt x="79" y="1187"/>
                  </a:cubicBezTo>
                  <a:cubicBezTo>
                    <a:pt x="137" y="1304"/>
                    <a:pt x="215" y="1401"/>
                    <a:pt x="312" y="1459"/>
                  </a:cubicBezTo>
                  <a:cubicBezTo>
                    <a:pt x="429" y="1556"/>
                    <a:pt x="545" y="1634"/>
                    <a:pt x="682" y="1712"/>
                  </a:cubicBezTo>
                  <a:cubicBezTo>
                    <a:pt x="798" y="1770"/>
                    <a:pt x="915" y="1829"/>
                    <a:pt x="1032" y="1848"/>
                  </a:cubicBezTo>
                  <a:cubicBezTo>
                    <a:pt x="1129" y="1868"/>
                    <a:pt x="1207" y="1907"/>
                    <a:pt x="1304" y="1907"/>
                  </a:cubicBezTo>
                  <a:cubicBezTo>
                    <a:pt x="1382" y="1907"/>
                    <a:pt x="1479" y="1887"/>
                    <a:pt x="1557" y="1887"/>
                  </a:cubicBezTo>
                  <a:cubicBezTo>
                    <a:pt x="1673" y="1868"/>
                    <a:pt x="1771" y="1829"/>
                    <a:pt x="1887" y="1790"/>
                  </a:cubicBezTo>
                  <a:cubicBezTo>
                    <a:pt x="1907" y="1770"/>
                    <a:pt x="1926" y="1751"/>
                    <a:pt x="1946" y="1751"/>
                  </a:cubicBezTo>
                  <a:cubicBezTo>
                    <a:pt x="2024" y="1693"/>
                    <a:pt x="2101" y="1654"/>
                    <a:pt x="2160" y="1595"/>
                  </a:cubicBezTo>
                  <a:cubicBezTo>
                    <a:pt x="2374" y="1420"/>
                    <a:pt x="2510" y="1148"/>
                    <a:pt x="2510" y="856"/>
                  </a:cubicBezTo>
                  <a:cubicBezTo>
                    <a:pt x="2529" y="662"/>
                    <a:pt x="2471" y="487"/>
                    <a:pt x="2335" y="351"/>
                  </a:cubicBezTo>
                  <a:cubicBezTo>
                    <a:pt x="2276" y="273"/>
                    <a:pt x="2199" y="214"/>
                    <a:pt x="2121" y="176"/>
                  </a:cubicBezTo>
                  <a:cubicBezTo>
                    <a:pt x="2024" y="137"/>
                    <a:pt x="1946" y="98"/>
                    <a:pt x="1849" y="98"/>
                  </a:cubicBezTo>
                  <a:cubicBezTo>
                    <a:pt x="1771" y="98"/>
                    <a:pt x="1712" y="117"/>
                    <a:pt x="1654" y="117"/>
                  </a:cubicBezTo>
                  <a:cubicBezTo>
                    <a:pt x="1479" y="39"/>
                    <a:pt x="1285" y="1"/>
                    <a:pt x="1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Rounded Rectangle 9"/>
          <p:cNvSpPr/>
          <p:nvPr/>
        </p:nvSpPr>
        <p:spPr>
          <a:xfrm>
            <a:off x="266700" y="295910"/>
            <a:ext cx="8456930" cy="1701800"/>
          </a:xfrm>
          <a:prstGeom prst="roundRect">
            <a:avLst/>
          </a:prstGeom>
          <a:solidFill>
            <a:schemeClr val="bg2">
              <a:lumMod val="20000"/>
              <a:lumOff val="80000"/>
            </a:schemeClr>
          </a:solidFill>
          <a:ln w="9525" cap="flat" cmpd="sng" algn="ctr">
            <a:solidFill>
              <a:schemeClr val="accent1"/>
            </a:solidFill>
            <a:prstDash val="dash"/>
          </a:ln>
        </p:spPr>
        <p:style>
          <a:lnRef idx="0">
            <a:schemeClr val="accent1"/>
          </a:lnRef>
          <a:fillRef idx="0">
            <a:srgbClr val="FFFFFF"/>
          </a:fillRef>
          <a:effectRef idx="0">
            <a:srgbClr val="FFFFFF"/>
          </a:effectRef>
          <a:fontRef idx="minor">
            <a:schemeClr val="dk1"/>
          </a:fontRef>
        </p:style>
        <p:txBody>
          <a:bodyPr rtlCol="0" anchor="ctr"/>
          <a:p>
            <a:pPr algn="l"/>
            <a:r>
              <a:rPr lang="en-US" sz="3600"/>
              <a:t>Hãy xác định tên các loại nấm ở hình 3, dựa vào các cụm từ gợi ý sau: nấm mỡ, nấm đùi gà, nấm rơm</a:t>
            </a:r>
            <a:endParaRPr lang="en-US" sz="3600"/>
          </a:p>
        </p:txBody>
      </p:sp>
      <p:pic>
        <p:nvPicPr>
          <p:cNvPr id="4" name="Picture 3"/>
          <p:cNvPicPr>
            <a:picLocks noChangeAspect="1"/>
          </p:cNvPicPr>
          <p:nvPr/>
        </p:nvPicPr>
        <p:blipFill>
          <a:blip r:embed="rId1"/>
          <a:stretch>
            <a:fillRect/>
          </a:stretch>
        </p:blipFill>
        <p:spPr>
          <a:xfrm>
            <a:off x="467360" y="2139950"/>
            <a:ext cx="1967230" cy="2018030"/>
          </a:xfrm>
          <a:prstGeom prst="rect">
            <a:avLst/>
          </a:prstGeom>
        </p:spPr>
      </p:pic>
      <p:pic>
        <p:nvPicPr>
          <p:cNvPr id="5" name="Picture 4"/>
          <p:cNvPicPr>
            <a:picLocks noChangeAspect="1"/>
          </p:cNvPicPr>
          <p:nvPr/>
        </p:nvPicPr>
        <p:blipFill>
          <a:blip r:embed="rId2"/>
          <a:stretch>
            <a:fillRect/>
          </a:stretch>
        </p:blipFill>
        <p:spPr>
          <a:xfrm>
            <a:off x="3203575" y="2211705"/>
            <a:ext cx="2694940" cy="1920240"/>
          </a:xfrm>
          <a:prstGeom prst="rect">
            <a:avLst/>
          </a:prstGeom>
        </p:spPr>
      </p:pic>
      <p:pic>
        <p:nvPicPr>
          <p:cNvPr id="6" name="Picture 5"/>
          <p:cNvPicPr>
            <a:picLocks noChangeAspect="1"/>
          </p:cNvPicPr>
          <p:nvPr/>
        </p:nvPicPr>
        <p:blipFill>
          <a:blip r:embed="rId3"/>
          <a:stretch>
            <a:fillRect/>
          </a:stretch>
        </p:blipFill>
        <p:spPr>
          <a:xfrm>
            <a:off x="6390005" y="2211705"/>
            <a:ext cx="2543810" cy="1818640"/>
          </a:xfrm>
          <a:prstGeom prst="rect">
            <a:avLst/>
          </a:prstGeom>
        </p:spPr>
      </p:pic>
      <p:sp>
        <p:nvSpPr>
          <p:cNvPr id="3" name="Text Box 2"/>
          <p:cNvSpPr txBox="1"/>
          <p:nvPr/>
        </p:nvSpPr>
        <p:spPr>
          <a:xfrm>
            <a:off x="3347720" y="4803775"/>
            <a:ext cx="2894330" cy="306705"/>
          </a:xfrm>
          <a:prstGeom prst="rect">
            <a:avLst/>
          </a:prstGeom>
          <a:noFill/>
        </p:spPr>
        <p:txBody>
          <a:bodyPr wrap="square" rtlCol="0">
            <a:spAutoFit/>
          </a:bodyPr>
          <a:p>
            <a:pPr algn="ctr"/>
            <a:r>
              <a:rPr lang="en-US" i="1"/>
              <a:t>Hình 3</a:t>
            </a:r>
            <a:endParaRPr lang="en-US" i="1"/>
          </a:p>
        </p:txBody>
      </p:sp>
      <p:sp>
        <p:nvSpPr>
          <p:cNvPr id="8" name="Text Box 7"/>
          <p:cNvSpPr txBox="1"/>
          <p:nvPr/>
        </p:nvSpPr>
        <p:spPr>
          <a:xfrm>
            <a:off x="395605" y="4354830"/>
            <a:ext cx="2122805" cy="521970"/>
          </a:xfrm>
          <a:prstGeom prst="rect">
            <a:avLst/>
          </a:prstGeom>
          <a:noFill/>
        </p:spPr>
        <p:txBody>
          <a:bodyPr wrap="square" rtlCol="0">
            <a:spAutoFit/>
          </a:bodyPr>
          <a:p>
            <a:r>
              <a:rPr lang="en-US" sz="2800"/>
              <a:t>Nấm đùi gà</a:t>
            </a:r>
            <a:endParaRPr lang="en-US" sz="2800"/>
          </a:p>
        </p:txBody>
      </p:sp>
      <p:sp>
        <p:nvSpPr>
          <p:cNvPr id="2" name="Text Box 1"/>
          <p:cNvSpPr txBox="1"/>
          <p:nvPr/>
        </p:nvSpPr>
        <p:spPr>
          <a:xfrm>
            <a:off x="3564255" y="4281805"/>
            <a:ext cx="1889760" cy="521970"/>
          </a:xfrm>
          <a:prstGeom prst="rect">
            <a:avLst/>
          </a:prstGeom>
          <a:noFill/>
        </p:spPr>
        <p:txBody>
          <a:bodyPr wrap="square" rtlCol="0">
            <a:spAutoFit/>
          </a:bodyPr>
          <a:p>
            <a:r>
              <a:rPr lang="en-US" sz="2800"/>
              <a:t>Nấm rơm</a:t>
            </a:r>
            <a:endParaRPr lang="en-US" sz="2800"/>
          </a:p>
        </p:txBody>
      </p:sp>
      <p:sp>
        <p:nvSpPr>
          <p:cNvPr id="7" name="Text Box 6"/>
          <p:cNvSpPr txBox="1"/>
          <p:nvPr/>
        </p:nvSpPr>
        <p:spPr>
          <a:xfrm>
            <a:off x="6692265" y="4198620"/>
            <a:ext cx="2128520" cy="521970"/>
          </a:xfrm>
          <a:prstGeom prst="rect">
            <a:avLst/>
          </a:prstGeom>
          <a:noFill/>
        </p:spPr>
        <p:txBody>
          <a:bodyPr wrap="square" rtlCol="0">
            <a:spAutoFit/>
          </a:bodyPr>
          <a:p>
            <a:pPr algn="ctr"/>
            <a:r>
              <a:rPr lang="en-US" sz="2800"/>
              <a:t>Nấm mỡ</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 grpId="0"/>
      <p:bldP spid="2" grpId="1"/>
      <p:bldP spid="7" grpId="0"/>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chemeClr val="accent3"/>
            </a:gs>
            <a:gs pos="100000">
              <a:schemeClr val="accent4"/>
            </a:gs>
          </a:gsLst>
          <a:path path="circle">
            <a:fillToRect l="50000" t="50000" r="50000" b="50000"/>
          </a:path>
          <a:tileRect/>
        </a:gradFill>
        <a:effectLst/>
      </p:bgPr>
    </p:bg>
    <p:spTree>
      <p:nvGrpSpPr>
        <p:cNvPr id="1431" name="Shape 1431"/>
        <p:cNvGrpSpPr/>
        <p:nvPr/>
      </p:nvGrpSpPr>
      <p:grpSpPr>
        <a:xfrm>
          <a:off x="0" y="0"/>
          <a:ext cx="0" cy="0"/>
          <a:chOff x="0" y="0"/>
          <a:chExt cx="0" cy="0"/>
        </a:xfrm>
      </p:grpSpPr>
      <p:sp>
        <p:nvSpPr>
          <p:cNvPr id="1436" name="Google Shape;1436;p50"/>
          <p:cNvSpPr/>
          <p:nvPr/>
        </p:nvSpPr>
        <p:spPr>
          <a:xfrm rot="-7199731">
            <a:off x="8088830" y="-2019901"/>
            <a:ext cx="3187288" cy="3530159"/>
          </a:xfrm>
          <a:custGeom>
            <a:avLst/>
            <a:gdLst/>
            <a:ahLst/>
            <a:cxnLst/>
            <a:rect l="l" t="t" r="r" b="b"/>
            <a:pathLst>
              <a:path w="107828" h="139079" extrusionOk="0">
                <a:moveTo>
                  <a:pt x="81067" y="1"/>
                </a:moveTo>
                <a:cubicBezTo>
                  <a:pt x="75947" y="1"/>
                  <a:pt x="71037" y="1668"/>
                  <a:pt x="67957" y="5775"/>
                </a:cubicBezTo>
                <a:cubicBezTo>
                  <a:pt x="65292" y="9334"/>
                  <a:pt x="66070" y="14624"/>
                  <a:pt x="64417" y="18728"/>
                </a:cubicBezTo>
                <a:cubicBezTo>
                  <a:pt x="62025" y="24679"/>
                  <a:pt x="57629" y="29736"/>
                  <a:pt x="53175" y="34249"/>
                </a:cubicBezTo>
                <a:cubicBezTo>
                  <a:pt x="42284" y="45315"/>
                  <a:pt x="30244" y="55273"/>
                  <a:pt x="20189" y="67098"/>
                </a:cubicBezTo>
                <a:cubicBezTo>
                  <a:pt x="10134" y="78924"/>
                  <a:pt x="1965" y="93083"/>
                  <a:pt x="701" y="108564"/>
                </a:cubicBezTo>
                <a:cubicBezTo>
                  <a:pt x="1" y="116928"/>
                  <a:pt x="1595" y="125874"/>
                  <a:pt x="7080" y="132215"/>
                </a:cubicBezTo>
                <a:cubicBezTo>
                  <a:pt x="10731" y="136435"/>
                  <a:pt x="16380" y="139078"/>
                  <a:pt x="21855" y="139078"/>
                </a:cubicBezTo>
                <a:cubicBezTo>
                  <a:pt x="24606" y="139078"/>
                  <a:pt x="27313" y="138411"/>
                  <a:pt x="29700" y="136941"/>
                </a:cubicBezTo>
                <a:cubicBezTo>
                  <a:pt x="33492" y="134588"/>
                  <a:pt x="36001" y="130659"/>
                  <a:pt x="38160" y="126769"/>
                </a:cubicBezTo>
                <a:cubicBezTo>
                  <a:pt x="44462" y="115450"/>
                  <a:pt x="49207" y="102944"/>
                  <a:pt x="58193" y="93588"/>
                </a:cubicBezTo>
                <a:cubicBezTo>
                  <a:pt x="65525" y="85964"/>
                  <a:pt x="75153" y="80985"/>
                  <a:pt x="83341" y="74256"/>
                </a:cubicBezTo>
                <a:cubicBezTo>
                  <a:pt x="89643" y="69102"/>
                  <a:pt x="95069" y="62897"/>
                  <a:pt x="99367" y="55954"/>
                </a:cubicBezTo>
                <a:cubicBezTo>
                  <a:pt x="104210" y="48155"/>
                  <a:pt x="107633" y="39228"/>
                  <a:pt x="107731" y="30028"/>
                </a:cubicBezTo>
                <a:cubicBezTo>
                  <a:pt x="107828" y="20828"/>
                  <a:pt x="104269" y="11376"/>
                  <a:pt x="97189" y="5522"/>
                </a:cubicBezTo>
                <a:cubicBezTo>
                  <a:pt x="93221" y="2243"/>
                  <a:pt x="87003" y="1"/>
                  <a:pt x="8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39" name="Google Shape;1439;p50"/>
          <p:cNvGrpSpPr/>
          <p:nvPr/>
        </p:nvGrpSpPr>
        <p:grpSpPr>
          <a:xfrm rot="-4594075">
            <a:off x="8102466" y="-424914"/>
            <a:ext cx="1727959" cy="1697443"/>
            <a:chOff x="-7335500" y="1806788"/>
            <a:chExt cx="1150450" cy="1130150"/>
          </a:xfrm>
        </p:grpSpPr>
        <p:sp>
          <p:nvSpPr>
            <p:cNvPr id="1440" name="Google Shape;1440;p50"/>
            <p:cNvSpPr/>
            <p:nvPr/>
          </p:nvSpPr>
          <p:spPr>
            <a:xfrm>
              <a:off x="-6268700" y="2048838"/>
              <a:ext cx="67125" cy="67900"/>
            </a:xfrm>
            <a:custGeom>
              <a:avLst/>
              <a:gdLst/>
              <a:ahLst/>
              <a:cxnLst/>
              <a:rect l="l" t="t" r="r" b="b"/>
              <a:pathLst>
                <a:path w="2685" h="2716" extrusionOk="0">
                  <a:moveTo>
                    <a:pt x="1237" y="1"/>
                  </a:moveTo>
                  <a:cubicBezTo>
                    <a:pt x="1168" y="1"/>
                    <a:pt x="1100" y="15"/>
                    <a:pt x="1031" y="28"/>
                  </a:cubicBezTo>
                  <a:cubicBezTo>
                    <a:pt x="914" y="28"/>
                    <a:pt x="798" y="67"/>
                    <a:pt x="681" y="126"/>
                  </a:cubicBezTo>
                  <a:cubicBezTo>
                    <a:pt x="506" y="204"/>
                    <a:pt x="389" y="340"/>
                    <a:pt x="253" y="495"/>
                  </a:cubicBezTo>
                  <a:cubicBezTo>
                    <a:pt x="233" y="515"/>
                    <a:pt x="214" y="534"/>
                    <a:pt x="195" y="573"/>
                  </a:cubicBezTo>
                  <a:cubicBezTo>
                    <a:pt x="156" y="651"/>
                    <a:pt x="97" y="748"/>
                    <a:pt x="58" y="845"/>
                  </a:cubicBezTo>
                  <a:cubicBezTo>
                    <a:pt x="20" y="981"/>
                    <a:pt x="0" y="1118"/>
                    <a:pt x="0" y="1254"/>
                  </a:cubicBezTo>
                  <a:cubicBezTo>
                    <a:pt x="0" y="1390"/>
                    <a:pt x="0" y="1526"/>
                    <a:pt x="39" y="1662"/>
                  </a:cubicBezTo>
                  <a:cubicBezTo>
                    <a:pt x="78" y="1740"/>
                    <a:pt x="97" y="1837"/>
                    <a:pt x="136" y="1915"/>
                  </a:cubicBezTo>
                  <a:cubicBezTo>
                    <a:pt x="175" y="2012"/>
                    <a:pt x="233" y="2090"/>
                    <a:pt x="292" y="2168"/>
                  </a:cubicBezTo>
                  <a:cubicBezTo>
                    <a:pt x="370" y="2285"/>
                    <a:pt x="486" y="2362"/>
                    <a:pt x="584" y="2460"/>
                  </a:cubicBezTo>
                  <a:cubicBezTo>
                    <a:pt x="622" y="2479"/>
                    <a:pt x="642" y="2499"/>
                    <a:pt x="681" y="2518"/>
                  </a:cubicBezTo>
                  <a:cubicBezTo>
                    <a:pt x="759" y="2557"/>
                    <a:pt x="856" y="2596"/>
                    <a:pt x="953" y="2635"/>
                  </a:cubicBezTo>
                  <a:cubicBezTo>
                    <a:pt x="1097" y="2683"/>
                    <a:pt x="1271" y="2716"/>
                    <a:pt x="1443" y="2716"/>
                  </a:cubicBezTo>
                  <a:cubicBezTo>
                    <a:pt x="1549" y="2716"/>
                    <a:pt x="1654" y="2703"/>
                    <a:pt x="1751" y="2674"/>
                  </a:cubicBezTo>
                  <a:cubicBezTo>
                    <a:pt x="1945" y="2615"/>
                    <a:pt x="2081" y="2537"/>
                    <a:pt x="2237" y="2421"/>
                  </a:cubicBezTo>
                  <a:cubicBezTo>
                    <a:pt x="2295" y="2382"/>
                    <a:pt x="2334" y="2324"/>
                    <a:pt x="2373" y="2285"/>
                  </a:cubicBezTo>
                  <a:cubicBezTo>
                    <a:pt x="2431" y="2226"/>
                    <a:pt x="2470" y="2187"/>
                    <a:pt x="2509" y="2110"/>
                  </a:cubicBezTo>
                  <a:cubicBezTo>
                    <a:pt x="2606" y="1935"/>
                    <a:pt x="2665" y="1759"/>
                    <a:pt x="2684" y="1546"/>
                  </a:cubicBezTo>
                  <a:cubicBezTo>
                    <a:pt x="2684" y="1370"/>
                    <a:pt x="2645" y="1215"/>
                    <a:pt x="2587" y="1059"/>
                  </a:cubicBezTo>
                  <a:cubicBezTo>
                    <a:pt x="2548" y="904"/>
                    <a:pt x="2470" y="748"/>
                    <a:pt x="2353" y="631"/>
                  </a:cubicBezTo>
                  <a:cubicBezTo>
                    <a:pt x="2334" y="612"/>
                    <a:pt x="2315" y="593"/>
                    <a:pt x="2295" y="573"/>
                  </a:cubicBezTo>
                  <a:cubicBezTo>
                    <a:pt x="2256" y="534"/>
                    <a:pt x="2237" y="495"/>
                    <a:pt x="2217" y="456"/>
                  </a:cubicBezTo>
                  <a:cubicBezTo>
                    <a:pt x="2140" y="359"/>
                    <a:pt x="2042" y="281"/>
                    <a:pt x="1945" y="204"/>
                  </a:cubicBezTo>
                  <a:cubicBezTo>
                    <a:pt x="1867" y="165"/>
                    <a:pt x="1770" y="126"/>
                    <a:pt x="1692" y="87"/>
                  </a:cubicBezTo>
                  <a:cubicBezTo>
                    <a:pt x="1653" y="67"/>
                    <a:pt x="1614" y="67"/>
                    <a:pt x="1595" y="48"/>
                  </a:cubicBezTo>
                  <a:cubicBezTo>
                    <a:pt x="1498" y="28"/>
                    <a:pt x="1400" y="9"/>
                    <a:pt x="1323" y="9"/>
                  </a:cubicBezTo>
                  <a:cubicBezTo>
                    <a:pt x="1294" y="3"/>
                    <a:pt x="1266" y="1"/>
                    <a:pt x="1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1" name="Google Shape;1441;p50"/>
            <p:cNvSpPr/>
            <p:nvPr/>
          </p:nvSpPr>
          <p:spPr>
            <a:xfrm>
              <a:off x="-6374225" y="2142088"/>
              <a:ext cx="61300" cy="57925"/>
            </a:xfrm>
            <a:custGeom>
              <a:avLst/>
              <a:gdLst/>
              <a:ahLst/>
              <a:cxnLst/>
              <a:rect l="l" t="t" r="r" b="b"/>
              <a:pathLst>
                <a:path w="2452" h="2317" extrusionOk="0">
                  <a:moveTo>
                    <a:pt x="1715" y="1"/>
                  </a:moveTo>
                  <a:cubicBezTo>
                    <a:pt x="1676" y="1"/>
                    <a:pt x="1636" y="5"/>
                    <a:pt x="1595" y="13"/>
                  </a:cubicBezTo>
                  <a:cubicBezTo>
                    <a:pt x="1537" y="13"/>
                    <a:pt x="1479" y="13"/>
                    <a:pt x="1420" y="33"/>
                  </a:cubicBezTo>
                  <a:cubicBezTo>
                    <a:pt x="1362" y="33"/>
                    <a:pt x="1304" y="13"/>
                    <a:pt x="1245" y="13"/>
                  </a:cubicBezTo>
                  <a:cubicBezTo>
                    <a:pt x="1219" y="7"/>
                    <a:pt x="1193" y="5"/>
                    <a:pt x="1167" y="5"/>
                  </a:cubicBezTo>
                  <a:cubicBezTo>
                    <a:pt x="1114" y="5"/>
                    <a:pt x="1057" y="13"/>
                    <a:pt x="992" y="13"/>
                  </a:cubicBezTo>
                  <a:cubicBezTo>
                    <a:pt x="973" y="33"/>
                    <a:pt x="954" y="33"/>
                    <a:pt x="934" y="33"/>
                  </a:cubicBezTo>
                  <a:cubicBezTo>
                    <a:pt x="856" y="52"/>
                    <a:pt x="759" y="91"/>
                    <a:pt x="681" y="111"/>
                  </a:cubicBezTo>
                  <a:cubicBezTo>
                    <a:pt x="584" y="149"/>
                    <a:pt x="506" y="227"/>
                    <a:pt x="409" y="286"/>
                  </a:cubicBezTo>
                  <a:cubicBezTo>
                    <a:pt x="390" y="305"/>
                    <a:pt x="390" y="324"/>
                    <a:pt x="370" y="344"/>
                  </a:cubicBezTo>
                  <a:cubicBezTo>
                    <a:pt x="312" y="402"/>
                    <a:pt x="253" y="461"/>
                    <a:pt x="195" y="538"/>
                  </a:cubicBezTo>
                  <a:cubicBezTo>
                    <a:pt x="176" y="577"/>
                    <a:pt x="137" y="636"/>
                    <a:pt x="117" y="675"/>
                  </a:cubicBezTo>
                  <a:cubicBezTo>
                    <a:pt x="98" y="733"/>
                    <a:pt x="59" y="772"/>
                    <a:pt x="59" y="830"/>
                  </a:cubicBezTo>
                  <a:cubicBezTo>
                    <a:pt x="39" y="908"/>
                    <a:pt x="20" y="1005"/>
                    <a:pt x="1" y="1083"/>
                  </a:cubicBezTo>
                  <a:cubicBezTo>
                    <a:pt x="1" y="1161"/>
                    <a:pt x="20" y="1258"/>
                    <a:pt x="20" y="1336"/>
                  </a:cubicBezTo>
                  <a:cubicBezTo>
                    <a:pt x="39" y="1433"/>
                    <a:pt x="78" y="1530"/>
                    <a:pt x="117" y="1628"/>
                  </a:cubicBezTo>
                  <a:cubicBezTo>
                    <a:pt x="156" y="1725"/>
                    <a:pt x="234" y="1803"/>
                    <a:pt x="292" y="1880"/>
                  </a:cubicBezTo>
                  <a:cubicBezTo>
                    <a:pt x="331" y="1919"/>
                    <a:pt x="370" y="1958"/>
                    <a:pt x="409" y="1997"/>
                  </a:cubicBezTo>
                  <a:cubicBezTo>
                    <a:pt x="448" y="2036"/>
                    <a:pt x="487" y="2075"/>
                    <a:pt x="526" y="2094"/>
                  </a:cubicBezTo>
                  <a:cubicBezTo>
                    <a:pt x="545" y="2114"/>
                    <a:pt x="565" y="2114"/>
                    <a:pt x="584" y="2133"/>
                  </a:cubicBezTo>
                  <a:cubicBezTo>
                    <a:pt x="662" y="2172"/>
                    <a:pt x="740" y="2211"/>
                    <a:pt x="817" y="2231"/>
                  </a:cubicBezTo>
                  <a:cubicBezTo>
                    <a:pt x="837" y="2250"/>
                    <a:pt x="856" y="2250"/>
                    <a:pt x="895" y="2269"/>
                  </a:cubicBezTo>
                  <a:cubicBezTo>
                    <a:pt x="973" y="2289"/>
                    <a:pt x="1051" y="2289"/>
                    <a:pt x="1148" y="2308"/>
                  </a:cubicBezTo>
                  <a:cubicBezTo>
                    <a:pt x="1177" y="2314"/>
                    <a:pt x="1207" y="2316"/>
                    <a:pt x="1238" y="2316"/>
                  </a:cubicBezTo>
                  <a:cubicBezTo>
                    <a:pt x="1312" y="2316"/>
                    <a:pt x="1391" y="2303"/>
                    <a:pt x="1459" y="2289"/>
                  </a:cubicBezTo>
                  <a:cubicBezTo>
                    <a:pt x="1479" y="2289"/>
                    <a:pt x="1498" y="2289"/>
                    <a:pt x="1518" y="2269"/>
                  </a:cubicBezTo>
                  <a:cubicBezTo>
                    <a:pt x="1595" y="2250"/>
                    <a:pt x="1673" y="2231"/>
                    <a:pt x="1751" y="2192"/>
                  </a:cubicBezTo>
                  <a:cubicBezTo>
                    <a:pt x="1848" y="2153"/>
                    <a:pt x="1946" y="2075"/>
                    <a:pt x="2023" y="2017"/>
                  </a:cubicBezTo>
                  <a:cubicBezTo>
                    <a:pt x="2082" y="1958"/>
                    <a:pt x="2140" y="1880"/>
                    <a:pt x="2198" y="1822"/>
                  </a:cubicBezTo>
                  <a:cubicBezTo>
                    <a:pt x="2218" y="1803"/>
                    <a:pt x="2218" y="1783"/>
                    <a:pt x="2237" y="1764"/>
                  </a:cubicBezTo>
                  <a:cubicBezTo>
                    <a:pt x="2373" y="1550"/>
                    <a:pt x="2451" y="1316"/>
                    <a:pt x="2451" y="1083"/>
                  </a:cubicBezTo>
                  <a:cubicBezTo>
                    <a:pt x="2451" y="966"/>
                    <a:pt x="2451" y="830"/>
                    <a:pt x="2412" y="733"/>
                  </a:cubicBezTo>
                  <a:cubicBezTo>
                    <a:pt x="2393" y="636"/>
                    <a:pt x="2373" y="558"/>
                    <a:pt x="2335" y="480"/>
                  </a:cubicBezTo>
                  <a:cubicBezTo>
                    <a:pt x="2315" y="441"/>
                    <a:pt x="2315" y="422"/>
                    <a:pt x="2296" y="402"/>
                  </a:cubicBezTo>
                  <a:cubicBezTo>
                    <a:pt x="2257" y="305"/>
                    <a:pt x="2198" y="227"/>
                    <a:pt x="2121" y="188"/>
                  </a:cubicBezTo>
                  <a:cubicBezTo>
                    <a:pt x="2043" y="111"/>
                    <a:pt x="1965" y="72"/>
                    <a:pt x="1868" y="33"/>
                  </a:cubicBezTo>
                  <a:cubicBezTo>
                    <a:pt x="1822" y="10"/>
                    <a:pt x="1770" y="1"/>
                    <a:pt x="1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2" name="Google Shape;1442;p50"/>
            <p:cNvSpPr/>
            <p:nvPr/>
          </p:nvSpPr>
          <p:spPr>
            <a:xfrm>
              <a:off x="-6248775" y="2262513"/>
              <a:ext cx="63725" cy="54000"/>
            </a:xfrm>
            <a:custGeom>
              <a:avLst/>
              <a:gdLst/>
              <a:ahLst/>
              <a:cxnLst/>
              <a:rect l="l" t="t" r="r" b="b"/>
              <a:pathLst>
                <a:path w="2549" h="2160" extrusionOk="0">
                  <a:moveTo>
                    <a:pt x="1099" y="1"/>
                  </a:moveTo>
                  <a:cubicBezTo>
                    <a:pt x="848" y="1"/>
                    <a:pt x="598" y="83"/>
                    <a:pt x="428" y="253"/>
                  </a:cubicBezTo>
                  <a:cubicBezTo>
                    <a:pt x="78" y="584"/>
                    <a:pt x="1" y="1128"/>
                    <a:pt x="234" y="1537"/>
                  </a:cubicBezTo>
                  <a:cubicBezTo>
                    <a:pt x="331" y="1712"/>
                    <a:pt x="467" y="1887"/>
                    <a:pt x="642" y="1984"/>
                  </a:cubicBezTo>
                  <a:cubicBezTo>
                    <a:pt x="837" y="2081"/>
                    <a:pt x="1031" y="2159"/>
                    <a:pt x="1245" y="2159"/>
                  </a:cubicBezTo>
                  <a:cubicBezTo>
                    <a:pt x="1479" y="2140"/>
                    <a:pt x="1693" y="2101"/>
                    <a:pt x="1887" y="1984"/>
                  </a:cubicBezTo>
                  <a:cubicBezTo>
                    <a:pt x="2101" y="1867"/>
                    <a:pt x="2237" y="1731"/>
                    <a:pt x="2373" y="1556"/>
                  </a:cubicBezTo>
                  <a:cubicBezTo>
                    <a:pt x="2529" y="1362"/>
                    <a:pt x="2548" y="1031"/>
                    <a:pt x="2432" y="837"/>
                  </a:cubicBezTo>
                  <a:cubicBezTo>
                    <a:pt x="2373" y="720"/>
                    <a:pt x="2315" y="623"/>
                    <a:pt x="2257" y="525"/>
                  </a:cubicBezTo>
                  <a:cubicBezTo>
                    <a:pt x="2159" y="350"/>
                    <a:pt x="2023" y="214"/>
                    <a:pt x="1829" y="156"/>
                  </a:cubicBezTo>
                  <a:cubicBezTo>
                    <a:pt x="1774" y="142"/>
                    <a:pt x="1719" y="128"/>
                    <a:pt x="1664" y="128"/>
                  </a:cubicBezTo>
                  <a:cubicBezTo>
                    <a:pt x="1641" y="128"/>
                    <a:pt x="1618" y="131"/>
                    <a:pt x="1595" y="136"/>
                  </a:cubicBezTo>
                  <a:cubicBezTo>
                    <a:pt x="1556" y="98"/>
                    <a:pt x="1498" y="78"/>
                    <a:pt x="1459" y="59"/>
                  </a:cubicBezTo>
                  <a:cubicBezTo>
                    <a:pt x="1345" y="20"/>
                    <a:pt x="1222" y="1"/>
                    <a:pt x="1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3" name="Google Shape;1443;p50"/>
            <p:cNvSpPr/>
            <p:nvPr/>
          </p:nvSpPr>
          <p:spPr>
            <a:xfrm>
              <a:off x="-6271300" y="2176263"/>
              <a:ext cx="43125" cy="34900"/>
            </a:xfrm>
            <a:custGeom>
              <a:avLst/>
              <a:gdLst/>
              <a:ahLst/>
              <a:cxnLst/>
              <a:rect l="l" t="t" r="r" b="b"/>
              <a:pathLst>
                <a:path w="1725" h="1396" extrusionOk="0">
                  <a:moveTo>
                    <a:pt x="828" y="1"/>
                  </a:moveTo>
                  <a:cubicBezTo>
                    <a:pt x="558" y="1"/>
                    <a:pt x="293" y="142"/>
                    <a:pt x="182" y="475"/>
                  </a:cubicBezTo>
                  <a:cubicBezTo>
                    <a:pt x="1" y="1018"/>
                    <a:pt x="456" y="1396"/>
                    <a:pt x="898" y="1396"/>
                  </a:cubicBezTo>
                  <a:cubicBezTo>
                    <a:pt x="1168" y="1396"/>
                    <a:pt x="1433" y="1254"/>
                    <a:pt x="1543" y="922"/>
                  </a:cubicBezTo>
                  <a:cubicBezTo>
                    <a:pt x="1724" y="379"/>
                    <a:pt x="1269"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4" name="Google Shape;1444;p50"/>
            <p:cNvSpPr/>
            <p:nvPr/>
          </p:nvSpPr>
          <p:spPr>
            <a:xfrm>
              <a:off x="-6371800" y="1955488"/>
              <a:ext cx="57400" cy="56450"/>
            </a:xfrm>
            <a:custGeom>
              <a:avLst/>
              <a:gdLst/>
              <a:ahLst/>
              <a:cxnLst/>
              <a:rect l="l" t="t" r="r" b="b"/>
              <a:pathLst>
                <a:path w="2296" h="2258" extrusionOk="0">
                  <a:moveTo>
                    <a:pt x="1491" y="1"/>
                  </a:moveTo>
                  <a:cubicBezTo>
                    <a:pt x="1388" y="1"/>
                    <a:pt x="1278" y="14"/>
                    <a:pt x="1168" y="28"/>
                  </a:cubicBezTo>
                  <a:cubicBezTo>
                    <a:pt x="1012" y="28"/>
                    <a:pt x="876" y="87"/>
                    <a:pt x="740" y="145"/>
                  </a:cubicBezTo>
                  <a:cubicBezTo>
                    <a:pt x="701" y="164"/>
                    <a:pt x="662" y="184"/>
                    <a:pt x="623" y="203"/>
                  </a:cubicBezTo>
                  <a:cubicBezTo>
                    <a:pt x="545" y="262"/>
                    <a:pt x="448" y="300"/>
                    <a:pt x="390" y="378"/>
                  </a:cubicBezTo>
                  <a:cubicBezTo>
                    <a:pt x="234" y="514"/>
                    <a:pt x="156" y="651"/>
                    <a:pt x="79" y="845"/>
                  </a:cubicBezTo>
                  <a:cubicBezTo>
                    <a:pt x="1" y="1040"/>
                    <a:pt x="1" y="1234"/>
                    <a:pt x="20" y="1429"/>
                  </a:cubicBezTo>
                  <a:cubicBezTo>
                    <a:pt x="40" y="1506"/>
                    <a:pt x="79" y="1604"/>
                    <a:pt x="98" y="1681"/>
                  </a:cubicBezTo>
                  <a:cubicBezTo>
                    <a:pt x="137" y="1779"/>
                    <a:pt x="195" y="1856"/>
                    <a:pt x="254" y="1934"/>
                  </a:cubicBezTo>
                  <a:cubicBezTo>
                    <a:pt x="293" y="1954"/>
                    <a:pt x="331" y="1993"/>
                    <a:pt x="351" y="2012"/>
                  </a:cubicBezTo>
                  <a:cubicBezTo>
                    <a:pt x="390" y="2051"/>
                    <a:pt x="429" y="2090"/>
                    <a:pt x="468" y="2109"/>
                  </a:cubicBezTo>
                  <a:cubicBezTo>
                    <a:pt x="623" y="2207"/>
                    <a:pt x="720" y="2226"/>
                    <a:pt x="895" y="2245"/>
                  </a:cubicBezTo>
                  <a:cubicBezTo>
                    <a:pt x="938" y="2254"/>
                    <a:pt x="980" y="2258"/>
                    <a:pt x="1021" y="2258"/>
                  </a:cubicBezTo>
                  <a:cubicBezTo>
                    <a:pt x="1166" y="2258"/>
                    <a:pt x="1299" y="2209"/>
                    <a:pt x="1421" y="2148"/>
                  </a:cubicBezTo>
                  <a:cubicBezTo>
                    <a:pt x="1518" y="2129"/>
                    <a:pt x="1596" y="2070"/>
                    <a:pt x="1673" y="1993"/>
                  </a:cubicBezTo>
                  <a:cubicBezTo>
                    <a:pt x="1732" y="1954"/>
                    <a:pt x="1771" y="1895"/>
                    <a:pt x="1810" y="1837"/>
                  </a:cubicBezTo>
                  <a:cubicBezTo>
                    <a:pt x="1829" y="1818"/>
                    <a:pt x="1849" y="1798"/>
                    <a:pt x="1849" y="1798"/>
                  </a:cubicBezTo>
                  <a:cubicBezTo>
                    <a:pt x="1926" y="1662"/>
                    <a:pt x="1985" y="1506"/>
                    <a:pt x="1985" y="1351"/>
                  </a:cubicBezTo>
                  <a:cubicBezTo>
                    <a:pt x="1985" y="1331"/>
                    <a:pt x="1985" y="1312"/>
                    <a:pt x="1985" y="1312"/>
                  </a:cubicBezTo>
                  <a:cubicBezTo>
                    <a:pt x="2024" y="1292"/>
                    <a:pt x="2043" y="1273"/>
                    <a:pt x="2062" y="1254"/>
                  </a:cubicBezTo>
                  <a:cubicBezTo>
                    <a:pt x="2140" y="1195"/>
                    <a:pt x="2199" y="1117"/>
                    <a:pt x="2218" y="1020"/>
                  </a:cubicBezTo>
                  <a:cubicBezTo>
                    <a:pt x="2276" y="942"/>
                    <a:pt x="2296" y="845"/>
                    <a:pt x="2296" y="748"/>
                  </a:cubicBezTo>
                  <a:cubicBezTo>
                    <a:pt x="2296" y="573"/>
                    <a:pt x="2257" y="378"/>
                    <a:pt x="2121" y="242"/>
                  </a:cubicBezTo>
                  <a:cubicBezTo>
                    <a:pt x="1985" y="106"/>
                    <a:pt x="1829" y="9"/>
                    <a:pt x="1615" y="9"/>
                  </a:cubicBezTo>
                  <a:cubicBezTo>
                    <a:pt x="1575" y="3"/>
                    <a:pt x="1534" y="1"/>
                    <a:pt x="14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5" name="Google Shape;1445;p50"/>
            <p:cNvSpPr/>
            <p:nvPr/>
          </p:nvSpPr>
          <p:spPr>
            <a:xfrm>
              <a:off x="-6439375" y="2026863"/>
              <a:ext cx="42325" cy="40200"/>
            </a:xfrm>
            <a:custGeom>
              <a:avLst/>
              <a:gdLst/>
              <a:ahLst/>
              <a:cxnLst/>
              <a:rect l="l" t="t" r="r" b="b"/>
              <a:pathLst>
                <a:path w="1693" h="1608" extrusionOk="0">
                  <a:moveTo>
                    <a:pt x="685" y="0"/>
                  </a:moveTo>
                  <a:cubicBezTo>
                    <a:pt x="645" y="0"/>
                    <a:pt x="605" y="5"/>
                    <a:pt x="564" y="13"/>
                  </a:cubicBezTo>
                  <a:cubicBezTo>
                    <a:pt x="506" y="52"/>
                    <a:pt x="448" y="71"/>
                    <a:pt x="389" y="91"/>
                  </a:cubicBezTo>
                  <a:cubicBezTo>
                    <a:pt x="292" y="130"/>
                    <a:pt x="195" y="227"/>
                    <a:pt x="117" y="324"/>
                  </a:cubicBezTo>
                  <a:cubicBezTo>
                    <a:pt x="98" y="382"/>
                    <a:pt x="78" y="441"/>
                    <a:pt x="39" y="499"/>
                  </a:cubicBezTo>
                  <a:cubicBezTo>
                    <a:pt x="0" y="616"/>
                    <a:pt x="0" y="752"/>
                    <a:pt x="20" y="869"/>
                  </a:cubicBezTo>
                  <a:cubicBezTo>
                    <a:pt x="20" y="869"/>
                    <a:pt x="20" y="888"/>
                    <a:pt x="20" y="888"/>
                  </a:cubicBezTo>
                  <a:cubicBezTo>
                    <a:pt x="39" y="946"/>
                    <a:pt x="59" y="1005"/>
                    <a:pt x="98" y="1063"/>
                  </a:cubicBezTo>
                  <a:cubicBezTo>
                    <a:pt x="98" y="1083"/>
                    <a:pt x="98" y="1083"/>
                    <a:pt x="98" y="1083"/>
                  </a:cubicBezTo>
                  <a:cubicBezTo>
                    <a:pt x="98" y="1083"/>
                    <a:pt x="98" y="1102"/>
                    <a:pt x="98" y="1102"/>
                  </a:cubicBezTo>
                  <a:lnTo>
                    <a:pt x="117" y="1102"/>
                  </a:lnTo>
                  <a:cubicBezTo>
                    <a:pt x="137" y="1160"/>
                    <a:pt x="175" y="1219"/>
                    <a:pt x="214" y="1277"/>
                  </a:cubicBezTo>
                  <a:cubicBezTo>
                    <a:pt x="234" y="1277"/>
                    <a:pt x="234" y="1296"/>
                    <a:pt x="253" y="1296"/>
                  </a:cubicBezTo>
                  <a:cubicBezTo>
                    <a:pt x="292" y="1355"/>
                    <a:pt x="350" y="1413"/>
                    <a:pt x="409" y="1452"/>
                  </a:cubicBezTo>
                  <a:cubicBezTo>
                    <a:pt x="487" y="1491"/>
                    <a:pt x="564" y="1530"/>
                    <a:pt x="623" y="1549"/>
                  </a:cubicBezTo>
                  <a:cubicBezTo>
                    <a:pt x="642" y="1569"/>
                    <a:pt x="662" y="1569"/>
                    <a:pt x="662" y="1569"/>
                  </a:cubicBezTo>
                  <a:cubicBezTo>
                    <a:pt x="739" y="1588"/>
                    <a:pt x="817" y="1608"/>
                    <a:pt x="895" y="1608"/>
                  </a:cubicBezTo>
                  <a:cubicBezTo>
                    <a:pt x="973" y="1608"/>
                    <a:pt x="1051" y="1608"/>
                    <a:pt x="1128" y="1588"/>
                  </a:cubicBezTo>
                  <a:cubicBezTo>
                    <a:pt x="1226" y="1569"/>
                    <a:pt x="1303" y="1549"/>
                    <a:pt x="1381" y="1491"/>
                  </a:cubicBezTo>
                  <a:cubicBezTo>
                    <a:pt x="1459" y="1433"/>
                    <a:pt x="1517" y="1374"/>
                    <a:pt x="1576" y="1296"/>
                  </a:cubicBezTo>
                  <a:cubicBezTo>
                    <a:pt x="1634" y="1219"/>
                    <a:pt x="1673" y="1121"/>
                    <a:pt x="1673" y="1024"/>
                  </a:cubicBezTo>
                  <a:cubicBezTo>
                    <a:pt x="1692" y="927"/>
                    <a:pt x="1692" y="849"/>
                    <a:pt x="1673" y="752"/>
                  </a:cubicBezTo>
                  <a:cubicBezTo>
                    <a:pt x="1654" y="694"/>
                    <a:pt x="1634" y="635"/>
                    <a:pt x="1615" y="577"/>
                  </a:cubicBezTo>
                  <a:cubicBezTo>
                    <a:pt x="1556" y="460"/>
                    <a:pt x="1479" y="382"/>
                    <a:pt x="1381" y="305"/>
                  </a:cubicBezTo>
                  <a:cubicBezTo>
                    <a:pt x="1323" y="285"/>
                    <a:pt x="1284" y="266"/>
                    <a:pt x="1245" y="246"/>
                  </a:cubicBezTo>
                  <a:cubicBezTo>
                    <a:pt x="1206" y="188"/>
                    <a:pt x="1167" y="149"/>
                    <a:pt x="1109" y="130"/>
                  </a:cubicBezTo>
                  <a:cubicBezTo>
                    <a:pt x="1031" y="71"/>
                    <a:pt x="953" y="32"/>
                    <a:pt x="856" y="32"/>
                  </a:cubicBezTo>
                  <a:cubicBezTo>
                    <a:pt x="799" y="9"/>
                    <a:pt x="742" y="0"/>
                    <a:pt x="6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6" name="Google Shape;1446;p50"/>
            <p:cNvSpPr/>
            <p:nvPr/>
          </p:nvSpPr>
          <p:spPr>
            <a:xfrm>
              <a:off x="-6250725" y="1965713"/>
              <a:ext cx="42825" cy="38150"/>
            </a:xfrm>
            <a:custGeom>
              <a:avLst/>
              <a:gdLst/>
              <a:ahLst/>
              <a:cxnLst/>
              <a:rect l="l" t="t" r="r" b="b"/>
              <a:pathLst>
                <a:path w="1713" h="1526" extrusionOk="0">
                  <a:moveTo>
                    <a:pt x="740" y="1"/>
                  </a:moveTo>
                  <a:cubicBezTo>
                    <a:pt x="714" y="1"/>
                    <a:pt x="688" y="3"/>
                    <a:pt x="662" y="8"/>
                  </a:cubicBezTo>
                  <a:cubicBezTo>
                    <a:pt x="565" y="8"/>
                    <a:pt x="487" y="28"/>
                    <a:pt x="390" y="86"/>
                  </a:cubicBezTo>
                  <a:cubicBezTo>
                    <a:pt x="312" y="125"/>
                    <a:pt x="234" y="183"/>
                    <a:pt x="176" y="261"/>
                  </a:cubicBezTo>
                  <a:cubicBezTo>
                    <a:pt x="117" y="319"/>
                    <a:pt x="59" y="397"/>
                    <a:pt x="40" y="494"/>
                  </a:cubicBezTo>
                  <a:cubicBezTo>
                    <a:pt x="20" y="553"/>
                    <a:pt x="20" y="611"/>
                    <a:pt x="1" y="689"/>
                  </a:cubicBezTo>
                  <a:cubicBezTo>
                    <a:pt x="1" y="806"/>
                    <a:pt x="20" y="922"/>
                    <a:pt x="79" y="1039"/>
                  </a:cubicBezTo>
                  <a:cubicBezTo>
                    <a:pt x="117" y="1097"/>
                    <a:pt x="156" y="1136"/>
                    <a:pt x="176" y="1195"/>
                  </a:cubicBezTo>
                  <a:cubicBezTo>
                    <a:pt x="273" y="1292"/>
                    <a:pt x="370" y="1350"/>
                    <a:pt x="487" y="1389"/>
                  </a:cubicBezTo>
                  <a:lnTo>
                    <a:pt x="779" y="1486"/>
                  </a:lnTo>
                  <a:cubicBezTo>
                    <a:pt x="876" y="1525"/>
                    <a:pt x="954" y="1525"/>
                    <a:pt x="1051" y="1525"/>
                  </a:cubicBezTo>
                  <a:cubicBezTo>
                    <a:pt x="1148" y="1525"/>
                    <a:pt x="1245" y="1506"/>
                    <a:pt x="1323" y="1447"/>
                  </a:cubicBezTo>
                  <a:cubicBezTo>
                    <a:pt x="1401" y="1409"/>
                    <a:pt x="1479" y="1350"/>
                    <a:pt x="1537" y="1272"/>
                  </a:cubicBezTo>
                  <a:cubicBezTo>
                    <a:pt x="1596" y="1214"/>
                    <a:pt x="1654" y="1136"/>
                    <a:pt x="1673" y="1039"/>
                  </a:cubicBezTo>
                  <a:cubicBezTo>
                    <a:pt x="1693" y="981"/>
                    <a:pt x="1712" y="903"/>
                    <a:pt x="1712" y="845"/>
                  </a:cubicBezTo>
                  <a:cubicBezTo>
                    <a:pt x="1712" y="728"/>
                    <a:pt x="1693" y="611"/>
                    <a:pt x="1634" y="494"/>
                  </a:cubicBezTo>
                  <a:cubicBezTo>
                    <a:pt x="1615" y="436"/>
                    <a:pt x="1576" y="397"/>
                    <a:pt x="1537" y="339"/>
                  </a:cubicBezTo>
                  <a:cubicBezTo>
                    <a:pt x="1459" y="242"/>
                    <a:pt x="1343" y="183"/>
                    <a:pt x="1226" y="144"/>
                  </a:cubicBezTo>
                  <a:lnTo>
                    <a:pt x="934" y="47"/>
                  </a:lnTo>
                  <a:cubicBezTo>
                    <a:pt x="877" y="19"/>
                    <a:pt x="810" y="1"/>
                    <a:pt x="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7" name="Google Shape;1447;p50"/>
            <p:cNvSpPr/>
            <p:nvPr/>
          </p:nvSpPr>
          <p:spPr>
            <a:xfrm>
              <a:off x="-6396600" y="1832688"/>
              <a:ext cx="69575" cy="53700"/>
            </a:xfrm>
            <a:custGeom>
              <a:avLst/>
              <a:gdLst/>
              <a:ahLst/>
              <a:cxnLst/>
              <a:rect l="l" t="t" r="r" b="b"/>
              <a:pathLst>
                <a:path w="2783" h="2148" extrusionOk="0">
                  <a:moveTo>
                    <a:pt x="1207" y="0"/>
                  </a:moveTo>
                  <a:cubicBezTo>
                    <a:pt x="993" y="0"/>
                    <a:pt x="779" y="39"/>
                    <a:pt x="604" y="156"/>
                  </a:cubicBezTo>
                  <a:cubicBezTo>
                    <a:pt x="429" y="253"/>
                    <a:pt x="273" y="389"/>
                    <a:pt x="176" y="564"/>
                  </a:cubicBezTo>
                  <a:cubicBezTo>
                    <a:pt x="137" y="642"/>
                    <a:pt x="79" y="739"/>
                    <a:pt x="59" y="817"/>
                  </a:cubicBezTo>
                  <a:cubicBezTo>
                    <a:pt x="20" y="992"/>
                    <a:pt x="1" y="1128"/>
                    <a:pt x="40" y="1303"/>
                  </a:cubicBezTo>
                  <a:cubicBezTo>
                    <a:pt x="40" y="1381"/>
                    <a:pt x="79" y="1478"/>
                    <a:pt x="118" y="1556"/>
                  </a:cubicBezTo>
                  <a:cubicBezTo>
                    <a:pt x="195" y="1712"/>
                    <a:pt x="293" y="1809"/>
                    <a:pt x="429" y="1926"/>
                  </a:cubicBezTo>
                  <a:cubicBezTo>
                    <a:pt x="448" y="1945"/>
                    <a:pt x="468" y="1945"/>
                    <a:pt x="507" y="1964"/>
                  </a:cubicBezTo>
                  <a:cubicBezTo>
                    <a:pt x="565" y="2003"/>
                    <a:pt x="643" y="2042"/>
                    <a:pt x="721" y="2081"/>
                  </a:cubicBezTo>
                  <a:cubicBezTo>
                    <a:pt x="837" y="2120"/>
                    <a:pt x="954" y="2139"/>
                    <a:pt x="1071" y="2139"/>
                  </a:cubicBezTo>
                  <a:cubicBezTo>
                    <a:pt x="1116" y="2145"/>
                    <a:pt x="1163" y="2148"/>
                    <a:pt x="1211" y="2148"/>
                  </a:cubicBezTo>
                  <a:cubicBezTo>
                    <a:pt x="1327" y="2148"/>
                    <a:pt x="1447" y="2134"/>
                    <a:pt x="1557" y="2120"/>
                  </a:cubicBezTo>
                  <a:cubicBezTo>
                    <a:pt x="1926" y="2081"/>
                    <a:pt x="2257" y="1906"/>
                    <a:pt x="2529" y="1692"/>
                  </a:cubicBezTo>
                  <a:cubicBezTo>
                    <a:pt x="2607" y="1634"/>
                    <a:pt x="2665" y="1556"/>
                    <a:pt x="2704" y="1478"/>
                  </a:cubicBezTo>
                  <a:cubicBezTo>
                    <a:pt x="2743" y="1381"/>
                    <a:pt x="2782" y="1303"/>
                    <a:pt x="2782" y="1206"/>
                  </a:cubicBezTo>
                  <a:cubicBezTo>
                    <a:pt x="2782" y="1011"/>
                    <a:pt x="2724" y="836"/>
                    <a:pt x="2607" y="700"/>
                  </a:cubicBezTo>
                  <a:lnTo>
                    <a:pt x="2374" y="428"/>
                  </a:lnTo>
                  <a:cubicBezTo>
                    <a:pt x="2276" y="292"/>
                    <a:pt x="2082" y="214"/>
                    <a:pt x="1907" y="195"/>
                  </a:cubicBezTo>
                  <a:cubicBezTo>
                    <a:pt x="1849" y="156"/>
                    <a:pt x="1790" y="136"/>
                    <a:pt x="1712" y="97"/>
                  </a:cubicBezTo>
                  <a:cubicBezTo>
                    <a:pt x="1654" y="78"/>
                    <a:pt x="1596" y="58"/>
                    <a:pt x="1537" y="58"/>
                  </a:cubicBezTo>
                  <a:cubicBezTo>
                    <a:pt x="1440" y="20"/>
                    <a:pt x="1323" y="0"/>
                    <a:pt x="1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8" name="Google Shape;1448;p50"/>
            <p:cNvSpPr/>
            <p:nvPr/>
          </p:nvSpPr>
          <p:spPr>
            <a:xfrm>
              <a:off x="-6479725" y="1921038"/>
              <a:ext cx="38425" cy="42275"/>
            </a:xfrm>
            <a:custGeom>
              <a:avLst/>
              <a:gdLst/>
              <a:ahLst/>
              <a:cxnLst/>
              <a:rect l="l" t="t" r="r" b="b"/>
              <a:pathLst>
                <a:path w="1537" h="1691" extrusionOk="0">
                  <a:moveTo>
                    <a:pt x="801" y="0"/>
                  </a:moveTo>
                  <a:cubicBezTo>
                    <a:pt x="746" y="0"/>
                    <a:pt x="687" y="11"/>
                    <a:pt x="658" y="11"/>
                  </a:cubicBezTo>
                  <a:cubicBezTo>
                    <a:pt x="648" y="11"/>
                    <a:pt x="642" y="10"/>
                    <a:pt x="642" y="6"/>
                  </a:cubicBezTo>
                  <a:cubicBezTo>
                    <a:pt x="642" y="6"/>
                    <a:pt x="622" y="25"/>
                    <a:pt x="622" y="25"/>
                  </a:cubicBezTo>
                  <a:cubicBezTo>
                    <a:pt x="486" y="64"/>
                    <a:pt x="389" y="103"/>
                    <a:pt x="272" y="200"/>
                  </a:cubicBezTo>
                  <a:cubicBezTo>
                    <a:pt x="214" y="239"/>
                    <a:pt x="175" y="298"/>
                    <a:pt x="136" y="356"/>
                  </a:cubicBezTo>
                  <a:cubicBezTo>
                    <a:pt x="136" y="356"/>
                    <a:pt x="136" y="356"/>
                    <a:pt x="136" y="375"/>
                  </a:cubicBezTo>
                  <a:cubicBezTo>
                    <a:pt x="97" y="434"/>
                    <a:pt x="58" y="492"/>
                    <a:pt x="39" y="550"/>
                  </a:cubicBezTo>
                  <a:cubicBezTo>
                    <a:pt x="39" y="570"/>
                    <a:pt x="39" y="570"/>
                    <a:pt x="39" y="570"/>
                  </a:cubicBezTo>
                  <a:cubicBezTo>
                    <a:pt x="20" y="648"/>
                    <a:pt x="0" y="706"/>
                    <a:pt x="0" y="784"/>
                  </a:cubicBezTo>
                  <a:cubicBezTo>
                    <a:pt x="0" y="784"/>
                    <a:pt x="0" y="803"/>
                    <a:pt x="0" y="803"/>
                  </a:cubicBezTo>
                  <a:cubicBezTo>
                    <a:pt x="0" y="881"/>
                    <a:pt x="0" y="939"/>
                    <a:pt x="0" y="1017"/>
                  </a:cubicBezTo>
                  <a:cubicBezTo>
                    <a:pt x="0" y="1017"/>
                    <a:pt x="0" y="1017"/>
                    <a:pt x="0" y="1037"/>
                  </a:cubicBezTo>
                  <a:cubicBezTo>
                    <a:pt x="20" y="1037"/>
                    <a:pt x="20" y="1037"/>
                    <a:pt x="20" y="1056"/>
                  </a:cubicBezTo>
                  <a:cubicBezTo>
                    <a:pt x="39" y="1095"/>
                    <a:pt x="58" y="1173"/>
                    <a:pt x="78" y="1231"/>
                  </a:cubicBezTo>
                  <a:cubicBezTo>
                    <a:pt x="117" y="1290"/>
                    <a:pt x="195" y="1406"/>
                    <a:pt x="195" y="1406"/>
                  </a:cubicBezTo>
                  <a:cubicBezTo>
                    <a:pt x="195" y="1406"/>
                    <a:pt x="195" y="1426"/>
                    <a:pt x="214" y="1426"/>
                  </a:cubicBezTo>
                  <a:cubicBezTo>
                    <a:pt x="233" y="1445"/>
                    <a:pt x="253" y="1465"/>
                    <a:pt x="272" y="1484"/>
                  </a:cubicBezTo>
                  <a:cubicBezTo>
                    <a:pt x="311" y="1503"/>
                    <a:pt x="331" y="1523"/>
                    <a:pt x="350" y="1542"/>
                  </a:cubicBezTo>
                  <a:cubicBezTo>
                    <a:pt x="350" y="1542"/>
                    <a:pt x="350" y="1562"/>
                    <a:pt x="370" y="1562"/>
                  </a:cubicBezTo>
                  <a:cubicBezTo>
                    <a:pt x="428" y="1601"/>
                    <a:pt x="486" y="1620"/>
                    <a:pt x="545" y="1640"/>
                  </a:cubicBezTo>
                  <a:cubicBezTo>
                    <a:pt x="643" y="1677"/>
                    <a:pt x="726" y="1690"/>
                    <a:pt x="814" y="1690"/>
                  </a:cubicBezTo>
                  <a:cubicBezTo>
                    <a:pt x="864" y="1690"/>
                    <a:pt x="916" y="1686"/>
                    <a:pt x="973" y="1678"/>
                  </a:cubicBezTo>
                  <a:cubicBezTo>
                    <a:pt x="1050" y="1659"/>
                    <a:pt x="1148" y="1620"/>
                    <a:pt x="1206" y="1562"/>
                  </a:cubicBezTo>
                  <a:cubicBezTo>
                    <a:pt x="1303" y="1523"/>
                    <a:pt x="1362" y="1445"/>
                    <a:pt x="1420" y="1367"/>
                  </a:cubicBezTo>
                  <a:cubicBezTo>
                    <a:pt x="1478" y="1290"/>
                    <a:pt x="1498" y="1192"/>
                    <a:pt x="1517" y="1095"/>
                  </a:cubicBezTo>
                  <a:cubicBezTo>
                    <a:pt x="1537" y="1017"/>
                    <a:pt x="1537" y="920"/>
                    <a:pt x="1517" y="823"/>
                  </a:cubicBezTo>
                  <a:cubicBezTo>
                    <a:pt x="1517" y="803"/>
                    <a:pt x="1517" y="784"/>
                    <a:pt x="1517" y="745"/>
                  </a:cubicBezTo>
                  <a:cubicBezTo>
                    <a:pt x="1517" y="687"/>
                    <a:pt x="1517" y="628"/>
                    <a:pt x="1517" y="570"/>
                  </a:cubicBezTo>
                  <a:cubicBezTo>
                    <a:pt x="1478" y="434"/>
                    <a:pt x="1420" y="336"/>
                    <a:pt x="1342" y="239"/>
                  </a:cubicBezTo>
                  <a:cubicBezTo>
                    <a:pt x="1303" y="200"/>
                    <a:pt x="1264" y="161"/>
                    <a:pt x="1206" y="123"/>
                  </a:cubicBezTo>
                  <a:cubicBezTo>
                    <a:pt x="1089" y="45"/>
                    <a:pt x="973" y="6"/>
                    <a:pt x="856" y="6"/>
                  </a:cubicBezTo>
                  <a:cubicBezTo>
                    <a:pt x="839" y="2"/>
                    <a:pt x="820" y="0"/>
                    <a:pt x="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9" name="Google Shape;1449;p50"/>
            <p:cNvSpPr/>
            <p:nvPr/>
          </p:nvSpPr>
          <p:spPr>
            <a:xfrm>
              <a:off x="-6523000" y="1806788"/>
              <a:ext cx="42800" cy="41950"/>
            </a:xfrm>
            <a:custGeom>
              <a:avLst/>
              <a:gdLst/>
              <a:ahLst/>
              <a:cxnLst/>
              <a:rect l="l" t="t" r="r" b="b"/>
              <a:pathLst>
                <a:path w="1712" h="1678" extrusionOk="0">
                  <a:moveTo>
                    <a:pt x="960" y="0"/>
                  </a:moveTo>
                  <a:cubicBezTo>
                    <a:pt x="853" y="0"/>
                    <a:pt x="757" y="35"/>
                    <a:pt x="661" y="83"/>
                  </a:cubicBezTo>
                  <a:lnTo>
                    <a:pt x="486" y="161"/>
                  </a:lnTo>
                  <a:cubicBezTo>
                    <a:pt x="467" y="161"/>
                    <a:pt x="467" y="180"/>
                    <a:pt x="447" y="180"/>
                  </a:cubicBezTo>
                  <a:cubicBezTo>
                    <a:pt x="447" y="180"/>
                    <a:pt x="428" y="200"/>
                    <a:pt x="428" y="200"/>
                  </a:cubicBezTo>
                  <a:cubicBezTo>
                    <a:pt x="311" y="258"/>
                    <a:pt x="214" y="336"/>
                    <a:pt x="136" y="453"/>
                  </a:cubicBezTo>
                  <a:cubicBezTo>
                    <a:pt x="58" y="569"/>
                    <a:pt x="20" y="686"/>
                    <a:pt x="20" y="822"/>
                  </a:cubicBezTo>
                  <a:cubicBezTo>
                    <a:pt x="0" y="880"/>
                    <a:pt x="20" y="958"/>
                    <a:pt x="20" y="1017"/>
                  </a:cubicBezTo>
                  <a:cubicBezTo>
                    <a:pt x="58" y="1172"/>
                    <a:pt x="117" y="1269"/>
                    <a:pt x="214" y="1386"/>
                  </a:cubicBezTo>
                  <a:cubicBezTo>
                    <a:pt x="233" y="1406"/>
                    <a:pt x="272" y="1445"/>
                    <a:pt x="292" y="1464"/>
                  </a:cubicBezTo>
                  <a:cubicBezTo>
                    <a:pt x="311" y="1483"/>
                    <a:pt x="350" y="1522"/>
                    <a:pt x="370" y="1542"/>
                  </a:cubicBezTo>
                  <a:cubicBezTo>
                    <a:pt x="428" y="1561"/>
                    <a:pt x="506" y="1600"/>
                    <a:pt x="564" y="1620"/>
                  </a:cubicBezTo>
                  <a:cubicBezTo>
                    <a:pt x="564" y="1620"/>
                    <a:pt x="584" y="1639"/>
                    <a:pt x="584" y="1639"/>
                  </a:cubicBezTo>
                  <a:cubicBezTo>
                    <a:pt x="661" y="1658"/>
                    <a:pt x="720" y="1658"/>
                    <a:pt x="798" y="1678"/>
                  </a:cubicBezTo>
                  <a:lnTo>
                    <a:pt x="817" y="1678"/>
                  </a:lnTo>
                  <a:cubicBezTo>
                    <a:pt x="817" y="1678"/>
                    <a:pt x="953" y="1678"/>
                    <a:pt x="1031" y="1658"/>
                  </a:cubicBezTo>
                  <a:cubicBezTo>
                    <a:pt x="1050" y="1639"/>
                    <a:pt x="1167" y="1600"/>
                    <a:pt x="1206" y="1600"/>
                  </a:cubicBezTo>
                  <a:cubicBezTo>
                    <a:pt x="1206" y="1600"/>
                    <a:pt x="1206" y="1581"/>
                    <a:pt x="1206" y="1581"/>
                  </a:cubicBezTo>
                  <a:cubicBezTo>
                    <a:pt x="1362" y="1483"/>
                    <a:pt x="1381" y="1464"/>
                    <a:pt x="1498" y="1328"/>
                  </a:cubicBezTo>
                  <a:cubicBezTo>
                    <a:pt x="1537" y="1269"/>
                    <a:pt x="1575" y="1211"/>
                    <a:pt x="1595" y="1133"/>
                  </a:cubicBezTo>
                  <a:cubicBezTo>
                    <a:pt x="1614" y="1114"/>
                    <a:pt x="1614" y="1075"/>
                    <a:pt x="1614" y="1056"/>
                  </a:cubicBezTo>
                  <a:cubicBezTo>
                    <a:pt x="1634" y="1017"/>
                    <a:pt x="1653" y="978"/>
                    <a:pt x="1673" y="939"/>
                  </a:cubicBezTo>
                  <a:cubicBezTo>
                    <a:pt x="1692" y="842"/>
                    <a:pt x="1712" y="744"/>
                    <a:pt x="1692" y="667"/>
                  </a:cubicBezTo>
                  <a:cubicBezTo>
                    <a:pt x="1692" y="569"/>
                    <a:pt x="1673" y="472"/>
                    <a:pt x="1634" y="394"/>
                  </a:cubicBezTo>
                  <a:cubicBezTo>
                    <a:pt x="1595" y="336"/>
                    <a:pt x="1556" y="297"/>
                    <a:pt x="1517" y="239"/>
                  </a:cubicBezTo>
                  <a:cubicBezTo>
                    <a:pt x="1439" y="141"/>
                    <a:pt x="1342" y="83"/>
                    <a:pt x="1206" y="44"/>
                  </a:cubicBezTo>
                  <a:cubicBezTo>
                    <a:pt x="1148" y="25"/>
                    <a:pt x="1089" y="5"/>
                    <a:pt x="1031" y="5"/>
                  </a:cubicBezTo>
                  <a:cubicBezTo>
                    <a:pt x="1007" y="2"/>
                    <a:pt x="983" y="0"/>
                    <a:pt x="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0" name="Google Shape;1450;p50"/>
            <p:cNvSpPr/>
            <p:nvPr/>
          </p:nvSpPr>
          <p:spPr>
            <a:xfrm>
              <a:off x="-6647000" y="1826313"/>
              <a:ext cx="50100" cy="47225"/>
            </a:xfrm>
            <a:custGeom>
              <a:avLst/>
              <a:gdLst/>
              <a:ahLst/>
              <a:cxnLst/>
              <a:rect l="l" t="t" r="r" b="b"/>
              <a:pathLst>
                <a:path w="2004" h="1889" extrusionOk="0">
                  <a:moveTo>
                    <a:pt x="1278" y="0"/>
                  </a:moveTo>
                  <a:cubicBezTo>
                    <a:pt x="1230" y="0"/>
                    <a:pt x="1181" y="7"/>
                    <a:pt x="1129" y="22"/>
                  </a:cubicBezTo>
                  <a:cubicBezTo>
                    <a:pt x="1031" y="41"/>
                    <a:pt x="915" y="80"/>
                    <a:pt x="798" y="138"/>
                  </a:cubicBezTo>
                  <a:cubicBezTo>
                    <a:pt x="778" y="158"/>
                    <a:pt x="740" y="177"/>
                    <a:pt x="720" y="177"/>
                  </a:cubicBezTo>
                  <a:cubicBezTo>
                    <a:pt x="642" y="236"/>
                    <a:pt x="565" y="294"/>
                    <a:pt x="506" y="333"/>
                  </a:cubicBezTo>
                  <a:cubicBezTo>
                    <a:pt x="448" y="372"/>
                    <a:pt x="409" y="411"/>
                    <a:pt x="370" y="469"/>
                  </a:cubicBezTo>
                  <a:cubicBezTo>
                    <a:pt x="273" y="547"/>
                    <a:pt x="195" y="644"/>
                    <a:pt x="137" y="741"/>
                  </a:cubicBezTo>
                  <a:cubicBezTo>
                    <a:pt x="78" y="819"/>
                    <a:pt x="39" y="916"/>
                    <a:pt x="20" y="1014"/>
                  </a:cubicBezTo>
                  <a:cubicBezTo>
                    <a:pt x="0" y="1111"/>
                    <a:pt x="0" y="1189"/>
                    <a:pt x="20" y="1286"/>
                  </a:cubicBezTo>
                  <a:cubicBezTo>
                    <a:pt x="39" y="1344"/>
                    <a:pt x="59" y="1403"/>
                    <a:pt x="78" y="1461"/>
                  </a:cubicBezTo>
                  <a:cubicBezTo>
                    <a:pt x="137" y="1578"/>
                    <a:pt x="214" y="1655"/>
                    <a:pt x="331" y="1733"/>
                  </a:cubicBezTo>
                  <a:cubicBezTo>
                    <a:pt x="389" y="1772"/>
                    <a:pt x="467" y="1811"/>
                    <a:pt x="526" y="1830"/>
                  </a:cubicBezTo>
                  <a:cubicBezTo>
                    <a:pt x="545" y="1830"/>
                    <a:pt x="565" y="1850"/>
                    <a:pt x="565" y="1850"/>
                  </a:cubicBezTo>
                  <a:cubicBezTo>
                    <a:pt x="662" y="1869"/>
                    <a:pt x="740" y="1889"/>
                    <a:pt x="837" y="1889"/>
                  </a:cubicBezTo>
                  <a:cubicBezTo>
                    <a:pt x="915" y="1889"/>
                    <a:pt x="992" y="1889"/>
                    <a:pt x="1051" y="1869"/>
                  </a:cubicBezTo>
                  <a:lnTo>
                    <a:pt x="1090" y="1869"/>
                  </a:lnTo>
                  <a:cubicBezTo>
                    <a:pt x="1187" y="1850"/>
                    <a:pt x="1265" y="1830"/>
                    <a:pt x="1342" y="1792"/>
                  </a:cubicBezTo>
                  <a:cubicBezTo>
                    <a:pt x="1440" y="1753"/>
                    <a:pt x="1498" y="1694"/>
                    <a:pt x="1556" y="1617"/>
                  </a:cubicBezTo>
                  <a:cubicBezTo>
                    <a:pt x="1634" y="1539"/>
                    <a:pt x="1673" y="1461"/>
                    <a:pt x="1712" y="1364"/>
                  </a:cubicBezTo>
                  <a:cubicBezTo>
                    <a:pt x="1712" y="1344"/>
                    <a:pt x="1731" y="1305"/>
                    <a:pt x="1731" y="1266"/>
                  </a:cubicBezTo>
                  <a:cubicBezTo>
                    <a:pt x="1790" y="1228"/>
                    <a:pt x="1848" y="1169"/>
                    <a:pt x="1887" y="1111"/>
                  </a:cubicBezTo>
                  <a:cubicBezTo>
                    <a:pt x="1945" y="1033"/>
                    <a:pt x="1965" y="936"/>
                    <a:pt x="1984" y="839"/>
                  </a:cubicBezTo>
                  <a:cubicBezTo>
                    <a:pt x="2004" y="761"/>
                    <a:pt x="2004" y="664"/>
                    <a:pt x="1984" y="566"/>
                  </a:cubicBezTo>
                  <a:cubicBezTo>
                    <a:pt x="1965" y="508"/>
                    <a:pt x="1945" y="450"/>
                    <a:pt x="1926" y="391"/>
                  </a:cubicBezTo>
                  <a:cubicBezTo>
                    <a:pt x="1868" y="275"/>
                    <a:pt x="1790" y="197"/>
                    <a:pt x="1673" y="119"/>
                  </a:cubicBezTo>
                  <a:cubicBezTo>
                    <a:pt x="1615" y="99"/>
                    <a:pt x="1576" y="61"/>
                    <a:pt x="1518" y="41"/>
                  </a:cubicBezTo>
                  <a:cubicBezTo>
                    <a:pt x="1433" y="17"/>
                    <a:pt x="1357" y="0"/>
                    <a:pt x="1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1" name="Google Shape;1451;p50"/>
            <p:cNvSpPr/>
            <p:nvPr/>
          </p:nvSpPr>
          <p:spPr>
            <a:xfrm>
              <a:off x="-6600800" y="1990713"/>
              <a:ext cx="46700" cy="46700"/>
            </a:xfrm>
            <a:custGeom>
              <a:avLst/>
              <a:gdLst/>
              <a:ahLst/>
              <a:cxnLst/>
              <a:rect l="l" t="t" r="r" b="b"/>
              <a:pathLst>
                <a:path w="1868" h="1868" extrusionOk="0">
                  <a:moveTo>
                    <a:pt x="875" y="0"/>
                  </a:moveTo>
                  <a:cubicBezTo>
                    <a:pt x="759" y="0"/>
                    <a:pt x="642" y="20"/>
                    <a:pt x="525" y="78"/>
                  </a:cubicBezTo>
                  <a:lnTo>
                    <a:pt x="506" y="78"/>
                  </a:lnTo>
                  <a:cubicBezTo>
                    <a:pt x="506" y="78"/>
                    <a:pt x="486" y="78"/>
                    <a:pt x="486" y="97"/>
                  </a:cubicBezTo>
                  <a:cubicBezTo>
                    <a:pt x="448" y="117"/>
                    <a:pt x="389" y="156"/>
                    <a:pt x="331" y="195"/>
                  </a:cubicBezTo>
                  <a:cubicBezTo>
                    <a:pt x="331" y="195"/>
                    <a:pt x="311" y="214"/>
                    <a:pt x="292" y="233"/>
                  </a:cubicBezTo>
                  <a:cubicBezTo>
                    <a:pt x="253" y="272"/>
                    <a:pt x="214" y="331"/>
                    <a:pt x="175" y="370"/>
                  </a:cubicBezTo>
                  <a:cubicBezTo>
                    <a:pt x="175" y="370"/>
                    <a:pt x="175" y="370"/>
                    <a:pt x="175" y="389"/>
                  </a:cubicBezTo>
                  <a:lnTo>
                    <a:pt x="156" y="389"/>
                  </a:lnTo>
                  <a:cubicBezTo>
                    <a:pt x="117" y="467"/>
                    <a:pt x="78" y="525"/>
                    <a:pt x="59" y="603"/>
                  </a:cubicBezTo>
                  <a:cubicBezTo>
                    <a:pt x="39" y="622"/>
                    <a:pt x="39" y="642"/>
                    <a:pt x="39" y="642"/>
                  </a:cubicBezTo>
                  <a:cubicBezTo>
                    <a:pt x="20" y="720"/>
                    <a:pt x="20" y="798"/>
                    <a:pt x="0" y="856"/>
                  </a:cubicBezTo>
                  <a:cubicBezTo>
                    <a:pt x="0" y="856"/>
                    <a:pt x="0" y="875"/>
                    <a:pt x="0" y="875"/>
                  </a:cubicBezTo>
                  <a:cubicBezTo>
                    <a:pt x="0" y="953"/>
                    <a:pt x="0" y="1031"/>
                    <a:pt x="20" y="1109"/>
                  </a:cubicBezTo>
                  <a:cubicBezTo>
                    <a:pt x="20" y="1128"/>
                    <a:pt x="20" y="1128"/>
                    <a:pt x="20" y="1148"/>
                  </a:cubicBezTo>
                  <a:cubicBezTo>
                    <a:pt x="39" y="1206"/>
                    <a:pt x="59" y="1284"/>
                    <a:pt x="97" y="1342"/>
                  </a:cubicBezTo>
                  <a:cubicBezTo>
                    <a:pt x="97" y="1342"/>
                    <a:pt x="97" y="1362"/>
                    <a:pt x="97" y="1362"/>
                  </a:cubicBezTo>
                  <a:cubicBezTo>
                    <a:pt x="97" y="1362"/>
                    <a:pt x="97" y="1381"/>
                    <a:pt x="117" y="1381"/>
                  </a:cubicBezTo>
                  <a:cubicBezTo>
                    <a:pt x="136" y="1420"/>
                    <a:pt x="175" y="1498"/>
                    <a:pt x="214" y="1537"/>
                  </a:cubicBezTo>
                  <a:cubicBezTo>
                    <a:pt x="214" y="1537"/>
                    <a:pt x="214" y="1537"/>
                    <a:pt x="214" y="1556"/>
                  </a:cubicBezTo>
                  <a:cubicBezTo>
                    <a:pt x="331" y="1673"/>
                    <a:pt x="448" y="1731"/>
                    <a:pt x="603" y="1809"/>
                  </a:cubicBezTo>
                  <a:cubicBezTo>
                    <a:pt x="623" y="1809"/>
                    <a:pt x="642" y="1828"/>
                    <a:pt x="642" y="1828"/>
                  </a:cubicBezTo>
                  <a:cubicBezTo>
                    <a:pt x="720" y="1848"/>
                    <a:pt x="798" y="1867"/>
                    <a:pt x="875" y="1867"/>
                  </a:cubicBezTo>
                  <a:cubicBezTo>
                    <a:pt x="953" y="1867"/>
                    <a:pt x="1031" y="1848"/>
                    <a:pt x="1109" y="1848"/>
                  </a:cubicBezTo>
                  <a:cubicBezTo>
                    <a:pt x="1128" y="1848"/>
                    <a:pt x="1148" y="1848"/>
                    <a:pt x="1148" y="1828"/>
                  </a:cubicBezTo>
                  <a:cubicBezTo>
                    <a:pt x="1225" y="1809"/>
                    <a:pt x="1303" y="1789"/>
                    <a:pt x="1381" y="1751"/>
                  </a:cubicBezTo>
                  <a:cubicBezTo>
                    <a:pt x="1439" y="1712"/>
                    <a:pt x="1517" y="1673"/>
                    <a:pt x="1576" y="1634"/>
                  </a:cubicBezTo>
                  <a:cubicBezTo>
                    <a:pt x="1692" y="1517"/>
                    <a:pt x="1770" y="1381"/>
                    <a:pt x="1828" y="1225"/>
                  </a:cubicBezTo>
                  <a:cubicBezTo>
                    <a:pt x="1867" y="1148"/>
                    <a:pt x="1867" y="1050"/>
                    <a:pt x="1867" y="953"/>
                  </a:cubicBezTo>
                  <a:cubicBezTo>
                    <a:pt x="1867" y="856"/>
                    <a:pt x="1828" y="778"/>
                    <a:pt x="1790" y="681"/>
                  </a:cubicBezTo>
                  <a:cubicBezTo>
                    <a:pt x="1751" y="603"/>
                    <a:pt x="1692" y="525"/>
                    <a:pt x="1614" y="467"/>
                  </a:cubicBezTo>
                  <a:cubicBezTo>
                    <a:pt x="1576" y="428"/>
                    <a:pt x="1517" y="389"/>
                    <a:pt x="1478" y="370"/>
                  </a:cubicBezTo>
                  <a:cubicBezTo>
                    <a:pt x="1439" y="331"/>
                    <a:pt x="1401" y="292"/>
                    <a:pt x="1381" y="233"/>
                  </a:cubicBezTo>
                  <a:cubicBezTo>
                    <a:pt x="1303" y="136"/>
                    <a:pt x="1187" y="78"/>
                    <a:pt x="1070" y="39"/>
                  </a:cubicBezTo>
                  <a:cubicBezTo>
                    <a:pt x="1012" y="20"/>
                    <a:pt x="934" y="0"/>
                    <a:pt x="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2" name="Google Shape;1452;p50"/>
            <p:cNvSpPr/>
            <p:nvPr/>
          </p:nvSpPr>
          <p:spPr>
            <a:xfrm>
              <a:off x="-6497725" y="2183738"/>
              <a:ext cx="42800" cy="45450"/>
            </a:xfrm>
            <a:custGeom>
              <a:avLst/>
              <a:gdLst/>
              <a:ahLst/>
              <a:cxnLst/>
              <a:rect l="l" t="t" r="r" b="b"/>
              <a:pathLst>
                <a:path w="1712" h="1818" extrusionOk="0">
                  <a:moveTo>
                    <a:pt x="1031" y="1"/>
                  </a:moveTo>
                  <a:cubicBezTo>
                    <a:pt x="856" y="1"/>
                    <a:pt x="720" y="39"/>
                    <a:pt x="564" y="98"/>
                  </a:cubicBezTo>
                  <a:cubicBezTo>
                    <a:pt x="487" y="137"/>
                    <a:pt x="409" y="195"/>
                    <a:pt x="351" y="234"/>
                  </a:cubicBezTo>
                  <a:cubicBezTo>
                    <a:pt x="331" y="253"/>
                    <a:pt x="331" y="253"/>
                    <a:pt x="312" y="273"/>
                  </a:cubicBezTo>
                  <a:cubicBezTo>
                    <a:pt x="253" y="331"/>
                    <a:pt x="195" y="389"/>
                    <a:pt x="156" y="448"/>
                  </a:cubicBezTo>
                  <a:cubicBezTo>
                    <a:pt x="137" y="487"/>
                    <a:pt x="117" y="526"/>
                    <a:pt x="98" y="565"/>
                  </a:cubicBezTo>
                  <a:cubicBezTo>
                    <a:pt x="78" y="603"/>
                    <a:pt x="59" y="642"/>
                    <a:pt x="39" y="681"/>
                  </a:cubicBezTo>
                  <a:cubicBezTo>
                    <a:pt x="39" y="681"/>
                    <a:pt x="39" y="701"/>
                    <a:pt x="39" y="701"/>
                  </a:cubicBezTo>
                  <a:cubicBezTo>
                    <a:pt x="20" y="740"/>
                    <a:pt x="20" y="778"/>
                    <a:pt x="20" y="817"/>
                  </a:cubicBezTo>
                  <a:cubicBezTo>
                    <a:pt x="20" y="856"/>
                    <a:pt x="0" y="895"/>
                    <a:pt x="0" y="915"/>
                  </a:cubicBezTo>
                  <a:cubicBezTo>
                    <a:pt x="0" y="934"/>
                    <a:pt x="0" y="934"/>
                    <a:pt x="0" y="954"/>
                  </a:cubicBezTo>
                  <a:cubicBezTo>
                    <a:pt x="0" y="1031"/>
                    <a:pt x="0" y="1090"/>
                    <a:pt x="0" y="1167"/>
                  </a:cubicBezTo>
                  <a:cubicBezTo>
                    <a:pt x="39" y="1284"/>
                    <a:pt x="98" y="1401"/>
                    <a:pt x="175" y="1498"/>
                  </a:cubicBezTo>
                  <a:cubicBezTo>
                    <a:pt x="253" y="1595"/>
                    <a:pt x="370" y="1654"/>
                    <a:pt x="487" y="1693"/>
                  </a:cubicBezTo>
                  <a:cubicBezTo>
                    <a:pt x="564" y="1731"/>
                    <a:pt x="642" y="1751"/>
                    <a:pt x="740" y="1790"/>
                  </a:cubicBezTo>
                  <a:cubicBezTo>
                    <a:pt x="808" y="1804"/>
                    <a:pt x="867" y="1817"/>
                    <a:pt x="930" y="1817"/>
                  </a:cubicBezTo>
                  <a:cubicBezTo>
                    <a:pt x="957" y="1817"/>
                    <a:pt x="983" y="1815"/>
                    <a:pt x="1012" y="1809"/>
                  </a:cubicBezTo>
                  <a:cubicBezTo>
                    <a:pt x="1109" y="1809"/>
                    <a:pt x="1206" y="1790"/>
                    <a:pt x="1284" y="1751"/>
                  </a:cubicBezTo>
                  <a:cubicBezTo>
                    <a:pt x="1362" y="1712"/>
                    <a:pt x="1440" y="1654"/>
                    <a:pt x="1498" y="1576"/>
                  </a:cubicBezTo>
                  <a:cubicBezTo>
                    <a:pt x="1556" y="1498"/>
                    <a:pt x="1615" y="1420"/>
                    <a:pt x="1634" y="1323"/>
                  </a:cubicBezTo>
                  <a:cubicBezTo>
                    <a:pt x="1654" y="1265"/>
                    <a:pt x="1654" y="1206"/>
                    <a:pt x="1673" y="1148"/>
                  </a:cubicBezTo>
                  <a:cubicBezTo>
                    <a:pt x="1673" y="1070"/>
                    <a:pt x="1673" y="1012"/>
                    <a:pt x="1654" y="954"/>
                  </a:cubicBezTo>
                  <a:cubicBezTo>
                    <a:pt x="1693" y="895"/>
                    <a:pt x="1712" y="817"/>
                    <a:pt x="1712" y="759"/>
                  </a:cubicBezTo>
                  <a:cubicBezTo>
                    <a:pt x="1693" y="701"/>
                    <a:pt x="1693" y="623"/>
                    <a:pt x="1693" y="565"/>
                  </a:cubicBezTo>
                  <a:cubicBezTo>
                    <a:pt x="1654" y="448"/>
                    <a:pt x="1615" y="331"/>
                    <a:pt x="1517" y="253"/>
                  </a:cubicBezTo>
                  <a:cubicBezTo>
                    <a:pt x="1479" y="195"/>
                    <a:pt x="1440" y="156"/>
                    <a:pt x="1381" y="117"/>
                  </a:cubicBezTo>
                  <a:cubicBezTo>
                    <a:pt x="1284" y="59"/>
                    <a:pt x="1167" y="20"/>
                    <a:pt x="1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3" name="Google Shape;1453;p50"/>
            <p:cNvSpPr/>
            <p:nvPr/>
          </p:nvSpPr>
          <p:spPr>
            <a:xfrm>
              <a:off x="-6384425" y="2265913"/>
              <a:ext cx="38425" cy="36500"/>
            </a:xfrm>
            <a:custGeom>
              <a:avLst/>
              <a:gdLst/>
              <a:ahLst/>
              <a:cxnLst/>
              <a:rect l="l" t="t" r="r" b="b"/>
              <a:pathLst>
                <a:path w="1537" h="1460" extrusionOk="0">
                  <a:moveTo>
                    <a:pt x="661" y="0"/>
                  </a:moveTo>
                  <a:cubicBezTo>
                    <a:pt x="584" y="0"/>
                    <a:pt x="486" y="39"/>
                    <a:pt x="409" y="78"/>
                  </a:cubicBezTo>
                  <a:cubicBezTo>
                    <a:pt x="311" y="117"/>
                    <a:pt x="253" y="175"/>
                    <a:pt x="195" y="253"/>
                  </a:cubicBezTo>
                  <a:cubicBezTo>
                    <a:pt x="117" y="312"/>
                    <a:pt x="78" y="389"/>
                    <a:pt x="39" y="487"/>
                  </a:cubicBezTo>
                  <a:cubicBezTo>
                    <a:pt x="39" y="545"/>
                    <a:pt x="20" y="623"/>
                    <a:pt x="20" y="681"/>
                  </a:cubicBezTo>
                  <a:cubicBezTo>
                    <a:pt x="0" y="798"/>
                    <a:pt x="39" y="915"/>
                    <a:pt x="97" y="1031"/>
                  </a:cubicBezTo>
                  <a:cubicBezTo>
                    <a:pt x="117" y="1090"/>
                    <a:pt x="156" y="1129"/>
                    <a:pt x="195" y="1187"/>
                  </a:cubicBezTo>
                  <a:cubicBezTo>
                    <a:pt x="272" y="1284"/>
                    <a:pt x="370" y="1342"/>
                    <a:pt x="506" y="1401"/>
                  </a:cubicBezTo>
                  <a:lnTo>
                    <a:pt x="603" y="1420"/>
                  </a:lnTo>
                  <a:cubicBezTo>
                    <a:pt x="681" y="1459"/>
                    <a:pt x="778" y="1459"/>
                    <a:pt x="875" y="1459"/>
                  </a:cubicBezTo>
                  <a:cubicBezTo>
                    <a:pt x="973" y="1459"/>
                    <a:pt x="1050" y="1420"/>
                    <a:pt x="1148" y="1381"/>
                  </a:cubicBezTo>
                  <a:cubicBezTo>
                    <a:pt x="1225" y="1342"/>
                    <a:pt x="1303" y="1284"/>
                    <a:pt x="1362" y="1206"/>
                  </a:cubicBezTo>
                  <a:cubicBezTo>
                    <a:pt x="1420" y="1148"/>
                    <a:pt x="1478" y="1070"/>
                    <a:pt x="1498" y="973"/>
                  </a:cubicBezTo>
                  <a:cubicBezTo>
                    <a:pt x="1517" y="915"/>
                    <a:pt x="1517" y="837"/>
                    <a:pt x="1537" y="778"/>
                  </a:cubicBezTo>
                  <a:cubicBezTo>
                    <a:pt x="1537" y="662"/>
                    <a:pt x="1517" y="545"/>
                    <a:pt x="1459" y="428"/>
                  </a:cubicBezTo>
                  <a:cubicBezTo>
                    <a:pt x="1420" y="370"/>
                    <a:pt x="1381" y="331"/>
                    <a:pt x="1362" y="273"/>
                  </a:cubicBezTo>
                  <a:cubicBezTo>
                    <a:pt x="1264" y="175"/>
                    <a:pt x="1167" y="117"/>
                    <a:pt x="1050" y="59"/>
                  </a:cubicBezTo>
                  <a:lnTo>
                    <a:pt x="953" y="39"/>
                  </a:lnTo>
                  <a:cubicBezTo>
                    <a:pt x="856" y="0"/>
                    <a:pt x="759" y="0"/>
                    <a:pt x="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4" name="Google Shape;1454;p50"/>
            <p:cNvSpPr/>
            <p:nvPr/>
          </p:nvSpPr>
          <p:spPr>
            <a:xfrm>
              <a:off x="-6304200" y="2401563"/>
              <a:ext cx="56900" cy="53025"/>
            </a:xfrm>
            <a:custGeom>
              <a:avLst/>
              <a:gdLst/>
              <a:ahLst/>
              <a:cxnLst/>
              <a:rect l="l" t="t" r="r" b="b"/>
              <a:pathLst>
                <a:path w="2276" h="2121" extrusionOk="0">
                  <a:moveTo>
                    <a:pt x="1284" y="1"/>
                  </a:moveTo>
                  <a:cubicBezTo>
                    <a:pt x="1206" y="1"/>
                    <a:pt x="1128" y="1"/>
                    <a:pt x="1051" y="20"/>
                  </a:cubicBezTo>
                  <a:cubicBezTo>
                    <a:pt x="973" y="40"/>
                    <a:pt x="914" y="59"/>
                    <a:pt x="856" y="98"/>
                  </a:cubicBezTo>
                  <a:cubicBezTo>
                    <a:pt x="837" y="98"/>
                    <a:pt x="817" y="98"/>
                    <a:pt x="817" y="118"/>
                  </a:cubicBezTo>
                  <a:cubicBezTo>
                    <a:pt x="798" y="118"/>
                    <a:pt x="759" y="137"/>
                    <a:pt x="739" y="156"/>
                  </a:cubicBezTo>
                  <a:cubicBezTo>
                    <a:pt x="720" y="156"/>
                    <a:pt x="681" y="176"/>
                    <a:pt x="662" y="176"/>
                  </a:cubicBezTo>
                  <a:cubicBezTo>
                    <a:pt x="642" y="195"/>
                    <a:pt x="623" y="195"/>
                    <a:pt x="603" y="215"/>
                  </a:cubicBezTo>
                  <a:cubicBezTo>
                    <a:pt x="506" y="273"/>
                    <a:pt x="428" y="331"/>
                    <a:pt x="350" y="390"/>
                  </a:cubicBezTo>
                  <a:cubicBezTo>
                    <a:pt x="311" y="448"/>
                    <a:pt x="234" y="526"/>
                    <a:pt x="195" y="584"/>
                  </a:cubicBezTo>
                  <a:cubicBezTo>
                    <a:pt x="156" y="623"/>
                    <a:pt x="136" y="682"/>
                    <a:pt x="117" y="720"/>
                  </a:cubicBezTo>
                  <a:cubicBezTo>
                    <a:pt x="98" y="779"/>
                    <a:pt x="78" y="818"/>
                    <a:pt x="59" y="857"/>
                  </a:cubicBezTo>
                  <a:cubicBezTo>
                    <a:pt x="59" y="876"/>
                    <a:pt x="59" y="876"/>
                    <a:pt x="39" y="895"/>
                  </a:cubicBezTo>
                  <a:cubicBezTo>
                    <a:pt x="39" y="973"/>
                    <a:pt x="20" y="1051"/>
                    <a:pt x="0" y="1109"/>
                  </a:cubicBezTo>
                  <a:cubicBezTo>
                    <a:pt x="0" y="1129"/>
                    <a:pt x="0" y="1148"/>
                    <a:pt x="0" y="1187"/>
                  </a:cubicBezTo>
                  <a:cubicBezTo>
                    <a:pt x="0" y="1246"/>
                    <a:pt x="20" y="1323"/>
                    <a:pt x="20" y="1382"/>
                  </a:cubicBezTo>
                  <a:cubicBezTo>
                    <a:pt x="20" y="1382"/>
                    <a:pt x="20" y="1401"/>
                    <a:pt x="20" y="1401"/>
                  </a:cubicBezTo>
                  <a:cubicBezTo>
                    <a:pt x="39" y="1460"/>
                    <a:pt x="59" y="1518"/>
                    <a:pt x="78" y="1576"/>
                  </a:cubicBezTo>
                  <a:cubicBezTo>
                    <a:pt x="117" y="1635"/>
                    <a:pt x="156" y="1673"/>
                    <a:pt x="175" y="1732"/>
                  </a:cubicBezTo>
                  <a:cubicBezTo>
                    <a:pt x="234" y="1790"/>
                    <a:pt x="350" y="1868"/>
                    <a:pt x="428" y="1926"/>
                  </a:cubicBezTo>
                  <a:cubicBezTo>
                    <a:pt x="525" y="1965"/>
                    <a:pt x="623" y="2024"/>
                    <a:pt x="720" y="2062"/>
                  </a:cubicBezTo>
                  <a:lnTo>
                    <a:pt x="798" y="2062"/>
                  </a:lnTo>
                  <a:cubicBezTo>
                    <a:pt x="876" y="2082"/>
                    <a:pt x="953" y="2101"/>
                    <a:pt x="1051" y="2121"/>
                  </a:cubicBezTo>
                  <a:cubicBezTo>
                    <a:pt x="1148" y="2121"/>
                    <a:pt x="1245" y="2101"/>
                    <a:pt x="1362" y="2101"/>
                  </a:cubicBezTo>
                  <a:cubicBezTo>
                    <a:pt x="1459" y="2082"/>
                    <a:pt x="1556" y="2043"/>
                    <a:pt x="1634" y="2004"/>
                  </a:cubicBezTo>
                  <a:cubicBezTo>
                    <a:pt x="1731" y="1965"/>
                    <a:pt x="1829" y="1907"/>
                    <a:pt x="1906" y="1849"/>
                  </a:cubicBezTo>
                  <a:cubicBezTo>
                    <a:pt x="1926" y="1829"/>
                    <a:pt x="1926" y="1810"/>
                    <a:pt x="1945" y="1810"/>
                  </a:cubicBezTo>
                  <a:cubicBezTo>
                    <a:pt x="1984" y="1751"/>
                    <a:pt x="2062" y="1673"/>
                    <a:pt x="2101" y="1615"/>
                  </a:cubicBezTo>
                  <a:cubicBezTo>
                    <a:pt x="2198" y="1460"/>
                    <a:pt x="2237" y="1343"/>
                    <a:pt x="2256" y="1168"/>
                  </a:cubicBezTo>
                  <a:cubicBezTo>
                    <a:pt x="2276" y="1071"/>
                    <a:pt x="2256" y="954"/>
                    <a:pt x="2237" y="876"/>
                  </a:cubicBezTo>
                  <a:cubicBezTo>
                    <a:pt x="2237" y="857"/>
                    <a:pt x="2237" y="837"/>
                    <a:pt x="2237" y="818"/>
                  </a:cubicBezTo>
                  <a:cubicBezTo>
                    <a:pt x="2198" y="740"/>
                    <a:pt x="2179" y="662"/>
                    <a:pt x="2140" y="584"/>
                  </a:cubicBezTo>
                  <a:cubicBezTo>
                    <a:pt x="2120" y="526"/>
                    <a:pt x="2062" y="448"/>
                    <a:pt x="2023" y="390"/>
                  </a:cubicBezTo>
                  <a:cubicBezTo>
                    <a:pt x="2004" y="370"/>
                    <a:pt x="1984" y="351"/>
                    <a:pt x="1965" y="331"/>
                  </a:cubicBezTo>
                  <a:cubicBezTo>
                    <a:pt x="1965" y="331"/>
                    <a:pt x="1965" y="312"/>
                    <a:pt x="1945" y="312"/>
                  </a:cubicBezTo>
                  <a:cubicBezTo>
                    <a:pt x="1906" y="273"/>
                    <a:pt x="1848" y="215"/>
                    <a:pt x="1790" y="176"/>
                  </a:cubicBezTo>
                  <a:cubicBezTo>
                    <a:pt x="1770" y="156"/>
                    <a:pt x="1751" y="156"/>
                    <a:pt x="1751" y="137"/>
                  </a:cubicBezTo>
                  <a:cubicBezTo>
                    <a:pt x="1692" y="118"/>
                    <a:pt x="1595" y="59"/>
                    <a:pt x="1517" y="40"/>
                  </a:cubicBezTo>
                  <a:cubicBezTo>
                    <a:pt x="1459" y="20"/>
                    <a:pt x="1381" y="1"/>
                    <a:pt x="1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5" name="Google Shape;1455;p50"/>
            <p:cNvSpPr/>
            <p:nvPr/>
          </p:nvSpPr>
          <p:spPr>
            <a:xfrm>
              <a:off x="-6434525" y="2357013"/>
              <a:ext cx="43300" cy="44100"/>
            </a:xfrm>
            <a:custGeom>
              <a:avLst/>
              <a:gdLst/>
              <a:ahLst/>
              <a:cxnLst/>
              <a:rect l="l" t="t" r="r" b="b"/>
              <a:pathLst>
                <a:path w="1732" h="1764" extrusionOk="0">
                  <a:moveTo>
                    <a:pt x="1054" y="0"/>
                  </a:moveTo>
                  <a:cubicBezTo>
                    <a:pt x="1015" y="0"/>
                    <a:pt x="975" y="5"/>
                    <a:pt x="934" y="13"/>
                  </a:cubicBezTo>
                  <a:cubicBezTo>
                    <a:pt x="876" y="13"/>
                    <a:pt x="837" y="13"/>
                    <a:pt x="779" y="32"/>
                  </a:cubicBezTo>
                  <a:lnTo>
                    <a:pt x="643" y="32"/>
                  </a:lnTo>
                  <a:cubicBezTo>
                    <a:pt x="584" y="52"/>
                    <a:pt x="526" y="71"/>
                    <a:pt x="468" y="91"/>
                  </a:cubicBezTo>
                  <a:cubicBezTo>
                    <a:pt x="351" y="149"/>
                    <a:pt x="254" y="227"/>
                    <a:pt x="195" y="344"/>
                  </a:cubicBezTo>
                  <a:cubicBezTo>
                    <a:pt x="156" y="402"/>
                    <a:pt x="118" y="480"/>
                    <a:pt x="98" y="538"/>
                  </a:cubicBezTo>
                  <a:cubicBezTo>
                    <a:pt x="79" y="558"/>
                    <a:pt x="79" y="558"/>
                    <a:pt x="79" y="577"/>
                  </a:cubicBezTo>
                  <a:cubicBezTo>
                    <a:pt x="59" y="596"/>
                    <a:pt x="59" y="635"/>
                    <a:pt x="59" y="655"/>
                  </a:cubicBezTo>
                  <a:cubicBezTo>
                    <a:pt x="40" y="733"/>
                    <a:pt x="1" y="830"/>
                    <a:pt x="1" y="927"/>
                  </a:cubicBezTo>
                  <a:cubicBezTo>
                    <a:pt x="1" y="927"/>
                    <a:pt x="1" y="946"/>
                    <a:pt x="1" y="966"/>
                  </a:cubicBezTo>
                  <a:cubicBezTo>
                    <a:pt x="1" y="1024"/>
                    <a:pt x="20" y="1102"/>
                    <a:pt x="20" y="1180"/>
                  </a:cubicBezTo>
                  <a:cubicBezTo>
                    <a:pt x="59" y="1297"/>
                    <a:pt x="98" y="1413"/>
                    <a:pt x="195" y="1511"/>
                  </a:cubicBezTo>
                  <a:cubicBezTo>
                    <a:pt x="273" y="1608"/>
                    <a:pt x="370" y="1666"/>
                    <a:pt x="507" y="1705"/>
                  </a:cubicBezTo>
                  <a:cubicBezTo>
                    <a:pt x="507" y="1705"/>
                    <a:pt x="507" y="1705"/>
                    <a:pt x="526" y="1724"/>
                  </a:cubicBezTo>
                  <a:cubicBezTo>
                    <a:pt x="565" y="1724"/>
                    <a:pt x="682" y="1744"/>
                    <a:pt x="720" y="1763"/>
                  </a:cubicBezTo>
                  <a:lnTo>
                    <a:pt x="759" y="1763"/>
                  </a:lnTo>
                  <a:cubicBezTo>
                    <a:pt x="818" y="1763"/>
                    <a:pt x="896" y="1744"/>
                    <a:pt x="954" y="1744"/>
                  </a:cubicBezTo>
                  <a:lnTo>
                    <a:pt x="973" y="1744"/>
                  </a:lnTo>
                  <a:cubicBezTo>
                    <a:pt x="973" y="1744"/>
                    <a:pt x="993" y="1744"/>
                    <a:pt x="993" y="1724"/>
                  </a:cubicBezTo>
                  <a:cubicBezTo>
                    <a:pt x="1051" y="1705"/>
                    <a:pt x="1129" y="1686"/>
                    <a:pt x="1168" y="1666"/>
                  </a:cubicBezTo>
                  <a:lnTo>
                    <a:pt x="1187" y="1666"/>
                  </a:lnTo>
                  <a:cubicBezTo>
                    <a:pt x="1207" y="1666"/>
                    <a:pt x="1207" y="1647"/>
                    <a:pt x="1207" y="1647"/>
                  </a:cubicBezTo>
                  <a:cubicBezTo>
                    <a:pt x="1246" y="1627"/>
                    <a:pt x="1265" y="1608"/>
                    <a:pt x="1304" y="1588"/>
                  </a:cubicBezTo>
                  <a:cubicBezTo>
                    <a:pt x="1323" y="1569"/>
                    <a:pt x="1362" y="1549"/>
                    <a:pt x="1382" y="1530"/>
                  </a:cubicBezTo>
                  <a:cubicBezTo>
                    <a:pt x="1401" y="1530"/>
                    <a:pt x="1421" y="1511"/>
                    <a:pt x="1421" y="1491"/>
                  </a:cubicBezTo>
                  <a:cubicBezTo>
                    <a:pt x="1479" y="1452"/>
                    <a:pt x="1518" y="1394"/>
                    <a:pt x="1557" y="1355"/>
                  </a:cubicBezTo>
                  <a:cubicBezTo>
                    <a:pt x="1557" y="1355"/>
                    <a:pt x="1557" y="1335"/>
                    <a:pt x="1557" y="1335"/>
                  </a:cubicBezTo>
                  <a:cubicBezTo>
                    <a:pt x="1576" y="1335"/>
                    <a:pt x="1576" y="1316"/>
                    <a:pt x="1576" y="1316"/>
                  </a:cubicBezTo>
                  <a:cubicBezTo>
                    <a:pt x="1576" y="1316"/>
                    <a:pt x="1576" y="1316"/>
                    <a:pt x="1596" y="1297"/>
                  </a:cubicBezTo>
                  <a:cubicBezTo>
                    <a:pt x="1615" y="1238"/>
                    <a:pt x="1654" y="1180"/>
                    <a:pt x="1674" y="1122"/>
                  </a:cubicBezTo>
                  <a:cubicBezTo>
                    <a:pt x="1674" y="1122"/>
                    <a:pt x="1674" y="1102"/>
                    <a:pt x="1693" y="1102"/>
                  </a:cubicBezTo>
                  <a:cubicBezTo>
                    <a:pt x="1693" y="1083"/>
                    <a:pt x="1693" y="1083"/>
                    <a:pt x="1693" y="1063"/>
                  </a:cubicBezTo>
                  <a:cubicBezTo>
                    <a:pt x="1712" y="1005"/>
                    <a:pt x="1712" y="927"/>
                    <a:pt x="1732" y="869"/>
                  </a:cubicBezTo>
                  <a:cubicBezTo>
                    <a:pt x="1732" y="869"/>
                    <a:pt x="1732" y="869"/>
                    <a:pt x="1732" y="849"/>
                  </a:cubicBezTo>
                  <a:cubicBezTo>
                    <a:pt x="1732" y="849"/>
                    <a:pt x="1732" y="830"/>
                    <a:pt x="1732" y="830"/>
                  </a:cubicBezTo>
                  <a:cubicBezTo>
                    <a:pt x="1732" y="771"/>
                    <a:pt x="1732" y="694"/>
                    <a:pt x="1712" y="635"/>
                  </a:cubicBezTo>
                  <a:cubicBezTo>
                    <a:pt x="1712" y="635"/>
                    <a:pt x="1712" y="616"/>
                    <a:pt x="1712" y="616"/>
                  </a:cubicBezTo>
                  <a:cubicBezTo>
                    <a:pt x="1712" y="616"/>
                    <a:pt x="1712" y="616"/>
                    <a:pt x="1712" y="596"/>
                  </a:cubicBezTo>
                  <a:cubicBezTo>
                    <a:pt x="1693" y="577"/>
                    <a:pt x="1693" y="519"/>
                    <a:pt x="1674" y="519"/>
                  </a:cubicBezTo>
                  <a:cubicBezTo>
                    <a:pt x="1674" y="480"/>
                    <a:pt x="1654" y="441"/>
                    <a:pt x="1654" y="421"/>
                  </a:cubicBezTo>
                  <a:cubicBezTo>
                    <a:pt x="1635" y="402"/>
                    <a:pt x="1635" y="402"/>
                    <a:pt x="1635" y="382"/>
                  </a:cubicBezTo>
                  <a:cubicBezTo>
                    <a:pt x="1596" y="305"/>
                    <a:pt x="1537" y="227"/>
                    <a:pt x="1460" y="169"/>
                  </a:cubicBezTo>
                  <a:cubicBezTo>
                    <a:pt x="1382" y="110"/>
                    <a:pt x="1304" y="52"/>
                    <a:pt x="1207" y="32"/>
                  </a:cubicBezTo>
                  <a:cubicBezTo>
                    <a:pt x="1161" y="10"/>
                    <a:pt x="1109" y="0"/>
                    <a:pt x="10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6" name="Google Shape;1456;p50"/>
            <p:cNvSpPr/>
            <p:nvPr/>
          </p:nvSpPr>
          <p:spPr>
            <a:xfrm>
              <a:off x="-6658175" y="2180813"/>
              <a:ext cx="46200" cy="42825"/>
            </a:xfrm>
            <a:custGeom>
              <a:avLst/>
              <a:gdLst/>
              <a:ahLst/>
              <a:cxnLst/>
              <a:rect l="l" t="t" r="r" b="b"/>
              <a:pathLst>
                <a:path w="1848" h="1713" extrusionOk="0">
                  <a:moveTo>
                    <a:pt x="1167" y="1"/>
                  </a:moveTo>
                  <a:cubicBezTo>
                    <a:pt x="1089" y="20"/>
                    <a:pt x="1031" y="20"/>
                    <a:pt x="973" y="20"/>
                  </a:cubicBezTo>
                  <a:cubicBezTo>
                    <a:pt x="856" y="59"/>
                    <a:pt x="739" y="98"/>
                    <a:pt x="642" y="195"/>
                  </a:cubicBezTo>
                  <a:cubicBezTo>
                    <a:pt x="506" y="273"/>
                    <a:pt x="370" y="370"/>
                    <a:pt x="234" y="468"/>
                  </a:cubicBezTo>
                  <a:cubicBezTo>
                    <a:pt x="175" y="526"/>
                    <a:pt x="117" y="604"/>
                    <a:pt x="78" y="701"/>
                  </a:cubicBezTo>
                  <a:cubicBezTo>
                    <a:pt x="20" y="779"/>
                    <a:pt x="0" y="876"/>
                    <a:pt x="0" y="973"/>
                  </a:cubicBezTo>
                  <a:cubicBezTo>
                    <a:pt x="0" y="1071"/>
                    <a:pt x="0" y="1148"/>
                    <a:pt x="39" y="1246"/>
                  </a:cubicBezTo>
                  <a:cubicBezTo>
                    <a:pt x="78" y="1323"/>
                    <a:pt x="117" y="1421"/>
                    <a:pt x="175" y="1479"/>
                  </a:cubicBezTo>
                  <a:cubicBezTo>
                    <a:pt x="234" y="1518"/>
                    <a:pt x="272" y="1557"/>
                    <a:pt x="311" y="1596"/>
                  </a:cubicBezTo>
                  <a:cubicBezTo>
                    <a:pt x="428" y="1673"/>
                    <a:pt x="545" y="1712"/>
                    <a:pt x="681" y="1712"/>
                  </a:cubicBezTo>
                  <a:lnTo>
                    <a:pt x="856" y="1712"/>
                  </a:lnTo>
                  <a:cubicBezTo>
                    <a:pt x="992" y="1673"/>
                    <a:pt x="1089" y="1635"/>
                    <a:pt x="1187" y="1537"/>
                  </a:cubicBezTo>
                  <a:lnTo>
                    <a:pt x="1595" y="1265"/>
                  </a:lnTo>
                  <a:cubicBezTo>
                    <a:pt x="1673" y="1187"/>
                    <a:pt x="1731" y="1129"/>
                    <a:pt x="1751" y="1032"/>
                  </a:cubicBezTo>
                  <a:cubicBezTo>
                    <a:pt x="1809" y="954"/>
                    <a:pt x="1828" y="857"/>
                    <a:pt x="1828" y="759"/>
                  </a:cubicBezTo>
                  <a:cubicBezTo>
                    <a:pt x="1848" y="662"/>
                    <a:pt x="1828" y="565"/>
                    <a:pt x="1789" y="487"/>
                  </a:cubicBezTo>
                  <a:cubicBezTo>
                    <a:pt x="1770" y="390"/>
                    <a:pt x="1731" y="312"/>
                    <a:pt x="1653" y="254"/>
                  </a:cubicBezTo>
                  <a:cubicBezTo>
                    <a:pt x="1614" y="215"/>
                    <a:pt x="1556" y="176"/>
                    <a:pt x="1517" y="137"/>
                  </a:cubicBezTo>
                  <a:cubicBezTo>
                    <a:pt x="1401" y="59"/>
                    <a:pt x="1284" y="20"/>
                    <a:pt x="1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7" name="Google Shape;1457;p50"/>
            <p:cNvSpPr/>
            <p:nvPr/>
          </p:nvSpPr>
          <p:spPr>
            <a:xfrm>
              <a:off x="-6565325" y="2074613"/>
              <a:ext cx="38450" cy="36425"/>
            </a:xfrm>
            <a:custGeom>
              <a:avLst/>
              <a:gdLst/>
              <a:ahLst/>
              <a:cxnLst/>
              <a:rect l="l" t="t" r="r" b="b"/>
              <a:pathLst>
                <a:path w="1538" h="1457" extrusionOk="0">
                  <a:moveTo>
                    <a:pt x="747" y="1"/>
                  </a:moveTo>
                  <a:cubicBezTo>
                    <a:pt x="719" y="1"/>
                    <a:pt x="691" y="3"/>
                    <a:pt x="662" y="9"/>
                  </a:cubicBezTo>
                  <a:cubicBezTo>
                    <a:pt x="565" y="9"/>
                    <a:pt x="487" y="28"/>
                    <a:pt x="390" y="67"/>
                  </a:cubicBezTo>
                  <a:cubicBezTo>
                    <a:pt x="312" y="106"/>
                    <a:pt x="234" y="164"/>
                    <a:pt x="195" y="242"/>
                  </a:cubicBezTo>
                  <a:cubicBezTo>
                    <a:pt x="118" y="320"/>
                    <a:pt x="79" y="398"/>
                    <a:pt x="40" y="495"/>
                  </a:cubicBezTo>
                  <a:cubicBezTo>
                    <a:pt x="20" y="553"/>
                    <a:pt x="20" y="612"/>
                    <a:pt x="1" y="670"/>
                  </a:cubicBezTo>
                  <a:cubicBezTo>
                    <a:pt x="1" y="806"/>
                    <a:pt x="20" y="923"/>
                    <a:pt x="79" y="1040"/>
                  </a:cubicBezTo>
                  <a:cubicBezTo>
                    <a:pt x="118" y="1079"/>
                    <a:pt x="157" y="1137"/>
                    <a:pt x="176" y="1176"/>
                  </a:cubicBezTo>
                  <a:cubicBezTo>
                    <a:pt x="273" y="1273"/>
                    <a:pt x="371" y="1351"/>
                    <a:pt x="487" y="1390"/>
                  </a:cubicBezTo>
                  <a:lnTo>
                    <a:pt x="584" y="1429"/>
                  </a:lnTo>
                  <a:cubicBezTo>
                    <a:pt x="653" y="1442"/>
                    <a:pt x="722" y="1456"/>
                    <a:pt x="791" y="1456"/>
                  </a:cubicBezTo>
                  <a:cubicBezTo>
                    <a:pt x="819" y="1456"/>
                    <a:pt x="848" y="1454"/>
                    <a:pt x="876" y="1448"/>
                  </a:cubicBezTo>
                  <a:cubicBezTo>
                    <a:pt x="954" y="1448"/>
                    <a:pt x="1051" y="1429"/>
                    <a:pt x="1129" y="1390"/>
                  </a:cubicBezTo>
                  <a:cubicBezTo>
                    <a:pt x="1226" y="1351"/>
                    <a:pt x="1285" y="1293"/>
                    <a:pt x="1343" y="1215"/>
                  </a:cubicBezTo>
                  <a:cubicBezTo>
                    <a:pt x="1421" y="1137"/>
                    <a:pt x="1460" y="1059"/>
                    <a:pt x="1499" y="962"/>
                  </a:cubicBezTo>
                  <a:cubicBezTo>
                    <a:pt x="1499" y="904"/>
                    <a:pt x="1518" y="845"/>
                    <a:pt x="1518" y="787"/>
                  </a:cubicBezTo>
                  <a:cubicBezTo>
                    <a:pt x="1537" y="651"/>
                    <a:pt x="1499" y="534"/>
                    <a:pt x="1460" y="417"/>
                  </a:cubicBezTo>
                  <a:cubicBezTo>
                    <a:pt x="1421" y="378"/>
                    <a:pt x="1382" y="320"/>
                    <a:pt x="1343" y="281"/>
                  </a:cubicBezTo>
                  <a:cubicBezTo>
                    <a:pt x="1265" y="184"/>
                    <a:pt x="1168" y="106"/>
                    <a:pt x="1032" y="67"/>
                  </a:cubicBezTo>
                  <a:lnTo>
                    <a:pt x="935" y="28"/>
                  </a:lnTo>
                  <a:cubicBezTo>
                    <a:pt x="880" y="15"/>
                    <a:pt x="815" y="1"/>
                    <a:pt x="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8" name="Google Shape;1458;p50"/>
            <p:cNvSpPr/>
            <p:nvPr/>
          </p:nvSpPr>
          <p:spPr>
            <a:xfrm>
              <a:off x="-6784125" y="1879363"/>
              <a:ext cx="54500" cy="44275"/>
            </a:xfrm>
            <a:custGeom>
              <a:avLst/>
              <a:gdLst/>
              <a:ahLst/>
              <a:cxnLst/>
              <a:rect l="l" t="t" r="r" b="b"/>
              <a:pathLst>
                <a:path w="2180" h="1771" extrusionOk="0">
                  <a:moveTo>
                    <a:pt x="1479" y="0"/>
                  </a:moveTo>
                  <a:cubicBezTo>
                    <a:pt x="1401" y="0"/>
                    <a:pt x="1323" y="20"/>
                    <a:pt x="1246" y="39"/>
                  </a:cubicBezTo>
                  <a:cubicBezTo>
                    <a:pt x="1226" y="39"/>
                    <a:pt x="1207" y="20"/>
                    <a:pt x="1187" y="20"/>
                  </a:cubicBezTo>
                  <a:lnTo>
                    <a:pt x="1109" y="20"/>
                  </a:lnTo>
                  <a:cubicBezTo>
                    <a:pt x="1032" y="20"/>
                    <a:pt x="915" y="20"/>
                    <a:pt x="837" y="59"/>
                  </a:cubicBezTo>
                  <a:cubicBezTo>
                    <a:pt x="779" y="78"/>
                    <a:pt x="701" y="97"/>
                    <a:pt x="643" y="117"/>
                  </a:cubicBezTo>
                  <a:cubicBezTo>
                    <a:pt x="623" y="117"/>
                    <a:pt x="604" y="136"/>
                    <a:pt x="604" y="136"/>
                  </a:cubicBezTo>
                  <a:cubicBezTo>
                    <a:pt x="526" y="175"/>
                    <a:pt x="448" y="234"/>
                    <a:pt x="390" y="272"/>
                  </a:cubicBezTo>
                  <a:cubicBezTo>
                    <a:pt x="370" y="292"/>
                    <a:pt x="351" y="311"/>
                    <a:pt x="331" y="331"/>
                  </a:cubicBezTo>
                  <a:cubicBezTo>
                    <a:pt x="273" y="370"/>
                    <a:pt x="234" y="428"/>
                    <a:pt x="176" y="486"/>
                  </a:cubicBezTo>
                  <a:cubicBezTo>
                    <a:pt x="176" y="506"/>
                    <a:pt x="156" y="506"/>
                    <a:pt x="156" y="525"/>
                  </a:cubicBezTo>
                  <a:cubicBezTo>
                    <a:pt x="156" y="525"/>
                    <a:pt x="137" y="545"/>
                    <a:pt x="137" y="564"/>
                  </a:cubicBezTo>
                  <a:cubicBezTo>
                    <a:pt x="98" y="623"/>
                    <a:pt x="59" y="700"/>
                    <a:pt x="40" y="759"/>
                  </a:cubicBezTo>
                  <a:cubicBezTo>
                    <a:pt x="20" y="817"/>
                    <a:pt x="20" y="895"/>
                    <a:pt x="1" y="953"/>
                  </a:cubicBezTo>
                  <a:cubicBezTo>
                    <a:pt x="1" y="1050"/>
                    <a:pt x="1" y="1128"/>
                    <a:pt x="40" y="1226"/>
                  </a:cubicBezTo>
                  <a:cubicBezTo>
                    <a:pt x="59" y="1284"/>
                    <a:pt x="79" y="1342"/>
                    <a:pt x="137" y="1381"/>
                  </a:cubicBezTo>
                  <a:cubicBezTo>
                    <a:pt x="176" y="1459"/>
                    <a:pt x="234" y="1537"/>
                    <a:pt x="312" y="1576"/>
                  </a:cubicBezTo>
                  <a:cubicBezTo>
                    <a:pt x="506" y="1692"/>
                    <a:pt x="681" y="1751"/>
                    <a:pt x="895" y="1770"/>
                  </a:cubicBezTo>
                  <a:cubicBezTo>
                    <a:pt x="993" y="1770"/>
                    <a:pt x="1090" y="1751"/>
                    <a:pt x="1187" y="1751"/>
                  </a:cubicBezTo>
                  <a:cubicBezTo>
                    <a:pt x="1284" y="1731"/>
                    <a:pt x="1382" y="1692"/>
                    <a:pt x="1459" y="1653"/>
                  </a:cubicBezTo>
                  <a:cubicBezTo>
                    <a:pt x="1498" y="1634"/>
                    <a:pt x="1537" y="1634"/>
                    <a:pt x="1576" y="1595"/>
                  </a:cubicBezTo>
                  <a:cubicBezTo>
                    <a:pt x="1654" y="1556"/>
                    <a:pt x="1732" y="1498"/>
                    <a:pt x="1810" y="1439"/>
                  </a:cubicBezTo>
                  <a:cubicBezTo>
                    <a:pt x="1946" y="1303"/>
                    <a:pt x="2062" y="1128"/>
                    <a:pt x="2121" y="934"/>
                  </a:cubicBezTo>
                  <a:cubicBezTo>
                    <a:pt x="2160" y="856"/>
                    <a:pt x="2179" y="759"/>
                    <a:pt x="2160" y="661"/>
                  </a:cubicBezTo>
                  <a:cubicBezTo>
                    <a:pt x="2160" y="564"/>
                    <a:pt x="2140" y="486"/>
                    <a:pt x="2082" y="389"/>
                  </a:cubicBezTo>
                  <a:cubicBezTo>
                    <a:pt x="2043" y="311"/>
                    <a:pt x="1985" y="234"/>
                    <a:pt x="1926" y="175"/>
                  </a:cubicBezTo>
                  <a:cubicBezTo>
                    <a:pt x="1848" y="117"/>
                    <a:pt x="1771" y="59"/>
                    <a:pt x="1673" y="39"/>
                  </a:cubicBezTo>
                  <a:cubicBezTo>
                    <a:pt x="1615" y="20"/>
                    <a:pt x="1557" y="20"/>
                    <a:pt x="1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9" name="Google Shape;1459;p50"/>
            <p:cNvSpPr/>
            <p:nvPr/>
          </p:nvSpPr>
          <p:spPr>
            <a:xfrm>
              <a:off x="-6638725" y="1906263"/>
              <a:ext cx="52525" cy="45075"/>
            </a:xfrm>
            <a:custGeom>
              <a:avLst/>
              <a:gdLst/>
              <a:ahLst/>
              <a:cxnLst/>
              <a:rect l="l" t="t" r="r" b="b"/>
              <a:pathLst>
                <a:path w="2101" h="1803" extrusionOk="0">
                  <a:moveTo>
                    <a:pt x="1378" y="1"/>
                  </a:moveTo>
                  <a:cubicBezTo>
                    <a:pt x="1325" y="1"/>
                    <a:pt x="1274" y="5"/>
                    <a:pt x="1225" y="13"/>
                  </a:cubicBezTo>
                  <a:cubicBezTo>
                    <a:pt x="1148" y="33"/>
                    <a:pt x="1089" y="33"/>
                    <a:pt x="1031" y="52"/>
                  </a:cubicBezTo>
                  <a:cubicBezTo>
                    <a:pt x="914" y="91"/>
                    <a:pt x="778" y="130"/>
                    <a:pt x="681" y="208"/>
                  </a:cubicBezTo>
                  <a:cubicBezTo>
                    <a:pt x="603" y="247"/>
                    <a:pt x="525" y="305"/>
                    <a:pt x="447" y="344"/>
                  </a:cubicBezTo>
                  <a:cubicBezTo>
                    <a:pt x="428" y="363"/>
                    <a:pt x="389" y="383"/>
                    <a:pt x="370" y="402"/>
                  </a:cubicBezTo>
                  <a:cubicBezTo>
                    <a:pt x="272" y="500"/>
                    <a:pt x="195" y="597"/>
                    <a:pt x="117" y="694"/>
                  </a:cubicBezTo>
                  <a:cubicBezTo>
                    <a:pt x="39" y="811"/>
                    <a:pt x="0" y="927"/>
                    <a:pt x="0" y="1064"/>
                  </a:cubicBezTo>
                  <a:cubicBezTo>
                    <a:pt x="0" y="1180"/>
                    <a:pt x="20" y="1297"/>
                    <a:pt x="78" y="1414"/>
                  </a:cubicBezTo>
                  <a:cubicBezTo>
                    <a:pt x="195" y="1647"/>
                    <a:pt x="428" y="1783"/>
                    <a:pt x="681" y="1803"/>
                  </a:cubicBezTo>
                  <a:lnTo>
                    <a:pt x="759" y="1803"/>
                  </a:lnTo>
                  <a:cubicBezTo>
                    <a:pt x="836" y="1803"/>
                    <a:pt x="914" y="1803"/>
                    <a:pt x="1011" y="1783"/>
                  </a:cubicBezTo>
                  <a:cubicBezTo>
                    <a:pt x="1031" y="1783"/>
                    <a:pt x="1050" y="1764"/>
                    <a:pt x="1070" y="1764"/>
                  </a:cubicBezTo>
                  <a:cubicBezTo>
                    <a:pt x="1148" y="1744"/>
                    <a:pt x="1245" y="1705"/>
                    <a:pt x="1303" y="1686"/>
                  </a:cubicBezTo>
                  <a:cubicBezTo>
                    <a:pt x="1400" y="1628"/>
                    <a:pt x="1498" y="1569"/>
                    <a:pt x="1576" y="1492"/>
                  </a:cubicBezTo>
                  <a:cubicBezTo>
                    <a:pt x="1653" y="1453"/>
                    <a:pt x="1712" y="1375"/>
                    <a:pt x="1770" y="1297"/>
                  </a:cubicBezTo>
                  <a:cubicBezTo>
                    <a:pt x="1848" y="1258"/>
                    <a:pt x="1926" y="1200"/>
                    <a:pt x="1965" y="1103"/>
                  </a:cubicBezTo>
                  <a:cubicBezTo>
                    <a:pt x="2023" y="1025"/>
                    <a:pt x="2062" y="947"/>
                    <a:pt x="2062" y="850"/>
                  </a:cubicBezTo>
                  <a:cubicBezTo>
                    <a:pt x="2101" y="752"/>
                    <a:pt x="2101" y="655"/>
                    <a:pt x="2062" y="558"/>
                  </a:cubicBezTo>
                  <a:lnTo>
                    <a:pt x="2003" y="402"/>
                  </a:lnTo>
                  <a:cubicBezTo>
                    <a:pt x="1945" y="286"/>
                    <a:pt x="1867" y="188"/>
                    <a:pt x="1770" y="130"/>
                  </a:cubicBezTo>
                  <a:cubicBezTo>
                    <a:pt x="1712" y="91"/>
                    <a:pt x="1653" y="72"/>
                    <a:pt x="1595" y="33"/>
                  </a:cubicBezTo>
                  <a:cubicBezTo>
                    <a:pt x="1527" y="10"/>
                    <a:pt x="1452" y="1"/>
                    <a:pt x="1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0" name="Google Shape;1460;p50"/>
            <p:cNvSpPr/>
            <p:nvPr/>
          </p:nvSpPr>
          <p:spPr>
            <a:xfrm>
              <a:off x="-6523000" y="1978238"/>
              <a:ext cx="38425" cy="36500"/>
            </a:xfrm>
            <a:custGeom>
              <a:avLst/>
              <a:gdLst/>
              <a:ahLst/>
              <a:cxnLst/>
              <a:rect l="l" t="t" r="r" b="b"/>
              <a:pathLst>
                <a:path w="1537" h="1460" extrusionOk="0">
                  <a:moveTo>
                    <a:pt x="782" y="0"/>
                  </a:moveTo>
                  <a:cubicBezTo>
                    <a:pt x="742" y="0"/>
                    <a:pt x="702" y="5"/>
                    <a:pt x="661" y="13"/>
                  </a:cubicBezTo>
                  <a:cubicBezTo>
                    <a:pt x="564" y="13"/>
                    <a:pt x="486" y="32"/>
                    <a:pt x="409" y="71"/>
                  </a:cubicBezTo>
                  <a:cubicBezTo>
                    <a:pt x="311" y="110"/>
                    <a:pt x="253" y="168"/>
                    <a:pt x="195" y="246"/>
                  </a:cubicBezTo>
                  <a:cubicBezTo>
                    <a:pt x="117" y="305"/>
                    <a:pt x="78" y="402"/>
                    <a:pt x="39" y="480"/>
                  </a:cubicBezTo>
                  <a:cubicBezTo>
                    <a:pt x="39" y="557"/>
                    <a:pt x="20" y="616"/>
                    <a:pt x="0" y="674"/>
                  </a:cubicBezTo>
                  <a:cubicBezTo>
                    <a:pt x="0" y="810"/>
                    <a:pt x="20" y="927"/>
                    <a:pt x="78" y="1044"/>
                  </a:cubicBezTo>
                  <a:cubicBezTo>
                    <a:pt x="117" y="1083"/>
                    <a:pt x="156" y="1141"/>
                    <a:pt x="195" y="1180"/>
                  </a:cubicBezTo>
                  <a:cubicBezTo>
                    <a:pt x="272" y="1277"/>
                    <a:pt x="370" y="1355"/>
                    <a:pt x="506" y="1394"/>
                  </a:cubicBezTo>
                  <a:lnTo>
                    <a:pt x="584" y="1413"/>
                  </a:lnTo>
                  <a:cubicBezTo>
                    <a:pt x="655" y="1442"/>
                    <a:pt x="726" y="1460"/>
                    <a:pt x="797" y="1460"/>
                  </a:cubicBezTo>
                  <a:cubicBezTo>
                    <a:pt x="823" y="1460"/>
                    <a:pt x="849" y="1457"/>
                    <a:pt x="875" y="1452"/>
                  </a:cubicBezTo>
                  <a:cubicBezTo>
                    <a:pt x="973" y="1452"/>
                    <a:pt x="1050" y="1433"/>
                    <a:pt x="1148" y="1374"/>
                  </a:cubicBezTo>
                  <a:cubicBezTo>
                    <a:pt x="1225" y="1335"/>
                    <a:pt x="1303" y="1277"/>
                    <a:pt x="1342" y="1219"/>
                  </a:cubicBezTo>
                  <a:cubicBezTo>
                    <a:pt x="1420" y="1141"/>
                    <a:pt x="1459" y="1063"/>
                    <a:pt x="1498" y="966"/>
                  </a:cubicBezTo>
                  <a:cubicBezTo>
                    <a:pt x="1498" y="908"/>
                    <a:pt x="1517" y="849"/>
                    <a:pt x="1537" y="791"/>
                  </a:cubicBezTo>
                  <a:cubicBezTo>
                    <a:pt x="1537" y="655"/>
                    <a:pt x="1517" y="538"/>
                    <a:pt x="1459" y="421"/>
                  </a:cubicBezTo>
                  <a:lnTo>
                    <a:pt x="1362" y="266"/>
                  </a:lnTo>
                  <a:cubicBezTo>
                    <a:pt x="1264" y="168"/>
                    <a:pt x="1167" y="110"/>
                    <a:pt x="1050" y="71"/>
                  </a:cubicBezTo>
                  <a:lnTo>
                    <a:pt x="953" y="32"/>
                  </a:lnTo>
                  <a:cubicBezTo>
                    <a:pt x="896" y="10"/>
                    <a:pt x="839" y="0"/>
                    <a:pt x="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1" name="Google Shape;1461;p50"/>
            <p:cNvSpPr/>
            <p:nvPr/>
          </p:nvSpPr>
          <p:spPr>
            <a:xfrm>
              <a:off x="-6564825" y="2235163"/>
              <a:ext cx="48150" cy="46075"/>
            </a:xfrm>
            <a:custGeom>
              <a:avLst/>
              <a:gdLst/>
              <a:ahLst/>
              <a:cxnLst/>
              <a:rect l="l" t="t" r="r" b="b"/>
              <a:pathLst>
                <a:path w="1926" h="1843" extrusionOk="0">
                  <a:moveTo>
                    <a:pt x="708" y="0"/>
                  </a:moveTo>
                  <a:cubicBezTo>
                    <a:pt x="601" y="0"/>
                    <a:pt x="505" y="35"/>
                    <a:pt x="409" y="83"/>
                  </a:cubicBezTo>
                  <a:cubicBezTo>
                    <a:pt x="370" y="102"/>
                    <a:pt x="312" y="141"/>
                    <a:pt x="273" y="180"/>
                  </a:cubicBezTo>
                  <a:cubicBezTo>
                    <a:pt x="175" y="258"/>
                    <a:pt x="98" y="375"/>
                    <a:pt x="59" y="491"/>
                  </a:cubicBezTo>
                  <a:cubicBezTo>
                    <a:pt x="39" y="569"/>
                    <a:pt x="0" y="666"/>
                    <a:pt x="20" y="764"/>
                  </a:cubicBezTo>
                  <a:cubicBezTo>
                    <a:pt x="20" y="822"/>
                    <a:pt x="20" y="919"/>
                    <a:pt x="39" y="997"/>
                  </a:cubicBezTo>
                  <a:cubicBezTo>
                    <a:pt x="59" y="1075"/>
                    <a:pt x="78" y="1133"/>
                    <a:pt x="117" y="1211"/>
                  </a:cubicBezTo>
                  <a:cubicBezTo>
                    <a:pt x="137" y="1289"/>
                    <a:pt x="214" y="1367"/>
                    <a:pt x="253" y="1444"/>
                  </a:cubicBezTo>
                  <a:cubicBezTo>
                    <a:pt x="312" y="1522"/>
                    <a:pt x="389" y="1581"/>
                    <a:pt x="467" y="1639"/>
                  </a:cubicBezTo>
                  <a:cubicBezTo>
                    <a:pt x="487" y="1658"/>
                    <a:pt x="506" y="1678"/>
                    <a:pt x="545" y="1678"/>
                  </a:cubicBezTo>
                  <a:cubicBezTo>
                    <a:pt x="623" y="1736"/>
                    <a:pt x="720" y="1775"/>
                    <a:pt x="798" y="1794"/>
                  </a:cubicBezTo>
                  <a:cubicBezTo>
                    <a:pt x="856" y="1814"/>
                    <a:pt x="953" y="1833"/>
                    <a:pt x="1031" y="1833"/>
                  </a:cubicBezTo>
                  <a:cubicBezTo>
                    <a:pt x="1057" y="1840"/>
                    <a:pt x="1083" y="1842"/>
                    <a:pt x="1109" y="1842"/>
                  </a:cubicBezTo>
                  <a:cubicBezTo>
                    <a:pt x="1161" y="1842"/>
                    <a:pt x="1213" y="1833"/>
                    <a:pt x="1265" y="1833"/>
                  </a:cubicBezTo>
                  <a:cubicBezTo>
                    <a:pt x="1284" y="1833"/>
                    <a:pt x="1284" y="1814"/>
                    <a:pt x="1304" y="1814"/>
                  </a:cubicBezTo>
                  <a:cubicBezTo>
                    <a:pt x="1381" y="1794"/>
                    <a:pt x="1459" y="1775"/>
                    <a:pt x="1517" y="1736"/>
                  </a:cubicBezTo>
                  <a:cubicBezTo>
                    <a:pt x="1615" y="1697"/>
                    <a:pt x="1673" y="1639"/>
                    <a:pt x="1731" y="1561"/>
                  </a:cubicBezTo>
                  <a:cubicBezTo>
                    <a:pt x="1809" y="1503"/>
                    <a:pt x="1848" y="1425"/>
                    <a:pt x="1887" y="1328"/>
                  </a:cubicBezTo>
                  <a:cubicBezTo>
                    <a:pt x="1906" y="1230"/>
                    <a:pt x="1926" y="1133"/>
                    <a:pt x="1906" y="1055"/>
                  </a:cubicBezTo>
                  <a:cubicBezTo>
                    <a:pt x="1906" y="958"/>
                    <a:pt x="1887" y="861"/>
                    <a:pt x="1848" y="783"/>
                  </a:cubicBezTo>
                  <a:cubicBezTo>
                    <a:pt x="1809" y="725"/>
                    <a:pt x="1770" y="686"/>
                    <a:pt x="1731" y="628"/>
                  </a:cubicBezTo>
                  <a:cubicBezTo>
                    <a:pt x="1654" y="530"/>
                    <a:pt x="1556" y="472"/>
                    <a:pt x="1420" y="433"/>
                  </a:cubicBezTo>
                  <a:lnTo>
                    <a:pt x="1381" y="414"/>
                  </a:lnTo>
                  <a:cubicBezTo>
                    <a:pt x="1381" y="414"/>
                    <a:pt x="1381" y="394"/>
                    <a:pt x="1381" y="394"/>
                  </a:cubicBezTo>
                  <a:cubicBezTo>
                    <a:pt x="1342" y="297"/>
                    <a:pt x="1284" y="239"/>
                    <a:pt x="1206" y="180"/>
                  </a:cubicBezTo>
                  <a:cubicBezTo>
                    <a:pt x="1128" y="102"/>
                    <a:pt x="1051" y="63"/>
                    <a:pt x="953" y="25"/>
                  </a:cubicBezTo>
                  <a:cubicBezTo>
                    <a:pt x="895" y="25"/>
                    <a:pt x="837" y="5"/>
                    <a:pt x="778" y="5"/>
                  </a:cubicBezTo>
                  <a:cubicBezTo>
                    <a:pt x="754" y="2"/>
                    <a:pt x="731" y="0"/>
                    <a:pt x="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2" name="Google Shape;1462;p50"/>
            <p:cNvSpPr/>
            <p:nvPr/>
          </p:nvSpPr>
          <p:spPr>
            <a:xfrm>
              <a:off x="-6691250" y="2049413"/>
              <a:ext cx="47675" cy="44875"/>
            </a:xfrm>
            <a:custGeom>
              <a:avLst/>
              <a:gdLst/>
              <a:ahLst/>
              <a:cxnLst/>
              <a:rect l="l" t="t" r="r" b="b"/>
              <a:pathLst>
                <a:path w="1907" h="1795" extrusionOk="0">
                  <a:moveTo>
                    <a:pt x="1156" y="0"/>
                  </a:moveTo>
                  <a:cubicBezTo>
                    <a:pt x="1140" y="0"/>
                    <a:pt x="1124" y="2"/>
                    <a:pt x="1109" y="5"/>
                  </a:cubicBezTo>
                  <a:cubicBezTo>
                    <a:pt x="1031" y="5"/>
                    <a:pt x="934" y="5"/>
                    <a:pt x="837" y="25"/>
                  </a:cubicBezTo>
                  <a:cubicBezTo>
                    <a:pt x="759" y="44"/>
                    <a:pt x="681" y="83"/>
                    <a:pt x="604" y="122"/>
                  </a:cubicBezTo>
                  <a:cubicBezTo>
                    <a:pt x="545" y="161"/>
                    <a:pt x="487" y="200"/>
                    <a:pt x="428" y="239"/>
                  </a:cubicBezTo>
                  <a:cubicBezTo>
                    <a:pt x="409" y="239"/>
                    <a:pt x="390" y="258"/>
                    <a:pt x="390" y="258"/>
                  </a:cubicBezTo>
                  <a:cubicBezTo>
                    <a:pt x="312" y="317"/>
                    <a:pt x="253" y="394"/>
                    <a:pt x="215" y="453"/>
                  </a:cubicBezTo>
                  <a:cubicBezTo>
                    <a:pt x="156" y="531"/>
                    <a:pt x="117" y="628"/>
                    <a:pt x="78" y="706"/>
                  </a:cubicBezTo>
                  <a:cubicBezTo>
                    <a:pt x="78" y="725"/>
                    <a:pt x="59" y="745"/>
                    <a:pt x="59" y="783"/>
                  </a:cubicBezTo>
                  <a:cubicBezTo>
                    <a:pt x="39" y="861"/>
                    <a:pt x="1" y="958"/>
                    <a:pt x="20" y="1056"/>
                  </a:cubicBezTo>
                  <a:cubicBezTo>
                    <a:pt x="1" y="1153"/>
                    <a:pt x="20" y="1231"/>
                    <a:pt x="59" y="1328"/>
                  </a:cubicBezTo>
                  <a:cubicBezTo>
                    <a:pt x="78" y="1406"/>
                    <a:pt x="137" y="1484"/>
                    <a:pt x="195" y="1561"/>
                  </a:cubicBezTo>
                  <a:cubicBezTo>
                    <a:pt x="234" y="1600"/>
                    <a:pt x="292" y="1639"/>
                    <a:pt x="331" y="1678"/>
                  </a:cubicBezTo>
                  <a:cubicBezTo>
                    <a:pt x="448" y="1756"/>
                    <a:pt x="565" y="1795"/>
                    <a:pt x="701" y="1795"/>
                  </a:cubicBezTo>
                  <a:lnTo>
                    <a:pt x="759" y="1795"/>
                  </a:lnTo>
                  <a:cubicBezTo>
                    <a:pt x="837" y="1795"/>
                    <a:pt x="915" y="1795"/>
                    <a:pt x="973" y="1775"/>
                  </a:cubicBezTo>
                  <a:lnTo>
                    <a:pt x="1051" y="1775"/>
                  </a:lnTo>
                  <a:cubicBezTo>
                    <a:pt x="1109" y="1756"/>
                    <a:pt x="1187" y="1717"/>
                    <a:pt x="1245" y="1698"/>
                  </a:cubicBezTo>
                  <a:cubicBezTo>
                    <a:pt x="1265" y="1698"/>
                    <a:pt x="1304" y="1678"/>
                    <a:pt x="1323" y="1678"/>
                  </a:cubicBezTo>
                  <a:cubicBezTo>
                    <a:pt x="1382" y="1639"/>
                    <a:pt x="1459" y="1581"/>
                    <a:pt x="1518" y="1523"/>
                  </a:cubicBezTo>
                  <a:cubicBezTo>
                    <a:pt x="1537" y="1523"/>
                    <a:pt x="1557" y="1503"/>
                    <a:pt x="1576" y="1484"/>
                  </a:cubicBezTo>
                  <a:cubicBezTo>
                    <a:pt x="1634" y="1425"/>
                    <a:pt x="1693" y="1367"/>
                    <a:pt x="1732" y="1289"/>
                  </a:cubicBezTo>
                  <a:cubicBezTo>
                    <a:pt x="1751" y="1289"/>
                    <a:pt x="1751" y="1270"/>
                    <a:pt x="1751" y="1270"/>
                  </a:cubicBezTo>
                  <a:cubicBezTo>
                    <a:pt x="1790" y="1192"/>
                    <a:pt x="1829" y="1134"/>
                    <a:pt x="1848" y="1056"/>
                  </a:cubicBezTo>
                  <a:cubicBezTo>
                    <a:pt x="1887" y="978"/>
                    <a:pt x="1907" y="881"/>
                    <a:pt x="1887" y="783"/>
                  </a:cubicBezTo>
                  <a:cubicBezTo>
                    <a:pt x="1887" y="725"/>
                    <a:pt x="1868" y="667"/>
                    <a:pt x="1848" y="608"/>
                  </a:cubicBezTo>
                  <a:cubicBezTo>
                    <a:pt x="1829" y="531"/>
                    <a:pt x="1829" y="472"/>
                    <a:pt x="1790" y="394"/>
                  </a:cubicBezTo>
                  <a:cubicBezTo>
                    <a:pt x="1751" y="356"/>
                    <a:pt x="1712" y="297"/>
                    <a:pt x="1693" y="239"/>
                  </a:cubicBezTo>
                  <a:cubicBezTo>
                    <a:pt x="1595" y="142"/>
                    <a:pt x="1498" y="83"/>
                    <a:pt x="1382" y="44"/>
                  </a:cubicBezTo>
                  <a:cubicBezTo>
                    <a:pt x="1303" y="29"/>
                    <a:pt x="1224" y="0"/>
                    <a:pt x="1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3" name="Google Shape;1463;p50"/>
            <p:cNvSpPr/>
            <p:nvPr/>
          </p:nvSpPr>
          <p:spPr>
            <a:xfrm>
              <a:off x="-6753000" y="1994113"/>
              <a:ext cx="43300" cy="41350"/>
            </a:xfrm>
            <a:custGeom>
              <a:avLst/>
              <a:gdLst/>
              <a:ahLst/>
              <a:cxnLst/>
              <a:rect l="l" t="t" r="r" b="b"/>
              <a:pathLst>
                <a:path w="1732" h="1654" extrusionOk="0">
                  <a:moveTo>
                    <a:pt x="1051" y="0"/>
                  </a:moveTo>
                  <a:cubicBezTo>
                    <a:pt x="973" y="0"/>
                    <a:pt x="915" y="20"/>
                    <a:pt x="856" y="20"/>
                  </a:cubicBezTo>
                  <a:cubicBezTo>
                    <a:pt x="740" y="39"/>
                    <a:pt x="623" y="97"/>
                    <a:pt x="526" y="175"/>
                  </a:cubicBezTo>
                  <a:cubicBezTo>
                    <a:pt x="448" y="253"/>
                    <a:pt x="351" y="331"/>
                    <a:pt x="253" y="389"/>
                  </a:cubicBezTo>
                  <a:cubicBezTo>
                    <a:pt x="176" y="448"/>
                    <a:pt x="117" y="525"/>
                    <a:pt x="78" y="623"/>
                  </a:cubicBezTo>
                  <a:cubicBezTo>
                    <a:pt x="39" y="700"/>
                    <a:pt x="1" y="798"/>
                    <a:pt x="1" y="895"/>
                  </a:cubicBezTo>
                  <a:cubicBezTo>
                    <a:pt x="1" y="992"/>
                    <a:pt x="20" y="1089"/>
                    <a:pt x="59" y="1167"/>
                  </a:cubicBezTo>
                  <a:cubicBezTo>
                    <a:pt x="78" y="1264"/>
                    <a:pt x="117" y="1342"/>
                    <a:pt x="176" y="1401"/>
                  </a:cubicBezTo>
                  <a:cubicBezTo>
                    <a:pt x="234" y="1440"/>
                    <a:pt x="273" y="1478"/>
                    <a:pt x="331" y="1517"/>
                  </a:cubicBezTo>
                  <a:cubicBezTo>
                    <a:pt x="428" y="1595"/>
                    <a:pt x="545" y="1634"/>
                    <a:pt x="681" y="1653"/>
                  </a:cubicBezTo>
                  <a:lnTo>
                    <a:pt x="876" y="1634"/>
                  </a:lnTo>
                  <a:cubicBezTo>
                    <a:pt x="992" y="1595"/>
                    <a:pt x="1090" y="1556"/>
                    <a:pt x="1187" y="1459"/>
                  </a:cubicBezTo>
                  <a:cubicBezTo>
                    <a:pt x="1284" y="1401"/>
                    <a:pt x="1381" y="1323"/>
                    <a:pt x="1479" y="1245"/>
                  </a:cubicBezTo>
                  <a:cubicBezTo>
                    <a:pt x="1556" y="1187"/>
                    <a:pt x="1615" y="1109"/>
                    <a:pt x="1634" y="1031"/>
                  </a:cubicBezTo>
                  <a:cubicBezTo>
                    <a:pt x="1693" y="934"/>
                    <a:pt x="1712" y="856"/>
                    <a:pt x="1712" y="759"/>
                  </a:cubicBezTo>
                  <a:cubicBezTo>
                    <a:pt x="1732" y="662"/>
                    <a:pt x="1712" y="564"/>
                    <a:pt x="1673" y="486"/>
                  </a:cubicBezTo>
                  <a:cubicBezTo>
                    <a:pt x="1654" y="389"/>
                    <a:pt x="1615" y="311"/>
                    <a:pt x="1537" y="234"/>
                  </a:cubicBezTo>
                  <a:cubicBezTo>
                    <a:pt x="1498" y="195"/>
                    <a:pt x="1459" y="156"/>
                    <a:pt x="1401" y="117"/>
                  </a:cubicBezTo>
                  <a:cubicBezTo>
                    <a:pt x="1284" y="59"/>
                    <a:pt x="1167" y="0"/>
                    <a:pt x="1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4" name="Google Shape;1464;p50"/>
            <p:cNvSpPr/>
            <p:nvPr/>
          </p:nvSpPr>
          <p:spPr>
            <a:xfrm>
              <a:off x="-6527875" y="2354613"/>
              <a:ext cx="45250" cy="42600"/>
            </a:xfrm>
            <a:custGeom>
              <a:avLst/>
              <a:gdLst/>
              <a:ahLst/>
              <a:cxnLst/>
              <a:rect l="l" t="t" r="r" b="b"/>
              <a:pathLst>
                <a:path w="1810" h="1704" extrusionOk="0">
                  <a:moveTo>
                    <a:pt x="919" y="0"/>
                  </a:moveTo>
                  <a:cubicBezTo>
                    <a:pt x="863" y="0"/>
                    <a:pt x="804" y="5"/>
                    <a:pt x="740" y="12"/>
                  </a:cubicBezTo>
                  <a:cubicBezTo>
                    <a:pt x="662" y="31"/>
                    <a:pt x="604" y="70"/>
                    <a:pt x="526" y="89"/>
                  </a:cubicBezTo>
                  <a:cubicBezTo>
                    <a:pt x="467" y="109"/>
                    <a:pt x="370" y="187"/>
                    <a:pt x="331" y="206"/>
                  </a:cubicBezTo>
                  <a:cubicBezTo>
                    <a:pt x="331" y="226"/>
                    <a:pt x="312" y="226"/>
                    <a:pt x="312" y="245"/>
                  </a:cubicBezTo>
                  <a:cubicBezTo>
                    <a:pt x="253" y="303"/>
                    <a:pt x="215" y="342"/>
                    <a:pt x="176" y="401"/>
                  </a:cubicBezTo>
                  <a:cubicBezTo>
                    <a:pt x="156" y="401"/>
                    <a:pt x="156" y="420"/>
                    <a:pt x="156" y="420"/>
                  </a:cubicBezTo>
                  <a:cubicBezTo>
                    <a:pt x="59" y="556"/>
                    <a:pt x="20" y="692"/>
                    <a:pt x="1" y="867"/>
                  </a:cubicBezTo>
                  <a:cubicBezTo>
                    <a:pt x="1" y="984"/>
                    <a:pt x="20" y="1140"/>
                    <a:pt x="78" y="1237"/>
                  </a:cubicBezTo>
                  <a:cubicBezTo>
                    <a:pt x="117" y="1295"/>
                    <a:pt x="156" y="1354"/>
                    <a:pt x="195" y="1393"/>
                  </a:cubicBezTo>
                  <a:cubicBezTo>
                    <a:pt x="195" y="1412"/>
                    <a:pt x="195" y="1412"/>
                    <a:pt x="215" y="1412"/>
                  </a:cubicBezTo>
                  <a:cubicBezTo>
                    <a:pt x="234" y="1431"/>
                    <a:pt x="273" y="1470"/>
                    <a:pt x="292" y="1470"/>
                  </a:cubicBezTo>
                  <a:cubicBezTo>
                    <a:pt x="312" y="1490"/>
                    <a:pt x="331" y="1529"/>
                    <a:pt x="370" y="1548"/>
                  </a:cubicBezTo>
                  <a:cubicBezTo>
                    <a:pt x="409" y="1587"/>
                    <a:pt x="545" y="1645"/>
                    <a:pt x="565" y="1645"/>
                  </a:cubicBezTo>
                  <a:cubicBezTo>
                    <a:pt x="584" y="1665"/>
                    <a:pt x="584" y="1665"/>
                    <a:pt x="604" y="1665"/>
                  </a:cubicBezTo>
                  <a:cubicBezTo>
                    <a:pt x="681" y="1684"/>
                    <a:pt x="759" y="1704"/>
                    <a:pt x="817" y="1704"/>
                  </a:cubicBezTo>
                  <a:cubicBezTo>
                    <a:pt x="895" y="1704"/>
                    <a:pt x="993" y="1704"/>
                    <a:pt x="1051" y="1684"/>
                  </a:cubicBezTo>
                  <a:lnTo>
                    <a:pt x="1090" y="1684"/>
                  </a:lnTo>
                  <a:cubicBezTo>
                    <a:pt x="1168" y="1665"/>
                    <a:pt x="1226" y="1645"/>
                    <a:pt x="1304" y="1607"/>
                  </a:cubicBezTo>
                  <a:cubicBezTo>
                    <a:pt x="1304" y="1607"/>
                    <a:pt x="1304" y="1607"/>
                    <a:pt x="1323" y="1587"/>
                  </a:cubicBezTo>
                  <a:cubicBezTo>
                    <a:pt x="1381" y="1568"/>
                    <a:pt x="1440" y="1529"/>
                    <a:pt x="1479" y="1490"/>
                  </a:cubicBezTo>
                  <a:cubicBezTo>
                    <a:pt x="1537" y="1431"/>
                    <a:pt x="1595" y="1354"/>
                    <a:pt x="1634" y="1315"/>
                  </a:cubicBezTo>
                  <a:cubicBezTo>
                    <a:pt x="1693" y="1256"/>
                    <a:pt x="1732" y="1140"/>
                    <a:pt x="1751" y="1101"/>
                  </a:cubicBezTo>
                  <a:cubicBezTo>
                    <a:pt x="1770" y="1042"/>
                    <a:pt x="1790" y="945"/>
                    <a:pt x="1790" y="887"/>
                  </a:cubicBezTo>
                  <a:cubicBezTo>
                    <a:pt x="1809" y="790"/>
                    <a:pt x="1790" y="692"/>
                    <a:pt x="1751" y="615"/>
                  </a:cubicBezTo>
                  <a:cubicBezTo>
                    <a:pt x="1732" y="517"/>
                    <a:pt x="1673" y="440"/>
                    <a:pt x="1615" y="381"/>
                  </a:cubicBezTo>
                  <a:cubicBezTo>
                    <a:pt x="1595" y="362"/>
                    <a:pt x="1576" y="342"/>
                    <a:pt x="1576" y="323"/>
                  </a:cubicBezTo>
                  <a:cubicBezTo>
                    <a:pt x="1557" y="303"/>
                    <a:pt x="1537" y="284"/>
                    <a:pt x="1518" y="245"/>
                  </a:cubicBezTo>
                  <a:cubicBezTo>
                    <a:pt x="1420" y="148"/>
                    <a:pt x="1323" y="89"/>
                    <a:pt x="1206" y="51"/>
                  </a:cubicBezTo>
                  <a:cubicBezTo>
                    <a:pt x="1108" y="14"/>
                    <a:pt x="1017" y="0"/>
                    <a:pt x="9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5" name="Google Shape;1465;p50"/>
            <p:cNvSpPr/>
            <p:nvPr/>
          </p:nvSpPr>
          <p:spPr>
            <a:xfrm>
              <a:off x="-6401450" y="2464738"/>
              <a:ext cx="42800" cy="46750"/>
            </a:xfrm>
            <a:custGeom>
              <a:avLst/>
              <a:gdLst/>
              <a:ahLst/>
              <a:cxnLst/>
              <a:rect l="l" t="t" r="r" b="b"/>
              <a:pathLst>
                <a:path w="1712" h="1870" extrusionOk="0">
                  <a:moveTo>
                    <a:pt x="977" y="0"/>
                  </a:moveTo>
                  <a:cubicBezTo>
                    <a:pt x="929" y="0"/>
                    <a:pt x="881" y="7"/>
                    <a:pt x="837" y="22"/>
                  </a:cubicBezTo>
                  <a:cubicBezTo>
                    <a:pt x="778" y="41"/>
                    <a:pt x="720" y="61"/>
                    <a:pt x="662" y="80"/>
                  </a:cubicBezTo>
                  <a:cubicBezTo>
                    <a:pt x="545" y="138"/>
                    <a:pt x="467" y="216"/>
                    <a:pt x="389" y="313"/>
                  </a:cubicBezTo>
                  <a:cubicBezTo>
                    <a:pt x="331" y="372"/>
                    <a:pt x="292" y="430"/>
                    <a:pt x="234" y="488"/>
                  </a:cubicBezTo>
                  <a:cubicBezTo>
                    <a:pt x="214" y="527"/>
                    <a:pt x="195" y="547"/>
                    <a:pt x="156" y="586"/>
                  </a:cubicBezTo>
                  <a:cubicBezTo>
                    <a:pt x="156" y="586"/>
                    <a:pt x="137" y="605"/>
                    <a:pt x="137" y="625"/>
                  </a:cubicBezTo>
                  <a:lnTo>
                    <a:pt x="117" y="625"/>
                  </a:lnTo>
                  <a:lnTo>
                    <a:pt x="39" y="800"/>
                  </a:lnTo>
                  <a:cubicBezTo>
                    <a:pt x="20" y="858"/>
                    <a:pt x="20" y="936"/>
                    <a:pt x="0" y="994"/>
                  </a:cubicBezTo>
                  <a:cubicBezTo>
                    <a:pt x="0" y="994"/>
                    <a:pt x="0" y="994"/>
                    <a:pt x="0" y="1014"/>
                  </a:cubicBezTo>
                  <a:cubicBezTo>
                    <a:pt x="0" y="1033"/>
                    <a:pt x="20" y="1189"/>
                    <a:pt x="20" y="1208"/>
                  </a:cubicBezTo>
                  <a:cubicBezTo>
                    <a:pt x="20" y="1208"/>
                    <a:pt x="20" y="1208"/>
                    <a:pt x="20" y="1228"/>
                  </a:cubicBezTo>
                  <a:cubicBezTo>
                    <a:pt x="20" y="1247"/>
                    <a:pt x="78" y="1383"/>
                    <a:pt x="78" y="1403"/>
                  </a:cubicBezTo>
                  <a:cubicBezTo>
                    <a:pt x="78" y="1403"/>
                    <a:pt x="98" y="1422"/>
                    <a:pt x="98" y="1422"/>
                  </a:cubicBezTo>
                  <a:cubicBezTo>
                    <a:pt x="117" y="1461"/>
                    <a:pt x="175" y="1539"/>
                    <a:pt x="195" y="1578"/>
                  </a:cubicBezTo>
                  <a:lnTo>
                    <a:pt x="214" y="1578"/>
                  </a:lnTo>
                  <a:cubicBezTo>
                    <a:pt x="214" y="1597"/>
                    <a:pt x="214" y="1597"/>
                    <a:pt x="214" y="1597"/>
                  </a:cubicBezTo>
                  <a:cubicBezTo>
                    <a:pt x="253" y="1636"/>
                    <a:pt x="312" y="1675"/>
                    <a:pt x="351" y="1714"/>
                  </a:cubicBezTo>
                  <a:cubicBezTo>
                    <a:pt x="370" y="1714"/>
                    <a:pt x="370" y="1733"/>
                    <a:pt x="370" y="1733"/>
                  </a:cubicBezTo>
                  <a:lnTo>
                    <a:pt x="389" y="1733"/>
                  </a:lnTo>
                  <a:cubicBezTo>
                    <a:pt x="428" y="1753"/>
                    <a:pt x="526" y="1811"/>
                    <a:pt x="564" y="1830"/>
                  </a:cubicBezTo>
                  <a:lnTo>
                    <a:pt x="603" y="1830"/>
                  </a:lnTo>
                  <a:cubicBezTo>
                    <a:pt x="662" y="1850"/>
                    <a:pt x="739" y="1869"/>
                    <a:pt x="817" y="1869"/>
                  </a:cubicBezTo>
                  <a:cubicBezTo>
                    <a:pt x="876" y="1869"/>
                    <a:pt x="953" y="1869"/>
                    <a:pt x="1031" y="1850"/>
                  </a:cubicBezTo>
                  <a:lnTo>
                    <a:pt x="1051" y="1850"/>
                  </a:lnTo>
                  <a:cubicBezTo>
                    <a:pt x="1090" y="1850"/>
                    <a:pt x="1187" y="1811"/>
                    <a:pt x="1226" y="1792"/>
                  </a:cubicBezTo>
                  <a:lnTo>
                    <a:pt x="1245" y="1792"/>
                  </a:lnTo>
                  <a:cubicBezTo>
                    <a:pt x="1284" y="1753"/>
                    <a:pt x="1342" y="1714"/>
                    <a:pt x="1381" y="1675"/>
                  </a:cubicBezTo>
                  <a:lnTo>
                    <a:pt x="1401" y="1675"/>
                  </a:lnTo>
                  <a:cubicBezTo>
                    <a:pt x="1459" y="1636"/>
                    <a:pt x="1498" y="1578"/>
                    <a:pt x="1537" y="1519"/>
                  </a:cubicBezTo>
                  <a:cubicBezTo>
                    <a:pt x="1595" y="1441"/>
                    <a:pt x="1634" y="1344"/>
                    <a:pt x="1634" y="1247"/>
                  </a:cubicBezTo>
                  <a:cubicBezTo>
                    <a:pt x="1673" y="1169"/>
                    <a:pt x="1673" y="1072"/>
                    <a:pt x="1634" y="994"/>
                  </a:cubicBezTo>
                  <a:cubicBezTo>
                    <a:pt x="1654" y="936"/>
                    <a:pt x="1673" y="897"/>
                    <a:pt x="1673" y="839"/>
                  </a:cubicBezTo>
                  <a:cubicBezTo>
                    <a:pt x="1712" y="761"/>
                    <a:pt x="1712" y="664"/>
                    <a:pt x="1673" y="566"/>
                  </a:cubicBezTo>
                  <a:cubicBezTo>
                    <a:pt x="1673" y="469"/>
                    <a:pt x="1634" y="391"/>
                    <a:pt x="1576" y="313"/>
                  </a:cubicBezTo>
                  <a:cubicBezTo>
                    <a:pt x="1517" y="236"/>
                    <a:pt x="1459" y="177"/>
                    <a:pt x="1381" y="119"/>
                  </a:cubicBezTo>
                  <a:cubicBezTo>
                    <a:pt x="1323" y="99"/>
                    <a:pt x="1265" y="61"/>
                    <a:pt x="1206" y="41"/>
                  </a:cubicBezTo>
                  <a:cubicBezTo>
                    <a:pt x="1134" y="17"/>
                    <a:pt x="1055"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6" name="Google Shape;1466;p50"/>
            <p:cNvSpPr/>
            <p:nvPr/>
          </p:nvSpPr>
          <p:spPr>
            <a:xfrm>
              <a:off x="-6347000" y="2328138"/>
              <a:ext cx="38450" cy="36500"/>
            </a:xfrm>
            <a:custGeom>
              <a:avLst/>
              <a:gdLst/>
              <a:ahLst/>
              <a:cxnLst/>
              <a:rect l="l" t="t" r="r" b="b"/>
              <a:pathLst>
                <a:path w="1538" h="1460" extrusionOk="0">
                  <a:moveTo>
                    <a:pt x="662" y="1"/>
                  </a:moveTo>
                  <a:cubicBezTo>
                    <a:pt x="565" y="1"/>
                    <a:pt x="487" y="40"/>
                    <a:pt x="390" y="79"/>
                  </a:cubicBezTo>
                  <a:cubicBezTo>
                    <a:pt x="312" y="118"/>
                    <a:pt x="234" y="176"/>
                    <a:pt x="176" y="254"/>
                  </a:cubicBezTo>
                  <a:cubicBezTo>
                    <a:pt x="117" y="312"/>
                    <a:pt x="59" y="390"/>
                    <a:pt x="40" y="487"/>
                  </a:cubicBezTo>
                  <a:cubicBezTo>
                    <a:pt x="20" y="546"/>
                    <a:pt x="20" y="623"/>
                    <a:pt x="1" y="682"/>
                  </a:cubicBezTo>
                  <a:cubicBezTo>
                    <a:pt x="1" y="798"/>
                    <a:pt x="20" y="915"/>
                    <a:pt x="79" y="1032"/>
                  </a:cubicBezTo>
                  <a:cubicBezTo>
                    <a:pt x="117" y="1090"/>
                    <a:pt x="156" y="1129"/>
                    <a:pt x="176" y="1187"/>
                  </a:cubicBezTo>
                  <a:cubicBezTo>
                    <a:pt x="273" y="1285"/>
                    <a:pt x="370" y="1343"/>
                    <a:pt x="487" y="1401"/>
                  </a:cubicBezTo>
                  <a:lnTo>
                    <a:pt x="584" y="1421"/>
                  </a:lnTo>
                  <a:cubicBezTo>
                    <a:pt x="681" y="1460"/>
                    <a:pt x="779" y="1460"/>
                    <a:pt x="876" y="1460"/>
                  </a:cubicBezTo>
                  <a:cubicBezTo>
                    <a:pt x="954" y="1460"/>
                    <a:pt x="1051" y="1421"/>
                    <a:pt x="1129" y="1382"/>
                  </a:cubicBezTo>
                  <a:cubicBezTo>
                    <a:pt x="1226" y="1343"/>
                    <a:pt x="1284" y="1285"/>
                    <a:pt x="1343" y="1207"/>
                  </a:cubicBezTo>
                  <a:cubicBezTo>
                    <a:pt x="1421" y="1148"/>
                    <a:pt x="1459" y="1071"/>
                    <a:pt x="1498" y="973"/>
                  </a:cubicBezTo>
                  <a:cubicBezTo>
                    <a:pt x="1498" y="915"/>
                    <a:pt x="1518" y="837"/>
                    <a:pt x="1518" y="779"/>
                  </a:cubicBezTo>
                  <a:cubicBezTo>
                    <a:pt x="1537" y="662"/>
                    <a:pt x="1498" y="546"/>
                    <a:pt x="1459" y="429"/>
                  </a:cubicBezTo>
                  <a:cubicBezTo>
                    <a:pt x="1421" y="370"/>
                    <a:pt x="1382" y="332"/>
                    <a:pt x="1343" y="273"/>
                  </a:cubicBezTo>
                  <a:cubicBezTo>
                    <a:pt x="1265" y="176"/>
                    <a:pt x="1168" y="118"/>
                    <a:pt x="1032" y="59"/>
                  </a:cubicBezTo>
                  <a:lnTo>
                    <a:pt x="934" y="40"/>
                  </a:lnTo>
                  <a:cubicBezTo>
                    <a:pt x="857" y="1"/>
                    <a:pt x="759" y="1"/>
                    <a:pt x="6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7" name="Google Shape;1467;p50"/>
            <p:cNvSpPr/>
            <p:nvPr/>
          </p:nvSpPr>
          <p:spPr>
            <a:xfrm>
              <a:off x="-6651875" y="2336913"/>
              <a:ext cx="41375" cy="44150"/>
            </a:xfrm>
            <a:custGeom>
              <a:avLst/>
              <a:gdLst/>
              <a:ahLst/>
              <a:cxnLst/>
              <a:rect l="l" t="t" r="r" b="b"/>
              <a:pathLst>
                <a:path w="1655" h="1766" extrusionOk="0">
                  <a:moveTo>
                    <a:pt x="954" y="0"/>
                  </a:moveTo>
                  <a:cubicBezTo>
                    <a:pt x="896" y="0"/>
                    <a:pt x="837" y="0"/>
                    <a:pt x="779" y="19"/>
                  </a:cubicBezTo>
                  <a:cubicBezTo>
                    <a:pt x="662" y="39"/>
                    <a:pt x="546" y="97"/>
                    <a:pt x="448" y="175"/>
                  </a:cubicBezTo>
                  <a:cubicBezTo>
                    <a:pt x="390" y="233"/>
                    <a:pt x="312" y="311"/>
                    <a:pt x="254" y="389"/>
                  </a:cubicBezTo>
                  <a:cubicBezTo>
                    <a:pt x="234" y="408"/>
                    <a:pt x="215" y="447"/>
                    <a:pt x="195" y="467"/>
                  </a:cubicBezTo>
                  <a:cubicBezTo>
                    <a:pt x="157" y="545"/>
                    <a:pt x="118" y="642"/>
                    <a:pt x="79" y="720"/>
                  </a:cubicBezTo>
                  <a:cubicBezTo>
                    <a:pt x="59" y="759"/>
                    <a:pt x="59" y="797"/>
                    <a:pt x="40" y="836"/>
                  </a:cubicBezTo>
                  <a:cubicBezTo>
                    <a:pt x="40" y="895"/>
                    <a:pt x="20" y="953"/>
                    <a:pt x="1" y="1011"/>
                  </a:cubicBezTo>
                  <a:cubicBezTo>
                    <a:pt x="20" y="1070"/>
                    <a:pt x="20" y="1148"/>
                    <a:pt x="20" y="1206"/>
                  </a:cubicBezTo>
                  <a:cubicBezTo>
                    <a:pt x="40" y="1264"/>
                    <a:pt x="59" y="1323"/>
                    <a:pt x="79" y="1381"/>
                  </a:cubicBezTo>
                  <a:cubicBezTo>
                    <a:pt x="118" y="1459"/>
                    <a:pt x="176" y="1537"/>
                    <a:pt x="254" y="1595"/>
                  </a:cubicBezTo>
                  <a:cubicBezTo>
                    <a:pt x="293" y="1634"/>
                    <a:pt x="351" y="1673"/>
                    <a:pt x="409" y="1692"/>
                  </a:cubicBezTo>
                  <a:cubicBezTo>
                    <a:pt x="468" y="1731"/>
                    <a:pt x="526" y="1750"/>
                    <a:pt x="584" y="1750"/>
                  </a:cubicBezTo>
                  <a:cubicBezTo>
                    <a:pt x="614" y="1760"/>
                    <a:pt x="648" y="1765"/>
                    <a:pt x="682" y="1765"/>
                  </a:cubicBezTo>
                  <a:cubicBezTo>
                    <a:pt x="716" y="1765"/>
                    <a:pt x="750" y="1760"/>
                    <a:pt x="779" y="1750"/>
                  </a:cubicBezTo>
                  <a:cubicBezTo>
                    <a:pt x="876" y="1750"/>
                    <a:pt x="954" y="1731"/>
                    <a:pt x="1032" y="1692"/>
                  </a:cubicBezTo>
                  <a:cubicBezTo>
                    <a:pt x="1051" y="1692"/>
                    <a:pt x="1071" y="1673"/>
                    <a:pt x="1071" y="1673"/>
                  </a:cubicBezTo>
                  <a:cubicBezTo>
                    <a:pt x="1149" y="1634"/>
                    <a:pt x="1207" y="1595"/>
                    <a:pt x="1265" y="1556"/>
                  </a:cubicBezTo>
                  <a:cubicBezTo>
                    <a:pt x="1324" y="1498"/>
                    <a:pt x="1382" y="1420"/>
                    <a:pt x="1401" y="1381"/>
                  </a:cubicBezTo>
                  <a:cubicBezTo>
                    <a:pt x="1421" y="1381"/>
                    <a:pt x="1421" y="1362"/>
                    <a:pt x="1440" y="1342"/>
                  </a:cubicBezTo>
                  <a:cubicBezTo>
                    <a:pt x="1479" y="1284"/>
                    <a:pt x="1499" y="1206"/>
                    <a:pt x="1537" y="1148"/>
                  </a:cubicBezTo>
                  <a:cubicBezTo>
                    <a:pt x="1537" y="1128"/>
                    <a:pt x="1557" y="1109"/>
                    <a:pt x="1557" y="1109"/>
                  </a:cubicBezTo>
                  <a:cubicBezTo>
                    <a:pt x="1557" y="1070"/>
                    <a:pt x="1576" y="1031"/>
                    <a:pt x="1576" y="973"/>
                  </a:cubicBezTo>
                  <a:cubicBezTo>
                    <a:pt x="1615" y="914"/>
                    <a:pt x="1635" y="836"/>
                    <a:pt x="1635" y="739"/>
                  </a:cubicBezTo>
                  <a:cubicBezTo>
                    <a:pt x="1654" y="642"/>
                    <a:pt x="1635" y="564"/>
                    <a:pt x="1596" y="467"/>
                  </a:cubicBezTo>
                  <a:cubicBezTo>
                    <a:pt x="1576" y="389"/>
                    <a:pt x="1518" y="311"/>
                    <a:pt x="1460" y="233"/>
                  </a:cubicBezTo>
                  <a:cubicBezTo>
                    <a:pt x="1421" y="195"/>
                    <a:pt x="1362" y="156"/>
                    <a:pt x="1324" y="117"/>
                  </a:cubicBezTo>
                  <a:cubicBezTo>
                    <a:pt x="1207" y="39"/>
                    <a:pt x="1090" y="0"/>
                    <a:pt x="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8" name="Google Shape;1468;p50"/>
            <p:cNvSpPr/>
            <p:nvPr/>
          </p:nvSpPr>
          <p:spPr>
            <a:xfrm>
              <a:off x="-6485425" y="2283713"/>
              <a:ext cx="42825" cy="34925"/>
            </a:xfrm>
            <a:custGeom>
              <a:avLst/>
              <a:gdLst/>
              <a:ahLst/>
              <a:cxnLst/>
              <a:rect l="l" t="t" r="r" b="b"/>
              <a:pathLst>
                <a:path w="1713" h="1397" extrusionOk="0">
                  <a:moveTo>
                    <a:pt x="816" y="1"/>
                  </a:moveTo>
                  <a:cubicBezTo>
                    <a:pt x="545" y="1"/>
                    <a:pt x="280" y="143"/>
                    <a:pt x="170" y="475"/>
                  </a:cubicBezTo>
                  <a:cubicBezTo>
                    <a:pt x="1" y="1018"/>
                    <a:pt x="453" y="1396"/>
                    <a:pt x="891" y="1396"/>
                  </a:cubicBezTo>
                  <a:cubicBezTo>
                    <a:pt x="1158" y="1396"/>
                    <a:pt x="1420" y="1254"/>
                    <a:pt x="1531" y="922"/>
                  </a:cubicBezTo>
                  <a:cubicBezTo>
                    <a:pt x="1712" y="379"/>
                    <a:pt x="1257" y="1"/>
                    <a:pt x="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9" name="Google Shape;1469;p50"/>
            <p:cNvSpPr/>
            <p:nvPr/>
          </p:nvSpPr>
          <p:spPr>
            <a:xfrm>
              <a:off x="-6528350" y="2482188"/>
              <a:ext cx="58375" cy="45825"/>
            </a:xfrm>
            <a:custGeom>
              <a:avLst/>
              <a:gdLst/>
              <a:ahLst/>
              <a:cxnLst/>
              <a:rect l="l" t="t" r="r" b="b"/>
              <a:pathLst>
                <a:path w="2335" h="1833" extrusionOk="0">
                  <a:moveTo>
                    <a:pt x="1244" y="1"/>
                  </a:moveTo>
                  <a:cubicBezTo>
                    <a:pt x="1033" y="1"/>
                    <a:pt x="847" y="54"/>
                    <a:pt x="661" y="121"/>
                  </a:cubicBezTo>
                  <a:cubicBezTo>
                    <a:pt x="564" y="179"/>
                    <a:pt x="467" y="238"/>
                    <a:pt x="370" y="296"/>
                  </a:cubicBezTo>
                  <a:cubicBezTo>
                    <a:pt x="272" y="374"/>
                    <a:pt x="214" y="471"/>
                    <a:pt x="136" y="549"/>
                  </a:cubicBezTo>
                  <a:lnTo>
                    <a:pt x="39" y="724"/>
                  </a:lnTo>
                  <a:cubicBezTo>
                    <a:pt x="20" y="821"/>
                    <a:pt x="0" y="919"/>
                    <a:pt x="20" y="1016"/>
                  </a:cubicBezTo>
                  <a:cubicBezTo>
                    <a:pt x="20" y="1074"/>
                    <a:pt x="20" y="1132"/>
                    <a:pt x="58" y="1191"/>
                  </a:cubicBezTo>
                  <a:cubicBezTo>
                    <a:pt x="78" y="1269"/>
                    <a:pt x="117" y="1346"/>
                    <a:pt x="195" y="1424"/>
                  </a:cubicBezTo>
                  <a:cubicBezTo>
                    <a:pt x="272" y="1502"/>
                    <a:pt x="350" y="1580"/>
                    <a:pt x="447" y="1619"/>
                  </a:cubicBezTo>
                  <a:cubicBezTo>
                    <a:pt x="545" y="1677"/>
                    <a:pt x="642" y="1735"/>
                    <a:pt x="739" y="1774"/>
                  </a:cubicBezTo>
                  <a:cubicBezTo>
                    <a:pt x="836" y="1794"/>
                    <a:pt x="914" y="1794"/>
                    <a:pt x="992" y="1813"/>
                  </a:cubicBezTo>
                  <a:cubicBezTo>
                    <a:pt x="1031" y="1813"/>
                    <a:pt x="1050" y="1833"/>
                    <a:pt x="1070" y="1833"/>
                  </a:cubicBezTo>
                  <a:cubicBezTo>
                    <a:pt x="1187" y="1833"/>
                    <a:pt x="1303" y="1813"/>
                    <a:pt x="1400" y="1813"/>
                  </a:cubicBezTo>
                  <a:cubicBezTo>
                    <a:pt x="1517" y="1794"/>
                    <a:pt x="1614" y="1755"/>
                    <a:pt x="1712" y="1716"/>
                  </a:cubicBezTo>
                  <a:cubicBezTo>
                    <a:pt x="1789" y="1677"/>
                    <a:pt x="1848" y="1638"/>
                    <a:pt x="1926" y="1599"/>
                  </a:cubicBezTo>
                  <a:cubicBezTo>
                    <a:pt x="1965" y="1560"/>
                    <a:pt x="2003" y="1541"/>
                    <a:pt x="2042" y="1502"/>
                  </a:cubicBezTo>
                  <a:cubicBezTo>
                    <a:pt x="2081" y="1463"/>
                    <a:pt x="2140" y="1405"/>
                    <a:pt x="2178" y="1366"/>
                  </a:cubicBezTo>
                  <a:cubicBezTo>
                    <a:pt x="2178" y="1366"/>
                    <a:pt x="2178" y="1346"/>
                    <a:pt x="2178" y="1346"/>
                  </a:cubicBezTo>
                  <a:cubicBezTo>
                    <a:pt x="2198" y="1308"/>
                    <a:pt x="2217" y="1269"/>
                    <a:pt x="2237" y="1230"/>
                  </a:cubicBezTo>
                  <a:cubicBezTo>
                    <a:pt x="2256" y="1191"/>
                    <a:pt x="2295" y="1152"/>
                    <a:pt x="2295" y="1094"/>
                  </a:cubicBezTo>
                  <a:cubicBezTo>
                    <a:pt x="2315" y="1035"/>
                    <a:pt x="2334" y="957"/>
                    <a:pt x="2334" y="899"/>
                  </a:cubicBezTo>
                  <a:cubicBezTo>
                    <a:pt x="2334" y="880"/>
                    <a:pt x="2334" y="860"/>
                    <a:pt x="2334" y="860"/>
                  </a:cubicBezTo>
                  <a:cubicBezTo>
                    <a:pt x="2334" y="782"/>
                    <a:pt x="2334" y="724"/>
                    <a:pt x="2315" y="646"/>
                  </a:cubicBezTo>
                  <a:cubicBezTo>
                    <a:pt x="2315" y="646"/>
                    <a:pt x="2315" y="627"/>
                    <a:pt x="2315" y="627"/>
                  </a:cubicBezTo>
                  <a:cubicBezTo>
                    <a:pt x="2295" y="549"/>
                    <a:pt x="2276" y="491"/>
                    <a:pt x="2237" y="432"/>
                  </a:cubicBezTo>
                  <a:cubicBezTo>
                    <a:pt x="2237" y="413"/>
                    <a:pt x="2159" y="296"/>
                    <a:pt x="2140" y="277"/>
                  </a:cubicBezTo>
                  <a:cubicBezTo>
                    <a:pt x="2140" y="277"/>
                    <a:pt x="2140" y="277"/>
                    <a:pt x="2140" y="257"/>
                  </a:cubicBezTo>
                  <a:cubicBezTo>
                    <a:pt x="2120" y="257"/>
                    <a:pt x="2003" y="141"/>
                    <a:pt x="1984" y="141"/>
                  </a:cubicBezTo>
                  <a:cubicBezTo>
                    <a:pt x="1945" y="121"/>
                    <a:pt x="1770" y="43"/>
                    <a:pt x="1789" y="43"/>
                  </a:cubicBezTo>
                  <a:cubicBezTo>
                    <a:pt x="1731" y="43"/>
                    <a:pt x="1634" y="24"/>
                    <a:pt x="1614" y="24"/>
                  </a:cubicBezTo>
                  <a:cubicBezTo>
                    <a:pt x="1601" y="17"/>
                    <a:pt x="1586" y="15"/>
                    <a:pt x="1572" y="15"/>
                  </a:cubicBezTo>
                  <a:cubicBezTo>
                    <a:pt x="1543" y="15"/>
                    <a:pt x="1517" y="24"/>
                    <a:pt x="1517" y="24"/>
                  </a:cubicBezTo>
                  <a:lnTo>
                    <a:pt x="1439" y="24"/>
                  </a:lnTo>
                  <a:cubicBezTo>
                    <a:pt x="1400" y="24"/>
                    <a:pt x="1362" y="4"/>
                    <a:pt x="1342" y="4"/>
                  </a:cubicBezTo>
                  <a:cubicBezTo>
                    <a:pt x="1309" y="2"/>
                    <a:pt x="1276" y="1"/>
                    <a:pt x="1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0" name="Google Shape;1470;p50"/>
            <p:cNvSpPr/>
            <p:nvPr/>
          </p:nvSpPr>
          <p:spPr>
            <a:xfrm>
              <a:off x="-6483625" y="2483263"/>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1" name="Google Shape;1471;p50"/>
            <p:cNvSpPr/>
            <p:nvPr/>
          </p:nvSpPr>
          <p:spPr>
            <a:xfrm>
              <a:off x="-6483625" y="2483263"/>
              <a:ext cx="500" cy="500"/>
            </a:xfrm>
            <a:custGeom>
              <a:avLst/>
              <a:gdLst/>
              <a:ahLst/>
              <a:cxnLst/>
              <a:rect l="l" t="t" r="r" b="b"/>
              <a:pathLst>
                <a:path w="20" h="20" extrusionOk="0">
                  <a:moveTo>
                    <a:pt x="0" y="0"/>
                  </a:moveTo>
                  <a:cubicBezTo>
                    <a:pt x="0" y="0"/>
                    <a:pt x="20" y="0"/>
                    <a:pt x="20" y="20"/>
                  </a:cubicBezTo>
                  <a:cubicBezTo>
                    <a:pt x="20" y="20"/>
                    <a:pt x="20" y="0"/>
                    <a:pt x="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2" name="Google Shape;1472;p50"/>
            <p:cNvSpPr/>
            <p:nvPr/>
          </p:nvSpPr>
          <p:spPr>
            <a:xfrm>
              <a:off x="-6399025" y="2576888"/>
              <a:ext cx="64200" cy="50525"/>
            </a:xfrm>
            <a:custGeom>
              <a:avLst/>
              <a:gdLst/>
              <a:ahLst/>
              <a:cxnLst/>
              <a:rect l="l" t="t" r="r" b="b"/>
              <a:pathLst>
                <a:path w="2568" h="2021" extrusionOk="0">
                  <a:moveTo>
                    <a:pt x="1315" y="1"/>
                  </a:moveTo>
                  <a:cubicBezTo>
                    <a:pt x="1245" y="1"/>
                    <a:pt x="1172" y="15"/>
                    <a:pt x="1090" y="28"/>
                  </a:cubicBezTo>
                  <a:cubicBezTo>
                    <a:pt x="1031" y="28"/>
                    <a:pt x="954" y="48"/>
                    <a:pt x="895" y="87"/>
                  </a:cubicBezTo>
                  <a:cubicBezTo>
                    <a:pt x="818" y="106"/>
                    <a:pt x="740" y="126"/>
                    <a:pt x="681" y="165"/>
                  </a:cubicBezTo>
                  <a:cubicBezTo>
                    <a:pt x="487" y="281"/>
                    <a:pt x="351" y="398"/>
                    <a:pt x="215" y="573"/>
                  </a:cubicBezTo>
                  <a:cubicBezTo>
                    <a:pt x="156" y="651"/>
                    <a:pt x="117" y="748"/>
                    <a:pt x="78" y="845"/>
                  </a:cubicBezTo>
                  <a:cubicBezTo>
                    <a:pt x="40" y="943"/>
                    <a:pt x="20" y="1059"/>
                    <a:pt x="1" y="1157"/>
                  </a:cubicBezTo>
                  <a:cubicBezTo>
                    <a:pt x="1" y="1293"/>
                    <a:pt x="20" y="1409"/>
                    <a:pt x="78" y="1526"/>
                  </a:cubicBezTo>
                  <a:cubicBezTo>
                    <a:pt x="137" y="1623"/>
                    <a:pt x="215" y="1721"/>
                    <a:pt x="312" y="1798"/>
                  </a:cubicBezTo>
                  <a:cubicBezTo>
                    <a:pt x="526" y="1915"/>
                    <a:pt x="740" y="1993"/>
                    <a:pt x="973" y="2012"/>
                  </a:cubicBezTo>
                  <a:cubicBezTo>
                    <a:pt x="1007" y="2018"/>
                    <a:pt x="1043" y="2020"/>
                    <a:pt x="1080" y="2020"/>
                  </a:cubicBezTo>
                  <a:cubicBezTo>
                    <a:pt x="1168" y="2020"/>
                    <a:pt x="1260" y="2007"/>
                    <a:pt x="1343" y="1993"/>
                  </a:cubicBezTo>
                  <a:cubicBezTo>
                    <a:pt x="1401" y="1993"/>
                    <a:pt x="1440" y="1993"/>
                    <a:pt x="1498" y="1973"/>
                  </a:cubicBezTo>
                  <a:cubicBezTo>
                    <a:pt x="1732" y="1896"/>
                    <a:pt x="1926" y="1818"/>
                    <a:pt x="2121" y="1662"/>
                  </a:cubicBezTo>
                  <a:cubicBezTo>
                    <a:pt x="2198" y="1584"/>
                    <a:pt x="2276" y="1487"/>
                    <a:pt x="2354" y="1409"/>
                  </a:cubicBezTo>
                  <a:cubicBezTo>
                    <a:pt x="2432" y="1312"/>
                    <a:pt x="2471" y="1195"/>
                    <a:pt x="2529" y="1098"/>
                  </a:cubicBezTo>
                  <a:cubicBezTo>
                    <a:pt x="2568" y="1001"/>
                    <a:pt x="2568" y="904"/>
                    <a:pt x="2549" y="806"/>
                  </a:cubicBezTo>
                  <a:cubicBezTo>
                    <a:pt x="2549" y="709"/>
                    <a:pt x="2529" y="631"/>
                    <a:pt x="2490" y="554"/>
                  </a:cubicBezTo>
                  <a:cubicBezTo>
                    <a:pt x="2451" y="456"/>
                    <a:pt x="2393" y="398"/>
                    <a:pt x="2315" y="340"/>
                  </a:cubicBezTo>
                  <a:cubicBezTo>
                    <a:pt x="2257" y="262"/>
                    <a:pt x="2160" y="223"/>
                    <a:pt x="2082" y="184"/>
                  </a:cubicBezTo>
                  <a:cubicBezTo>
                    <a:pt x="2004" y="165"/>
                    <a:pt x="1946" y="165"/>
                    <a:pt x="1887" y="165"/>
                  </a:cubicBezTo>
                  <a:cubicBezTo>
                    <a:pt x="1829" y="126"/>
                    <a:pt x="1771" y="87"/>
                    <a:pt x="1712" y="67"/>
                  </a:cubicBezTo>
                  <a:cubicBezTo>
                    <a:pt x="1693" y="67"/>
                    <a:pt x="1673" y="48"/>
                    <a:pt x="1654" y="48"/>
                  </a:cubicBezTo>
                  <a:cubicBezTo>
                    <a:pt x="1576" y="28"/>
                    <a:pt x="1498" y="9"/>
                    <a:pt x="1401" y="9"/>
                  </a:cubicBezTo>
                  <a:cubicBezTo>
                    <a:pt x="1373" y="3"/>
                    <a:pt x="1344" y="1"/>
                    <a:pt x="1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3" name="Google Shape;1473;p50"/>
            <p:cNvSpPr/>
            <p:nvPr/>
          </p:nvSpPr>
          <p:spPr>
            <a:xfrm>
              <a:off x="-6775850" y="2221013"/>
              <a:ext cx="74425" cy="50400"/>
            </a:xfrm>
            <a:custGeom>
              <a:avLst/>
              <a:gdLst/>
              <a:ahLst/>
              <a:cxnLst/>
              <a:rect l="l" t="t" r="r" b="b"/>
              <a:pathLst>
                <a:path w="2977" h="2016" extrusionOk="0">
                  <a:moveTo>
                    <a:pt x="2018" y="1"/>
                  </a:moveTo>
                  <a:cubicBezTo>
                    <a:pt x="1978" y="1"/>
                    <a:pt x="1940" y="3"/>
                    <a:pt x="1906" y="7"/>
                  </a:cubicBezTo>
                  <a:cubicBezTo>
                    <a:pt x="1770" y="46"/>
                    <a:pt x="1634" y="124"/>
                    <a:pt x="1537" y="221"/>
                  </a:cubicBezTo>
                  <a:cubicBezTo>
                    <a:pt x="1381" y="221"/>
                    <a:pt x="1226" y="240"/>
                    <a:pt x="1070" y="279"/>
                  </a:cubicBezTo>
                  <a:cubicBezTo>
                    <a:pt x="934" y="318"/>
                    <a:pt x="778" y="377"/>
                    <a:pt x="662" y="435"/>
                  </a:cubicBezTo>
                  <a:cubicBezTo>
                    <a:pt x="526" y="493"/>
                    <a:pt x="389" y="591"/>
                    <a:pt x="273" y="668"/>
                  </a:cubicBezTo>
                  <a:cubicBezTo>
                    <a:pt x="78" y="824"/>
                    <a:pt x="0" y="1135"/>
                    <a:pt x="39" y="1349"/>
                  </a:cubicBezTo>
                  <a:cubicBezTo>
                    <a:pt x="98" y="1602"/>
                    <a:pt x="273" y="1796"/>
                    <a:pt x="526" y="1894"/>
                  </a:cubicBezTo>
                  <a:cubicBezTo>
                    <a:pt x="744" y="1976"/>
                    <a:pt x="980" y="2016"/>
                    <a:pt x="1218" y="2016"/>
                  </a:cubicBezTo>
                  <a:cubicBezTo>
                    <a:pt x="1767" y="2016"/>
                    <a:pt x="2330" y="1806"/>
                    <a:pt x="2723" y="1427"/>
                  </a:cubicBezTo>
                  <a:cubicBezTo>
                    <a:pt x="2898" y="1252"/>
                    <a:pt x="2976" y="1057"/>
                    <a:pt x="2957" y="824"/>
                  </a:cubicBezTo>
                  <a:cubicBezTo>
                    <a:pt x="2957" y="746"/>
                    <a:pt x="2937" y="649"/>
                    <a:pt x="2898" y="571"/>
                  </a:cubicBezTo>
                  <a:cubicBezTo>
                    <a:pt x="2840" y="454"/>
                    <a:pt x="2743" y="357"/>
                    <a:pt x="2646" y="299"/>
                  </a:cubicBezTo>
                  <a:cubicBezTo>
                    <a:pt x="2587" y="240"/>
                    <a:pt x="2509" y="182"/>
                    <a:pt x="2451" y="124"/>
                  </a:cubicBezTo>
                  <a:cubicBezTo>
                    <a:pt x="2344" y="32"/>
                    <a:pt x="2165"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4" name="Google Shape;1474;p50"/>
            <p:cNvSpPr/>
            <p:nvPr/>
          </p:nvSpPr>
          <p:spPr>
            <a:xfrm>
              <a:off x="-6855100" y="2079188"/>
              <a:ext cx="62250" cy="57550"/>
            </a:xfrm>
            <a:custGeom>
              <a:avLst/>
              <a:gdLst/>
              <a:ahLst/>
              <a:cxnLst/>
              <a:rect l="l" t="t" r="r" b="b"/>
              <a:pathLst>
                <a:path w="2490" h="2302" extrusionOk="0">
                  <a:moveTo>
                    <a:pt x="1459" y="1"/>
                  </a:moveTo>
                  <a:cubicBezTo>
                    <a:pt x="1342" y="1"/>
                    <a:pt x="1206" y="20"/>
                    <a:pt x="1109" y="79"/>
                  </a:cubicBezTo>
                  <a:cubicBezTo>
                    <a:pt x="1012" y="98"/>
                    <a:pt x="934" y="137"/>
                    <a:pt x="856" y="195"/>
                  </a:cubicBezTo>
                  <a:cubicBezTo>
                    <a:pt x="739" y="273"/>
                    <a:pt x="603" y="351"/>
                    <a:pt x="506" y="468"/>
                  </a:cubicBezTo>
                  <a:cubicBezTo>
                    <a:pt x="389" y="565"/>
                    <a:pt x="292" y="682"/>
                    <a:pt x="214" y="798"/>
                  </a:cubicBezTo>
                  <a:cubicBezTo>
                    <a:pt x="156" y="896"/>
                    <a:pt x="117" y="993"/>
                    <a:pt x="78" y="1090"/>
                  </a:cubicBezTo>
                  <a:cubicBezTo>
                    <a:pt x="0" y="1246"/>
                    <a:pt x="0" y="1421"/>
                    <a:pt x="39" y="1576"/>
                  </a:cubicBezTo>
                  <a:cubicBezTo>
                    <a:pt x="59" y="1810"/>
                    <a:pt x="234" y="2024"/>
                    <a:pt x="428" y="2160"/>
                  </a:cubicBezTo>
                  <a:cubicBezTo>
                    <a:pt x="506" y="2199"/>
                    <a:pt x="584" y="2238"/>
                    <a:pt x="681" y="2257"/>
                  </a:cubicBezTo>
                  <a:cubicBezTo>
                    <a:pt x="760" y="2273"/>
                    <a:pt x="838" y="2301"/>
                    <a:pt x="917" y="2301"/>
                  </a:cubicBezTo>
                  <a:cubicBezTo>
                    <a:pt x="935" y="2301"/>
                    <a:pt x="954" y="2300"/>
                    <a:pt x="973" y="2296"/>
                  </a:cubicBezTo>
                  <a:cubicBezTo>
                    <a:pt x="1050" y="2296"/>
                    <a:pt x="1148" y="2296"/>
                    <a:pt x="1245" y="2276"/>
                  </a:cubicBezTo>
                  <a:cubicBezTo>
                    <a:pt x="1342" y="2257"/>
                    <a:pt x="1439" y="2218"/>
                    <a:pt x="1517" y="2179"/>
                  </a:cubicBezTo>
                  <a:cubicBezTo>
                    <a:pt x="1653" y="2121"/>
                    <a:pt x="1790" y="2024"/>
                    <a:pt x="1887" y="1946"/>
                  </a:cubicBezTo>
                  <a:cubicBezTo>
                    <a:pt x="2023" y="1849"/>
                    <a:pt x="2120" y="1732"/>
                    <a:pt x="2217" y="1596"/>
                  </a:cubicBezTo>
                  <a:cubicBezTo>
                    <a:pt x="2315" y="1460"/>
                    <a:pt x="2392" y="1323"/>
                    <a:pt x="2451" y="1168"/>
                  </a:cubicBezTo>
                  <a:cubicBezTo>
                    <a:pt x="2470" y="1071"/>
                    <a:pt x="2490" y="973"/>
                    <a:pt x="2470" y="876"/>
                  </a:cubicBezTo>
                  <a:cubicBezTo>
                    <a:pt x="2470" y="798"/>
                    <a:pt x="2451" y="701"/>
                    <a:pt x="2412" y="623"/>
                  </a:cubicBezTo>
                  <a:cubicBezTo>
                    <a:pt x="2373" y="565"/>
                    <a:pt x="2334" y="526"/>
                    <a:pt x="2295" y="468"/>
                  </a:cubicBezTo>
                  <a:cubicBezTo>
                    <a:pt x="2217" y="370"/>
                    <a:pt x="2120" y="293"/>
                    <a:pt x="1984" y="254"/>
                  </a:cubicBezTo>
                  <a:lnTo>
                    <a:pt x="1965" y="254"/>
                  </a:lnTo>
                  <a:cubicBezTo>
                    <a:pt x="1887" y="156"/>
                    <a:pt x="1770" y="59"/>
                    <a:pt x="1653" y="40"/>
                  </a:cubicBezTo>
                  <a:cubicBezTo>
                    <a:pt x="1576" y="20"/>
                    <a:pt x="1517"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5" name="Google Shape;1475;p50"/>
            <p:cNvSpPr/>
            <p:nvPr/>
          </p:nvSpPr>
          <p:spPr>
            <a:xfrm>
              <a:off x="-6925600" y="1961538"/>
              <a:ext cx="54950" cy="55150"/>
            </a:xfrm>
            <a:custGeom>
              <a:avLst/>
              <a:gdLst/>
              <a:ahLst/>
              <a:cxnLst/>
              <a:rect l="l" t="t" r="r" b="b"/>
              <a:pathLst>
                <a:path w="2198" h="2206" extrusionOk="0">
                  <a:moveTo>
                    <a:pt x="1517" y="0"/>
                  </a:moveTo>
                  <a:cubicBezTo>
                    <a:pt x="1381" y="0"/>
                    <a:pt x="1225" y="39"/>
                    <a:pt x="1089" y="117"/>
                  </a:cubicBezTo>
                  <a:cubicBezTo>
                    <a:pt x="1089" y="117"/>
                    <a:pt x="1070" y="117"/>
                    <a:pt x="1050" y="136"/>
                  </a:cubicBezTo>
                  <a:cubicBezTo>
                    <a:pt x="934" y="195"/>
                    <a:pt x="817" y="292"/>
                    <a:pt x="739" y="428"/>
                  </a:cubicBezTo>
                  <a:cubicBezTo>
                    <a:pt x="583" y="584"/>
                    <a:pt x="408" y="739"/>
                    <a:pt x="253" y="914"/>
                  </a:cubicBezTo>
                  <a:cubicBezTo>
                    <a:pt x="156" y="992"/>
                    <a:pt x="78" y="1089"/>
                    <a:pt x="39" y="1225"/>
                  </a:cubicBezTo>
                  <a:cubicBezTo>
                    <a:pt x="0" y="1303"/>
                    <a:pt x="0" y="1400"/>
                    <a:pt x="19" y="1498"/>
                  </a:cubicBezTo>
                  <a:cubicBezTo>
                    <a:pt x="19" y="1595"/>
                    <a:pt x="39" y="1673"/>
                    <a:pt x="78" y="1770"/>
                  </a:cubicBezTo>
                  <a:cubicBezTo>
                    <a:pt x="136" y="1867"/>
                    <a:pt x="214" y="1965"/>
                    <a:pt x="331" y="2042"/>
                  </a:cubicBezTo>
                  <a:cubicBezTo>
                    <a:pt x="408" y="2081"/>
                    <a:pt x="486" y="2120"/>
                    <a:pt x="564" y="2159"/>
                  </a:cubicBezTo>
                  <a:cubicBezTo>
                    <a:pt x="642" y="2178"/>
                    <a:pt x="739" y="2198"/>
                    <a:pt x="817" y="2198"/>
                  </a:cubicBezTo>
                  <a:cubicBezTo>
                    <a:pt x="851" y="2204"/>
                    <a:pt x="887" y="2206"/>
                    <a:pt x="923" y="2206"/>
                  </a:cubicBezTo>
                  <a:cubicBezTo>
                    <a:pt x="1010" y="2206"/>
                    <a:pt x="1098" y="2192"/>
                    <a:pt x="1167" y="2178"/>
                  </a:cubicBezTo>
                  <a:cubicBezTo>
                    <a:pt x="1284" y="2178"/>
                    <a:pt x="1400" y="2140"/>
                    <a:pt x="1498" y="2081"/>
                  </a:cubicBezTo>
                  <a:cubicBezTo>
                    <a:pt x="1575" y="2042"/>
                    <a:pt x="1634" y="1984"/>
                    <a:pt x="1712" y="1945"/>
                  </a:cubicBezTo>
                  <a:cubicBezTo>
                    <a:pt x="1731" y="1926"/>
                    <a:pt x="1750" y="1906"/>
                    <a:pt x="1770" y="1887"/>
                  </a:cubicBezTo>
                  <a:cubicBezTo>
                    <a:pt x="1828" y="1828"/>
                    <a:pt x="1887" y="1770"/>
                    <a:pt x="1945" y="1692"/>
                  </a:cubicBezTo>
                  <a:cubicBezTo>
                    <a:pt x="1984" y="1614"/>
                    <a:pt x="2023" y="1517"/>
                    <a:pt x="2062" y="1459"/>
                  </a:cubicBezTo>
                  <a:cubicBezTo>
                    <a:pt x="2120" y="1362"/>
                    <a:pt x="2120" y="1225"/>
                    <a:pt x="2139" y="1128"/>
                  </a:cubicBezTo>
                  <a:cubicBezTo>
                    <a:pt x="2159" y="1070"/>
                    <a:pt x="2159" y="1012"/>
                    <a:pt x="2159" y="953"/>
                  </a:cubicBezTo>
                  <a:cubicBezTo>
                    <a:pt x="2178" y="875"/>
                    <a:pt x="2198" y="817"/>
                    <a:pt x="2198" y="739"/>
                  </a:cubicBezTo>
                  <a:cubicBezTo>
                    <a:pt x="2198" y="661"/>
                    <a:pt x="2178" y="564"/>
                    <a:pt x="2139" y="486"/>
                  </a:cubicBezTo>
                  <a:cubicBezTo>
                    <a:pt x="2120" y="389"/>
                    <a:pt x="2081" y="311"/>
                    <a:pt x="2023" y="234"/>
                  </a:cubicBezTo>
                  <a:cubicBezTo>
                    <a:pt x="1887" y="97"/>
                    <a:pt x="1712" y="0"/>
                    <a:pt x="1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6" name="Google Shape;1476;p50"/>
            <p:cNvSpPr/>
            <p:nvPr/>
          </p:nvSpPr>
          <p:spPr>
            <a:xfrm>
              <a:off x="-6977650" y="2064613"/>
              <a:ext cx="37000" cy="37950"/>
            </a:xfrm>
            <a:custGeom>
              <a:avLst/>
              <a:gdLst/>
              <a:ahLst/>
              <a:cxnLst/>
              <a:rect l="l" t="t" r="r" b="b"/>
              <a:pathLst>
                <a:path w="1480" h="1518" extrusionOk="0">
                  <a:moveTo>
                    <a:pt x="779" y="0"/>
                  </a:moveTo>
                  <a:cubicBezTo>
                    <a:pt x="721" y="0"/>
                    <a:pt x="662" y="20"/>
                    <a:pt x="604" y="20"/>
                  </a:cubicBezTo>
                  <a:lnTo>
                    <a:pt x="584" y="20"/>
                  </a:lnTo>
                  <a:cubicBezTo>
                    <a:pt x="507" y="39"/>
                    <a:pt x="409" y="78"/>
                    <a:pt x="351" y="137"/>
                  </a:cubicBezTo>
                  <a:cubicBezTo>
                    <a:pt x="273" y="175"/>
                    <a:pt x="195" y="234"/>
                    <a:pt x="157" y="331"/>
                  </a:cubicBezTo>
                  <a:cubicBezTo>
                    <a:pt x="98" y="389"/>
                    <a:pt x="79" y="448"/>
                    <a:pt x="59" y="526"/>
                  </a:cubicBezTo>
                  <a:cubicBezTo>
                    <a:pt x="40" y="603"/>
                    <a:pt x="20" y="662"/>
                    <a:pt x="1" y="759"/>
                  </a:cubicBezTo>
                  <a:cubicBezTo>
                    <a:pt x="20" y="817"/>
                    <a:pt x="20" y="876"/>
                    <a:pt x="20" y="934"/>
                  </a:cubicBezTo>
                  <a:cubicBezTo>
                    <a:pt x="40" y="1051"/>
                    <a:pt x="98" y="1167"/>
                    <a:pt x="176" y="1265"/>
                  </a:cubicBezTo>
                  <a:lnTo>
                    <a:pt x="195" y="1265"/>
                  </a:lnTo>
                  <a:cubicBezTo>
                    <a:pt x="195" y="1265"/>
                    <a:pt x="332" y="1381"/>
                    <a:pt x="332" y="1381"/>
                  </a:cubicBezTo>
                  <a:cubicBezTo>
                    <a:pt x="390" y="1420"/>
                    <a:pt x="448" y="1459"/>
                    <a:pt x="507" y="1479"/>
                  </a:cubicBezTo>
                  <a:cubicBezTo>
                    <a:pt x="507" y="1479"/>
                    <a:pt x="701" y="1517"/>
                    <a:pt x="701" y="1517"/>
                  </a:cubicBezTo>
                  <a:cubicBezTo>
                    <a:pt x="759" y="1517"/>
                    <a:pt x="837" y="1517"/>
                    <a:pt x="896" y="1498"/>
                  </a:cubicBezTo>
                  <a:cubicBezTo>
                    <a:pt x="896" y="1498"/>
                    <a:pt x="1071" y="1440"/>
                    <a:pt x="1071" y="1440"/>
                  </a:cubicBezTo>
                  <a:cubicBezTo>
                    <a:pt x="1071" y="1440"/>
                    <a:pt x="1226" y="1323"/>
                    <a:pt x="1226" y="1323"/>
                  </a:cubicBezTo>
                  <a:cubicBezTo>
                    <a:pt x="1265" y="1284"/>
                    <a:pt x="1304" y="1226"/>
                    <a:pt x="1343" y="1187"/>
                  </a:cubicBezTo>
                  <a:lnTo>
                    <a:pt x="1362" y="1187"/>
                  </a:lnTo>
                  <a:cubicBezTo>
                    <a:pt x="1382" y="1128"/>
                    <a:pt x="1421" y="1051"/>
                    <a:pt x="1440" y="992"/>
                  </a:cubicBezTo>
                  <a:cubicBezTo>
                    <a:pt x="1440" y="973"/>
                    <a:pt x="1440" y="973"/>
                    <a:pt x="1440" y="973"/>
                  </a:cubicBezTo>
                  <a:cubicBezTo>
                    <a:pt x="1460" y="953"/>
                    <a:pt x="1479" y="817"/>
                    <a:pt x="1479" y="798"/>
                  </a:cubicBezTo>
                  <a:cubicBezTo>
                    <a:pt x="1479" y="778"/>
                    <a:pt x="1479" y="778"/>
                    <a:pt x="1479" y="778"/>
                  </a:cubicBezTo>
                  <a:cubicBezTo>
                    <a:pt x="1479" y="759"/>
                    <a:pt x="1479" y="603"/>
                    <a:pt x="1479" y="584"/>
                  </a:cubicBezTo>
                  <a:lnTo>
                    <a:pt x="1460" y="584"/>
                  </a:lnTo>
                  <a:cubicBezTo>
                    <a:pt x="1460" y="584"/>
                    <a:pt x="1401" y="409"/>
                    <a:pt x="1401" y="409"/>
                  </a:cubicBezTo>
                  <a:cubicBezTo>
                    <a:pt x="1401" y="409"/>
                    <a:pt x="1304" y="253"/>
                    <a:pt x="1304" y="253"/>
                  </a:cubicBezTo>
                  <a:cubicBezTo>
                    <a:pt x="1265" y="195"/>
                    <a:pt x="1207" y="156"/>
                    <a:pt x="1168" y="137"/>
                  </a:cubicBezTo>
                  <a:cubicBezTo>
                    <a:pt x="1110" y="98"/>
                    <a:pt x="1051" y="59"/>
                    <a:pt x="973" y="39"/>
                  </a:cubicBezTo>
                  <a:cubicBezTo>
                    <a:pt x="915" y="20"/>
                    <a:pt x="857" y="0"/>
                    <a:pt x="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7" name="Google Shape;1477;p50"/>
            <p:cNvSpPr/>
            <p:nvPr/>
          </p:nvSpPr>
          <p:spPr>
            <a:xfrm>
              <a:off x="-6894975" y="2226038"/>
              <a:ext cx="36975" cy="37950"/>
            </a:xfrm>
            <a:custGeom>
              <a:avLst/>
              <a:gdLst/>
              <a:ahLst/>
              <a:cxnLst/>
              <a:rect l="l" t="t" r="r" b="b"/>
              <a:pathLst>
                <a:path w="1479" h="1518" extrusionOk="0">
                  <a:moveTo>
                    <a:pt x="798" y="1"/>
                  </a:moveTo>
                  <a:cubicBezTo>
                    <a:pt x="662" y="1"/>
                    <a:pt x="545" y="20"/>
                    <a:pt x="428" y="78"/>
                  </a:cubicBezTo>
                  <a:cubicBezTo>
                    <a:pt x="389" y="98"/>
                    <a:pt x="331" y="137"/>
                    <a:pt x="292" y="176"/>
                  </a:cubicBezTo>
                  <a:cubicBezTo>
                    <a:pt x="195" y="253"/>
                    <a:pt x="117" y="370"/>
                    <a:pt x="78" y="487"/>
                  </a:cubicBezTo>
                  <a:lnTo>
                    <a:pt x="59" y="584"/>
                  </a:lnTo>
                  <a:cubicBezTo>
                    <a:pt x="20" y="681"/>
                    <a:pt x="0" y="759"/>
                    <a:pt x="20" y="856"/>
                  </a:cubicBezTo>
                  <a:cubicBezTo>
                    <a:pt x="20" y="954"/>
                    <a:pt x="39" y="1051"/>
                    <a:pt x="98" y="1129"/>
                  </a:cubicBezTo>
                  <a:cubicBezTo>
                    <a:pt x="136" y="1206"/>
                    <a:pt x="195" y="1284"/>
                    <a:pt x="253" y="1343"/>
                  </a:cubicBezTo>
                  <a:cubicBezTo>
                    <a:pt x="331" y="1401"/>
                    <a:pt x="409" y="1459"/>
                    <a:pt x="506" y="1479"/>
                  </a:cubicBezTo>
                  <a:cubicBezTo>
                    <a:pt x="564" y="1498"/>
                    <a:pt x="623" y="1498"/>
                    <a:pt x="700" y="1518"/>
                  </a:cubicBezTo>
                  <a:cubicBezTo>
                    <a:pt x="817" y="1518"/>
                    <a:pt x="934" y="1498"/>
                    <a:pt x="1051" y="1440"/>
                  </a:cubicBezTo>
                  <a:cubicBezTo>
                    <a:pt x="1089" y="1401"/>
                    <a:pt x="1148" y="1382"/>
                    <a:pt x="1206" y="1343"/>
                  </a:cubicBezTo>
                  <a:cubicBezTo>
                    <a:pt x="1303" y="1245"/>
                    <a:pt x="1362" y="1148"/>
                    <a:pt x="1401" y="1031"/>
                  </a:cubicBezTo>
                  <a:lnTo>
                    <a:pt x="1440" y="934"/>
                  </a:lnTo>
                  <a:cubicBezTo>
                    <a:pt x="1478" y="837"/>
                    <a:pt x="1478" y="740"/>
                    <a:pt x="1459" y="662"/>
                  </a:cubicBezTo>
                  <a:cubicBezTo>
                    <a:pt x="1459" y="565"/>
                    <a:pt x="1440" y="467"/>
                    <a:pt x="1401" y="390"/>
                  </a:cubicBezTo>
                  <a:cubicBezTo>
                    <a:pt x="1362" y="312"/>
                    <a:pt x="1303" y="234"/>
                    <a:pt x="1226" y="176"/>
                  </a:cubicBezTo>
                  <a:cubicBezTo>
                    <a:pt x="1167" y="117"/>
                    <a:pt x="1070" y="59"/>
                    <a:pt x="992" y="39"/>
                  </a:cubicBezTo>
                  <a:cubicBezTo>
                    <a:pt x="914" y="20"/>
                    <a:pt x="856"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8" name="Google Shape;1478;p50"/>
            <p:cNvSpPr/>
            <p:nvPr/>
          </p:nvSpPr>
          <p:spPr>
            <a:xfrm>
              <a:off x="-6788500" y="2350038"/>
              <a:ext cx="42325" cy="38925"/>
            </a:xfrm>
            <a:custGeom>
              <a:avLst/>
              <a:gdLst/>
              <a:ahLst/>
              <a:cxnLst/>
              <a:rect l="l" t="t" r="r" b="b"/>
              <a:pathLst>
                <a:path w="1693" h="1557" extrusionOk="0">
                  <a:moveTo>
                    <a:pt x="1012" y="0"/>
                  </a:moveTo>
                  <a:cubicBezTo>
                    <a:pt x="876" y="0"/>
                    <a:pt x="759" y="20"/>
                    <a:pt x="643" y="78"/>
                  </a:cubicBezTo>
                  <a:cubicBezTo>
                    <a:pt x="565" y="117"/>
                    <a:pt x="487" y="156"/>
                    <a:pt x="390" y="214"/>
                  </a:cubicBezTo>
                  <a:cubicBezTo>
                    <a:pt x="312" y="253"/>
                    <a:pt x="234" y="292"/>
                    <a:pt x="176" y="370"/>
                  </a:cubicBezTo>
                  <a:cubicBezTo>
                    <a:pt x="117" y="448"/>
                    <a:pt x="59" y="525"/>
                    <a:pt x="40" y="623"/>
                  </a:cubicBezTo>
                  <a:cubicBezTo>
                    <a:pt x="1" y="720"/>
                    <a:pt x="1" y="798"/>
                    <a:pt x="20" y="895"/>
                  </a:cubicBezTo>
                  <a:cubicBezTo>
                    <a:pt x="20" y="992"/>
                    <a:pt x="40" y="1089"/>
                    <a:pt x="79" y="1167"/>
                  </a:cubicBezTo>
                  <a:cubicBezTo>
                    <a:pt x="117" y="1206"/>
                    <a:pt x="156" y="1264"/>
                    <a:pt x="176" y="1323"/>
                  </a:cubicBezTo>
                  <a:cubicBezTo>
                    <a:pt x="273" y="1420"/>
                    <a:pt x="370" y="1478"/>
                    <a:pt x="487" y="1517"/>
                  </a:cubicBezTo>
                  <a:cubicBezTo>
                    <a:pt x="565" y="1537"/>
                    <a:pt x="623" y="1537"/>
                    <a:pt x="681" y="1556"/>
                  </a:cubicBezTo>
                  <a:cubicBezTo>
                    <a:pt x="798" y="1556"/>
                    <a:pt x="934" y="1537"/>
                    <a:pt x="1032" y="1478"/>
                  </a:cubicBezTo>
                  <a:cubicBezTo>
                    <a:pt x="1129" y="1439"/>
                    <a:pt x="1207" y="1401"/>
                    <a:pt x="1284" y="1362"/>
                  </a:cubicBezTo>
                  <a:cubicBezTo>
                    <a:pt x="1382" y="1323"/>
                    <a:pt x="1440" y="1264"/>
                    <a:pt x="1498" y="1187"/>
                  </a:cubicBezTo>
                  <a:cubicBezTo>
                    <a:pt x="1576" y="1109"/>
                    <a:pt x="1615" y="1031"/>
                    <a:pt x="1654" y="934"/>
                  </a:cubicBezTo>
                  <a:cubicBezTo>
                    <a:pt x="1673" y="856"/>
                    <a:pt x="1693" y="759"/>
                    <a:pt x="1673" y="661"/>
                  </a:cubicBezTo>
                  <a:cubicBezTo>
                    <a:pt x="1673" y="564"/>
                    <a:pt x="1654" y="486"/>
                    <a:pt x="1615" y="389"/>
                  </a:cubicBezTo>
                  <a:cubicBezTo>
                    <a:pt x="1576" y="350"/>
                    <a:pt x="1537" y="292"/>
                    <a:pt x="1498" y="253"/>
                  </a:cubicBezTo>
                  <a:cubicBezTo>
                    <a:pt x="1421" y="156"/>
                    <a:pt x="1323" y="78"/>
                    <a:pt x="1187" y="39"/>
                  </a:cubicBezTo>
                  <a:cubicBezTo>
                    <a:pt x="1129" y="20"/>
                    <a:pt x="1070" y="20"/>
                    <a:pt x="1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9" name="Google Shape;1479;p50"/>
            <p:cNvSpPr/>
            <p:nvPr/>
          </p:nvSpPr>
          <p:spPr>
            <a:xfrm>
              <a:off x="-6687350" y="2452138"/>
              <a:ext cx="52525" cy="46700"/>
            </a:xfrm>
            <a:custGeom>
              <a:avLst/>
              <a:gdLst/>
              <a:ahLst/>
              <a:cxnLst/>
              <a:rect l="l" t="t" r="r" b="b"/>
              <a:pathLst>
                <a:path w="2101" h="1868" extrusionOk="0">
                  <a:moveTo>
                    <a:pt x="1284" y="1"/>
                  </a:moveTo>
                  <a:cubicBezTo>
                    <a:pt x="1187" y="1"/>
                    <a:pt x="1109" y="1"/>
                    <a:pt x="1012" y="20"/>
                  </a:cubicBezTo>
                  <a:cubicBezTo>
                    <a:pt x="973" y="20"/>
                    <a:pt x="953" y="39"/>
                    <a:pt x="934" y="39"/>
                  </a:cubicBezTo>
                  <a:cubicBezTo>
                    <a:pt x="837" y="59"/>
                    <a:pt x="759" y="98"/>
                    <a:pt x="681" y="137"/>
                  </a:cubicBezTo>
                  <a:cubicBezTo>
                    <a:pt x="642" y="137"/>
                    <a:pt x="623" y="156"/>
                    <a:pt x="584" y="176"/>
                  </a:cubicBezTo>
                  <a:cubicBezTo>
                    <a:pt x="525" y="214"/>
                    <a:pt x="448" y="273"/>
                    <a:pt x="370" y="331"/>
                  </a:cubicBezTo>
                  <a:cubicBezTo>
                    <a:pt x="350" y="351"/>
                    <a:pt x="331" y="370"/>
                    <a:pt x="311" y="390"/>
                  </a:cubicBezTo>
                  <a:cubicBezTo>
                    <a:pt x="253" y="467"/>
                    <a:pt x="175" y="526"/>
                    <a:pt x="136" y="603"/>
                  </a:cubicBezTo>
                  <a:cubicBezTo>
                    <a:pt x="78" y="681"/>
                    <a:pt x="39" y="779"/>
                    <a:pt x="39" y="876"/>
                  </a:cubicBezTo>
                  <a:cubicBezTo>
                    <a:pt x="0" y="954"/>
                    <a:pt x="0" y="1051"/>
                    <a:pt x="20" y="1148"/>
                  </a:cubicBezTo>
                  <a:lnTo>
                    <a:pt x="97" y="1323"/>
                  </a:lnTo>
                  <a:cubicBezTo>
                    <a:pt x="136" y="1440"/>
                    <a:pt x="234" y="1518"/>
                    <a:pt x="331" y="1595"/>
                  </a:cubicBezTo>
                  <a:cubicBezTo>
                    <a:pt x="370" y="1615"/>
                    <a:pt x="409" y="1634"/>
                    <a:pt x="448" y="1654"/>
                  </a:cubicBezTo>
                  <a:cubicBezTo>
                    <a:pt x="486" y="1693"/>
                    <a:pt x="525" y="1712"/>
                    <a:pt x="584" y="1732"/>
                  </a:cubicBezTo>
                  <a:cubicBezTo>
                    <a:pt x="623" y="1751"/>
                    <a:pt x="661" y="1770"/>
                    <a:pt x="720" y="1790"/>
                  </a:cubicBezTo>
                  <a:cubicBezTo>
                    <a:pt x="817" y="1829"/>
                    <a:pt x="914" y="1848"/>
                    <a:pt x="1012" y="1868"/>
                  </a:cubicBezTo>
                  <a:lnTo>
                    <a:pt x="1070" y="1868"/>
                  </a:lnTo>
                  <a:cubicBezTo>
                    <a:pt x="1109" y="1868"/>
                    <a:pt x="1148" y="1868"/>
                    <a:pt x="1187" y="1848"/>
                  </a:cubicBezTo>
                  <a:lnTo>
                    <a:pt x="1303" y="1848"/>
                  </a:lnTo>
                  <a:cubicBezTo>
                    <a:pt x="1323" y="1848"/>
                    <a:pt x="1323" y="1848"/>
                    <a:pt x="1342" y="1829"/>
                  </a:cubicBezTo>
                  <a:cubicBezTo>
                    <a:pt x="1401" y="1809"/>
                    <a:pt x="1478" y="1790"/>
                    <a:pt x="1537" y="1770"/>
                  </a:cubicBezTo>
                  <a:cubicBezTo>
                    <a:pt x="1537" y="1770"/>
                    <a:pt x="1556" y="1770"/>
                    <a:pt x="1556" y="1751"/>
                  </a:cubicBezTo>
                  <a:cubicBezTo>
                    <a:pt x="1634" y="1712"/>
                    <a:pt x="1712" y="1673"/>
                    <a:pt x="1790" y="1615"/>
                  </a:cubicBezTo>
                  <a:cubicBezTo>
                    <a:pt x="1965" y="1440"/>
                    <a:pt x="2081" y="1206"/>
                    <a:pt x="2101" y="954"/>
                  </a:cubicBezTo>
                  <a:cubicBezTo>
                    <a:pt x="2101" y="876"/>
                    <a:pt x="2081" y="779"/>
                    <a:pt x="2042" y="701"/>
                  </a:cubicBezTo>
                  <a:cubicBezTo>
                    <a:pt x="2042" y="642"/>
                    <a:pt x="2042" y="603"/>
                    <a:pt x="2042" y="565"/>
                  </a:cubicBezTo>
                  <a:cubicBezTo>
                    <a:pt x="2003" y="448"/>
                    <a:pt x="1965" y="331"/>
                    <a:pt x="1867" y="234"/>
                  </a:cubicBezTo>
                  <a:cubicBezTo>
                    <a:pt x="1828" y="195"/>
                    <a:pt x="1790" y="156"/>
                    <a:pt x="1731" y="117"/>
                  </a:cubicBezTo>
                  <a:cubicBezTo>
                    <a:pt x="1634" y="39"/>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0" name="Google Shape;1480;p50"/>
            <p:cNvSpPr/>
            <p:nvPr/>
          </p:nvSpPr>
          <p:spPr>
            <a:xfrm>
              <a:off x="-6572125" y="2575638"/>
              <a:ext cx="48175" cy="48650"/>
            </a:xfrm>
            <a:custGeom>
              <a:avLst/>
              <a:gdLst/>
              <a:ahLst/>
              <a:cxnLst/>
              <a:rect l="l" t="t" r="r" b="b"/>
              <a:pathLst>
                <a:path w="1927" h="1946" extrusionOk="0">
                  <a:moveTo>
                    <a:pt x="1226" y="1"/>
                  </a:moveTo>
                  <a:cubicBezTo>
                    <a:pt x="1109" y="1"/>
                    <a:pt x="993" y="20"/>
                    <a:pt x="876" y="78"/>
                  </a:cubicBezTo>
                  <a:cubicBezTo>
                    <a:pt x="779" y="137"/>
                    <a:pt x="681" y="195"/>
                    <a:pt x="584" y="273"/>
                  </a:cubicBezTo>
                  <a:cubicBezTo>
                    <a:pt x="545" y="292"/>
                    <a:pt x="506" y="331"/>
                    <a:pt x="448" y="370"/>
                  </a:cubicBezTo>
                  <a:cubicBezTo>
                    <a:pt x="370" y="448"/>
                    <a:pt x="292" y="545"/>
                    <a:pt x="234" y="623"/>
                  </a:cubicBezTo>
                  <a:cubicBezTo>
                    <a:pt x="195" y="662"/>
                    <a:pt x="156" y="720"/>
                    <a:pt x="117" y="759"/>
                  </a:cubicBezTo>
                  <a:lnTo>
                    <a:pt x="40" y="934"/>
                  </a:lnTo>
                  <a:cubicBezTo>
                    <a:pt x="1" y="1031"/>
                    <a:pt x="1" y="1129"/>
                    <a:pt x="20" y="1207"/>
                  </a:cubicBezTo>
                  <a:cubicBezTo>
                    <a:pt x="1" y="1284"/>
                    <a:pt x="20" y="1343"/>
                    <a:pt x="59" y="1401"/>
                  </a:cubicBezTo>
                  <a:cubicBezTo>
                    <a:pt x="78" y="1479"/>
                    <a:pt x="117" y="1557"/>
                    <a:pt x="176" y="1634"/>
                  </a:cubicBezTo>
                  <a:cubicBezTo>
                    <a:pt x="234" y="1673"/>
                    <a:pt x="292" y="1732"/>
                    <a:pt x="351" y="1771"/>
                  </a:cubicBezTo>
                  <a:cubicBezTo>
                    <a:pt x="351" y="1790"/>
                    <a:pt x="370" y="1790"/>
                    <a:pt x="390" y="1790"/>
                  </a:cubicBezTo>
                  <a:cubicBezTo>
                    <a:pt x="448" y="1829"/>
                    <a:pt x="545" y="1887"/>
                    <a:pt x="623" y="1907"/>
                  </a:cubicBezTo>
                  <a:cubicBezTo>
                    <a:pt x="701" y="1926"/>
                    <a:pt x="798" y="1946"/>
                    <a:pt x="876" y="1946"/>
                  </a:cubicBezTo>
                  <a:cubicBezTo>
                    <a:pt x="954" y="1946"/>
                    <a:pt x="1032" y="1926"/>
                    <a:pt x="1109" y="1926"/>
                  </a:cubicBezTo>
                  <a:lnTo>
                    <a:pt x="1148" y="1926"/>
                  </a:lnTo>
                  <a:cubicBezTo>
                    <a:pt x="1226" y="1907"/>
                    <a:pt x="1304" y="1868"/>
                    <a:pt x="1382" y="1829"/>
                  </a:cubicBezTo>
                  <a:cubicBezTo>
                    <a:pt x="1401" y="1829"/>
                    <a:pt x="1401" y="1829"/>
                    <a:pt x="1420" y="1809"/>
                  </a:cubicBezTo>
                  <a:cubicBezTo>
                    <a:pt x="1479" y="1771"/>
                    <a:pt x="1537" y="1732"/>
                    <a:pt x="1596" y="1693"/>
                  </a:cubicBezTo>
                  <a:cubicBezTo>
                    <a:pt x="1615" y="1693"/>
                    <a:pt x="1615" y="1673"/>
                    <a:pt x="1634" y="1673"/>
                  </a:cubicBezTo>
                  <a:cubicBezTo>
                    <a:pt x="1673" y="1615"/>
                    <a:pt x="1732" y="1557"/>
                    <a:pt x="1771" y="1498"/>
                  </a:cubicBezTo>
                  <a:cubicBezTo>
                    <a:pt x="1829" y="1440"/>
                    <a:pt x="1868" y="1343"/>
                    <a:pt x="1887" y="1265"/>
                  </a:cubicBezTo>
                  <a:cubicBezTo>
                    <a:pt x="1926" y="1168"/>
                    <a:pt x="1926" y="1090"/>
                    <a:pt x="1926" y="993"/>
                  </a:cubicBezTo>
                  <a:cubicBezTo>
                    <a:pt x="1926" y="934"/>
                    <a:pt x="1907" y="895"/>
                    <a:pt x="1907" y="837"/>
                  </a:cubicBezTo>
                  <a:cubicBezTo>
                    <a:pt x="1907" y="779"/>
                    <a:pt x="1907" y="720"/>
                    <a:pt x="1907" y="662"/>
                  </a:cubicBezTo>
                  <a:cubicBezTo>
                    <a:pt x="1907" y="565"/>
                    <a:pt x="1887" y="487"/>
                    <a:pt x="1829" y="390"/>
                  </a:cubicBezTo>
                  <a:lnTo>
                    <a:pt x="1732" y="254"/>
                  </a:lnTo>
                  <a:cubicBezTo>
                    <a:pt x="1654" y="156"/>
                    <a:pt x="1537" y="78"/>
                    <a:pt x="1420" y="40"/>
                  </a:cubicBezTo>
                  <a:cubicBezTo>
                    <a:pt x="1362" y="20"/>
                    <a:pt x="1284" y="20"/>
                    <a:pt x="1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1" name="Google Shape;1481;p50"/>
            <p:cNvSpPr/>
            <p:nvPr/>
          </p:nvSpPr>
          <p:spPr>
            <a:xfrm>
              <a:off x="-6707775" y="2587663"/>
              <a:ext cx="37450" cy="40525"/>
            </a:xfrm>
            <a:custGeom>
              <a:avLst/>
              <a:gdLst/>
              <a:ahLst/>
              <a:cxnLst/>
              <a:rect l="l" t="t" r="r" b="b"/>
              <a:pathLst>
                <a:path w="1498" h="1621" extrusionOk="0">
                  <a:moveTo>
                    <a:pt x="747" y="1"/>
                  </a:moveTo>
                  <a:cubicBezTo>
                    <a:pt x="640" y="1"/>
                    <a:pt x="547" y="36"/>
                    <a:pt x="467" y="84"/>
                  </a:cubicBezTo>
                  <a:lnTo>
                    <a:pt x="312" y="181"/>
                  </a:lnTo>
                  <a:cubicBezTo>
                    <a:pt x="214" y="259"/>
                    <a:pt x="136" y="375"/>
                    <a:pt x="98" y="492"/>
                  </a:cubicBezTo>
                  <a:lnTo>
                    <a:pt x="39" y="687"/>
                  </a:lnTo>
                  <a:cubicBezTo>
                    <a:pt x="0" y="764"/>
                    <a:pt x="0" y="862"/>
                    <a:pt x="20" y="959"/>
                  </a:cubicBezTo>
                  <a:cubicBezTo>
                    <a:pt x="20" y="1056"/>
                    <a:pt x="39" y="1134"/>
                    <a:pt x="78" y="1231"/>
                  </a:cubicBezTo>
                  <a:cubicBezTo>
                    <a:pt x="117" y="1309"/>
                    <a:pt x="175" y="1387"/>
                    <a:pt x="253" y="1445"/>
                  </a:cubicBezTo>
                  <a:cubicBezTo>
                    <a:pt x="312" y="1504"/>
                    <a:pt x="389" y="1562"/>
                    <a:pt x="487" y="1581"/>
                  </a:cubicBezTo>
                  <a:cubicBezTo>
                    <a:pt x="564" y="1601"/>
                    <a:pt x="623" y="1601"/>
                    <a:pt x="681" y="1620"/>
                  </a:cubicBezTo>
                  <a:cubicBezTo>
                    <a:pt x="798" y="1620"/>
                    <a:pt x="934" y="1601"/>
                    <a:pt x="1031" y="1542"/>
                  </a:cubicBezTo>
                  <a:cubicBezTo>
                    <a:pt x="1089" y="1504"/>
                    <a:pt x="1148" y="1465"/>
                    <a:pt x="1187" y="1445"/>
                  </a:cubicBezTo>
                  <a:cubicBezTo>
                    <a:pt x="1284" y="1348"/>
                    <a:pt x="1362" y="1251"/>
                    <a:pt x="1401" y="1134"/>
                  </a:cubicBezTo>
                  <a:lnTo>
                    <a:pt x="1459" y="939"/>
                  </a:lnTo>
                  <a:cubicBezTo>
                    <a:pt x="1498" y="842"/>
                    <a:pt x="1498" y="745"/>
                    <a:pt x="1478" y="667"/>
                  </a:cubicBezTo>
                  <a:cubicBezTo>
                    <a:pt x="1478" y="570"/>
                    <a:pt x="1459" y="473"/>
                    <a:pt x="1420" y="395"/>
                  </a:cubicBezTo>
                  <a:cubicBezTo>
                    <a:pt x="1381" y="298"/>
                    <a:pt x="1323" y="239"/>
                    <a:pt x="1245" y="181"/>
                  </a:cubicBezTo>
                  <a:cubicBezTo>
                    <a:pt x="1187" y="103"/>
                    <a:pt x="1089" y="64"/>
                    <a:pt x="1012" y="45"/>
                  </a:cubicBezTo>
                  <a:cubicBezTo>
                    <a:pt x="934" y="25"/>
                    <a:pt x="876" y="6"/>
                    <a:pt x="817" y="6"/>
                  </a:cubicBezTo>
                  <a:cubicBezTo>
                    <a:pt x="793" y="2"/>
                    <a:pt x="770" y="1"/>
                    <a:pt x="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2" name="Google Shape;1482;p50"/>
            <p:cNvSpPr/>
            <p:nvPr/>
          </p:nvSpPr>
          <p:spPr>
            <a:xfrm>
              <a:off x="-6893025" y="2455538"/>
              <a:ext cx="59325" cy="56525"/>
            </a:xfrm>
            <a:custGeom>
              <a:avLst/>
              <a:gdLst/>
              <a:ahLst/>
              <a:cxnLst/>
              <a:rect l="l" t="t" r="r" b="b"/>
              <a:pathLst>
                <a:path w="2373" h="2261" extrusionOk="0">
                  <a:moveTo>
                    <a:pt x="1576" y="1"/>
                  </a:moveTo>
                  <a:cubicBezTo>
                    <a:pt x="1478" y="1"/>
                    <a:pt x="1381" y="20"/>
                    <a:pt x="1303" y="59"/>
                  </a:cubicBezTo>
                  <a:cubicBezTo>
                    <a:pt x="1206" y="78"/>
                    <a:pt x="1128" y="117"/>
                    <a:pt x="1070" y="195"/>
                  </a:cubicBezTo>
                  <a:cubicBezTo>
                    <a:pt x="992" y="254"/>
                    <a:pt x="934" y="331"/>
                    <a:pt x="895" y="429"/>
                  </a:cubicBezTo>
                  <a:cubicBezTo>
                    <a:pt x="817" y="448"/>
                    <a:pt x="759" y="487"/>
                    <a:pt x="681" y="506"/>
                  </a:cubicBezTo>
                  <a:cubicBezTo>
                    <a:pt x="545" y="565"/>
                    <a:pt x="389" y="643"/>
                    <a:pt x="272" y="759"/>
                  </a:cubicBezTo>
                  <a:cubicBezTo>
                    <a:pt x="214" y="818"/>
                    <a:pt x="156" y="876"/>
                    <a:pt x="117" y="934"/>
                  </a:cubicBezTo>
                  <a:cubicBezTo>
                    <a:pt x="39" y="1090"/>
                    <a:pt x="0" y="1168"/>
                    <a:pt x="0" y="1343"/>
                  </a:cubicBezTo>
                  <a:cubicBezTo>
                    <a:pt x="0" y="1362"/>
                    <a:pt x="0" y="1362"/>
                    <a:pt x="0" y="1382"/>
                  </a:cubicBezTo>
                  <a:cubicBezTo>
                    <a:pt x="0" y="1440"/>
                    <a:pt x="0" y="1518"/>
                    <a:pt x="0" y="1576"/>
                  </a:cubicBezTo>
                  <a:cubicBezTo>
                    <a:pt x="20" y="1654"/>
                    <a:pt x="58" y="1732"/>
                    <a:pt x="78" y="1790"/>
                  </a:cubicBezTo>
                  <a:cubicBezTo>
                    <a:pt x="234" y="2082"/>
                    <a:pt x="506" y="2237"/>
                    <a:pt x="836" y="2257"/>
                  </a:cubicBezTo>
                  <a:cubicBezTo>
                    <a:pt x="862" y="2259"/>
                    <a:pt x="889" y="2261"/>
                    <a:pt x="915" y="2261"/>
                  </a:cubicBezTo>
                  <a:cubicBezTo>
                    <a:pt x="1083" y="2261"/>
                    <a:pt x="1249" y="2210"/>
                    <a:pt x="1400" y="2160"/>
                  </a:cubicBezTo>
                  <a:cubicBezTo>
                    <a:pt x="1498" y="2121"/>
                    <a:pt x="1595" y="2062"/>
                    <a:pt x="1673" y="2004"/>
                  </a:cubicBezTo>
                  <a:cubicBezTo>
                    <a:pt x="1751" y="1965"/>
                    <a:pt x="1848" y="1907"/>
                    <a:pt x="1926" y="1829"/>
                  </a:cubicBezTo>
                  <a:cubicBezTo>
                    <a:pt x="1945" y="1809"/>
                    <a:pt x="1964" y="1790"/>
                    <a:pt x="1984" y="1771"/>
                  </a:cubicBezTo>
                  <a:cubicBezTo>
                    <a:pt x="2042" y="1712"/>
                    <a:pt x="2101" y="1654"/>
                    <a:pt x="2159" y="1576"/>
                  </a:cubicBezTo>
                  <a:cubicBezTo>
                    <a:pt x="2178" y="1537"/>
                    <a:pt x="2198" y="1479"/>
                    <a:pt x="2217" y="1440"/>
                  </a:cubicBezTo>
                  <a:cubicBezTo>
                    <a:pt x="2237" y="1401"/>
                    <a:pt x="2256" y="1362"/>
                    <a:pt x="2276" y="1323"/>
                  </a:cubicBezTo>
                  <a:cubicBezTo>
                    <a:pt x="2315" y="1265"/>
                    <a:pt x="2334" y="1187"/>
                    <a:pt x="2334" y="1129"/>
                  </a:cubicBezTo>
                  <a:cubicBezTo>
                    <a:pt x="2373" y="1032"/>
                    <a:pt x="2373" y="934"/>
                    <a:pt x="2353" y="837"/>
                  </a:cubicBezTo>
                  <a:cubicBezTo>
                    <a:pt x="2334" y="837"/>
                    <a:pt x="2334" y="818"/>
                    <a:pt x="2334" y="798"/>
                  </a:cubicBezTo>
                  <a:cubicBezTo>
                    <a:pt x="2315" y="701"/>
                    <a:pt x="2295" y="623"/>
                    <a:pt x="2237" y="506"/>
                  </a:cubicBezTo>
                  <a:cubicBezTo>
                    <a:pt x="2198" y="409"/>
                    <a:pt x="2140" y="312"/>
                    <a:pt x="2081" y="254"/>
                  </a:cubicBezTo>
                  <a:cubicBezTo>
                    <a:pt x="2003" y="176"/>
                    <a:pt x="1945" y="117"/>
                    <a:pt x="1848" y="78"/>
                  </a:cubicBezTo>
                  <a:cubicBezTo>
                    <a:pt x="1770" y="40"/>
                    <a:pt x="1673" y="1"/>
                    <a:pt x="15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3" name="Google Shape;1483;p50"/>
            <p:cNvSpPr/>
            <p:nvPr/>
          </p:nvSpPr>
          <p:spPr>
            <a:xfrm>
              <a:off x="-6925600" y="2348088"/>
              <a:ext cx="48150" cy="44600"/>
            </a:xfrm>
            <a:custGeom>
              <a:avLst/>
              <a:gdLst/>
              <a:ahLst/>
              <a:cxnLst/>
              <a:rect l="l" t="t" r="r" b="b"/>
              <a:pathLst>
                <a:path w="1926" h="1784" extrusionOk="0">
                  <a:moveTo>
                    <a:pt x="1245" y="0"/>
                  </a:moveTo>
                  <a:cubicBezTo>
                    <a:pt x="1109" y="0"/>
                    <a:pt x="992" y="20"/>
                    <a:pt x="875" y="78"/>
                  </a:cubicBezTo>
                  <a:cubicBezTo>
                    <a:pt x="856" y="98"/>
                    <a:pt x="817" y="117"/>
                    <a:pt x="778" y="137"/>
                  </a:cubicBezTo>
                  <a:lnTo>
                    <a:pt x="759" y="156"/>
                  </a:lnTo>
                  <a:cubicBezTo>
                    <a:pt x="739" y="156"/>
                    <a:pt x="739" y="156"/>
                    <a:pt x="720" y="175"/>
                  </a:cubicBezTo>
                  <a:cubicBezTo>
                    <a:pt x="622" y="234"/>
                    <a:pt x="506" y="273"/>
                    <a:pt x="408" y="331"/>
                  </a:cubicBezTo>
                  <a:cubicBezTo>
                    <a:pt x="350" y="370"/>
                    <a:pt x="311" y="409"/>
                    <a:pt x="253" y="448"/>
                  </a:cubicBezTo>
                  <a:cubicBezTo>
                    <a:pt x="214" y="487"/>
                    <a:pt x="175" y="526"/>
                    <a:pt x="136" y="584"/>
                  </a:cubicBezTo>
                  <a:cubicBezTo>
                    <a:pt x="117" y="642"/>
                    <a:pt x="78" y="701"/>
                    <a:pt x="58" y="759"/>
                  </a:cubicBezTo>
                  <a:cubicBezTo>
                    <a:pt x="19" y="837"/>
                    <a:pt x="0" y="934"/>
                    <a:pt x="19" y="1031"/>
                  </a:cubicBezTo>
                  <a:cubicBezTo>
                    <a:pt x="19" y="1090"/>
                    <a:pt x="39" y="1148"/>
                    <a:pt x="58" y="1206"/>
                  </a:cubicBezTo>
                  <a:cubicBezTo>
                    <a:pt x="78" y="1265"/>
                    <a:pt x="97" y="1323"/>
                    <a:pt x="136" y="1362"/>
                  </a:cubicBezTo>
                  <a:cubicBezTo>
                    <a:pt x="175" y="1420"/>
                    <a:pt x="214" y="1479"/>
                    <a:pt x="272" y="1498"/>
                  </a:cubicBezTo>
                  <a:cubicBezTo>
                    <a:pt x="331" y="1576"/>
                    <a:pt x="408" y="1615"/>
                    <a:pt x="506" y="1654"/>
                  </a:cubicBezTo>
                  <a:cubicBezTo>
                    <a:pt x="603" y="1692"/>
                    <a:pt x="681" y="1712"/>
                    <a:pt x="778" y="1751"/>
                  </a:cubicBezTo>
                  <a:cubicBezTo>
                    <a:pt x="846" y="1774"/>
                    <a:pt x="921" y="1783"/>
                    <a:pt x="995" y="1783"/>
                  </a:cubicBezTo>
                  <a:cubicBezTo>
                    <a:pt x="1048" y="1783"/>
                    <a:pt x="1099" y="1778"/>
                    <a:pt x="1148" y="1770"/>
                  </a:cubicBezTo>
                  <a:cubicBezTo>
                    <a:pt x="1264" y="1731"/>
                    <a:pt x="1381" y="1692"/>
                    <a:pt x="1478" y="1595"/>
                  </a:cubicBezTo>
                  <a:cubicBezTo>
                    <a:pt x="1517" y="1556"/>
                    <a:pt x="1575" y="1498"/>
                    <a:pt x="1614" y="1440"/>
                  </a:cubicBezTo>
                  <a:cubicBezTo>
                    <a:pt x="1634" y="1420"/>
                    <a:pt x="1634" y="1420"/>
                    <a:pt x="1634" y="1401"/>
                  </a:cubicBezTo>
                  <a:cubicBezTo>
                    <a:pt x="1673" y="1342"/>
                    <a:pt x="1712" y="1265"/>
                    <a:pt x="1731" y="1206"/>
                  </a:cubicBezTo>
                  <a:cubicBezTo>
                    <a:pt x="1750" y="1187"/>
                    <a:pt x="1750" y="1187"/>
                    <a:pt x="1750" y="1167"/>
                  </a:cubicBezTo>
                  <a:cubicBezTo>
                    <a:pt x="1809" y="1109"/>
                    <a:pt x="1848" y="1031"/>
                    <a:pt x="1887" y="953"/>
                  </a:cubicBezTo>
                  <a:cubicBezTo>
                    <a:pt x="1925" y="856"/>
                    <a:pt x="1925" y="759"/>
                    <a:pt x="1906" y="662"/>
                  </a:cubicBezTo>
                  <a:cubicBezTo>
                    <a:pt x="1906" y="564"/>
                    <a:pt x="1887" y="487"/>
                    <a:pt x="1848" y="409"/>
                  </a:cubicBezTo>
                  <a:cubicBezTo>
                    <a:pt x="1809" y="350"/>
                    <a:pt x="1770" y="292"/>
                    <a:pt x="1731" y="253"/>
                  </a:cubicBezTo>
                  <a:cubicBezTo>
                    <a:pt x="1653" y="156"/>
                    <a:pt x="1556" y="78"/>
                    <a:pt x="1420" y="39"/>
                  </a:cubicBezTo>
                  <a:cubicBezTo>
                    <a:pt x="1361" y="39"/>
                    <a:pt x="1303" y="20"/>
                    <a:pt x="1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4" name="Google Shape;1484;p50"/>
            <p:cNvSpPr/>
            <p:nvPr/>
          </p:nvSpPr>
          <p:spPr>
            <a:xfrm>
              <a:off x="-6782650" y="2436738"/>
              <a:ext cx="40850" cy="37500"/>
            </a:xfrm>
            <a:custGeom>
              <a:avLst/>
              <a:gdLst/>
              <a:ahLst/>
              <a:cxnLst/>
              <a:rect l="l" t="t" r="r" b="b"/>
              <a:pathLst>
                <a:path w="1634" h="1500" extrusionOk="0">
                  <a:moveTo>
                    <a:pt x="782" y="1"/>
                  </a:moveTo>
                  <a:cubicBezTo>
                    <a:pt x="742" y="1"/>
                    <a:pt x="702" y="6"/>
                    <a:pt x="661" y="14"/>
                  </a:cubicBezTo>
                  <a:cubicBezTo>
                    <a:pt x="584" y="14"/>
                    <a:pt x="486" y="33"/>
                    <a:pt x="409" y="72"/>
                  </a:cubicBezTo>
                  <a:cubicBezTo>
                    <a:pt x="311" y="111"/>
                    <a:pt x="253" y="169"/>
                    <a:pt x="195" y="247"/>
                  </a:cubicBezTo>
                  <a:cubicBezTo>
                    <a:pt x="117" y="325"/>
                    <a:pt x="78" y="403"/>
                    <a:pt x="58" y="500"/>
                  </a:cubicBezTo>
                  <a:cubicBezTo>
                    <a:pt x="39" y="558"/>
                    <a:pt x="20" y="617"/>
                    <a:pt x="20" y="675"/>
                  </a:cubicBezTo>
                  <a:cubicBezTo>
                    <a:pt x="0" y="811"/>
                    <a:pt x="39" y="928"/>
                    <a:pt x="97" y="1044"/>
                  </a:cubicBezTo>
                  <a:cubicBezTo>
                    <a:pt x="117" y="1083"/>
                    <a:pt x="156" y="1142"/>
                    <a:pt x="195" y="1181"/>
                  </a:cubicBezTo>
                  <a:cubicBezTo>
                    <a:pt x="272" y="1278"/>
                    <a:pt x="389" y="1356"/>
                    <a:pt x="506" y="1395"/>
                  </a:cubicBezTo>
                  <a:cubicBezTo>
                    <a:pt x="564" y="1414"/>
                    <a:pt x="622" y="1433"/>
                    <a:pt x="700" y="1453"/>
                  </a:cubicBezTo>
                  <a:cubicBezTo>
                    <a:pt x="757" y="1481"/>
                    <a:pt x="825" y="1499"/>
                    <a:pt x="895" y="1499"/>
                  </a:cubicBezTo>
                  <a:cubicBezTo>
                    <a:pt x="920" y="1499"/>
                    <a:pt x="947" y="1497"/>
                    <a:pt x="973" y="1492"/>
                  </a:cubicBezTo>
                  <a:cubicBezTo>
                    <a:pt x="1070" y="1492"/>
                    <a:pt x="1148" y="1472"/>
                    <a:pt x="1245" y="1414"/>
                  </a:cubicBezTo>
                  <a:cubicBezTo>
                    <a:pt x="1323" y="1375"/>
                    <a:pt x="1400" y="1317"/>
                    <a:pt x="1439" y="1239"/>
                  </a:cubicBezTo>
                  <a:cubicBezTo>
                    <a:pt x="1517" y="1181"/>
                    <a:pt x="1556" y="1103"/>
                    <a:pt x="1595" y="1006"/>
                  </a:cubicBezTo>
                  <a:cubicBezTo>
                    <a:pt x="1614" y="947"/>
                    <a:pt x="1614" y="889"/>
                    <a:pt x="1634" y="811"/>
                  </a:cubicBezTo>
                  <a:cubicBezTo>
                    <a:pt x="1634" y="694"/>
                    <a:pt x="1614" y="578"/>
                    <a:pt x="1556" y="461"/>
                  </a:cubicBezTo>
                  <a:cubicBezTo>
                    <a:pt x="1517" y="403"/>
                    <a:pt x="1478" y="364"/>
                    <a:pt x="1459" y="305"/>
                  </a:cubicBezTo>
                  <a:cubicBezTo>
                    <a:pt x="1362" y="208"/>
                    <a:pt x="1264" y="150"/>
                    <a:pt x="1148" y="111"/>
                  </a:cubicBezTo>
                  <a:cubicBezTo>
                    <a:pt x="1070" y="72"/>
                    <a:pt x="1011" y="53"/>
                    <a:pt x="953" y="33"/>
                  </a:cubicBezTo>
                  <a:cubicBezTo>
                    <a:pt x="896" y="10"/>
                    <a:pt x="839" y="1"/>
                    <a:pt x="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5" name="Google Shape;1485;p50"/>
            <p:cNvSpPr/>
            <p:nvPr/>
          </p:nvSpPr>
          <p:spPr>
            <a:xfrm>
              <a:off x="-7016550" y="2213563"/>
              <a:ext cx="50125" cy="47400"/>
            </a:xfrm>
            <a:custGeom>
              <a:avLst/>
              <a:gdLst/>
              <a:ahLst/>
              <a:cxnLst/>
              <a:rect l="l" t="t" r="r" b="b"/>
              <a:pathLst>
                <a:path w="2005" h="1896" extrusionOk="0">
                  <a:moveTo>
                    <a:pt x="1290" y="1"/>
                  </a:moveTo>
                  <a:cubicBezTo>
                    <a:pt x="1238" y="1"/>
                    <a:pt x="1185" y="5"/>
                    <a:pt x="1129" y="13"/>
                  </a:cubicBezTo>
                  <a:lnTo>
                    <a:pt x="954" y="72"/>
                  </a:lnTo>
                  <a:cubicBezTo>
                    <a:pt x="837" y="130"/>
                    <a:pt x="760" y="227"/>
                    <a:pt x="682" y="325"/>
                  </a:cubicBezTo>
                  <a:cubicBezTo>
                    <a:pt x="662" y="363"/>
                    <a:pt x="643" y="383"/>
                    <a:pt x="623" y="402"/>
                  </a:cubicBezTo>
                  <a:cubicBezTo>
                    <a:pt x="623" y="402"/>
                    <a:pt x="623" y="402"/>
                    <a:pt x="623" y="422"/>
                  </a:cubicBezTo>
                  <a:cubicBezTo>
                    <a:pt x="584" y="422"/>
                    <a:pt x="546" y="441"/>
                    <a:pt x="507" y="461"/>
                  </a:cubicBezTo>
                  <a:cubicBezTo>
                    <a:pt x="448" y="500"/>
                    <a:pt x="371" y="558"/>
                    <a:pt x="312" y="597"/>
                  </a:cubicBezTo>
                  <a:cubicBezTo>
                    <a:pt x="293" y="616"/>
                    <a:pt x="273" y="636"/>
                    <a:pt x="254" y="636"/>
                  </a:cubicBezTo>
                  <a:cubicBezTo>
                    <a:pt x="215" y="694"/>
                    <a:pt x="176" y="733"/>
                    <a:pt x="137" y="791"/>
                  </a:cubicBezTo>
                  <a:cubicBezTo>
                    <a:pt x="79" y="869"/>
                    <a:pt x="40" y="947"/>
                    <a:pt x="40" y="1044"/>
                  </a:cubicBezTo>
                  <a:cubicBezTo>
                    <a:pt x="20" y="1103"/>
                    <a:pt x="1" y="1180"/>
                    <a:pt x="20" y="1239"/>
                  </a:cubicBezTo>
                  <a:cubicBezTo>
                    <a:pt x="20" y="1336"/>
                    <a:pt x="40" y="1414"/>
                    <a:pt x="98" y="1492"/>
                  </a:cubicBezTo>
                  <a:cubicBezTo>
                    <a:pt x="118" y="1550"/>
                    <a:pt x="157" y="1608"/>
                    <a:pt x="195" y="1647"/>
                  </a:cubicBezTo>
                  <a:cubicBezTo>
                    <a:pt x="234" y="1686"/>
                    <a:pt x="293" y="1725"/>
                    <a:pt x="332" y="1764"/>
                  </a:cubicBezTo>
                  <a:cubicBezTo>
                    <a:pt x="409" y="1822"/>
                    <a:pt x="507" y="1861"/>
                    <a:pt x="604" y="1881"/>
                  </a:cubicBezTo>
                  <a:cubicBezTo>
                    <a:pt x="643" y="1890"/>
                    <a:pt x="687" y="1895"/>
                    <a:pt x="733" y="1895"/>
                  </a:cubicBezTo>
                  <a:cubicBezTo>
                    <a:pt x="779" y="1895"/>
                    <a:pt x="828" y="1890"/>
                    <a:pt x="876" y="1881"/>
                  </a:cubicBezTo>
                  <a:cubicBezTo>
                    <a:pt x="993" y="1842"/>
                    <a:pt x="1110" y="1803"/>
                    <a:pt x="1207" y="1744"/>
                  </a:cubicBezTo>
                  <a:cubicBezTo>
                    <a:pt x="1246" y="1725"/>
                    <a:pt x="1265" y="1725"/>
                    <a:pt x="1285" y="1705"/>
                  </a:cubicBezTo>
                  <a:cubicBezTo>
                    <a:pt x="1324" y="1686"/>
                    <a:pt x="1362" y="1686"/>
                    <a:pt x="1401" y="1667"/>
                  </a:cubicBezTo>
                  <a:cubicBezTo>
                    <a:pt x="1499" y="1647"/>
                    <a:pt x="1576" y="1608"/>
                    <a:pt x="1635" y="1530"/>
                  </a:cubicBezTo>
                  <a:cubicBezTo>
                    <a:pt x="1713" y="1472"/>
                    <a:pt x="1771" y="1394"/>
                    <a:pt x="1810" y="1316"/>
                  </a:cubicBezTo>
                  <a:cubicBezTo>
                    <a:pt x="1849" y="1258"/>
                    <a:pt x="1868" y="1180"/>
                    <a:pt x="1868" y="1103"/>
                  </a:cubicBezTo>
                  <a:cubicBezTo>
                    <a:pt x="1926" y="1025"/>
                    <a:pt x="1965" y="947"/>
                    <a:pt x="1965" y="850"/>
                  </a:cubicBezTo>
                  <a:cubicBezTo>
                    <a:pt x="2004" y="752"/>
                    <a:pt x="2004" y="675"/>
                    <a:pt x="1985" y="577"/>
                  </a:cubicBezTo>
                  <a:cubicBezTo>
                    <a:pt x="1965" y="480"/>
                    <a:pt x="1926" y="402"/>
                    <a:pt x="1868" y="325"/>
                  </a:cubicBezTo>
                  <a:cubicBezTo>
                    <a:pt x="1810" y="247"/>
                    <a:pt x="1751" y="169"/>
                    <a:pt x="1674" y="130"/>
                  </a:cubicBezTo>
                  <a:cubicBezTo>
                    <a:pt x="1615" y="91"/>
                    <a:pt x="1557" y="72"/>
                    <a:pt x="1499" y="33"/>
                  </a:cubicBezTo>
                  <a:cubicBezTo>
                    <a:pt x="1430" y="10"/>
                    <a:pt x="1362" y="1"/>
                    <a:pt x="12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6" name="Google Shape;1486;p50"/>
            <p:cNvSpPr/>
            <p:nvPr/>
          </p:nvSpPr>
          <p:spPr>
            <a:xfrm>
              <a:off x="-7099200" y="2138638"/>
              <a:ext cx="49625" cy="45125"/>
            </a:xfrm>
            <a:custGeom>
              <a:avLst/>
              <a:gdLst/>
              <a:ahLst/>
              <a:cxnLst/>
              <a:rect l="l" t="t" r="r" b="b"/>
              <a:pathLst>
                <a:path w="1985" h="1805" extrusionOk="0">
                  <a:moveTo>
                    <a:pt x="1253" y="1"/>
                  </a:moveTo>
                  <a:cubicBezTo>
                    <a:pt x="1206" y="1"/>
                    <a:pt x="1158" y="5"/>
                    <a:pt x="1109" y="15"/>
                  </a:cubicBezTo>
                  <a:cubicBezTo>
                    <a:pt x="1051" y="35"/>
                    <a:pt x="993" y="54"/>
                    <a:pt x="934" y="74"/>
                  </a:cubicBezTo>
                  <a:cubicBezTo>
                    <a:pt x="934" y="93"/>
                    <a:pt x="934" y="93"/>
                    <a:pt x="934" y="93"/>
                  </a:cubicBezTo>
                  <a:lnTo>
                    <a:pt x="915" y="93"/>
                  </a:lnTo>
                  <a:cubicBezTo>
                    <a:pt x="895" y="93"/>
                    <a:pt x="876" y="93"/>
                    <a:pt x="856" y="112"/>
                  </a:cubicBezTo>
                  <a:cubicBezTo>
                    <a:pt x="779" y="132"/>
                    <a:pt x="701" y="151"/>
                    <a:pt x="623" y="190"/>
                  </a:cubicBezTo>
                  <a:cubicBezTo>
                    <a:pt x="565" y="210"/>
                    <a:pt x="526" y="249"/>
                    <a:pt x="487" y="268"/>
                  </a:cubicBezTo>
                  <a:cubicBezTo>
                    <a:pt x="448" y="307"/>
                    <a:pt x="390" y="326"/>
                    <a:pt x="370" y="365"/>
                  </a:cubicBezTo>
                  <a:cubicBezTo>
                    <a:pt x="351" y="365"/>
                    <a:pt x="351" y="385"/>
                    <a:pt x="331" y="385"/>
                  </a:cubicBezTo>
                  <a:cubicBezTo>
                    <a:pt x="292" y="443"/>
                    <a:pt x="234" y="482"/>
                    <a:pt x="195" y="540"/>
                  </a:cubicBezTo>
                  <a:cubicBezTo>
                    <a:pt x="176" y="560"/>
                    <a:pt x="176" y="579"/>
                    <a:pt x="156" y="599"/>
                  </a:cubicBezTo>
                  <a:cubicBezTo>
                    <a:pt x="117" y="657"/>
                    <a:pt x="98" y="735"/>
                    <a:pt x="59" y="793"/>
                  </a:cubicBezTo>
                  <a:cubicBezTo>
                    <a:pt x="59" y="813"/>
                    <a:pt x="59" y="813"/>
                    <a:pt x="39" y="832"/>
                  </a:cubicBezTo>
                  <a:cubicBezTo>
                    <a:pt x="39" y="890"/>
                    <a:pt x="20" y="949"/>
                    <a:pt x="20" y="1027"/>
                  </a:cubicBezTo>
                  <a:cubicBezTo>
                    <a:pt x="1" y="1104"/>
                    <a:pt x="20" y="1202"/>
                    <a:pt x="59" y="1279"/>
                  </a:cubicBezTo>
                  <a:cubicBezTo>
                    <a:pt x="78" y="1357"/>
                    <a:pt x="98" y="1396"/>
                    <a:pt x="137" y="1454"/>
                  </a:cubicBezTo>
                  <a:cubicBezTo>
                    <a:pt x="176" y="1532"/>
                    <a:pt x="253" y="1591"/>
                    <a:pt x="331" y="1649"/>
                  </a:cubicBezTo>
                  <a:cubicBezTo>
                    <a:pt x="409" y="1688"/>
                    <a:pt x="487" y="1746"/>
                    <a:pt x="565" y="1766"/>
                  </a:cubicBezTo>
                  <a:cubicBezTo>
                    <a:pt x="604" y="1785"/>
                    <a:pt x="662" y="1785"/>
                    <a:pt x="701" y="1785"/>
                  </a:cubicBezTo>
                  <a:cubicBezTo>
                    <a:pt x="740" y="1805"/>
                    <a:pt x="779" y="1805"/>
                    <a:pt x="817" y="1805"/>
                  </a:cubicBezTo>
                  <a:lnTo>
                    <a:pt x="856" y="1805"/>
                  </a:lnTo>
                  <a:cubicBezTo>
                    <a:pt x="934" y="1805"/>
                    <a:pt x="1012" y="1805"/>
                    <a:pt x="1090" y="1785"/>
                  </a:cubicBezTo>
                  <a:lnTo>
                    <a:pt x="1129" y="1785"/>
                  </a:lnTo>
                  <a:cubicBezTo>
                    <a:pt x="1187" y="1766"/>
                    <a:pt x="1265" y="1746"/>
                    <a:pt x="1323" y="1707"/>
                  </a:cubicBezTo>
                  <a:cubicBezTo>
                    <a:pt x="1343" y="1707"/>
                    <a:pt x="1381" y="1688"/>
                    <a:pt x="1401" y="1688"/>
                  </a:cubicBezTo>
                  <a:cubicBezTo>
                    <a:pt x="1459" y="1649"/>
                    <a:pt x="1518" y="1610"/>
                    <a:pt x="1576" y="1552"/>
                  </a:cubicBezTo>
                  <a:cubicBezTo>
                    <a:pt x="1595" y="1552"/>
                    <a:pt x="1595" y="1552"/>
                    <a:pt x="1615" y="1532"/>
                  </a:cubicBezTo>
                  <a:cubicBezTo>
                    <a:pt x="1615" y="1532"/>
                    <a:pt x="1634" y="1513"/>
                    <a:pt x="1634" y="1513"/>
                  </a:cubicBezTo>
                  <a:cubicBezTo>
                    <a:pt x="1693" y="1454"/>
                    <a:pt x="1732" y="1396"/>
                    <a:pt x="1790" y="1338"/>
                  </a:cubicBezTo>
                  <a:cubicBezTo>
                    <a:pt x="1829" y="1299"/>
                    <a:pt x="1848" y="1240"/>
                    <a:pt x="1868" y="1182"/>
                  </a:cubicBezTo>
                  <a:cubicBezTo>
                    <a:pt x="1887" y="1143"/>
                    <a:pt x="1907" y="1104"/>
                    <a:pt x="1926" y="1065"/>
                  </a:cubicBezTo>
                  <a:cubicBezTo>
                    <a:pt x="1926" y="1065"/>
                    <a:pt x="1926" y="1046"/>
                    <a:pt x="1926" y="1046"/>
                  </a:cubicBezTo>
                  <a:cubicBezTo>
                    <a:pt x="1946" y="988"/>
                    <a:pt x="1965" y="910"/>
                    <a:pt x="1965" y="832"/>
                  </a:cubicBezTo>
                  <a:cubicBezTo>
                    <a:pt x="1965" y="832"/>
                    <a:pt x="1965" y="813"/>
                    <a:pt x="1984" y="793"/>
                  </a:cubicBezTo>
                  <a:cubicBezTo>
                    <a:pt x="1984" y="793"/>
                    <a:pt x="1984" y="774"/>
                    <a:pt x="1984" y="774"/>
                  </a:cubicBezTo>
                  <a:cubicBezTo>
                    <a:pt x="1965" y="715"/>
                    <a:pt x="1965" y="638"/>
                    <a:pt x="1965" y="579"/>
                  </a:cubicBezTo>
                  <a:cubicBezTo>
                    <a:pt x="1946" y="482"/>
                    <a:pt x="1907" y="404"/>
                    <a:pt x="1848" y="326"/>
                  </a:cubicBezTo>
                  <a:cubicBezTo>
                    <a:pt x="1809" y="249"/>
                    <a:pt x="1732" y="171"/>
                    <a:pt x="1654" y="132"/>
                  </a:cubicBezTo>
                  <a:cubicBezTo>
                    <a:pt x="1576" y="74"/>
                    <a:pt x="1479" y="35"/>
                    <a:pt x="1381" y="15"/>
                  </a:cubicBezTo>
                  <a:cubicBezTo>
                    <a:pt x="1343" y="5"/>
                    <a:pt x="1299" y="1"/>
                    <a:pt x="1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7" name="Google Shape;1487;p50"/>
            <p:cNvSpPr/>
            <p:nvPr/>
          </p:nvSpPr>
          <p:spPr>
            <a:xfrm>
              <a:off x="-7100175" y="2335613"/>
              <a:ext cx="48650" cy="45075"/>
            </a:xfrm>
            <a:custGeom>
              <a:avLst/>
              <a:gdLst/>
              <a:ahLst/>
              <a:cxnLst/>
              <a:rect l="l" t="t" r="r" b="b"/>
              <a:pathLst>
                <a:path w="1946" h="1803" extrusionOk="0">
                  <a:moveTo>
                    <a:pt x="1223" y="0"/>
                  </a:moveTo>
                  <a:cubicBezTo>
                    <a:pt x="1170" y="0"/>
                    <a:pt x="1119" y="5"/>
                    <a:pt x="1070" y="13"/>
                  </a:cubicBezTo>
                  <a:cubicBezTo>
                    <a:pt x="1032" y="13"/>
                    <a:pt x="1012" y="13"/>
                    <a:pt x="993" y="33"/>
                  </a:cubicBezTo>
                  <a:lnTo>
                    <a:pt x="954" y="33"/>
                  </a:lnTo>
                  <a:cubicBezTo>
                    <a:pt x="876" y="71"/>
                    <a:pt x="818" y="91"/>
                    <a:pt x="759" y="110"/>
                  </a:cubicBezTo>
                  <a:cubicBezTo>
                    <a:pt x="720" y="130"/>
                    <a:pt x="701" y="130"/>
                    <a:pt x="681" y="149"/>
                  </a:cubicBezTo>
                  <a:cubicBezTo>
                    <a:pt x="623" y="188"/>
                    <a:pt x="565" y="227"/>
                    <a:pt x="506" y="266"/>
                  </a:cubicBezTo>
                  <a:cubicBezTo>
                    <a:pt x="487" y="266"/>
                    <a:pt x="487" y="285"/>
                    <a:pt x="467" y="285"/>
                  </a:cubicBezTo>
                  <a:cubicBezTo>
                    <a:pt x="448" y="305"/>
                    <a:pt x="429" y="324"/>
                    <a:pt x="409" y="344"/>
                  </a:cubicBezTo>
                  <a:cubicBezTo>
                    <a:pt x="351" y="402"/>
                    <a:pt x="292" y="460"/>
                    <a:pt x="254" y="538"/>
                  </a:cubicBezTo>
                  <a:cubicBezTo>
                    <a:pt x="234" y="558"/>
                    <a:pt x="215" y="577"/>
                    <a:pt x="215" y="597"/>
                  </a:cubicBezTo>
                  <a:cubicBezTo>
                    <a:pt x="176" y="674"/>
                    <a:pt x="117" y="752"/>
                    <a:pt x="98" y="830"/>
                  </a:cubicBezTo>
                  <a:cubicBezTo>
                    <a:pt x="1" y="1063"/>
                    <a:pt x="78" y="1336"/>
                    <a:pt x="234" y="1530"/>
                  </a:cubicBezTo>
                  <a:cubicBezTo>
                    <a:pt x="273" y="1589"/>
                    <a:pt x="331" y="1627"/>
                    <a:pt x="390" y="1666"/>
                  </a:cubicBezTo>
                  <a:lnTo>
                    <a:pt x="409" y="1666"/>
                  </a:lnTo>
                  <a:cubicBezTo>
                    <a:pt x="429" y="1686"/>
                    <a:pt x="545" y="1744"/>
                    <a:pt x="584" y="1764"/>
                  </a:cubicBezTo>
                  <a:cubicBezTo>
                    <a:pt x="643" y="1783"/>
                    <a:pt x="720" y="1802"/>
                    <a:pt x="798" y="1802"/>
                  </a:cubicBezTo>
                  <a:cubicBezTo>
                    <a:pt x="973" y="1802"/>
                    <a:pt x="1032" y="1783"/>
                    <a:pt x="1187" y="1725"/>
                  </a:cubicBezTo>
                  <a:cubicBezTo>
                    <a:pt x="1207" y="1705"/>
                    <a:pt x="1207" y="1705"/>
                    <a:pt x="1207" y="1705"/>
                  </a:cubicBezTo>
                  <a:cubicBezTo>
                    <a:pt x="1265" y="1686"/>
                    <a:pt x="1323" y="1627"/>
                    <a:pt x="1362" y="1608"/>
                  </a:cubicBezTo>
                  <a:cubicBezTo>
                    <a:pt x="1382" y="1608"/>
                    <a:pt x="1382" y="1589"/>
                    <a:pt x="1382" y="1589"/>
                  </a:cubicBezTo>
                  <a:cubicBezTo>
                    <a:pt x="1382" y="1589"/>
                    <a:pt x="1401" y="1589"/>
                    <a:pt x="1401" y="1569"/>
                  </a:cubicBezTo>
                  <a:cubicBezTo>
                    <a:pt x="1440" y="1530"/>
                    <a:pt x="1479" y="1491"/>
                    <a:pt x="1518" y="1433"/>
                  </a:cubicBezTo>
                  <a:lnTo>
                    <a:pt x="1537" y="1433"/>
                  </a:lnTo>
                  <a:cubicBezTo>
                    <a:pt x="1537" y="1414"/>
                    <a:pt x="1537" y="1414"/>
                    <a:pt x="1537" y="1414"/>
                  </a:cubicBezTo>
                  <a:cubicBezTo>
                    <a:pt x="1557" y="1375"/>
                    <a:pt x="1576" y="1355"/>
                    <a:pt x="1576" y="1316"/>
                  </a:cubicBezTo>
                  <a:cubicBezTo>
                    <a:pt x="1596" y="1316"/>
                    <a:pt x="1596" y="1297"/>
                    <a:pt x="1615" y="1297"/>
                  </a:cubicBezTo>
                  <a:cubicBezTo>
                    <a:pt x="1693" y="1258"/>
                    <a:pt x="1751" y="1200"/>
                    <a:pt x="1809" y="1102"/>
                  </a:cubicBezTo>
                  <a:cubicBezTo>
                    <a:pt x="1868" y="1025"/>
                    <a:pt x="1907" y="947"/>
                    <a:pt x="1907" y="849"/>
                  </a:cubicBezTo>
                  <a:cubicBezTo>
                    <a:pt x="1926" y="752"/>
                    <a:pt x="1946" y="655"/>
                    <a:pt x="1907" y="558"/>
                  </a:cubicBezTo>
                  <a:cubicBezTo>
                    <a:pt x="1887" y="499"/>
                    <a:pt x="1868" y="441"/>
                    <a:pt x="1848" y="383"/>
                  </a:cubicBezTo>
                  <a:cubicBezTo>
                    <a:pt x="1790" y="285"/>
                    <a:pt x="1712" y="188"/>
                    <a:pt x="1615" y="110"/>
                  </a:cubicBezTo>
                  <a:cubicBezTo>
                    <a:pt x="1557" y="91"/>
                    <a:pt x="1498" y="71"/>
                    <a:pt x="1440" y="33"/>
                  </a:cubicBezTo>
                  <a:cubicBezTo>
                    <a:pt x="1372" y="10"/>
                    <a:pt x="1297" y="0"/>
                    <a:pt x="1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8" name="Google Shape;1488;p50"/>
            <p:cNvSpPr/>
            <p:nvPr/>
          </p:nvSpPr>
          <p:spPr>
            <a:xfrm>
              <a:off x="-7134200" y="2451163"/>
              <a:ext cx="41350" cy="43000"/>
            </a:xfrm>
            <a:custGeom>
              <a:avLst/>
              <a:gdLst/>
              <a:ahLst/>
              <a:cxnLst/>
              <a:rect l="l" t="t" r="r" b="b"/>
              <a:pathLst>
                <a:path w="1654" h="1720" extrusionOk="0">
                  <a:moveTo>
                    <a:pt x="759" y="1"/>
                  </a:moveTo>
                  <a:cubicBezTo>
                    <a:pt x="700" y="20"/>
                    <a:pt x="642" y="20"/>
                    <a:pt x="584" y="20"/>
                  </a:cubicBezTo>
                  <a:cubicBezTo>
                    <a:pt x="448" y="40"/>
                    <a:pt x="350" y="98"/>
                    <a:pt x="253" y="176"/>
                  </a:cubicBezTo>
                  <a:cubicBezTo>
                    <a:pt x="214" y="234"/>
                    <a:pt x="175" y="273"/>
                    <a:pt x="136" y="331"/>
                  </a:cubicBezTo>
                  <a:cubicBezTo>
                    <a:pt x="59" y="429"/>
                    <a:pt x="20" y="545"/>
                    <a:pt x="0" y="681"/>
                  </a:cubicBezTo>
                  <a:cubicBezTo>
                    <a:pt x="0" y="701"/>
                    <a:pt x="0" y="701"/>
                    <a:pt x="0" y="720"/>
                  </a:cubicBezTo>
                  <a:cubicBezTo>
                    <a:pt x="20" y="779"/>
                    <a:pt x="20" y="856"/>
                    <a:pt x="20" y="915"/>
                  </a:cubicBezTo>
                  <a:cubicBezTo>
                    <a:pt x="20" y="934"/>
                    <a:pt x="20" y="954"/>
                    <a:pt x="39" y="973"/>
                  </a:cubicBezTo>
                  <a:cubicBezTo>
                    <a:pt x="59" y="1031"/>
                    <a:pt x="78" y="1109"/>
                    <a:pt x="117" y="1187"/>
                  </a:cubicBezTo>
                  <a:cubicBezTo>
                    <a:pt x="117" y="1187"/>
                    <a:pt x="117" y="1207"/>
                    <a:pt x="117" y="1207"/>
                  </a:cubicBezTo>
                  <a:cubicBezTo>
                    <a:pt x="156" y="1265"/>
                    <a:pt x="195" y="1323"/>
                    <a:pt x="234" y="1362"/>
                  </a:cubicBezTo>
                  <a:cubicBezTo>
                    <a:pt x="234" y="1362"/>
                    <a:pt x="234" y="1382"/>
                    <a:pt x="234" y="1382"/>
                  </a:cubicBezTo>
                  <a:cubicBezTo>
                    <a:pt x="253" y="1382"/>
                    <a:pt x="273" y="1401"/>
                    <a:pt x="273" y="1420"/>
                  </a:cubicBezTo>
                  <a:cubicBezTo>
                    <a:pt x="311" y="1459"/>
                    <a:pt x="389" y="1518"/>
                    <a:pt x="448" y="1557"/>
                  </a:cubicBezTo>
                  <a:cubicBezTo>
                    <a:pt x="525" y="1595"/>
                    <a:pt x="603" y="1634"/>
                    <a:pt x="662" y="1673"/>
                  </a:cubicBezTo>
                  <a:lnTo>
                    <a:pt x="700" y="1673"/>
                  </a:lnTo>
                  <a:cubicBezTo>
                    <a:pt x="759" y="1693"/>
                    <a:pt x="817" y="1693"/>
                    <a:pt x="895" y="1712"/>
                  </a:cubicBezTo>
                  <a:lnTo>
                    <a:pt x="914" y="1712"/>
                  </a:lnTo>
                  <a:cubicBezTo>
                    <a:pt x="935" y="1717"/>
                    <a:pt x="957" y="1720"/>
                    <a:pt x="980" y="1720"/>
                  </a:cubicBezTo>
                  <a:cubicBezTo>
                    <a:pt x="1043" y="1720"/>
                    <a:pt x="1110" y="1702"/>
                    <a:pt x="1167" y="1673"/>
                  </a:cubicBezTo>
                  <a:cubicBezTo>
                    <a:pt x="1264" y="1654"/>
                    <a:pt x="1342" y="1595"/>
                    <a:pt x="1420" y="1537"/>
                  </a:cubicBezTo>
                  <a:cubicBezTo>
                    <a:pt x="1498" y="1479"/>
                    <a:pt x="1537" y="1401"/>
                    <a:pt x="1576" y="1304"/>
                  </a:cubicBezTo>
                  <a:cubicBezTo>
                    <a:pt x="1634" y="1226"/>
                    <a:pt x="1653" y="1129"/>
                    <a:pt x="1653" y="1031"/>
                  </a:cubicBezTo>
                  <a:cubicBezTo>
                    <a:pt x="1653" y="973"/>
                    <a:pt x="1653" y="915"/>
                    <a:pt x="1634" y="856"/>
                  </a:cubicBezTo>
                  <a:cubicBezTo>
                    <a:pt x="1615" y="740"/>
                    <a:pt x="1556" y="623"/>
                    <a:pt x="1478" y="526"/>
                  </a:cubicBezTo>
                  <a:cubicBezTo>
                    <a:pt x="1439" y="506"/>
                    <a:pt x="1401" y="467"/>
                    <a:pt x="1381" y="429"/>
                  </a:cubicBezTo>
                  <a:cubicBezTo>
                    <a:pt x="1342" y="370"/>
                    <a:pt x="1303" y="312"/>
                    <a:pt x="1264" y="253"/>
                  </a:cubicBezTo>
                  <a:cubicBezTo>
                    <a:pt x="1206" y="176"/>
                    <a:pt x="1128" y="117"/>
                    <a:pt x="1031" y="78"/>
                  </a:cubicBezTo>
                  <a:cubicBezTo>
                    <a:pt x="953" y="40"/>
                    <a:pt x="856" y="1"/>
                    <a:pt x="7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9" name="Google Shape;1489;p50"/>
            <p:cNvSpPr/>
            <p:nvPr/>
          </p:nvSpPr>
          <p:spPr>
            <a:xfrm>
              <a:off x="-6997100" y="2433663"/>
              <a:ext cx="37950" cy="38750"/>
            </a:xfrm>
            <a:custGeom>
              <a:avLst/>
              <a:gdLst/>
              <a:ahLst/>
              <a:cxnLst/>
              <a:rect l="l" t="t" r="r" b="b"/>
              <a:pathLst>
                <a:path w="1518" h="1550" extrusionOk="0">
                  <a:moveTo>
                    <a:pt x="662" y="0"/>
                  </a:moveTo>
                  <a:cubicBezTo>
                    <a:pt x="584" y="0"/>
                    <a:pt x="487" y="20"/>
                    <a:pt x="409" y="78"/>
                  </a:cubicBezTo>
                  <a:cubicBezTo>
                    <a:pt x="351" y="117"/>
                    <a:pt x="312" y="137"/>
                    <a:pt x="254" y="176"/>
                  </a:cubicBezTo>
                  <a:cubicBezTo>
                    <a:pt x="157" y="253"/>
                    <a:pt x="98" y="370"/>
                    <a:pt x="40" y="487"/>
                  </a:cubicBezTo>
                  <a:cubicBezTo>
                    <a:pt x="40" y="545"/>
                    <a:pt x="20" y="623"/>
                    <a:pt x="20" y="681"/>
                  </a:cubicBezTo>
                  <a:cubicBezTo>
                    <a:pt x="1" y="798"/>
                    <a:pt x="40" y="915"/>
                    <a:pt x="98" y="1031"/>
                  </a:cubicBezTo>
                  <a:lnTo>
                    <a:pt x="157" y="1167"/>
                  </a:lnTo>
                  <a:cubicBezTo>
                    <a:pt x="195" y="1245"/>
                    <a:pt x="254" y="1323"/>
                    <a:pt x="332" y="1381"/>
                  </a:cubicBezTo>
                  <a:cubicBezTo>
                    <a:pt x="390" y="1440"/>
                    <a:pt x="468" y="1498"/>
                    <a:pt x="565" y="1518"/>
                  </a:cubicBezTo>
                  <a:cubicBezTo>
                    <a:pt x="622" y="1540"/>
                    <a:pt x="679" y="1550"/>
                    <a:pt x="732" y="1550"/>
                  </a:cubicBezTo>
                  <a:cubicBezTo>
                    <a:pt x="769" y="1550"/>
                    <a:pt x="805" y="1545"/>
                    <a:pt x="837" y="1537"/>
                  </a:cubicBezTo>
                  <a:cubicBezTo>
                    <a:pt x="935" y="1537"/>
                    <a:pt x="1032" y="1518"/>
                    <a:pt x="1110" y="1479"/>
                  </a:cubicBezTo>
                  <a:cubicBezTo>
                    <a:pt x="1168" y="1440"/>
                    <a:pt x="1207" y="1401"/>
                    <a:pt x="1265" y="1381"/>
                  </a:cubicBezTo>
                  <a:cubicBezTo>
                    <a:pt x="1362" y="1284"/>
                    <a:pt x="1421" y="1187"/>
                    <a:pt x="1460" y="1070"/>
                  </a:cubicBezTo>
                  <a:cubicBezTo>
                    <a:pt x="1479" y="992"/>
                    <a:pt x="1499" y="934"/>
                    <a:pt x="1499" y="876"/>
                  </a:cubicBezTo>
                  <a:cubicBezTo>
                    <a:pt x="1518" y="759"/>
                    <a:pt x="1479" y="623"/>
                    <a:pt x="1421" y="526"/>
                  </a:cubicBezTo>
                  <a:cubicBezTo>
                    <a:pt x="1401" y="467"/>
                    <a:pt x="1382" y="428"/>
                    <a:pt x="1362" y="389"/>
                  </a:cubicBezTo>
                  <a:cubicBezTo>
                    <a:pt x="1324" y="312"/>
                    <a:pt x="1265" y="234"/>
                    <a:pt x="1187" y="176"/>
                  </a:cubicBezTo>
                  <a:cubicBezTo>
                    <a:pt x="1129" y="117"/>
                    <a:pt x="1051" y="59"/>
                    <a:pt x="954" y="39"/>
                  </a:cubicBezTo>
                  <a:cubicBezTo>
                    <a:pt x="857" y="0"/>
                    <a:pt x="759" y="0"/>
                    <a:pt x="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0" name="Google Shape;1490;p50"/>
            <p:cNvSpPr/>
            <p:nvPr/>
          </p:nvSpPr>
          <p:spPr>
            <a:xfrm>
              <a:off x="-6959650" y="2564913"/>
              <a:ext cx="46225" cy="49375"/>
            </a:xfrm>
            <a:custGeom>
              <a:avLst/>
              <a:gdLst/>
              <a:ahLst/>
              <a:cxnLst/>
              <a:rect l="l" t="t" r="r" b="b"/>
              <a:pathLst>
                <a:path w="1849" h="1975" extrusionOk="0">
                  <a:moveTo>
                    <a:pt x="1069" y="0"/>
                  </a:moveTo>
                  <a:cubicBezTo>
                    <a:pt x="1023" y="0"/>
                    <a:pt x="979" y="6"/>
                    <a:pt x="934" y="21"/>
                  </a:cubicBezTo>
                  <a:lnTo>
                    <a:pt x="856" y="21"/>
                  </a:lnTo>
                  <a:cubicBezTo>
                    <a:pt x="779" y="60"/>
                    <a:pt x="701" y="80"/>
                    <a:pt x="623" y="118"/>
                  </a:cubicBezTo>
                  <a:cubicBezTo>
                    <a:pt x="545" y="157"/>
                    <a:pt x="467" y="216"/>
                    <a:pt x="409" y="255"/>
                  </a:cubicBezTo>
                  <a:cubicBezTo>
                    <a:pt x="390" y="274"/>
                    <a:pt x="370" y="274"/>
                    <a:pt x="351" y="294"/>
                  </a:cubicBezTo>
                  <a:cubicBezTo>
                    <a:pt x="292" y="352"/>
                    <a:pt x="234" y="410"/>
                    <a:pt x="176" y="488"/>
                  </a:cubicBezTo>
                  <a:cubicBezTo>
                    <a:pt x="137" y="546"/>
                    <a:pt x="98" y="644"/>
                    <a:pt x="59" y="721"/>
                  </a:cubicBezTo>
                  <a:cubicBezTo>
                    <a:pt x="59" y="741"/>
                    <a:pt x="39" y="760"/>
                    <a:pt x="39" y="780"/>
                  </a:cubicBezTo>
                  <a:cubicBezTo>
                    <a:pt x="20" y="838"/>
                    <a:pt x="20" y="916"/>
                    <a:pt x="1" y="974"/>
                  </a:cubicBezTo>
                  <a:cubicBezTo>
                    <a:pt x="1" y="974"/>
                    <a:pt x="1" y="994"/>
                    <a:pt x="1" y="994"/>
                  </a:cubicBezTo>
                  <a:cubicBezTo>
                    <a:pt x="1" y="1013"/>
                    <a:pt x="1" y="1013"/>
                    <a:pt x="1" y="1033"/>
                  </a:cubicBezTo>
                  <a:cubicBezTo>
                    <a:pt x="1" y="1110"/>
                    <a:pt x="1" y="1188"/>
                    <a:pt x="20" y="1266"/>
                  </a:cubicBezTo>
                  <a:cubicBezTo>
                    <a:pt x="78" y="1460"/>
                    <a:pt x="98" y="1480"/>
                    <a:pt x="214" y="1636"/>
                  </a:cubicBezTo>
                  <a:cubicBezTo>
                    <a:pt x="214" y="1655"/>
                    <a:pt x="234" y="1655"/>
                    <a:pt x="234" y="1674"/>
                  </a:cubicBezTo>
                  <a:cubicBezTo>
                    <a:pt x="292" y="1713"/>
                    <a:pt x="351" y="1772"/>
                    <a:pt x="409" y="1811"/>
                  </a:cubicBezTo>
                  <a:cubicBezTo>
                    <a:pt x="487" y="1849"/>
                    <a:pt x="545" y="1888"/>
                    <a:pt x="623" y="1927"/>
                  </a:cubicBezTo>
                  <a:cubicBezTo>
                    <a:pt x="701" y="1947"/>
                    <a:pt x="798" y="1966"/>
                    <a:pt x="856" y="1966"/>
                  </a:cubicBezTo>
                  <a:cubicBezTo>
                    <a:pt x="889" y="1973"/>
                    <a:pt x="921" y="1975"/>
                    <a:pt x="954" y="1975"/>
                  </a:cubicBezTo>
                  <a:cubicBezTo>
                    <a:pt x="1018" y="1975"/>
                    <a:pt x="1083" y="1966"/>
                    <a:pt x="1148" y="1966"/>
                  </a:cubicBezTo>
                  <a:cubicBezTo>
                    <a:pt x="1284" y="1927"/>
                    <a:pt x="1440" y="1849"/>
                    <a:pt x="1557" y="1752"/>
                  </a:cubicBezTo>
                  <a:cubicBezTo>
                    <a:pt x="1615" y="1713"/>
                    <a:pt x="1654" y="1655"/>
                    <a:pt x="1693" y="1577"/>
                  </a:cubicBezTo>
                  <a:cubicBezTo>
                    <a:pt x="1790" y="1402"/>
                    <a:pt x="1809" y="1363"/>
                    <a:pt x="1829" y="1169"/>
                  </a:cubicBezTo>
                  <a:cubicBezTo>
                    <a:pt x="1848" y="1072"/>
                    <a:pt x="1829" y="994"/>
                    <a:pt x="1790" y="896"/>
                  </a:cubicBezTo>
                  <a:cubicBezTo>
                    <a:pt x="1790" y="877"/>
                    <a:pt x="1770" y="877"/>
                    <a:pt x="1770" y="858"/>
                  </a:cubicBezTo>
                  <a:cubicBezTo>
                    <a:pt x="1770" y="858"/>
                    <a:pt x="1770" y="838"/>
                    <a:pt x="1770" y="838"/>
                  </a:cubicBezTo>
                  <a:cubicBezTo>
                    <a:pt x="1790" y="760"/>
                    <a:pt x="1790" y="663"/>
                    <a:pt x="1770" y="566"/>
                  </a:cubicBezTo>
                  <a:lnTo>
                    <a:pt x="1712" y="391"/>
                  </a:lnTo>
                  <a:cubicBezTo>
                    <a:pt x="1654" y="274"/>
                    <a:pt x="1576" y="196"/>
                    <a:pt x="1479" y="118"/>
                  </a:cubicBezTo>
                  <a:cubicBezTo>
                    <a:pt x="1420" y="99"/>
                    <a:pt x="1362" y="60"/>
                    <a:pt x="1304" y="41"/>
                  </a:cubicBezTo>
                  <a:cubicBezTo>
                    <a:pt x="1220" y="17"/>
                    <a:pt x="1143" y="0"/>
                    <a:pt x="1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1" name="Google Shape;1491;p50"/>
            <p:cNvSpPr/>
            <p:nvPr/>
          </p:nvSpPr>
          <p:spPr>
            <a:xfrm>
              <a:off x="-6805175" y="2557463"/>
              <a:ext cx="43100" cy="36375"/>
            </a:xfrm>
            <a:custGeom>
              <a:avLst/>
              <a:gdLst/>
              <a:ahLst/>
              <a:cxnLst/>
              <a:rect l="l" t="t" r="r" b="b"/>
              <a:pathLst>
                <a:path w="1724" h="1455" extrusionOk="0">
                  <a:moveTo>
                    <a:pt x="840" y="1"/>
                  </a:moveTo>
                  <a:cubicBezTo>
                    <a:pt x="574" y="1"/>
                    <a:pt x="312" y="143"/>
                    <a:pt x="201" y="475"/>
                  </a:cubicBezTo>
                  <a:lnTo>
                    <a:pt x="181" y="533"/>
                  </a:lnTo>
                  <a:cubicBezTo>
                    <a:pt x="1" y="1076"/>
                    <a:pt x="456" y="1454"/>
                    <a:pt x="893" y="1454"/>
                  </a:cubicBezTo>
                  <a:cubicBezTo>
                    <a:pt x="1160" y="1454"/>
                    <a:pt x="1420" y="1313"/>
                    <a:pt x="1523" y="981"/>
                  </a:cubicBezTo>
                  <a:lnTo>
                    <a:pt x="1543" y="922"/>
                  </a:lnTo>
                  <a:cubicBezTo>
                    <a:pt x="1724" y="379"/>
                    <a:pt x="1276" y="1"/>
                    <a:pt x="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2" name="Google Shape;1492;p50"/>
            <p:cNvSpPr/>
            <p:nvPr/>
          </p:nvSpPr>
          <p:spPr>
            <a:xfrm>
              <a:off x="-7085100" y="2575163"/>
              <a:ext cx="42325" cy="42925"/>
            </a:xfrm>
            <a:custGeom>
              <a:avLst/>
              <a:gdLst/>
              <a:ahLst/>
              <a:cxnLst/>
              <a:rect l="l" t="t" r="r" b="b"/>
              <a:pathLst>
                <a:path w="1693" h="1717" extrusionOk="0">
                  <a:moveTo>
                    <a:pt x="565" y="0"/>
                  </a:moveTo>
                  <a:cubicBezTo>
                    <a:pt x="429" y="39"/>
                    <a:pt x="331" y="97"/>
                    <a:pt x="234" y="175"/>
                  </a:cubicBezTo>
                  <a:cubicBezTo>
                    <a:pt x="195" y="214"/>
                    <a:pt x="156" y="273"/>
                    <a:pt x="117" y="311"/>
                  </a:cubicBezTo>
                  <a:cubicBezTo>
                    <a:pt x="40" y="428"/>
                    <a:pt x="1" y="545"/>
                    <a:pt x="1" y="681"/>
                  </a:cubicBezTo>
                  <a:cubicBezTo>
                    <a:pt x="1" y="739"/>
                    <a:pt x="1" y="837"/>
                    <a:pt x="20" y="914"/>
                  </a:cubicBezTo>
                  <a:cubicBezTo>
                    <a:pt x="20" y="914"/>
                    <a:pt x="20" y="934"/>
                    <a:pt x="20" y="934"/>
                  </a:cubicBezTo>
                  <a:cubicBezTo>
                    <a:pt x="40" y="1012"/>
                    <a:pt x="59" y="1070"/>
                    <a:pt x="98" y="1128"/>
                  </a:cubicBezTo>
                  <a:cubicBezTo>
                    <a:pt x="98" y="1148"/>
                    <a:pt x="117" y="1167"/>
                    <a:pt x="117" y="1187"/>
                  </a:cubicBezTo>
                  <a:cubicBezTo>
                    <a:pt x="156" y="1226"/>
                    <a:pt x="215" y="1323"/>
                    <a:pt x="253" y="1381"/>
                  </a:cubicBezTo>
                  <a:cubicBezTo>
                    <a:pt x="312" y="1439"/>
                    <a:pt x="370" y="1478"/>
                    <a:pt x="429" y="1537"/>
                  </a:cubicBezTo>
                  <a:cubicBezTo>
                    <a:pt x="448" y="1537"/>
                    <a:pt x="467" y="1556"/>
                    <a:pt x="487" y="1556"/>
                  </a:cubicBezTo>
                  <a:cubicBezTo>
                    <a:pt x="545" y="1595"/>
                    <a:pt x="623" y="1653"/>
                    <a:pt x="701" y="1673"/>
                  </a:cubicBezTo>
                  <a:lnTo>
                    <a:pt x="740" y="1673"/>
                  </a:lnTo>
                  <a:cubicBezTo>
                    <a:pt x="759" y="1692"/>
                    <a:pt x="798" y="1692"/>
                    <a:pt x="837" y="1692"/>
                  </a:cubicBezTo>
                  <a:cubicBezTo>
                    <a:pt x="876" y="1712"/>
                    <a:pt x="915" y="1712"/>
                    <a:pt x="954" y="1712"/>
                  </a:cubicBezTo>
                  <a:cubicBezTo>
                    <a:pt x="974" y="1715"/>
                    <a:pt x="995" y="1717"/>
                    <a:pt x="1016" y="1717"/>
                  </a:cubicBezTo>
                  <a:cubicBezTo>
                    <a:pt x="1112" y="1717"/>
                    <a:pt x="1208" y="1682"/>
                    <a:pt x="1304" y="1634"/>
                  </a:cubicBezTo>
                  <a:cubicBezTo>
                    <a:pt x="1420" y="1595"/>
                    <a:pt x="1498" y="1498"/>
                    <a:pt x="1576" y="1401"/>
                  </a:cubicBezTo>
                  <a:cubicBezTo>
                    <a:pt x="1654" y="1284"/>
                    <a:pt x="1693" y="1167"/>
                    <a:pt x="1693" y="1050"/>
                  </a:cubicBezTo>
                  <a:cubicBezTo>
                    <a:pt x="1693" y="914"/>
                    <a:pt x="1673" y="798"/>
                    <a:pt x="1615" y="681"/>
                  </a:cubicBezTo>
                  <a:cubicBezTo>
                    <a:pt x="1595" y="603"/>
                    <a:pt x="1557" y="525"/>
                    <a:pt x="1518" y="448"/>
                  </a:cubicBezTo>
                  <a:cubicBezTo>
                    <a:pt x="1479" y="370"/>
                    <a:pt x="1420" y="292"/>
                    <a:pt x="1343" y="234"/>
                  </a:cubicBezTo>
                  <a:cubicBezTo>
                    <a:pt x="1284" y="175"/>
                    <a:pt x="1206" y="117"/>
                    <a:pt x="1109" y="97"/>
                  </a:cubicBezTo>
                  <a:cubicBezTo>
                    <a:pt x="1070" y="78"/>
                    <a:pt x="1051" y="78"/>
                    <a:pt x="1012" y="78"/>
                  </a:cubicBezTo>
                  <a:cubicBezTo>
                    <a:pt x="934" y="20"/>
                    <a:pt x="837" y="0"/>
                    <a:pt x="7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3" name="Google Shape;1493;p50"/>
            <p:cNvSpPr/>
            <p:nvPr/>
          </p:nvSpPr>
          <p:spPr>
            <a:xfrm>
              <a:off x="-7187850" y="2269613"/>
              <a:ext cx="43125" cy="34925"/>
            </a:xfrm>
            <a:custGeom>
              <a:avLst/>
              <a:gdLst/>
              <a:ahLst/>
              <a:cxnLst/>
              <a:rect l="l" t="t" r="r" b="b"/>
              <a:pathLst>
                <a:path w="1725" h="1397" extrusionOk="0">
                  <a:moveTo>
                    <a:pt x="828" y="1"/>
                  </a:moveTo>
                  <a:cubicBezTo>
                    <a:pt x="558" y="1"/>
                    <a:pt x="293" y="143"/>
                    <a:pt x="182" y="475"/>
                  </a:cubicBezTo>
                  <a:cubicBezTo>
                    <a:pt x="1" y="1018"/>
                    <a:pt x="456" y="1396"/>
                    <a:pt x="898" y="1396"/>
                  </a:cubicBezTo>
                  <a:cubicBezTo>
                    <a:pt x="1168" y="1396"/>
                    <a:pt x="1433" y="1254"/>
                    <a:pt x="1543" y="922"/>
                  </a:cubicBezTo>
                  <a:cubicBezTo>
                    <a:pt x="1724" y="379"/>
                    <a:pt x="1269"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4" name="Google Shape;1494;p50"/>
            <p:cNvSpPr/>
            <p:nvPr/>
          </p:nvSpPr>
          <p:spPr>
            <a:xfrm>
              <a:off x="-7278125" y="2457488"/>
              <a:ext cx="47175" cy="44275"/>
            </a:xfrm>
            <a:custGeom>
              <a:avLst/>
              <a:gdLst/>
              <a:ahLst/>
              <a:cxnLst/>
              <a:rect l="l" t="t" r="r" b="b"/>
              <a:pathLst>
                <a:path w="1887" h="1771" extrusionOk="0">
                  <a:moveTo>
                    <a:pt x="1187" y="0"/>
                  </a:moveTo>
                  <a:cubicBezTo>
                    <a:pt x="1070" y="0"/>
                    <a:pt x="934" y="20"/>
                    <a:pt x="837" y="78"/>
                  </a:cubicBezTo>
                  <a:cubicBezTo>
                    <a:pt x="778" y="98"/>
                    <a:pt x="739" y="117"/>
                    <a:pt x="700" y="137"/>
                  </a:cubicBezTo>
                  <a:cubicBezTo>
                    <a:pt x="603" y="195"/>
                    <a:pt x="525" y="253"/>
                    <a:pt x="428" y="312"/>
                  </a:cubicBezTo>
                  <a:cubicBezTo>
                    <a:pt x="389" y="351"/>
                    <a:pt x="370" y="370"/>
                    <a:pt x="331" y="409"/>
                  </a:cubicBezTo>
                  <a:cubicBezTo>
                    <a:pt x="253" y="487"/>
                    <a:pt x="175" y="565"/>
                    <a:pt x="117" y="662"/>
                  </a:cubicBezTo>
                  <a:cubicBezTo>
                    <a:pt x="39" y="759"/>
                    <a:pt x="0" y="895"/>
                    <a:pt x="0" y="1012"/>
                  </a:cubicBezTo>
                  <a:cubicBezTo>
                    <a:pt x="0" y="1109"/>
                    <a:pt x="0" y="1206"/>
                    <a:pt x="39" y="1284"/>
                  </a:cubicBezTo>
                  <a:cubicBezTo>
                    <a:pt x="78" y="1381"/>
                    <a:pt x="117" y="1459"/>
                    <a:pt x="175" y="1518"/>
                  </a:cubicBezTo>
                  <a:cubicBezTo>
                    <a:pt x="273" y="1615"/>
                    <a:pt x="370" y="1693"/>
                    <a:pt x="486" y="1731"/>
                  </a:cubicBezTo>
                  <a:cubicBezTo>
                    <a:pt x="564" y="1751"/>
                    <a:pt x="661" y="1770"/>
                    <a:pt x="739" y="1770"/>
                  </a:cubicBezTo>
                  <a:cubicBezTo>
                    <a:pt x="837" y="1770"/>
                    <a:pt x="914" y="1770"/>
                    <a:pt x="992" y="1751"/>
                  </a:cubicBezTo>
                  <a:cubicBezTo>
                    <a:pt x="1031" y="1751"/>
                    <a:pt x="1050" y="1751"/>
                    <a:pt x="1070" y="1731"/>
                  </a:cubicBezTo>
                  <a:cubicBezTo>
                    <a:pt x="1148" y="1712"/>
                    <a:pt x="1226" y="1693"/>
                    <a:pt x="1303" y="1654"/>
                  </a:cubicBezTo>
                  <a:cubicBezTo>
                    <a:pt x="1381" y="1615"/>
                    <a:pt x="1439" y="1556"/>
                    <a:pt x="1517" y="1518"/>
                  </a:cubicBezTo>
                  <a:cubicBezTo>
                    <a:pt x="1537" y="1498"/>
                    <a:pt x="1556" y="1479"/>
                    <a:pt x="1576" y="1459"/>
                  </a:cubicBezTo>
                  <a:cubicBezTo>
                    <a:pt x="1615" y="1420"/>
                    <a:pt x="1673" y="1362"/>
                    <a:pt x="1712" y="1304"/>
                  </a:cubicBezTo>
                  <a:cubicBezTo>
                    <a:pt x="1712" y="1284"/>
                    <a:pt x="1731" y="1284"/>
                    <a:pt x="1731" y="1265"/>
                  </a:cubicBezTo>
                  <a:cubicBezTo>
                    <a:pt x="1770" y="1206"/>
                    <a:pt x="1809" y="1129"/>
                    <a:pt x="1848" y="1031"/>
                  </a:cubicBezTo>
                  <a:cubicBezTo>
                    <a:pt x="1887" y="954"/>
                    <a:pt x="1887" y="856"/>
                    <a:pt x="1867" y="759"/>
                  </a:cubicBezTo>
                  <a:cubicBezTo>
                    <a:pt x="1887" y="701"/>
                    <a:pt x="1867" y="642"/>
                    <a:pt x="1848" y="584"/>
                  </a:cubicBezTo>
                  <a:cubicBezTo>
                    <a:pt x="1848" y="526"/>
                    <a:pt x="1828" y="448"/>
                    <a:pt x="1790" y="389"/>
                  </a:cubicBezTo>
                  <a:cubicBezTo>
                    <a:pt x="1751" y="331"/>
                    <a:pt x="1712" y="292"/>
                    <a:pt x="1692" y="234"/>
                  </a:cubicBezTo>
                  <a:cubicBezTo>
                    <a:pt x="1595" y="137"/>
                    <a:pt x="1498" y="78"/>
                    <a:pt x="1381" y="39"/>
                  </a:cubicBezTo>
                  <a:cubicBezTo>
                    <a:pt x="1303" y="20"/>
                    <a:pt x="1245" y="0"/>
                    <a:pt x="1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5" name="Google Shape;1495;p50"/>
            <p:cNvSpPr/>
            <p:nvPr/>
          </p:nvSpPr>
          <p:spPr>
            <a:xfrm>
              <a:off x="-7241675" y="2368513"/>
              <a:ext cx="37000" cy="38425"/>
            </a:xfrm>
            <a:custGeom>
              <a:avLst/>
              <a:gdLst/>
              <a:ahLst/>
              <a:cxnLst/>
              <a:rect l="l" t="t" r="r" b="b"/>
              <a:pathLst>
                <a:path w="1480" h="1537" extrusionOk="0">
                  <a:moveTo>
                    <a:pt x="798" y="0"/>
                  </a:moveTo>
                  <a:cubicBezTo>
                    <a:pt x="662" y="0"/>
                    <a:pt x="546" y="20"/>
                    <a:pt x="429" y="78"/>
                  </a:cubicBezTo>
                  <a:cubicBezTo>
                    <a:pt x="390" y="117"/>
                    <a:pt x="332" y="156"/>
                    <a:pt x="273" y="175"/>
                  </a:cubicBezTo>
                  <a:cubicBezTo>
                    <a:pt x="176" y="273"/>
                    <a:pt x="118" y="370"/>
                    <a:pt x="79" y="486"/>
                  </a:cubicBezTo>
                  <a:lnTo>
                    <a:pt x="40" y="584"/>
                  </a:lnTo>
                  <a:cubicBezTo>
                    <a:pt x="1" y="681"/>
                    <a:pt x="1" y="778"/>
                    <a:pt x="20" y="875"/>
                  </a:cubicBezTo>
                  <a:cubicBezTo>
                    <a:pt x="20" y="973"/>
                    <a:pt x="40" y="1051"/>
                    <a:pt x="79" y="1128"/>
                  </a:cubicBezTo>
                  <a:cubicBezTo>
                    <a:pt x="118" y="1226"/>
                    <a:pt x="176" y="1284"/>
                    <a:pt x="254" y="1342"/>
                  </a:cubicBezTo>
                  <a:cubicBezTo>
                    <a:pt x="332" y="1420"/>
                    <a:pt x="409" y="1459"/>
                    <a:pt x="507" y="1498"/>
                  </a:cubicBezTo>
                  <a:cubicBezTo>
                    <a:pt x="565" y="1498"/>
                    <a:pt x="623" y="1517"/>
                    <a:pt x="682" y="1537"/>
                  </a:cubicBezTo>
                  <a:cubicBezTo>
                    <a:pt x="818" y="1537"/>
                    <a:pt x="934" y="1517"/>
                    <a:pt x="1051" y="1459"/>
                  </a:cubicBezTo>
                  <a:cubicBezTo>
                    <a:pt x="1090" y="1420"/>
                    <a:pt x="1148" y="1381"/>
                    <a:pt x="1187" y="1342"/>
                  </a:cubicBezTo>
                  <a:cubicBezTo>
                    <a:pt x="1285" y="1264"/>
                    <a:pt x="1362" y="1167"/>
                    <a:pt x="1401" y="1031"/>
                  </a:cubicBezTo>
                  <a:lnTo>
                    <a:pt x="1440" y="953"/>
                  </a:lnTo>
                  <a:cubicBezTo>
                    <a:pt x="1460" y="856"/>
                    <a:pt x="1479" y="759"/>
                    <a:pt x="1460" y="662"/>
                  </a:cubicBezTo>
                  <a:cubicBezTo>
                    <a:pt x="1460" y="564"/>
                    <a:pt x="1440" y="486"/>
                    <a:pt x="1382" y="409"/>
                  </a:cubicBezTo>
                  <a:cubicBezTo>
                    <a:pt x="1343" y="311"/>
                    <a:pt x="1285" y="234"/>
                    <a:pt x="1226" y="195"/>
                  </a:cubicBezTo>
                  <a:cubicBezTo>
                    <a:pt x="1148" y="117"/>
                    <a:pt x="1071" y="78"/>
                    <a:pt x="973" y="39"/>
                  </a:cubicBezTo>
                  <a:cubicBezTo>
                    <a:pt x="915" y="39"/>
                    <a:pt x="857" y="20"/>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6" name="Google Shape;1496;p50"/>
            <p:cNvSpPr/>
            <p:nvPr/>
          </p:nvSpPr>
          <p:spPr>
            <a:xfrm>
              <a:off x="-7226100" y="2580188"/>
              <a:ext cx="56425" cy="51500"/>
            </a:xfrm>
            <a:custGeom>
              <a:avLst/>
              <a:gdLst/>
              <a:ahLst/>
              <a:cxnLst/>
              <a:rect l="l" t="t" r="r" b="b"/>
              <a:pathLst>
                <a:path w="2257" h="2060" extrusionOk="0">
                  <a:moveTo>
                    <a:pt x="1520" y="1"/>
                  </a:moveTo>
                  <a:cubicBezTo>
                    <a:pt x="1423" y="1"/>
                    <a:pt x="1329" y="19"/>
                    <a:pt x="1245" y="72"/>
                  </a:cubicBezTo>
                  <a:cubicBezTo>
                    <a:pt x="1148" y="72"/>
                    <a:pt x="1031" y="72"/>
                    <a:pt x="934" y="91"/>
                  </a:cubicBezTo>
                  <a:cubicBezTo>
                    <a:pt x="895" y="91"/>
                    <a:pt x="856" y="110"/>
                    <a:pt x="817" y="110"/>
                  </a:cubicBezTo>
                  <a:cubicBezTo>
                    <a:pt x="739" y="149"/>
                    <a:pt x="623" y="169"/>
                    <a:pt x="545" y="227"/>
                  </a:cubicBezTo>
                  <a:cubicBezTo>
                    <a:pt x="389" y="305"/>
                    <a:pt x="234" y="422"/>
                    <a:pt x="156" y="597"/>
                  </a:cubicBezTo>
                  <a:cubicBezTo>
                    <a:pt x="117" y="674"/>
                    <a:pt x="59" y="752"/>
                    <a:pt x="39" y="830"/>
                  </a:cubicBezTo>
                  <a:cubicBezTo>
                    <a:pt x="20" y="908"/>
                    <a:pt x="20" y="986"/>
                    <a:pt x="0" y="1044"/>
                  </a:cubicBezTo>
                  <a:cubicBezTo>
                    <a:pt x="0" y="1063"/>
                    <a:pt x="0" y="1083"/>
                    <a:pt x="0" y="1102"/>
                  </a:cubicBezTo>
                  <a:cubicBezTo>
                    <a:pt x="0" y="1180"/>
                    <a:pt x="0" y="1258"/>
                    <a:pt x="20" y="1316"/>
                  </a:cubicBezTo>
                  <a:cubicBezTo>
                    <a:pt x="20" y="1336"/>
                    <a:pt x="20" y="1355"/>
                    <a:pt x="39" y="1355"/>
                  </a:cubicBezTo>
                  <a:cubicBezTo>
                    <a:pt x="78" y="1530"/>
                    <a:pt x="117" y="1608"/>
                    <a:pt x="214" y="1744"/>
                  </a:cubicBezTo>
                  <a:cubicBezTo>
                    <a:pt x="234" y="1764"/>
                    <a:pt x="234" y="1764"/>
                    <a:pt x="253" y="1783"/>
                  </a:cubicBezTo>
                  <a:cubicBezTo>
                    <a:pt x="292" y="1822"/>
                    <a:pt x="350" y="1880"/>
                    <a:pt x="409" y="1919"/>
                  </a:cubicBezTo>
                  <a:cubicBezTo>
                    <a:pt x="448" y="1939"/>
                    <a:pt x="487" y="1958"/>
                    <a:pt x="506" y="1958"/>
                  </a:cubicBezTo>
                  <a:cubicBezTo>
                    <a:pt x="545" y="1978"/>
                    <a:pt x="584" y="1997"/>
                    <a:pt x="623" y="2016"/>
                  </a:cubicBezTo>
                  <a:cubicBezTo>
                    <a:pt x="681" y="2036"/>
                    <a:pt x="759" y="2055"/>
                    <a:pt x="837" y="2055"/>
                  </a:cubicBezTo>
                  <a:cubicBezTo>
                    <a:pt x="864" y="2058"/>
                    <a:pt x="892" y="2059"/>
                    <a:pt x="919" y="2059"/>
                  </a:cubicBezTo>
                  <a:cubicBezTo>
                    <a:pt x="1100" y="2059"/>
                    <a:pt x="1268" y="2004"/>
                    <a:pt x="1420" y="1919"/>
                  </a:cubicBezTo>
                  <a:cubicBezTo>
                    <a:pt x="1537" y="1861"/>
                    <a:pt x="1653" y="1783"/>
                    <a:pt x="1751" y="1686"/>
                  </a:cubicBezTo>
                  <a:cubicBezTo>
                    <a:pt x="1829" y="1627"/>
                    <a:pt x="1887" y="1550"/>
                    <a:pt x="1965" y="1472"/>
                  </a:cubicBezTo>
                  <a:cubicBezTo>
                    <a:pt x="1984" y="1433"/>
                    <a:pt x="2023" y="1394"/>
                    <a:pt x="2042" y="1355"/>
                  </a:cubicBezTo>
                  <a:cubicBezTo>
                    <a:pt x="2120" y="1219"/>
                    <a:pt x="2179" y="1083"/>
                    <a:pt x="2218" y="927"/>
                  </a:cubicBezTo>
                  <a:cubicBezTo>
                    <a:pt x="2256" y="849"/>
                    <a:pt x="2256" y="752"/>
                    <a:pt x="2256" y="655"/>
                  </a:cubicBezTo>
                  <a:cubicBezTo>
                    <a:pt x="2256" y="558"/>
                    <a:pt x="2218" y="480"/>
                    <a:pt x="2179" y="383"/>
                  </a:cubicBezTo>
                  <a:cubicBezTo>
                    <a:pt x="2140" y="305"/>
                    <a:pt x="2081" y="227"/>
                    <a:pt x="2004" y="169"/>
                  </a:cubicBezTo>
                  <a:cubicBezTo>
                    <a:pt x="1945" y="110"/>
                    <a:pt x="1867" y="52"/>
                    <a:pt x="1770" y="33"/>
                  </a:cubicBezTo>
                  <a:cubicBezTo>
                    <a:pt x="1689" y="15"/>
                    <a:pt x="160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7" name="Google Shape;1497;p50"/>
            <p:cNvSpPr/>
            <p:nvPr/>
          </p:nvSpPr>
          <p:spPr>
            <a:xfrm>
              <a:off x="-6881375" y="2678438"/>
              <a:ext cx="54000" cy="48450"/>
            </a:xfrm>
            <a:custGeom>
              <a:avLst/>
              <a:gdLst/>
              <a:ahLst/>
              <a:cxnLst/>
              <a:rect l="l" t="t" r="r" b="b"/>
              <a:pathLst>
                <a:path w="2160" h="1938" extrusionOk="0">
                  <a:moveTo>
                    <a:pt x="1252" y="0"/>
                  </a:moveTo>
                  <a:cubicBezTo>
                    <a:pt x="1207" y="0"/>
                    <a:pt x="1159" y="5"/>
                    <a:pt x="1110" y="12"/>
                  </a:cubicBezTo>
                  <a:cubicBezTo>
                    <a:pt x="993" y="31"/>
                    <a:pt x="876" y="90"/>
                    <a:pt x="759" y="129"/>
                  </a:cubicBezTo>
                  <a:cubicBezTo>
                    <a:pt x="721" y="148"/>
                    <a:pt x="701" y="148"/>
                    <a:pt x="662" y="168"/>
                  </a:cubicBezTo>
                  <a:cubicBezTo>
                    <a:pt x="604" y="226"/>
                    <a:pt x="526" y="265"/>
                    <a:pt x="448" y="323"/>
                  </a:cubicBezTo>
                  <a:cubicBezTo>
                    <a:pt x="429" y="343"/>
                    <a:pt x="409" y="362"/>
                    <a:pt x="370" y="381"/>
                  </a:cubicBezTo>
                  <a:cubicBezTo>
                    <a:pt x="312" y="459"/>
                    <a:pt x="254" y="518"/>
                    <a:pt x="195" y="595"/>
                  </a:cubicBezTo>
                  <a:cubicBezTo>
                    <a:pt x="176" y="615"/>
                    <a:pt x="176" y="654"/>
                    <a:pt x="156" y="673"/>
                  </a:cubicBezTo>
                  <a:cubicBezTo>
                    <a:pt x="118" y="751"/>
                    <a:pt x="59" y="848"/>
                    <a:pt x="40" y="946"/>
                  </a:cubicBezTo>
                  <a:cubicBezTo>
                    <a:pt x="20" y="1004"/>
                    <a:pt x="20" y="1062"/>
                    <a:pt x="1" y="1121"/>
                  </a:cubicBezTo>
                  <a:cubicBezTo>
                    <a:pt x="1" y="1218"/>
                    <a:pt x="1" y="1315"/>
                    <a:pt x="40" y="1393"/>
                  </a:cubicBezTo>
                  <a:cubicBezTo>
                    <a:pt x="59" y="1451"/>
                    <a:pt x="79" y="1510"/>
                    <a:pt x="118" y="1568"/>
                  </a:cubicBezTo>
                  <a:cubicBezTo>
                    <a:pt x="176" y="1646"/>
                    <a:pt x="234" y="1704"/>
                    <a:pt x="312" y="1762"/>
                  </a:cubicBezTo>
                  <a:cubicBezTo>
                    <a:pt x="487" y="1860"/>
                    <a:pt x="682" y="1918"/>
                    <a:pt x="876" y="1937"/>
                  </a:cubicBezTo>
                  <a:cubicBezTo>
                    <a:pt x="973" y="1937"/>
                    <a:pt x="1090" y="1937"/>
                    <a:pt x="1187" y="1918"/>
                  </a:cubicBezTo>
                  <a:cubicBezTo>
                    <a:pt x="1265" y="1899"/>
                    <a:pt x="1362" y="1860"/>
                    <a:pt x="1460" y="1821"/>
                  </a:cubicBezTo>
                  <a:cubicBezTo>
                    <a:pt x="1479" y="1801"/>
                    <a:pt x="1518" y="1801"/>
                    <a:pt x="1557" y="1782"/>
                  </a:cubicBezTo>
                  <a:cubicBezTo>
                    <a:pt x="1635" y="1723"/>
                    <a:pt x="1712" y="1665"/>
                    <a:pt x="1790" y="1607"/>
                  </a:cubicBezTo>
                  <a:cubicBezTo>
                    <a:pt x="1926" y="1451"/>
                    <a:pt x="2043" y="1315"/>
                    <a:pt x="2101" y="1101"/>
                  </a:cubicBezTo>
                  <a:cubicBezTo>
                    <a:pt x="2140" y="1023"/>
                    <a:pt x="2160" y="926"/>
                    <a:pt x="2140" y="829"/>
                  </a:cubicBezTo>
                  <a:cubicBezTo>
                    <a:pt x="2140" y="732"/>
                    <a:pt x="2121" y="654"/>
                    <a:pt x="2063" y="557"/>
                  </a:cubicBezTo>
                  <a:cubicBezTo>
                    <a:pt x="2024" y="479"/>
                    <a:pt x="1965" y="401"/>
                    <a:pt x="1887" y="362"/>
                  </a:cubicBezTo>
                  <a:cubicBezTo>
                    <a:pt x="1868" y="323"/>
                    <a:pt x="1849" y="323"/>
                    <a:pt x="1829" y="304"/>
                  </a:cubicBezTo>
                  <a:cubicBezTo>
                    <a:pt x="1790" y="226"/>
                    <a:pt x="1732" y="168"/>
                    <a:pt x="1654" y="129"/>
                  </a:cubicBezTo>
                  <a:lnTo>
                    <a:pt x="1479" y="51"/>
                  </a:lnTo>
                  <a:cubicBezTo>
                    <a:pt x="1405" y="14"/>
                    <a:pt x="1331"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8" name="Google Shape;1498;p50"/>
            <p:cNvSpPr/>
            <p:nvPr/>
          </p:nvSpPr>
          <p:spPr>
            <a:xfrm>
              <a:off x="-6652825" y="2664388"/>
              <a:ext cx="76350" cy="52000"/>
            </a:xfrm>
            <a:custGeom>
              <a:avLst/>
              <a:gdLst/>
              <a:ahLst/>
              <a:cxnLst/>
              <a:rect l="l" t="t" r="r" b="b"/>
              <a:pathLst>
                <a:path w="3054" h="2080" extrusionOk="0">
                  <a:moveTo>
                    <a:pt x="1637" y="0"/>
                  </a:moveTo>
                  <a:cubicBezTo>
                    <a:pt x="1360" y="0"/>
                    <a:pt x="1078" y="76"/>
                    <a:pt x="836" y="204"/>
                  </a:cubicBezTo>
                  <a:cubicBezTo>
                    <a:pt x="700" y="282"/>
                    <a:pt x="545" y="379"/>
                    <a:pt x="428" y="496"/>
                  </a:cubicBezTo>
                  <a:cubicBezTo>
                    <a:pt x="311" y="613"/>
                    <a:pt x="195" y="749"/>
                    <a:pt x="117" y="905"/>
                  </a:cubicBezTo>
                  <a:cubicBezTo>
                    <a:pt x="39" y="1021"/>
                    <a:pt x="0" y="1138"/>
                    <a:pt x="0" y="1274"/>
                  </a:cubicBezTo>
                  <a:cubicBezTo>
                    <a:pt x="0" y="1371"/>
                    <a:pt x="0" y="1449"/>
                    <a:pt x="39" y="1546"/>
                  </a:cubicBezTo>
                  <a:cubicBezTo>
                    <a:pt x="117" y="1741"/>
                    <a:pt x="272" y="1935"/>
                    <a:pt x="486" y="1974"/>
                  </a:cubicBezTo>
                  <a:cubicBezTo>
                    <a:pt x="731" y="2044"/>
                    <a:pt x="969" y="2079"/>
                    <a:pt x="1213" y="2079"/>
                  </a:cubicBezTo>
                  <a:cubicBezTo>
                    <a:pt x="1376" y="2079"/>
                    <a:pt x="1540" y="2064"/>
                    <a:pt x="1712" y="2033"/>
                  </a:cubicBezTo>
                  <a:cubicBezTo>
                    <a:pt x="1906" y="1994"/>
                    <a:pt x="2101" y="1935"/>
                    <a:pt x="2276" y="1858"/>
                  </a:cubicBezTo>
                  <a:cubicBezTo>
                    <a:pt x="2470" y="1780"/>
                    <a:pt x="2645" y="1663"/>
                    <a:pt x="2801" y="1546"/>
                  </a:cubicBezTo>
                  <a:cubicBezTo>
                    <a:pt x="2956" y="1469"/>
                    <a:pt x="3034" y="1216"/>
                    <a:pt x="3054" y="1060"/>
                  </a:cubicBezTo>
                  <a:cubicBezTo>
                    <a:pt x="3054" y="885"/>
                    <a:pt x="2995" y="671"/>
                    <a:pt x="2879" y="554"/>
                  </a:cubicBezTo>
                  <a:cubicBezTo>
                    <a:pt x="2742" y="418"/>
                    <a:pt x="2567" y="302"/>
                    <a:pt x="2373" y="302"/>
                  </a:cubicBezTo>
                  <a:lnTo>
                    <a:pt x="2353" y="302"/>
                  </a:lnTo>
                  <a:cubicBezTo>
                    <a:pt x="2237" y="146"/>
                    <a:pt x="2042" y="29"/>
                    <a:pt x="1809" y="10"/>
                  </a:cubicBezTo>
                  <a:cubicBezTo>
                    <a:pt x="1752" y="3"/>
                    <a:pt x="1695" y="0"/>
                    <a:pt x="16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9" name="Google Shape;1499;p50"/>
            <p:cNvSpPr/>
            <p:nvPr/>
          </p:nvSpPr>
          <p:spPr>
            <a:xfrm>
              <a:off x="-6495775" y="2694288"/>
              <a:ext cx="58375" cy="49125"/>
            </a:xfrm>
            <a:custGeom>
              <a:avLst/>
              <a:gdLst/>
              <a:ahLst/>
              <a:cxnLst/>
              <a:rect l="l" t="t" r="r" b="b"/>
              <a:pathLst>
                <a:path w="2335" h="1965" extrusionOk="0">
                  <a:moveTo>
                    <a:pt x="1439" y="0"/>
                  </a:moveTo>
                  <a:cubicBezTo>
                    <a:pt x="1303" y="0"/>
                    <a:pt x="1187" y="20"/>
                    <a:pt x="1070" y="78"/>
                  </a:cubicBezTo>
                  <a:cubicBezTo>
                    <a:pt x="953" y="136"/>
                    <a:pt x="837" y="195"/>
                    <a:pt x="720" y="253"/>
                  </a:cubicBezTo>
                  <a:cubicBezTo>
                    <a:pt x="564" y="350"/>
                    <a:pt x="409" y="467"/>
                    <a:pt x="273" y="584"/>
                  </a:cubicBezTo>
                  <a:cubicBezTo>
                    <a:pt x="97" y="759"/>
                    <a:pt x="0" y="1012"/>
                    <a:pt x="59" y="1265"/>
                  </a:cubicBezTo>
                  <a:cubicBezTo>
                    <a:pt x="78" y="1401"/>
                    <a:pt x="136" y="1498"/>
                    <a:pt x="214" y="1595"/>
                  </a:cubicBezTo>
                  <a:cubicBezTo>
                    <a:pt x="292" y="1692"/>
                    <a:pt x="409" y="1751"/>
                    <a:pt x="525" y="1790"/>
                  </a:cubicBezTo>
                  <a:cubicBezTo>
                    <a:pt x="623" y="1848"/>
                    <a:pt x="739" y="1887"/>
                    <a:pt x="856" y="1906"/>
                  </a:cubicBezTo>
                  <a:cubicBezTo>
                    <a:pt x="953" y="1926"/>
                    <a:pt x="1070" y="1965"/>
                    <a:pt x="1187" y="1965"/>
                  </a:cubicBezTo>
                  <a:cubicBezTo>
                    <a:pt x="1264" y="1945"/>
                    <a:pt x="1362" y="1945"/>
                    <a:pt x="1439" y="1945"/>
                  </a:cubicBezTo>
                  <a:cubicBezTo>
                    <a:pt x="1517" y="1926"/>
                    <a:pt x="1615" y="1887"/>
                    <a:pt x="1673" y="1867"/>
                  </a:cubicBezTo>
                  <a:cubicBezTo>
                    <a:pt x="1770" y="1829"/>
                    <a:pt x="1848" y="1751"/>
                    <a:pt x="1926" y="1692"/>
                  </a:cubicBezTo>
                  <a:cubicBezTo>
                    <a:pt x="2004" y="1634"/>
                    <a:pt x="2081" y="1556"/>
                    <a:pt x="2140" y="1478"/>
                  </a:cubicBezTo>
                  <a:cubicBezTo>
                    <a:pt x="2179" y="1420"/>
                    <a:pt x="2217" y="1323"/>
                    <a:pt x="2256" y="1265"/>
                  </a:cubicBezTo>
                  <a:cubicBezTo>
                    <a:pt x="2256" y="1245"/>
                    <a:pt x="2276" y="1226"/>
                    <a:pt x="2276" y="1187"/>
                  </a:cubicBezTo>
                  <a:cubicBezTo>
                    <a:pt x="2315" y="1031"/>
                    <a:pt x="2334" y="876"/>
                    <a:pt x="2295" y="720"/>
                  </a:cubicBezTo>
                  <a:cubicBezTo>
                    <a:pt x="2276" y="623"/>
                    <a:pt x="2237" y="545"/>
                    <a:pt x="2179" y="467"/>
                  </a:cubicBezTo>
                  <a:cubicBezTo>
                    <a:pt x="2140" y="389"/>
                    <a:pt x="2081" y="312"/>
                    <a:pt x="1984" y="273"/>
                  </a:cubicBezTo>
                  <a:cubicBezTo>
                    <a:pt x="1965" y="234"/>
                    <a:pt x="1926" y="234"/>
                    <a:pt x="1887" y="214"/>
                  </a:cubicBezTo>
                  <a:cubicBezTo>
                    <a:pt x="1809" y="136"/>
                    <a:pt x="1731" y="78"/>
                    <a:pt x="1615" y="39"/>
                  </a:cubicBezTo>
                  <a:cubicBezTo>
                    <a:pt x="1556" y="39"/>
                    <a:pt x="1498" y="20"/>
                    <a:pt x="14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0" name="Google Shape;1500;p50"/>
            <p:cNvSpPr/>
            <p:nvPr/>
          </p:nvSpPr>
          <p:spPr>
            <a:xfrm>
              <a:off x="-7143450" y="2703038"/>
              <a:ext cx="70050" cy="46425"/>
            </a:xfrm>
            <a:custGeom>
              <a:avLst/>
              <a:gdLst/>
              <a:ahLst/>
              <a:cxnLst/>
              <a:rect l="l" t="t" r="r" b="b"/>
              <a:pathLst>
                <a:path w="2802" h="1857" extrusionOk="0">
                  <a:moveTo>
                    <a:pt x="1693" y="0"/>
                  </a:moveTo>
                  <a:cubicBezTo>
                    <a:pt x="1245" y="0"/>
                    <a:pt x="779" y="117"/>
                    <a:pt x="390" y="331"/>
                  </a:cubicBezTo>
                  <a:cubicBezTo>
                    <a:pt x="292" y="389"/>
                    <a:pt x="195" y="487"/>
                    <a:pt x="117" y="584"/>
                  </a:cubicBezTo>
                  <a:cubicBezTo>
                    <a:pt x="59" y="681"/>
                    <a:pt x="20" y="817"/>
                    <a:pt x="1" y="934"/>
                  </a:cubicBezTo>
                  <a:cubicBezTo>
                    <a:pt x="1" y="1167"/>
                    <a:pt x="117" y="1459"/>
                    <a:pt x="312" y="1576"/>
                  </a:cubicBezTo>
                  <a:cubicBezTo>
                    <a:pt x="448" y="1634"/>
                    <a:pt x="565" y="1712"/>
                    <a:pt x="701" y="1751"/>
                  </a:cubicBezTo>
                  <a:cubicBezTo>
                    <a:pt x="837" y="1790"/>
                    <a:pt x="973" y="1809"/>
                    <a:pt x="1109" y="1848"/>
                  </a:cubicBezTo>
                  <a:cubicBezTo>
                    <a:pt x="1161" y="1848"/>
                    <a:pt x="1222" y="1857"/>
                    <a:pt x="1279" y="1857"/>
                  </a:cubicBezTo>
                  <a:cubicBezTo>
                    <a:pt x="1308" y="1857"/>
                    <a:pt x="1336" y="1855"/>
                    <a:pt x="1362" y="1848"/>
                  </a:cubicBezTo>
                  <a:cubicBezTo>
                    <a:pt x="1498" y="1848"/>
                    <a:pt x="1634" y="1848"/>
                    <a:pt x="1771" y="1809"/>
                  </a:cubicBezTo>
                  <a:cubicBezTo>
                    <a:pt x="1985" y="1770"/>
                    <a:pt x="2218" y="1693"/>
                    <a:pt x="2393" y="1576"/>
                  </a:cubicBezTo>
                  <a:cubicBezTo>
                    <a:pt x="2549" y="1479"/>
                    <a:pt x="2704" y="1362"/>
                    <a:pt x="2763" y="1167"/>
                  </a:cubicBezTo>
                  <a:cubicBezTo>
                    <a:pt x="2801" y="1031"/>
                    <a:pt x="2801" y="895"/>
                    <a:pt x="2782" y="778"/>
                  </a:cubicBezTo>
                  <a:cubicBezTo>
                    <a:pt x="2743" y="623"/>
                    <a:pt x="2685" y="487"/>
                    <a:pt x="2587" y="389"/>
                  </a:cubicBezTo>
                  <a:cubicBezTo>
                    <a:pt x="2451" y="214"/>
                    <a:pt x="2218" y="98"/>
                    <a:pt x="1985" y="98"/>
                  </a:cubicBezTo>
                  <a:cubicBezTo>
                    <a:pt x="1907" y="39"/>
                    <a:pt x="1790" y="0"/>
                    <a:pt x="1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1" name="Google Shape;1501;p50"/>
            <p:cNvSpPr/>
            <p:nvPr/>
          </p:nvSpPr>
          <p:spPr>
            <a:xfrm>
              <a:off x="-7335500" y="2663413"/>
              <a:ext cx="47175" cy="42075"/>
            </a:xfrm>
            <a:custGeom>
              <a:avLst/>
              <a:gdLst/>
              <a:ahLst/>
              <a:cxnLst/>
              <a:rect l="l" t="t" r="r" b="b"/>
              <a:pathLst>
                <a:path w="1887" h="1683" extrusionOk="0">
                  <a:moveTo>
                    <a:pt x="1157" y="0"/>
                  </a:moveTo>
                  <a:cubicBezTo>
                    <a:pt x="1109" y="0"/>
                    <a:pt x="1060" y="10"/>
                    <a:pt x="1012" y="29"/>
                  </a:cubicBezTo>
                  <a:cubicBezTo>
                    <a:pt x="973" y="49"/>
                    <a:pt x="914" y="68"/>
                    <a:pt x="856" y="88"/>
                  </a:cubicBezTo>
                  <a:cubicBezTo>
                    <a:pt x="817" y="88"/>
                    <a:pt x="798" y="107"/>
                    <a:pt x="778" y="127"/>
                  </a:cubicBezTo>
                  <a:cubicBezTo>
                    <a:pt x="720" y="127"/>
                    <a:pt x="642" y="127"/>
                    <a:pt x="584" y="146"/>
                  </a:cubicBezTo>
                  <a:lnTo>
                    <a:pt x="409" y="205"/>
                  </a:lnTo>
                  <a:cubicBezTo>
                    <a:pt x="292" y="263"/>
                    <a:pt x="214" y="341"/>
                    <a:pt x="136" y="438"/>
                  </a:cubicBezTo>
                  <a:lnTo>
                    <a:pt x="59" y="613"/>
                  </a:lnTo>
                  <a:cubicBezTo>
                    <a:pt x="20" y="749"/>
                    <a:pt x="0" y="866"/>
                    <a:pt x="39" y="982"/>
                  </a:cubicBezTo>
                  <a:cubicBezTo>
                    <a:pt x="78" y="1158"/>
                    <a:pt x="117" y="1235"/>
                    <a:pt x="214" y="1371"/>
                  </a:cubicBezTo>
                  <a:cubicBezTo>
                    <a:pt x="253" y="1430"/>
                    <a:pt x="370" y="1508"/>
                    <a:pt x="389" y="1508"/>
                  </a:cubicBezTo>
                  <a:cubicBezTo>
                    <a:pt x="389" y="1527"/>
                    <a:pt x="389" y="1527"/>
                    <a:pt x="409" y="1527"/>
                  </a:cubicBezTo>
                  <a:cubicBezTo>
                    <a:pt x="467" y="1566"/>
                    <a:pt x="525" y="1605"/>
                    <a:pt x="603" y="1624"/>
                  </a:cubicBezTo>
                  <a:cubicBezTo>
                    <a:pt x="603" y="1624"/>
                    <a:pt x="623" y="1624"/>
                    <a:pt x="642" y="1644"/>
                  </a:cubicBezTo>
                  <a:cubicBezTo>
                    <a:pt x="700" y="1644"/>
                    <a:pt x="778" y="1663"/>
                    <a:pt x="856" y="1683"/>
                  </a:cubicBezTo>
                  <a:lnTo>
                    <a:pt x="895" y="1683"/>
                  </a:lnTo>
                  <a:cubicBezTo>
                    <a:pt x="973" y="1683"/>
                    <a:pt x="1050" y="1663"/>
                    <a:pt x="1128" y="1644"/>
                  </a:cubicBezTo>
                  <a:cubicBezTo>
                    <a:pt x="1226" y="1624"/>
                    <a:pt x="1303" y="1605"/>
                    <a:pt x="1381" y="1566"/>
                  </a:cubicBezTo>
                  <a:cubicBezTo>
                    <a:pt x="1381" y="1566"/>
                    <a:pt x="1401" y="1566"/>
                    <a:pt x="1401" y="1547"/>
                  </a:cubicBezTo>
                  <a:cubicBezTo>
                    <a:pt x="1459" y="1527"/>
                    <a:pt x="1517" y="1488"/>
                    <a:pt x="1556" y="1449"/>
                  </a:cubicBezTo>
                  <a:cubicBezTo>
                    <a:pt x="1576" y="1449"/>
                    <a:pt x="1576" y="1430"/>
                    <a:pt x="1576" y="1430"/>
                  </a:cubicBezTo>
                  <a:cubicBezTo>
                    <a:pt x="1576" y="1430"/>
                    <a:pt x="1595" y="1430"/>
                    <a:pt x="1595" y="1410"/>
                  </a:cubicBezTo>
                  <a:cubicBezTo>
                    <a:pt x="1614" y="1391"/>
                    <a:pt x="1653" y="1352"/>
                    <a:pt x="1673" y="1333"/>
                  </a:cubicBezTo>
                  <a:cubicBezTo>
                    <a:pt x="1673" y="1313"/>
                    <a:pt x="1712" y="1294"/>
                    <a:pt x="1731" y="1255"/>
                  </a:cubicBezTo>
                  <a:cubicBezTo>
                    <a:pt x="1848" y="1099"/>
                    <a:pt x="1867" y="1002"/>
                    <a:pt x="1887" y="827"/>
                  </a:cubicBezTo>
                  <a:cubicBezTo>
                    <a:pt x="1887" y="827"/>
                    <a:pt x="1887" y="807"/>
                    <a:pt x="1887" y="788"/>
                  </a:cubicBezTo>
                  <a:cubicBezTo>
                    <a:pt x="1887" y="730"/>
                    <a:pt x="1887" y="652"/>
                    <a:pt x="1867" y="574"/>
                  </a:cubicBezTo>
                  <a:cubicBezTo>
                    <a:pt x="1848" y="477"/>
                    <a:pt x="1809" y="399"/>
                    <a:pt x="1751" y="321"/>
                  </a:cubicBezTo>
                  <a:cubicBezTo>
                    <a:pt x="1712" y="243"/>
                    <a:pt x="1653" y="185"/>
                    <a:pt x="1556" y="127"/>
                  </a:cubicBezTo>
                  <a:cubicBezTo>
                    <a:pt x="1478" y="68"/>
                    <a:pt x="1401" y="29"/>
                    <a:pt x="1303" y="29"/>
                  </a:cubicBezTo>
                  <a:cubicBezTo>
                    <a:pt x="1255" y="10"/>
                    <a:pt x="1206" y="0"/>
                    <a:pt x="1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2" name="Google Shape;1502;p50"/>
            <p:cNvSpPr/>
            <p:nvPr/>
          </p:nvSpPr>
          <p:spPr>
            <a:xfrm>
              <a:off x="-7093375" y="2824588"/>
              <a:ext cx="42825" cy="38925"/>
            </a:xfrm>
            <a:custGeom>
              <a:avLst/>
              <a:gdLst/>
              <a:ahLst/>
              <a:cxnLst/>
              <a:rect l="l" t="t" r="r" b="b"/>
              <a:pathLst>
                <a:path w="1713" h="1557" extrusionOk="0">
                  <a:moveTo>
                    <a:pt x="1012" y="1"/>
                  </a:moveTo>
                  <a:cubicBezTo>
                    <a:pt x="896" y="1"/>
                    <a:pt x="779" y="20"/>
                    <a:pt x="662" y="79"/>
                  </a:cubicBezTo>
                  <a:cubicBezTo>
                    <a:pt x="584" y="117"/>
                    <a:pt x="487" y="156"/>
                    <a:pt x="409" y="195"/>
                  </a:cubicBezTo>
                  <a:cubicBezTo>
                    <a:pt x="332" y="234"/>
                    <a:pt x="254" y="292"/>
                    <a:pt x="195" y="370"/>
                  </a:cubicBezTo>
                  <a:cubicBezTo>
                    <a:pt x="137" y="448"/>
                    <a:pt x="79" y="526"/>
                    <a:pt x="59" y="623"/>
                  </a:cubicBezTo>
                  <a:cubicBezTo>
                    <a:pt x="20" y="701"/>
                    <a:pt x="1" y="798"/>
                    <a:pt x="20" y="895"/>
                  </a:cubicBezTo>
                  <a:cubicBezTo>
                    <a:pt x="20" y="993"/>
                    <a:pt x="40" y="1070"/>
                    <a:pt x="98" y="1168"/>
                  </a:cubicBezTo>
                  <a:lnTo>
                    <a:pt x="195" y="1304"/>
                  </a:lnTo>
                  <a:cubicBezTo>
                    <a:pt x="273" y="1401"/>
                    <a:pt x="390" y="1479"/>
                    <a:pt x="507" y="1518"/>
                  </a:cubicBezTo>
                  <a:cubicBezTo>
                    <a:pt x="565" y="1518"/>
                    <a:pt x="623" y="1537"/>
                    <a:pt x="701" y="1557"/>
                  </a:cubicBezTo>
                  <a:cubicBezTo>
                    <a:pt x="818" y="1557"/>
                    <a:pt x="935" y="1537"/>
                    <a:pt x="1051" y="1479"/>
                  </a:cubicBezTo>
                  <a:cubicBezTo>
                    <a:pt x="1129" y="1440"/>
                    <a:pt x="1226" y="1401"/>
                    <a:pt x="1304" y="1343"/>
                  </a:cubicBezTo>
                  <a:cubicBezTo>
                    <a:pt x="1382" y="1304"/>
                    <a:pt x="1460" y="1246"/>
                    <a:pt x="1518" y="1187"/>
                  </a:cubicBezTo>
                  <a:cubicBezTo>
                    <a:pt x="1596" y="1109"/>
                    <a:pt x="1635" y="1032"/>
                    <a:pt x="1654" y="934"/>
                  </a:cubicBezTo>
                  <a:cubicBezTo>
                    <a:pt x="1693" y="837"/>
                    <a:pt x="1713" y="759"/>
                    <a:pt x="1693" y="662"/>
                  </a:cubicBezTo>
                  <a:cubicBezTo>
                    <a:pt x="1693" y="565"/>
                    <a:pt x="1674" y="468"/>
                    <a:pt x="1615" y="390"/>
                  </a:cubicBezTo>
                  <a:cubicBezTo>
                    <a:pt x="1596" y="331"/>
                    <a:pt x="1557" y="292"/>
                    <a:pt x="1518" y="234"/>
                  </a:cubicBezTo>
                  <a:cubicBezTo>
                    <a:pt x="1440" y="137"/>
                    <a:pt x="1324" y="79"/>
                    <a:pt x="1207" y="40"/>
                  </a:cubicBezTo>
                  <a:cubicBezTo>
                    <a:pt x="1148" y="20"/>
                    <a:pt x="1090" y="20"/>
                    <a:pt x="1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3" name="Google Shape;1503;p50"/>
            <p:cNvSpPr/>
            <p:nvPr/>
          </p:nvSpPr>
          <p:spPr>
            <a:xfrm>
              <a:off x="-6960125" y="2773713"/>
              <a:ext cx="41825" cy="36375"/>
            </a:xfrm>
            <a:custGeom>
              <a:avLst/>
              <a:gdLst/>
              <a:ahLst/>
              <a:cxnLst/>
              <a:rect l="l" t="t" r="r" b="b"/>
              <a:pathLst>
                <a:path w="1673" h="1455" extrusionOk="0">
                  <a:moveTo>
                    <a:pt x="958" y="0"/>
                  </a:moveTo>
                  <a:cubicBezTo>
                    <a:pt x="907" y="0"/>
                    <a:pt x="854" y="5"/>
                    <a:pt x="798" y="13"/>
                  </a:cubicBezTo>
                  <a:lnTo>
                    <a:pt x="584" y="52"/>
                  </a:lnTo>
                  <a:cubicBezTo>
                    <a:pt x="486" y="52"/>
                    <a:pt x="409" y="91"/>
                    <a:pt x="331" y="149"/>
                  </a:cubicBezTo>
                  <a:cubicBezTo>
                    <a:pt x="253" y="208"/>
                    <a:pt x="175" y="266"/>
                    <a:pt x="136" y="344"/>
                  </a:cubicBezTo>
                  <a:cubicBezTo>
                    <a:pt x="78" y="421"/>
                    <a:pt x="39" y="519"/>
                    <a:pt x="39" y="616"/>
                  </a:cubicBezTo>
                  <a:cubicBezTo>
                    <a:pt x="0" y="694"/>
                    <a:pt x="0" y="791"/>
                    <a:pt x="20" y="888"/>
                  </a:cubicBezTo>
                  <a:cubicBezTo>
                    <a:pt x="58" y="947"/>
                    <a:pt x="78" y="1005"/>
                    <a:pt x="97" y="1063"/>
                  </a:cubicBezTo>
                  <a:cubicBezTo>
                    <a:pt x="156" y="1180"/>
                    <a:pt x="233" y="1258"/>
                    <a:pt x="331" y="1336"/>
                  </a:cubicBezTo>
                  <a:cubicBezTo>
                    <a:pt x="389" y="1355"/>
                    <a:pt x="447" y="1394"/>
                    <a:pt x="506" y="1413"/>
                  </a:cubicBezTo>
                  <a:cubicBezTo>
                    <a:pt x="578" y="1437"/>
                    <a:pt x="657" y="1454"/>
                    <a:pt x="735" y="1454"/>
                  </a:cubicBezTo>
                  <a:cubicBezTo>
                    <a:pt x="783" y="1454"/>
                    <a:pt x="831" y="1448"/>
                    <a:pt x="875" y="1433"/>
                  </a:cubicBezTo>
                  <a:lnTo>
                    <a:pt x="1089" y="1413"/>
                  </a:lnTo>
                  <a:cubicBezTo>
                    <a:pt x="1187" y="1394"/>
                    <a:pt x="1264" y="1355"/>
                    <a:pt x="1342" y="1297"/>
                  </a:cubicBezTo>
                  <a:cubicBezTo>
                    <a:pt x="1420" y="1258"/>
                    <a:pt x="1498" y="1180"/>
                    <a:pt x="1537" y="1102"/>
                  </a:cubicBezTo>
                  <a:cubicBezTo>
                    <a:pt x="1595" y="1024"/>
                    <a:pt x="1634" y="927"/>
                    <a:pt x="1634" y="830"/>
                  </a:cubicBezTo>
                  <a:cubicBezTo>
                    <a:pt x="1673" y="752"/>
                    <a:pt x="1673" y="655"/>
                    <a:pt x="1653" y="558"/>
                  </a:cubicBezTo>
                  <a:cubicBezTo>
                    <a:pt x="1634" y="499"/>
                    <a:pt x="1614" y="441"/>
                    <a:pt x="1595" y="383"/>
                  </a:cubicBezTo>
                  <a:cubicBezTo>
                    <a:pt x="1537" y="285"/>
                    <a:pt x="1439" y="188"/>
                    <a:pt x="1342" y="110"/>
                  </a:cubicBezTo>
                  <a:cubicBezTo>
                    <a:pt x="1284" y="91"/>
                    <a:pt x="1225" y="52"/>
                    <a:pt x="1167" y="32"/>
                  </a:cubicBezTo>
                  <a:cubicBezTo>
                    <a:pt x="1099" y="10"/>
                    <a:pt x="1030" y="0"/>
                    <a:pt x="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4" name="Google Shape;1504;p50"/>
            <p:cNvSpPr/>
            <p:nvPr/>
          </p:nvSpPr>
          <p:spPr>
            <a:xfrm>
              <a:off x="-7007925" y="2662988"/>
              <a:ext cx="43100" cy="34900"/>
            </a:xfrm>
            <a:custGeom>
              <a:avLst/>
              <a:gdLst/>
              <a:ahLst/>
              <a:cxnLst/>
              <a:rect l="l" t="t" r="r" b="b"/>
              <a:pathLst>
                <a:path w="1724" h="1396" extrusionOk="0">
                  <a:moveTo>
                    <a:pt x="827" y="0"/>
                  </a:moveTo>
                  <a:cubicBezTo>
                    <a:pt x="557" y="0"/>
                    <a:pt x="292" y="142"/>
                    <a:pt x="181" y="474"/>
                  </a:cubicBezTo>
                  <a:cubicBezTo>
                    <a:pt x="0" y="1017"/>
                    <a:pt x="455" y="1396"/>
                    <a:pt x="897" y="1396"/>
                  </a:cubicBezTo>
                  <a:cubicBezTo>
                    <a:pt x="1167" y="1396"/>
                    <a:pt x="1432" y="1254"/>
                    <a:pt x="1543" y="922"/>
                  </a:cubicBezTo>
                  <a:cubicBezTo>
                    <a:pt x="1724" y="379"/>
                    <a:pt x="1268" y="0"/>
                    <a:pt x="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5" name="Google Shape;1505;p50"/>
            <p:cNvSpPr/>
            <p:nvPr/>
          </p:nvSpPr>
          <p:spPr>
            <a:xfrm>
              <a:off x="-6744875" y="2726188"/>
              <a:ext cx="42625" cy="34925"/>
            </a:xfrm>
            <a:custGeom>
              <a:avLst/>
              <a:gdLst/>
              <a:ahLst/>
              <a:cxnLst/>
              <a:rect l="l" t="t" r="r" b="b"/>
              <a:pathLst>
                <a:path w="1705" h="1397" extrusionOk="0">
                  <a:moveTo>
                    <a:pt x="821" y="1"/>
                  </a:moveTo>
                  <a:cubicBezTo>
                    <a:pt x="554" y="1"/>
                    <a:pt x="292" y="143"/>
                    <a:pt x="181" y="475"/>
                  </a:cubicBezTo>
                  <a:cubicBezTo>
                    <a:pt x="0" y="1018"/>
                    <a:pt x="455" y="1396"/>
                    <a:pt x="892" y="1396"/>
                  </a:cubicBezTo>
                  <a:cubicBezTo>
                    <a:pt x="1160" y="1396"/>
                    <a:pt x="1420" y="1254"/>
                    <a:pt x="1523" y="922"/>
                  </a:cubicBezTo>
                  <a:cubicBezTo>
                    <a:pt x="1704" y="379"/>
                    <a:pt x="1256" y="1"/>
                    <a:pt x="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6" name="Google Shape;1506;p50"/>
            <p:cNvSpPr/>
            <p:nvPr/>
          </p:nvSpPr>
          <p:spPr>
            <a:xfrm>
              <a:off x="-6660125" y="2830438"/>
              <a:ext cx="71000" cy="58475"/>
            </a:xfrm>
            <a:custGeom>
              <a:avLst/>
              <a:gdLst/>
              <a:ahLst/>
              <a:cxnLst/>
              <a:rect l="l" t="t" r="r" b="b"/>
              <a:pathLst>
                <a:path w="2840" h="2339" extrusionOk="0">
                  <a:moveTo>
                    <a:pt x="1887" y="0"/>
                  </a:moveTo>
                  <a:cubicBezTo>
                    <a:pt x="1556" y="0"/>
                    <a:pt x="1245" y="58"/>
                    <a:pt x="934" y="195"/>
                  </a:cubicBezTo>
                  <a:cubicBezTo>
                    <a:pt x="778" y="272"/>
                    <a:pt x="642" y="370"/>
                    <a:pt x="506" y="467"/>
                  </a:cubicBezTo>
                  <a:cubicBezTo>
                    <a:pt x="389" y="564"/>
                    <a:pt x="253" y="681"/>
                    <a:pt x="175" y="817"/>
                  </a:cubicBezTo>
                  <a:cubicBezTo>
                    <a:pt x="59" y="1012"/>
                    <a:pt x="0" y="1245"/>
                    <a:pt x="59" y="1459"/>
                  </a:cubicBezTo>
                  <a:cubicBezTo>
                    <a:pt x="98" y="1673"/>
                    <a:pt x="234" y="1848"/>
                    <a:pt x="409" y="1984"/>
                  </a:cubicBezTo>
                  <a:cubicBezTo>
                    <a:pt x="467" y="2023"/>
                    <a:pt x="545" y="2062"/>
                    <a:pt x="623" y="2101"/>
                  </a:cubicBezTo>
                  <a:cubicBezTo>
                    <a:pt x="701" y="2140"/>
                    <a:pt x="798" y="2178"/>
                    <a:pt x="876" y="2217"/>
                  </a:cubicBezTo>
                  <a:cubicBezTo>
                    <a:pt x="1051" y="2276"/>
                    <a:pt x="1226" y="2315"/>
                    <a:pt x="1401" y="2334"/>
                  </a:cubicBezTo>
                  <a:cubicBezTo>
                    <a:pt x="1443" y="2337"/>
                    <a:pt x="1483" y="2339"/>
                    <a:pt x="1523" y="2339"/>
                  </a:cubicBezTo>
                  <a:cubicBezTo>
                    <a:pt x="1719" y="2339"/>
                    <a:pt x="1884" y="2298"/>
                    <a:pt x="2062" y="2217"/>
                  </a:cubicBezTo>
                  <a:cubicBezTo>
                    <a:pt x="2179" y="2178"/>
                    <a:pt x="2276" y="2120"/>
                    <a:pt x="2354" y="2062"/>
                  </a:cubicBezTo>
                  <a:cubicBezTo>
                    <a:pt x="2451" y="1984"/>
                    <a:pt x="2529" y="1906"/>
                    <a:pt x="2607" y="1809"/>
                  </a:cubicBezTo>
                  <a:cubicBezTo>
                    <a:pt x="2743" y="1634"/>
                    <a:pt x="2821" y="1381"/>
                    <a:pt x="2840" y="1167"/>
                  </a:cubicBezTo>
                  <a:cubicBezTo>
                    <a:pt x="2840" y="973"/>
                    <a:pt x="2782" y="798"/>
                    <a:pt x="2645" y="661"/>
                  </a:cubicBezTo>
                  <a:cubicBezTo>
                    <a:pt x="2626" y="623"/>
                    <a:pt x="2587" y="584"/>
                    <a:pt x="2548" y="564"/>
                  </a:cubicBezTo>
                  <a:cubicBezTo>
                    <a:pt x="2529" y="447"/>
                    <a:pt x="2470" y="331"/>
                    <a:pt x="2393" y="253"/>
                  </a:cubicBezTo>
                  <a:cubicBezTo>
                    <a:pt x="2256" y="117"/>
                    <a:pt x="2081" y="20"/>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7" name="Google Shape;1507;p50"/>
            <p:cNvSpPr/>
            <p:nvPr/>
          </p:nvSpPr>
          <p:spPr>
            <a:xfrm>
              <a:off x="-6795800" y="2841288"/>
              <a:ext cx="51575" cy="46550"/>
            </a:xfrm>
            <a:custGeom>
              <a:avLst/>
              <a:gdLst/>
              <a:ahLst/>
              <a:cxnLst/>
              <a:rect l="l" t="t" r="r" b="b"/>
              <a:pathLst>
                <a:path w="2063" h="1862" extrusionOk="0">
                  <a:moveTo>
                    <a:pt x="1270" y="1"/>
                  </a:moveTo>
                  <a:cubicBezTo>
                    <a:pt x="1219" y="1"/>
                    <a:pt x="1166" y="5"/>
                    <a:pt x="1110" y="13"/>
                  </a:cubicBezTo>
                  <a:cubicBezTo>
                    <a:pt x="1032" y="33"/>
                    <a:pt x="954" y="52"/>
                    <a:pt x="876" y="91"/>
                  </a:cubicBezTo>
                  <a:cubicBezTo>
                    <a:pt x="798" y="111"/>
                    <a:pt x="721" y="150"/>
                    <a:pt x="643" y="189"/>
                  </a:cubicBezTo>
                  <a:cubicBezTo>
                    <a:pt x="565" y="227"/>
                    <a:pt x="507" y="266"/>
                    <a:pt x="429" y="325"/>
                  </a:cubicBezTo>
                  <a:cubicBezTo>
                    <a:pt x="409" y="344"/>
                    <a:pt x="390" y="364"/>
                    <a:pt x="371" y="383"/>
                  </a:cubicBezTo>
                  <a:cubicBezTo>
                    <a:pt x="273" y="441"/>
                    <a:pt x="195" y="539"/>
                    <a:pt x="118" y="616"/>
                  </a:cubicBezTo>
                  <a:cubicBezTo>
                    <a:pt x="98" y="675"/>
                    <a:pt x="79" y="733"/>
                    <a:pt x="40" y="791"/>
                  </a:cubicBezTo>
                  <a:cubicBezTo>
                    <a:pt x="1" y="889"/>
                    <a:pt x="1" y="986"/>
                    <a:pt x="20" y="1083"/>
                  </a:cubicBezTo>
                  <a:cubicBezTo>
                    <a:pt x="20" y="1142"/>
                    <a:pt x="20" y="1200"/>
                    <a:pt x="59" y="1258"/>
                  </a:cubicBezTo>
                  <a:cubicBezTo>
                    <a:pt x="79" y="1336"/>
                    <a:pt x="118" y="1414"/>
                    <a:pt x="176" y="1492"/>
                  </a:cubicBezTo>
                  <a:cubicBezTo>
                    <a:pt x="254" y="1550"/>
                    <a:pt x="312" y="1608"/>
                    <a:pt x="390" y="1667"/>
                  </a:cubicBezTo>
                  <a:cubicBezTo>
                    <a:pt x="409" y="1667"/>
                    <a:pt x="409" y="1686"/>
                    <a:pt x="429" y="1686"/>
                  </a:cubicBezTo>
                  <a:cubicBezTo>
                    <a:pt x="507" y="1725"/>
                    <a:pt x="565" y="1764"/>
                    <a:pt x="643" y="1783"/>
                  </a:cubicBezTo>
                  <a:cubicBezTo>
                    <a:pt x="662" y="1803"/>
                    <a:pt x="682" y="1803"/>
                    <a:pt x="721" y="1803"/>
                  </a:cubicBezTo>
                  <a:cubicBezTo>
                    <a:pt x="798" y="1822"/>
                    <a:pt x="896" y="1861"/>
                    <a:pt x="993" y="1861"/>
                  </a:cubicBezTo>
                  <a:lnTo>
                    <a:pt x="1032" y="1861"/>
                  </a:lnTo>
                  <a:cubicBezTo>
                    <a:pt x="1110" y="1861"/>
                    <a:pt x="1187" y="1842"/>
                    <a:pt x="1265" y="1842"/>
                  </a:cubicBezTo>
                  <a:cubicBezTo>
                    <a:pt x="1285" y="1842"/>
                    <a:pt x="1324" y="1822"/>
                    <a:pt x="1343" y="1822"/>
                  </a:cubicBezTo>
                  <a:cubicBezTo>
                    <a:pt x="1440" y="1803"/>
                    <a:pt x="1518" y="1764"/>
                    <a:pt x="1596" y="1725"/>
                  </a:cubicBezTo>
                  <a:cubicBezTo>
                    <a:pt x="1615" y="1725"/>
                    <a:pt x="1615" y="1706"/>
                    <a:pt x="1635" y="1706"/>
                  </a:cubicBezTo>
                  <a:cubicBezTo>
                    <a:pt x="1693" y="1667"/>
                    <a:pt x="1771" y="1628"/>
                    <a:pt x="1829" y="1589"/>
                  </a:cubicBezTo>
                  <a:cubicBezTo>
                    <a:pt x="1888" y="1511"/>
                    <a:pt x="1946" y="1453"/>
                    <a:pt x="1985" y="1355"/>
                  </a:cubicBezTo>
                  <a:cubicBezTo>
                    <a:pt x="2043" y="1278"/>
                    <a:pt x="2063" y="1180"/>
                    <a:pt x="2063" y="1083"/>
                  </a:cubicBezTo>
                  <a:cubicBezTo>
                    <a:pt x="2063" y="986"/>
                    <a:pt x="2063" y="889"/>
                    <a:pt x="2024" y="811"/>
                  </a:cubicBezTo>
                  <a:cubicBezTo>
                    <a:pt x="2004" y="772"/>
                    <a:pt x="1985" y="753"/>
                    <a:pt x="1985" y="714"/>
                  </a:cubicBezTo>
                  <a:cubicBezTo>
                    <a:pt x="1985" y="655"/>
                    <a:pt x="1965" y="616"/>
                    <a:pt x="1965" y="578"/>
                  </a:cubicBezTo>
                  <a:cubicBezTo>
                    <a:pt x="1946" y="519"/>
                    <a:pt x="1926" y="461"/>
                    <a:pt x="1907" y="402"/>
                  </a:cubicBezTo>
                  <a:cubicBezTo>
                    <a:pt x="1849" y="286"/>
                    <a:pt x="1771" y="189"/>
                    <a:pt x="1654" y="130"/>
                  </a:cubicBezTo>
                  <a:lnTo>
                    <a:pt x="1479" y="33"/>
                  </a:lnTo>
                  <a:cubicBezTo>
                    <a:pt x="1411" y="10"/>
                    <a:pt x="1342" y="1"/>
                    <a:pt x="1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8" name="Google Shape;1508;p50"/>
            <p:cNvSpPr/>
            <p:nvPr/>
          </p:nvSpPr>
          <p:spPr>
            <a:xfrm>
              <a:off x="-6963550" y="2893638"/>
              <a:ext cx="54500" cy="43300"/>
            </a:xfrm>
            <a:custGeom>
              <a:avLst/>
              <a:gdLst/>
              <a:ahLst/>
              <a:cxnLst/>
              <a:rect l="l" t="t" r="r" b="b"/>
              <a:pathLst>
                <a:path w="2180" h="1732" extrusionOk="0">
                  <a:moveTo>
                    <a:pt x="837" y="1"/>
                  </a:moveTo>
                  <a:cubicBezTo>
                    <a:pt x="818" y="1"/>
                    <a:pt x="779" y="1"/>
                    <a:pt x="740" y="20"/>
                  </a:cubicBezTo>
                  <a:lnTo>
                    <a:pt x="701" y="20"/>
                  </a:lnTo>
                  <a:cubicBezTo>
                    <a:pt x="623" y="39"/>
                    <a:pt x="546" y="78"/>
                    <a:pt x="487" y="117"/>
                  </a:cubicBezTo>
                  <a:cubicBezTo>
                    <a:pt x="351" y="195"/>
                    <a:pt x="312" y="215"/>
                    <a:pt x="215" y="331"/>
                  </a:cubicBezTo>
                  <a:cubicBezTo>
                    <a:pt x="195" y="351"/>
                    <a:pt x="157" y="390"/>
                    <a:pt x="137" y="409"/>
                  </a:cubicBezTo>
                  <a:cubicBezTo>
                    <a:pt x="137" y="409"/>
                    <a:pt x="137" y="428"/>
                    <a:pt x="137" y="428"/>
                  </a:cubicBezTo>
                  <a:cubicBezTo>
                    <a:pt x="98" y="487"/>
                    <a:pt x="79" y="545"/>
                    <a:pt x="40" y="603"/>
                  </a:cubicBezTo>
                  <a:cubicBezTo>
                    <a:pt x="20" y="681"/>
                    <a:pt x="1" y="779"/>
                    <a:pt x="1" y="856"/>
                  </a:cubicBezTo>
                  <a:cubicBezTo>
                    <a:pt x="1" y="856"/>
                    <a:pt x="1" y="856"/>
                    <a:pt x="1" y="876"/>
                  </a:cubicBezTo>
                  <a:cubicBezTo>
                    <a:pt x="1" y="895"/>
                    <a:pt x="1" y="934"/>
                    <a:pt x="1" y="973"/>
                  </a:cubicBezTo>
                  <a:cubicBezTo>
                    <a:pt x="1" y="1051"/>
                    <a:pt x="20" y="1148"/>
                    <a:pt x="59" y="1226"/>
                  </a:cubicBezTo>
                  <a:cubicBezTo>
                    <a:pt x="98" y="1265"/>
                    <a:pt x="137" y="1343"/>
                    <a:pt x="176" y="1381"/>
                  </a:cubicBezTo>
                  <a:cubicBezTo>
                    <a:pt x="195" y="1420"/>
                    <a:pt x="293" y="1479"/>
                    <a:pt x="312" y="1518"/>
                  </a:cubicBezTo>
                  <a:cubicBezTo>
                    <a:pt x="332" y="1518"/>
                    <a:pt x="351" y="1537"/>
                    <a:pt x="370" y="1557"/>
                  </a:cubicBezTo>
                  <a:cubicBezTo>
                    <a:pt x="468" y="1595"/>
                    <a:pt x="565" y="1654"/>
                    <a:pt x="662" y="1673"/>
                  </a:cubicBezTo>
                  <a:cubicBezTo>
                    <a:pt x="740" y="1712"/>
                    <a:pt x="818" y="1712"/>
                    <a:pt x="896" y="1732"/>
                  </a:cubicBezTo>
                  <a:lnTo>
                    <a:pt x="1129" y="1732"/>
                  </a:lnTo>
                  <a:cubicBezTo>
                    <a:pt x="1187" y="1712"/>
                    <a:pt x="1226" y="1712"/>
                    <a:pt x="1285" y="1712"/>
                  </a:cubicBezTo>
                  <a:cubicBezTo>
                    <a:pt x="1304" y="1712"/>
                    <a:pt x="1324" y="1693"/>
                    <a:pt x="1343" y="1693"/>
                  </a:cubicBezTo>
                  <a:cubicBezTo>
                    <a:pt x="1421" y="1673"/>
                    <a:pt x="1499" y="1634"/>
                    <a:pt x="1576" y="1615"/>
                  </a:cubicBezTo>
                  <a:cubicBezTo>
                    <a:pt x="1596" y="1595"/>
                    <a:pt x="1615" y="1595"/>
                    <a:pt x="1635" y="1576"/>
                  </a:cubicBezTo>
                  <a:cubicBezTo>
                    <a:pt x="1713" y="1537"/>
                    <a:pt x="1771" y="1479"/>
                    <a:pt x="1849" y="1420"/>
                  </a:cubicBezTo>
                  <a:cubicBezTo>
                    <a:pt x="1907" y="1381"/>
                    <a:pt x="1965" y="1304"/>
                    <a:pt x="2004" y="1245"/>
                  </a:cubicBezTo>
                  <a:cubicBezTo>
                    <a:pt x="2024" y="1226"/>
                    <a:pt x="2043" y="1206"/>
                    <a:pt x="2063" y="1187"/>
                  </a:cubicBezTo>
                  <a:cubicBezTo>
                    <a:pt x="2121" y="1090"/>
                    <a:pt x="2140" y="1012"/>
                    <a:pt x="2160" y="915"/>
                  </a:cubicBezTo>
                  <a:cubicBezTo>
                    <a:pt x="2179" y="817"/>
                    <a:pt x="2179" y="720"/>
                    <a:pt x="2160" y="642"/>
                  </a:cubicBezTo>
                  <a:cubicBezTo>
                    <a:pt x="2140" y="545"/>
                    <a:pt x="2101" y="467"/>
                    <a:pt x="2043" y="390"/>
                  </a:cubicBezTo>
                  <a:cubicBezTo>
                    <a:pt x="2004" y="312"/>
                    <a:pt x="1946" y="234"/>
                    <a:pt x="1849" y="195"/>
                  </a:cubicBezTo>
                  <a:cubicBezTo>
                    <a:pt x="1790" y="156"/>
                    <a:pt x="1751" y="137"/>
                    <a:pt x="1693" y="98"/>
                  </a:cubicBezTo>
                  <a:cubicBezTo>
                    <a:pt x="1613" y="75"/>
                    <a:pt x="1540" y="66"/>
                    <a:pt x="1466" y="66"/>
                  </a:cubicBezTo>
                  <a:cubicBezTo>
                    <a:pt x="1414" y="66"/>
                    <a:pt x="1360" y="70"/>
                    <a:pt x="1304" y="78"/>
                  </a:cubicBezTo>
                  <a:cubicBezTo>
                    <a:pt x="1304" y="78"/>
                    <a:pt x="1304" y="78"/>
                    <a:pt x="1304" y="98"/>
                  </a:cubicBezTo>
                  <a:cubicBezTo>
                    <a:pt x="1265" y="78"/>
                    <a:pt x="1226" y="59"/>
                    <a:pt x="1187" y="39"/>
                  </a:cubicBezTo>
                  <a:lnTo>
                    <a:pt x="1168" y="39"/>
                  </a:lnTo>
                  <a:cubicBezTo>
                    <a:pt x="1110" y="20"/>
                    <a:pt x="1032"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9" name="Google Shape;1509;p50"/>
            <p:cNvSpPr/>
            <p:nvPr/>
          </p:nvSpPr>
          <p:spPr>
            <a:xfrm>
              <a:off x="-7260150" y="2836263"/>
              <a:ext cx="63250" cy="47675"/>
            </a:xfrm>
            <a:custGeom>
              <a:avLst/>
              <a:gdLst/>
              <a:ahLst/>
              <a:cxnLst/>
              <a:rect l="l" t="t" r="r" b="b"/>
              <a:pathLst>
                <a:path w="2530" h="1907" extrusionOk="0">
                  <a:moveTo>
                    <a:pt x="1109" y="1"/>
                  </a:moveTo>
                  <a:cubicBezTo>
                    <a:pt x="1012" y="20"/>
                    <a:pt x="915" y="20"/>
                    <a:pt x="837" y="39"/>
                  </a:cubicBezTo>
                  <a:cubicBezTo>
                    <a:pt x="740" y="59"/>
                    <a:pt x="662" y="98"/>
                    <a:pt x="565" y="117"/>
                  </a:cubicBezTo>
                  <a:cubicBezTo>
                    <a:pt x="448" y="176"/>
                    <a:pt x="331" y="253"/>
                    <a:pt x="254" y="331"/>
                  </a:cubicBezTo>
                  <a:cubicBezTo>
                    <a:pt x="156" y="409"/>
                    <a:pt x="79" y="526"/>
                    <a:pt x="40" y="642"/>
                  </a:cubicBezTo>
                  <a:cubicBezTo>
                    <a:pt x="1" y="740"/>
                    <a:pt x="1" y="837"/>
                    <a:pt x="1" y="915"/>
                  </a:cubicBezTo>
                  <a:cubicBezTo>
                    <a:pt x="1" y="1012"/>
                    <a:pt x="40" y="1109"/>
                    <a:pt x="79" y="1187"/>
                  </a:cubicBezTo>
                  <a:cubicBezTo>
                    <a:pt x="137" y="1304"/>
                    <a:pt x="215" y="1401"/>
                    <a:pt x="312" y="1459"/>
                  </a:cubicBezTo>
                  <a:cubicBezTo>
                    <a:pt x="429" y="1556"/>
                    <a:pt x="545" y="1634"/>
                    <a:pt x="682" y="1712"/>
                  </a:cubicBezTo>
                  <a:cubicBezTo>
                    <a:pt x="798" y="1770"/>
                    <a:pt x="915" y="1829"/>
                    <a:pt x="1032" y="1848"/>
                  </a:cubicBezTo>
                  <a:cubicBezTo>
                    <a:pt x="1129" y="1868"/>
                    <a:pt x="1207" y="1907"/>
                    <a:pt x="1304" y="1907"/>
                  </a:cubicBezTo>
                  <a:cubicBezTo>
                    <a:pt x="1382" y="1907"/>
                    <a:pt x="1479" y="1887"/>
                    <a:pt x="1557" y="1887"/>
                  </a:cubicBezTo>
                  <a:cubicBezTo>
                    <a:pt x="1673" y="1868"/>
                    <a:pt x="1771" y="1829"/>
                    <a:pt x="1887" y="1790"/>
                  </a:cubicBezTo>
                  <a:cubicBezTo>
                    <a:pt x="1907" y="1770"/>
                    <a:pt x="1926" y="1751"/>
                    <a:pt x="1946" y="1751"/>
                  </a:cubicBezTo>
                  <a:cubicBezTo>
                    <a:pt x="2024" y="1693"/>
                    <a:pt x="2101" y="1654"/>
                    <a:pt x="2160" y="1595"/>
                  </a:cubicBezTo>
                  <a:cubicBezTo>
                    <a:pt x="2374" y="1420"/>
                    <a:pt x="2510" y="1148"/>
                    <a:pt x="2510" y="856"/>
                  </a:cubicBezTo>
                  <a:cubicBezTo>
                    <a:pt x="2529" y="662"/>
                    <a:pt x="2471" y="487"/>
                    <a:pt x="2335" y="351"/>
                  </a:cubicBezTo>
                  <a:cubicBezTo>
                    <a:pt x="2276" y="273"/>
                    <a:pt x="2199" y="214"/>
                    <a:pt x="2121" y="176"/>
                  </a:cubicBezTo>
                  <a:cubicBezTo>
                    <a:pt x="2024" y="137"/>
                    <a:pt x="1946" y="98"/>
                    <a:pt x="1849" y="98"/>
                  </a:cubicBezTo>
                  <a:cubicBezTo>
                    <a:pt x="1771" y="98"/>
                    <a:pt x="1712" y="117"/>
                    <a:pt x="1654" y="117"/>
                  </a:cubicBezTo>
                  <a:cubicBezTo>
                    <a:pt x="1479" y="39"/>
                    <a:pt x="1285" y="1"/>
                    <a:pt x="1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07" name="Picture 106"/>
          <p:cNvPicPr/>
          <p:nvPr/>
        </p:nvPicPr>
        <p:blipFill>
          <a:blip r:embed="rId1"/>
          <a:stretch>
            <a:fillRect/>
          </a:stretch>
        </p:blipFill>
        <p:spPr>
          <a:xfrm>
            <a:off x="1547495" y="795020"/>
            <a:ext cx="1937385" cy="1654810"/>
          </a:xfrm>
          <a:prstGeom prst="roundRect">
            <a:avLst/>
          </a:prstGeom>
          <a:noFill/>
          <a:ln w="9525">
            <a:noFill/>
          </a:ln>
        </p:spPr>
      </p:pic>
      <p:pic>
        <p:nvPicPr>
          <p:cNvPr id="108" name="Picture 107"/>
          <p:cNvPicPr/>
          <p:nvPr/>
        </p:nvPicPr>
        <p:blipFill>
          <a:blip r:embed="rId2"/>
          <a:stretch>
            <a:fillRect/>
          </a:stretch>
        </p:blipFill>
        <p:spPr>
          <a:xfrm>
            <a:off x="6074410" y="795020"/>
            <a:ext cx="1903095" cy="1455420"/>
          </a:xfrm>
          <a:prstGeom prst="roundRect">
            <a:avLst/>
          </a:prstGeom>
          <a:noFill/>
          <a:ln w="9525">
            <a:noFill/>
          </a:ln>
        </p:spPr>
      </p:pic>
      <p:pic>
        <p:nvPicPr>
          <p:cNvPr id="109" name="Picture 108"/>
          <p:cNvPicPr/>
          <p:nvPr/>
        </p:nvPicPr>
        <p:blipFill>
          <a:blip r:embed="rId3"/>
          <a:stretch>
            <a:fillRect/>
          </a:stretch>
        </p:blipFill>
        <p:spPr>
          <a:xfrm>
            <a:off x="6228080" y="2903855"/>
            <a:ext cx="1945005" cy="1527810"/>
          </a:xfrm>
          <a:prstGeom prst="roundRect">
            <a:avLst/>
          </a:prstGeom>
          <a:noFill/>
          <a:ln w="9525">
            <a:noFill/>
          </a:ln>
        </p:spPr>
      </p:pic>
      <p:pic>
        <p:nvPicPr>
          <p:cNvPr id="110" name="Picture 109"/>
          <p:cNvPicPr/>
          <p:nvPr/>
        </p:nvPicPr>
        <p:blipFill>
          <a:blip r:embed="rId4"/>
          <a:stretch>
            <a:fillRect/>
          </a:stretch>
        </p:blipFill>
        <p:spPr>
          <a:xfrm>
            <a:off x="1475740" y="3075940"/>
            <a:ext cx="1962785" cy="1355725"/>
          </a:xfrm>
          <a:prstGeom prst="roundRect">
            <a:avLst/>
          </a:prstGeom>
          <a:noFill/>
          <a:ln w="9525">
            <a:noFill/>
          </a:ln>
        </p:spPr>
      </p:pic>
      <p:sp>
        <p:nvSpPr>
          <p:cNvPr id="3" name="Text Box 2"/>
          <p:cNvSpPr txBox="1"/>
          <p:nvPr/>
        </p:nvSpPr>
        <p:spPr>
          <a:xfrm>
            <a:off x="395605" y="106680"/>
            <a:ext cx="7581900" cy="521970"/>
          </a:xfrm>
          <a:prstGeom prst="rect">
            <a:avLst/>
          </a:prstGeom>
          <a:noFill/>
        </p:spPr>
        <p:txBody>
          <a:bodyPr wrap="square" rtlCol="0">
            <a:spAutoFit/>
          </a:bodyPr>
          <a:p>
            <a:r>
              <a:rPr lang="en-US" sz="2800"/>
              <a:t>Hãy chia sẻ về các món ăn từ nấm mà em biết.</a:t>
            </a:r>
            <a:endParaRPr lang="en-US" sz="2800"/>
          </a:p>
        </p:txBody>
      </p:sp>
      <p:sp>
        <p:nvSpPr>
          <p:cNvPr id="4" name="Text Box 3"/>
          <p:cNvSpPr txBox="1"/>
          <p:nvPr/>
        </p:nvSpPr>
        <p:spPr>
          <a:xfrm>
            <a:off x="1704975" y="2571750"/>
            <a:ext cx="1504315" cy="424180"/>
          </a:xfrm>
          <a:prstGeom prst="rect">
            <a:avLst/>
          </a:prstGeom>
          <a:noFill/>
        </p:spPr>
        <p:txBody>
          <a:bodyPr wrap="square" rtlCol="0">
            <a:noAutofit/>
          </a:bodyPr>
          <a:p>
            <a:r>
              <a:rPr lang="en-US" sz="2400" b="1"/>
              <a:t>Nấm xào</a:t>
            </a:r>
            <a:endParaRPr lang="en-US" sz="2400" b="1"/>
          </a:p>
        </p:txBody>
      </p:sp>
      <p:sp>
        <p:nvSpPr>
          <p:cNvPr id="5" name="Text Box 4"/>
          <p:cNvSpPr txBox="1"/>
          <p:nvPr/>
        </p:nvSpPr>
        <p:spPr>
          <a:xfrm>
            <a:off x="6372225" y="2355850"/>
            <a:ext cx="1504315" cy="424180"/>
          </a:xfrm>
          <a:prstGeom prst="rect">
            <a:avLst/>
          </a:prstGeom>
          <a:noFill/>
        </p:spPr>
        <p:txBody>
          <a:bodyPr wrap="square" rtlCol="0">
            <a:noAutofit/>
          </a:bodyPr>
          <a:p>
            <a:r>
              <a:rPr lang="en-US" sz="2400" b="1"/>
              <a:t>Nấm kho</a:t>
            </a:r>
            <a:endParaRPr lang="en-US" sz="2400" b="1"/>
          </a:p>
        </p:txBody>
      </p:sp>
      <p:sp>
        <p:nvSpPr>
          <p:cNvPr id="6" name="Text Box 5"/>
          <p:cNvSpPr txBox="1"/>
          <p:nvPr/>
        </p:nvSpPr>
        <p:spPr>
          <a:xfrm>
            <a:off x="1704975" y="4587875"/>
            <a:ext cx="1848485" cy="424180"/>
          </a:xfrm>
          <a:prstGeom prst="rect">
            <a:avLst/>
          </a:prstGeom>
          <a:noFill/>
        </p:spPr>
        <p:txBody>
          <a:bodyPr wrap="square" rtlCol="0">
            <a:noAutofit/>
          </a:bodyPr>
          <a:p>
            <a:r>
              <a:rPr lang="en-US" sz="2400" b="1"/>
              <a:t>Cháo nấm</a:t>
            </a:r>
            <a:endParaRPr lang="en-US" sz="2400" b="1"/>
          </a:p>
        </p:txBody>
      </p:sp>
      <p:sp>
        <p:nvSpPr>
          <p:cNvPr id="7" name="Text Box 6"/>
          <p:cNvSpPr txBox="1"/>
          <p:nvPr/>
        </p:nvSpPr>
        <p:spPr>
          <a:xfrm>
            <a:off x="6473190" y="4516120"/>
            <a:ext cx="1848485" cy="424180"/>
          </a:xfrm>
          <a:prstGeom prst="rect">
            <a:avLst/>
          </a:prstGeom>
          <a:noFill/>
        </p:spPr>
        <p:txBody>
          <a:bodyPr wrap="square" rtlCol="0">
            <a:noAutofit/>
          </a:bodyPr>
          <a:p>
            <a:r>
              <a:rPr lang="en-US" sz="2400" b="1"/>
              <a:t>Canh nấm</a:t>
            </a:r>
            <a:endParaRPr lang="en-U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chemeClr val="accent3"/>
            </a:gs>
            <a:gs pos="100000">
              <a:schemeClr val="accent4"/>
            </a:gs>
          </a:gsLst>
          <a:path path="circle">
            <a:fillToRect l="50000" t="50000" r="50000" b="50000"/>
          </a:path>
          <a:tileRect/>
        </a:gradFill>
        <a:effectLst/>
      </p:bgPr>
    </p:bg>
    <p:spTree>
      <p:nvGrpSpPr>
        <p:cNvPr id="1431" name="Shape 1431"/>
        <p:cNvGrpSpPr/>
        <p:nvPr/>
      </p:nvGrpSpPr>
      <p:grpSpPr>
        <a:xfrm>
          <a:off x="0" y="0"/>
          <a:ext cx="0" cy="0"/>
          <a:chOff x="0" y="0"/>
          <a:chExt cx="0" cy="0"/>
        </a:xfrm>
      </p:grpSpPr>
      <p:sp>
        <p:nvSpPr>
          <p:cNvPr id="1436" name="Google Shape;1436;p50"/>
          <p:cNvSpPr/>
          <p:nvPr/>
        </p:nvSpPr>
        <p:spPr>
          <a:xfrm rot="-7199731">
            <a:off x="7822765" y="-1856706"/>
            <a:ext cx="3187288" cy="3530159"/>
          </a:xfrm>
          <a:custGeom>
            <a:avLst/>
            <a:gdLst/>
            <a:ahLst/>
            <a:cxnLst/>
            <a:rect l="l" t="t" r="r" b="b"/>
            <a:pathLst>
              <a:path w="107828" h="139079" extrusionOk="0">
                <a:moveTo>
                  <a:pt x="81067" y="1"/>
                </a:moveTo>
                <a:cubicBezTo>
                  <a:pt x="75947" y="1"/>
                  <a:pt x="71037" y="1668"/>
                  <a:pt x="67957" y="5775"/>
                </a:cubicBezTo>
                <a:cubicBezTo>
                  <a:pt x="65292" y="9334"/>
                  <a:pt x="66070" y="14624"/>
                  <a:pt x="64417" y="18728"/>
                </a:cubicBezTo>
                <a:cubicBezTo>
                  <a:pt x="62025" y="24679"/>
                  <a:pt x="57629" y="29736"/>
                  <a:pt x="53175" y="34249"/>
                </a:cubicBezTo>
                <a:cubicBezTo>
                  <a:pt x="42284" y="45315"/>
                  <a:pt x="30244" y="55273"/>
                  <a:pt x="20189" y="67098"/>
                </a:cubicBezTo>
                <a:cubicBezTo>
                  <a:pt x="10134" y="78924"/>
                  <a:pt x="1965" y="93083"/>
                  <a:pt x="701" y="108564"/>
                </a:cubicBezTo>
                <a:cubicBezTo>
                  <a:pt x="1" y="116928"/>
                  <a:pt x="1595" y="125874"/>
                  <a:pt x="7080" y="132215"/>
                </a:cubicBezTo>
                <a:cubicBezTo>
                  <a:pt x="10731" y="136435"/>
                  <a:pt x="16380" y="139078"/>
                  <a:pt x="21855" y="139078"/>
                </a:cubicBezTo>
                <a:cubicBezTo>
                  <a:pt x="24606" y="139078"/>
                  <a:pt x="27313" y="138411"/>
                  <a:pt x="29700" y="136941"/>
                </a:cubicBezTo>
                <a:cubicBezTo>
                  <a:pt x="33492" y="134588"/>
                  <a:pt x="36001" y="130659"/>
                  <a:pt x="38160" y="126769"/>
                </a:cubicBezTo>
                <a:cubicBezTo>
                  <a:pt x="44462" y="115450"/>
                  <a:pt x="49207" y="102944"/>
                  <a:pt x="58193" y="93588"/>
                </a:cubicBezTo>
                <a:cubicBezTo>
                  <a:pt x="65525" y="85964"/>
                  <a:pt x="75153" y="80985"/>
                  <a:pt x="83341" y="74256"/>
                </a:cubicBezTo>
                <a:cubicBezTo>
                  <a:pt x="89643" y="69102"/>
                  <a:pt x="95069" y="62897"/>
                  <a:pt x="99367" y="55954"/>
                </a:cubicBezTo>
                <a:cubicBezTo>
                  <a:pt x="104210" y="48155"/>
                  <a:pt x="107633" y="39228"/>
                  <a:pt x="107731" y="30028"/>
                </a:cubicBezTo>
                <a:cubicBezTo>
                  <a:pt x="107828" y="20828"/>
                  <a:pt x="104269" y="11376"/>
                  <a:pt x="97189" y="5522"/>
                </a:cubicBezTo>
                <a:cubicBezTo>
                  <a:pt x="93221" y="2243"/>
                  <a:pt x="87003" y="1"/>
                  <a:pt x="8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39" name="Google Shape;1439;p50"/>
          <p:cNvGrpSpPr/>
          <p:nvPr/>
        </p:nvGrpSpPr>
        <p:grpSpPr>
          <a:xfrm rot="-4594075">
            <a:off x="8102466" y="-424914"/>
            <a:ext cx="1727959" cy="1697443"/>
            <a:chOff x="-7335500" y="1806788"/>
            <a:chExt cx="1150450" cy="1130150"/>
          </a:xfrm>
        </p:grpSpPr>
        <p:sp>
          <p:nvSpPr>
            <p:cNvPr id="1440" name="Google Shape;1440;p50"/>
            <p:cNvSpPr/>
            <p:nvPr/>
          </p:nvSpPr>
          <p:spPr>
            <a:xfrm>
              <a:off x="-6268700" y="2048838"/>
              <a:ext cx="67125" cy="67900"/>
            </a:xfrm>
            <a:custGeom>
              <a:avLst/>
              <a:gdLst/>
              <a:ahLst/>
              <a:cxnLst/>
              <a:rect l="l" t="t" r="r" b="b"/>
              <a:pathLst>
                <a:path w="2685" h="2716" extrusionOk="0">
                  <a:moveTo>
                    <a:pt x="1237" y="1"/>
                  </a:moveTo>
                  <a:cubicBezTo>
                    <a:pt x="1168" y="1"/>
                    <a:pt x="1100" y="15"/>
                    <a:pt x="1031" y="28"/>
                  </a:cubicBezTo>
                  <a:cubicBezTo>
                    <a:pt x="914" y="28"/>
                    <a:pt x="798" y="67"/>
                    <a:pt x="681" y="126"/>
                  </a:cubicBezTo>
                  <a:cubicBezTo>
                    <a:pt x="506" y="204"/>
                    <a:pt x="389" y="340"/>
                    <a:pt x="253" y="495"/>
                  </a:cubicBezTo>
                  <a:cubicBezTo>
                    <a:pt x="233" y="515"/>
                    <a:pt x="214" y="534"/>
                    <a:pt x="195" y="573"/>
                  </a:cubicBezTo>
                  <a:cubicBezTo>
                    <a:pt x="156" y="651"/>
                    <a:pt x="97" y="748"/>
                    <a:pt x="58" y="845"/>
                  </a:cubicBezTo>
                  <a:cubicBezTo>
                    <a:pt x="20" y="981"/>
                    <a:pt x="0" y="1118"/>
                    <a:pt x="0" y="1254"/>
                  </a:cubicBezTo>
                  <a:cubicBezTo>
                    <a:pt x="0" y="1390"/>
                    <a:pt x="0" y="1526"/>
                    <a:pt x="39" y="1662"/>
                  </a:cubicBezTo>
                  <a:cubicBezTo>
                    <a:pt x="78" y="1740"/>
                    <a:pt x="97" y="1837"/>
                    <a:pt x="136" y="1915"/>
                  </a:cubicBezTo>
                  <a:cubicBezTo>
                    <a:pt x="175" y="2012"/>
                    <a:pt x="233" y="2090"/>
                    <a:pt x="292" y="2168"/>
                  </a:cubicBezTo>
                  <a:cubicBezTo>
                    <a:pt x="370" y="2285"/>
                    <a:pt x="486" y="2362"/>
                    <a:pt x="584" y="2460"/>
                  </a:cubicBezTo>
                  <a:cubicBezTo>
                    <a:pt x="622" y="2479"/>
                    <a:pt x="642" y="2499"/>
                    <a:pt x="681" y="2518"/>
                  </a:cubicBezTo>
                  <a:cubicBezTo>
                    <a:pt x="759" y="2557"/>
                    <a:pt x="856" y="2596"/>
                    <a:pt x="953" y="2635"/>
                  </a:cubicBezTo>
                  <a:cubicBezTo>
                    <a:pt x="1097" y="2683"/>
                    <a:pt x="1271" y="2716"/>
                    <a:pt x="1443" y="2716"/>
                  </a:cubicBezTo>
                  <a:cubicBezTo>
                    <a:pt x="1549" y="2716"/>
                    <a:pt x="1654" y="2703"/>
                    <a:pt x="1751" y="2674"/>
                  </a:cubicBezTo>
                  <a:cubicBezTo>
                    <a:pt x="1945" y="2615"/>
                    <a:pt x="2081" y="2537"/>
                    <a:pt x="2237" y="2421"/>
                  </a:cubicBezTo>
                  <a:cubicBezTo>
                    <a:pt x="2295" y="2382"/>
                    <a:pt x="2334" y="2324"/>
                    <a:pt x="2373" y="2285"/>
                  </a:cubicBezTo>
                  <a:cubicBezTo>
                    <a:pt x="2431" y="2226"/>
                    <a:pt x="2470" y="2187"/>
                    <a:pt x="2509" y="2110"/>
                  </a:cubicBezTo>
                  <a:cubicBezTo>
                    <a:pt x="2606" y="1935"/>
                    <a:pt x="2665" y="1759"/>
                    <a:pt x="2684" y="1546"/>
                  </a:cubicBezTo>
                  <a:cubicBezTo>
                    <a:pt x="2684" y="1370"/>
                    <a:pt x="2645" y="1215"/>
                    <a:pt x="2587" y="1059"/>
                  </a:cubicBezTo>
                  <a:cubicBezTo>
                    <a:pt x="2548" y="904"/>
                    <a:pt x="2470" y="748"/>
                    <a:pt x="2353" y="631"/>
                  </a:cubicBezTo>
                  <a:cubicBezTo>
                    <a:pt x="2334" y="612"/>
                    <a:pt x="2315" y="593"/>
                    <a:pt x="2295" y="573"/>
                  </a:cubicBezTo>
                  <a:cubicBezTo>
                    <a:pt x="2256" y="534"/>
                    <a:pt x="2237" y="495"/>
                    <a:pt x="2217" y="456"/>
                  </a:cubicBezTo>
                  <a:cubicBezTo>
                    <a:pt x="2140" y="359"/>
                    <a:pt x="2042" y="281"/>
                    <a:pt x="1945" y="204"/>
                  </a:cubicBezTo>
                  <a:cubicBezTo>
                    <a:pt x="1867" y="165"/>
                    <a:pt x="1770" y="126"/>
                    <a:pt x="1692" y="87"/>
                  </a:cubicBezTo>
                  <a:cubicBezTo>
                    <a:pt x="1653" y="67"/>
                    <a:pt x="1614" y="67"/>
                    <a:pt x="1595" y="48"/>
                  </a:cubicBezTo>
                  <a:cubicBezTo>
                    <a:pt x="1498" y="28"/>
                    <a:pt x="1400" y="9"/>
                    <a:pt x="1323" y="9"/>
                  </a:cubicBezTo>
                  <a:cubicBezTo>
                    <a:pt x="1294" y="3"/>
                    <a:pt x="1266" y="1"/>
                    <a:pt x="1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1" name="Google Shape;1441;p50"/>
            <p:cNvSpPr/>
            <p:nvPr/>
          </p:nvSpPr>
          <p:spPr>
            <a:xfrm>
              <a:off x="-6374225" y="2142088"/>
              <a:ext cx="61300" cy="57925"/>
            </a:xfrm>
            <a:custGeom>
              <a:avLst/>
              <a:gdLst/>
              <a:ahLst/>
              <a:cxnLst/>
              <a:rect l="l" t="t" r="r" b="b"/>
              <a:pathLst>
                <a:path w="2452" h="2317" extrusionOk="0">
                  <a:moveTo>
                    <a:pt x="1715" y="1"/>
                  </a:moveTo>
                  <a:cubicBezTo>
                    <a:pt x="1676" y="1"/>
                    <a:pt x="1636" y="5"/>
                    <a:pt x="1595" y="13"/>
                  </a:cubicBezTo>
                  <a:cubicBezTo>
                    <a:pt x="1537" y="13"/>
                    <a:pt x="1479" y="13"/>
                    <a:pt x="1420" y="33"/>
                  </a:cubicBezTo>
                  <a:cubicBezTo>
                    <a:pt x="1362" y="33"/>
                    <a:pt x="1304" y="13"/>
                    <a:pt x="1245" y="13"/>
                  </a:cubicBezTo>
                  <a:cubicBezTo>
                    <a:pt x="1219" y="7"/>
                    <a:pt x="1193" y="5"/>
                    <a:pt x="1167" y="5"/>
                  </a:cubicBezTo>
                  <a:cubicBezTo>
                    <a:pt x="1114" y="5"/>
                    <a:pt x="1057" y="13"/>
                    <a:pt x="992" y="13"/>
                  </a:cubicBezTo>
                  <a:cubicBezTo>
                    <a:pt x="973" y="33"/>
                    <a:pt x="954" y="33"/>
                    <a:pt x="934" y="33"/>
                  </a:cubicBezTo>
                  <a:cubicBezTo>
                    <a:pt x="856" y="52"/>
                    <a:pt x="759" y="91"/>
                    <a:pt x="681" y="111"/>
                  </a:cubicBezTo>
                  <a:cubicBezTo>
                    <a:pt x="584" y="149"/>
                    <a:pt x="506" y="227"/>
                    <a:pt x="409" y="286"/>
                  </a:cubicBezTo>
                  <a:cubicBezTo>
                    <a:pt x="390" y="305"/>
                    <a:pt x="390" y="324"/>
                    <a:pt x="370" y="344"/>
                  </a:cubicBezTo>
                  <a:cubicBezTo>
                    <a:pt x="312" y="402"/>
                    <a:pt x="253" y="461"/>
                    <a:pt x="195" y="538"/>
                  </a:cubicBezTo>
                  <a:cubicBezTo>
                    <a:pt x="176" y="577"/>
                    <a:pt x="137" y="636"/>
                    <a:pt x="117" y="675"/>
                  </a:cubicBezTo>
                  <a:cubicBezTo>
                    <a:pt x="98" y="733"/>
                    <a:pt x="59" y="772"/>
                    <a:pt x="59" y="830"/>
                  </a:cubicBezTo>
                  <a:cubicBezTo>
                    <a:pt x="39" y="908"/>
                    <a:pt x="20" y="1005"/>
                    <a:pt x="1" y="1083"/>
                  </a:cubicBezTo>
                  <a:cubicBezTo>
                    <a:pt x="1" y="1161"/>
                    <a:pt x="20" y="1258"/>
                    <a:pt x="20" y="1336"/>
                  </a:cubicBezTo>
                  <a:cubicBezTo>
                    <a:pt x="39" y="1433"/>
                    <a:pt x="78" y="1530"/>
                    <a:pt x="117" y="1628"/>
                  </a:cubicBezTo>
                  <a:cubicBezTo>
                    <a:pt x="156" y="1725"/>
                    <a:pt x="234" y="1803"/>
                    <a:pt x="292" y="1880"/>
                  </a:cubicBezTo>
                  <a:cubicBezTo>
                    <a:pt x="331" y="1919"/>
                    <a:pt x="370" y="1958"/>
                    <a:pt x="409" y="1997"/>
                  </a:cubicBezTo>
                  <a:cubicBezTo>
                    <a:pt x="448" y="2036"/>
                    <a:pt x="487" y="2075"/>
                    <a:pt x="526" y="2094"/>
                  </a:cubicBezTo>
                  <a:cubicBezTo>
                    <a:pt x="545" y="2114"/>
                    <a:pt x="565" y="2114"/>
                    <a:pt x="584" y="2133"/>
                  </a:cubicBezTo>
                  <a:cubicBezTo>
                    <a:pt x="662" y="2172"/>
                    <a:pt x="740" y="2211"/>
                    <a:pt x="817" y="2231"/>
                  </a:cubicBezTo>
                  <a:cubicBezTo>
                    <a:pt x="837" y="2250"/>
                    <a:pt x="856" y="2250"/>
                    <a:pt x="895" y="2269"/>
                  </a:cubicBezTo>
                  <a:cubicBezTo>
                    <a:pt x="973" y="2289"/>
                    <a:pt x="1051" y="2289"/>
                    <a:pt x="1148" y="2308"/>
                  </a:cubicBezTo>
                  <a:cubicBezTo>
                    <a:pt x="1177" y="2314"/>
                    <a:pt x="1207" y="2316"/>
                    <a:pt x="1238" y="2316"/>
                  </a:cubicBezTo>
                  <a:cubicBezTo>
                    <a:pt x="1312" y="2316"/>
                    <a:pt x="1391" y="2303"/>
                    <a:pt x="1459" y="2289"/>
                  </a:cubicBezTo>
                  <a:cubicBezTo>
                    <a:pt x="1479" y="2289"/>
                    <a:pt x="1498" y="2289"/>
                    <a:pt x="1518" y="2269"/>
                  </a:cubicBezTo>
                  <a:cubicBezTo>
                    <a:pt x="1595" y="2250"/>
                    <a:pt x="1673" y="2231"/>
                    <a:pt x="1751" y="2192"/>
                  </a:cubicBezTo>
                  <a:cubicBezTo>
                    <a:pt x="1848" y="2153"/>
                    <a:pt x="1946" y="2075"/>
                    <a:pt x="2023" y="2017"/>
                  </a:cubicBezTo>
                  <a:cubicBezTo>
                    <a:pt x="2082" y="1958"/>
                    <a:pt x="2140" y="1880"/>
                    <a:pt x="2198" y="1822"/>
                  </a:cubicBezTo>
                  <a:cubicBezTo>
                    <a:pt x="2218" y="1803"/>
                    <a:pt x="2218" y="1783"/>
                    <a:pt x="2237" y="1764"/>
                  </a:cubicBezTo>
                  <a:cubicBezTo>
                    <a:pt x="2373" y="1550"/>
                    <a:pt x="2451" y="1316"/>
                    <a:pt x="2451" y="1083"/>
                  </a:cubicBezTo>
                  <a:cubicBezTo>
                    <a:pt x="2451" y="966"/>
                    <a:pt x="2451" y="830"/>
                    <a:pt x="2412" y="733"/>
                  </a:cubicBezTo>
                  <a:cubicBezTo>
                    <a:pt x="2393" y="636"/>
                    <a:pt x="2373" y="558"/>
                    <a:pt x="2335" y="480"/>
                  </a:cubicBezTo>
                  <a:cubicBezTo>
                    <a:pt x="2315" y="441"/>
                    <a:pt x="2315" y="422"/>
                    <a:pt x="2296" y="402"/>
                  </a:cubicBezTo>
                  <a:cubicBezTo>
                    <a:pt x="2257" y="305"/>
                    <a:pt x="2198" y="227"/>
                    <a:pt x="2121" y="188"/>
                  </a:cubicBezTo>
                  <a:cubicBezTo>
                    <a:pt x="2043" y="111"/>
                    <a:pt x="1965" y="72"/>
                    <a:pt x="1868" y="33"/>
                  </a:cubicBezTo>
                  <a:cubicBezTo>
                    <a:pt x="1822" y="10"/>
                    <a:pt x="1770" y="1"/>
                    <a:pt x="1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2" name="Google Shape;1442;p50"/>
            <p:cNvSpPr/>
            <p:nvPr/>
          </p:nvSpPr>
          <p:spPr>
            <a:xfrm>
              <a:off x="-6248775" y="2262513"/>
              <a:ext cx="63725" cy="54000"/>
            </a:xfrm>
            <a:custGeom>
              <a:avLst/>
              <a:gdLst/>
              <a:ahLst/>
              <a:cxnLst/>
              <a:rect l="l" t="t" r="r" b="b"/>
              <a:pathLst>
                <a:path w="2549" h="2160" extrusionOk="0">
                  <a:moveTo>
                    <a:pt x="1099" y="1"/>
                  </a:moveTo>
                  <a:cubicBezTo>
                    <a:pt x="848" y="1"/>
                    <a:pt x="598" y="83"/>
                    <a:pt x="428" y="253"/>
                  </a:cubicBezTo>
                  <a:cubicBezTo>
                    <a:pt x="78" y="584"/>
                    <a:pt x="1" y="1128"/>
                    <a:pt x="234" y="1537"/>
                  </a:cubicBezTo>
                  <a:cubicBezTo>
                    <a:pt x="331" y="1712"/>
                    <a:pt x="467" y="1887"/>
                    <a:pt x="642" y="1984"/>
                  </a:cubicBezTo>
                  <a:cubicBezTo>
                    <a:pt x="837" y="2081"/>
                    <a:pt x="1031" y="2159"/>
                    <a:pt x="1245" y="2159"/>
                  </a:cubicBezTo>
                  <a:cubicBezTo>
                    <a:pt x="1479" y="2140"/>
                    <a:pt x="1693" y="2101"/>
                    <a:pt x="1887" y="1984"/>
                  </a:cubicBezTo>
                  <a:cubicBezTo>
                    <a:pt x="2101" y="1867"/>
                    <a:pt x="2237" y="1731"/>
                    <a:pt x="2373" y="1556"/>
                  </a:cubicBezTo>
                  <a:cubicBezTo>
                    <a:pt x="2529" y="1362"/>
                    <a:pt x="2548" y="1031"/>
                    <a:pt x="2432" y="837"/>
                  </a:cubicBezTo>
                  <a:cubicBezTo>
                    <a:pt x="2373" y="720"/>
                    <a:pt x="2315" y="623"/>
                    <a:pt x="2257" y="525"/>
                  </a:cubicBezTo>
                  <a:cubicBezTo>
                    <a:pt x="2159" y="350"/>
                    <a:pt x="2023" y="214"/>
                    <a:pt x="1829" y="156"/>
                  </a:cubicBezTo>
                  <a:cubicBezTo>
                    <a:pt x="1774" y="142"/>
                    <a:pt x="1719" y="128"/>
                    <a:pt x="1664" y="128"/>
                  </a:cubicBezTo>
                  <a:cubicBezTo>
                    <a:pt x="1641" y="128"/>
                    <a:pt x="1618" y="131"/>
                    <a:pt x="1595" y="136"/>
                  </a:cubicBezTo>
                  <a:cubicBezTo>
                    <a:pt x="1556" y="98"/>
                    <a:pt x="1498" y="78"/>
                    <a:pt x="1459" y="59"/>
                  </a:cubicBezTo>
                  <a:cubicBezTo>
                    <a:pt x="1345" y="20"/>
                    <a:pt x="1222" y="1"/>
                    <a:pt x="1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3" name="Google Shape;1443;p50"/>
            <p:cNvSpPr/>
            <p:nvPr/>
          </p:nvSpPr>
          <p:spPr>
            <a:xfrm>
              <a:off x="-6271300" y="2176263"/>
              <a:ext cx="43125" cy="34900"/>
            </a:xfrm>
            <a:custGeom>
              <a:avLst/>
              <a:gdLst/>
              <a:ahLst/>
              <a:cxnLst/>
              <a:rect l="l" t="t" r="r" b="b"/>
              <a:pathLst>
                <a:path w="1725" h="1396" extrusionOk="0">
                  <a:moveTo>
                    <a:pt x="828" y="1"/>
                  </a:moveTo>
                  <a:cubicBezTo>
                    <a:pt x="558" y="1"/>
                    <a:pt x="293" y="142"/>
                    <a:pt x="182" y="475"/>
                  </a:cubicBezTo>
                  <a:cubicBezTo>
                    <a:pt x="1" y="1018"/>
                    <a:pt x="456" y="1396"/>
                    <a:pt x="898" y="1396"/>
                  </a:cubicBezTo>
                  <a:cubicBezTo>
                    <a:pt x="1168" y="1396"/>
                    <a:pt x="1433" y="1254"/>
                    <a:pt x="1543" y="922"/>
                  </a:cubicBezTo>
                  <a:cubicBezTo>
                    <a:pt x="1724" y="379"/>
                    <a:pt x="1269"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4" name="Google Shape;1444;p50"/>
            <p:cNvSpPr/>
            <p:nvPr/>
          </p:nvSpPr>
          <p:spPr>
            <a:xfrm>
              <a:off x="-6371800" y="1955488"/>
              <a:ext cx="57400" cy="56450"/>
            </a:xfrm>
            <a:custGeom>
              <a:avLst/>
              <a:gdLst/>
              <a:ahLst/>
              <a:cxnLst/>
              <a:rect l="l" t="t" r="r" b="b"/>
              <a:pathLst>
                <a:path w="2296" h="2258" extrusionOk="0">
                  <a:moveTo>
                    <a:pt x="1491" y="1"/>
                  </a:moveTo>
                  <a:cubicBezTo>
                    <a:pt x="1388" y="1"/>
                    <a:pt x="1278" y="14"/>
                    <a:pt x="1168" y="28"/>
                  </a:cubicBezTo>
                  <a:cubicBezTo>
                    <a:pt x="1012" y="28"/>
                    <a:pt x="876" y="87"/>
                    <a:pt x="740" y="145"/>
                  </a:cubicBezTo>
                  <a:cubicBezTo>
                    <a:pt x="701" y="164"/>
                    <a:pt x="662" y="184"/>
                    <a:pt x="623" y="203"/>
                  </a:cubicBezTo>
                  <a:cubicBezTo>
                    <a:pt x="545" y="262"/>
                    <a:pt x="448" y="300"/>
                    <a:pt x="390" y="378"/>
                  </a:cubicBezTo>
                  <a:cubicBezTo>
                    <a:pt x="234" y="514"/>
                    <a:pt x="156" y="651"/>
                    <a:pt x="79" y="845"/>
                  </a:cubicBezTo>
                  <a:cubicBezTo>
                    <a:pt x="1" y="1040"/>
                    <a:pt x="1" y="1234"/>
                    <a:pt x="20" y="1429"/>
                  </a:cubicBezTo>
                  <a:cubicBezTo>
                    <a:pt x="40" y="1506"/>
                    <a:pt x="79" y="1604"/>
                    <a:pt x="98" y="1681"/>
                  </a:cubicBezTo>
                  <a:cubicBezTo>
                    <a:pt x="137" y="1779"/>
                    <a:pt x="195" y="1856"/>
                    <a:pt x="254" y="1934"/>
                  </a:cubicBezTo>
                  <a:cubicBezTo>
                    <a:pt x="293" y="1954"/>
                    <a:pt x="331" y="1993"/>
                    <a:pt x="351" y="2012"/>
                  </a:cubicBezTo>
                  <a:cubicBezTo>
                    <a:pt x="390" y="2051"/>
                    <a:pt x="429" y="2090"/>
                    <a:pt x="468" y="2109"/>
                  </a:cubicBezTo>
                  <a:cubicBezTo>
                    <a:pt x="623" y="2207"/>
                    <a:pt x="720" y="2226"/>
                    <a:pt x="895" y="2245"/>
                  </a:cubicBezTo>
                  <a:cubicBezTo>
                    <a:pt x="938" y="2254"/>
                    <a:pt x="980" y="2258"/>
                    <a:pt x="1021" y="2258"/>
                  </a:cubicBezTo>
                  <a:cubicBezTo>
                    <a:pt x="1166" y="2258"/>
                    <a:pt x="1299" y="2209"/>
                    <a:pt x="1421" y="2148"/>
                  </a:cubicBezTo>
                  <a:cubicBezTo>
                    <a:pt x="1518" y="2129"/>
                    <a:pt x="1596" y="2070"/>
                    <a:pt x="1673" y="1993"/>
                  </a:cubicBezTo>
                  <a:cubicBezTo>
                    <a:pt x="1732" y="1954"/>
                    <a:pt x="1771" y="1895"/>
                    <a:pt x="1810" y="1837"/>
                  </a:cubicBezTo>
                  <a:cubicBezTo>
                    <a:pt x="1829" y="1818"/>
                    <a:pt x="1849" y="1798"/>
                    <a:pt x="1849" y="1798"/>
                  </a:cubicBezTo>
                  <a:cubicBezTo>
                    <a:pt x="1926" y="1662"/>
                    <a:pt x="1985" y="1506"/>
                    <a:pt x="1985" y="1351"/>
                  </a:cubicBezTo>
                  <a:cubicBezTo>
                    <a:pt x="1985" y="1331"/>
                    <a:pt x="1985" y="1312"/>
                    <a:pt x="1985" y="1312"/>
                  </a:cubicBezTo>
                  <a:cubicBezTo>
                    <a:pt x="2024" y="1292"/>
                    <a:pt x="2043" y="1273"/>
                    <a:pt x="2062" y="1254"/>
                  </a:cubicBezTo>
                  <a:cubicBezTo>
                    <a:pt x="2140" y="1195"/>
                    <a:pt x="2199" y="1117"/>
                    <a:pt x="2218" y="1020"/>
                  </a:cubicBezTo>
                  <a:cubicBezTo>
                    <a:pt x="2276" y="942"/>
                    <a:pt x="2296" y="845"/>
                    <a:pt x="2296" y="748"/>
                  </a:cubicBezTo>
                  <a:cubicBezTo>
                    <a:pt x="2296" y="573"/>
                    <a:pt x="2257" y="378"/>
                    <a:pt x="2121" y="242"/>
                  </a:cubicBezTo>
                  <a:cubicBezTo>
                    <a:pt x="1985" y="106"/>
                    <a:pt x="1829" y="9"/>
                    <a:pt x="1615" y="9"/>
                  </a:cubicBezTo>
                  <a:cubicBezTo>
                    <a:pt x="1575" y="3"/>
                    <a:pt x="1534" y="1"/>
                    <a:pt x="14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5" name="Google Shape;1445;p50"/>
            <p:cNvSpPr/>
            <p:nvPr/>
          </p:nvSpPr>
          <p:spPr>
            <a:xfrm>
              <a:off x="-6439375" y="2026863"/>
              <a:ext cx="42325" cy="40200"/>
            </a:xfrm>
            <a:custGeom>
              <a:avLst/>
              <a:gdLst/>
              <a:ahLst/>
              <a:cxnLst/>
              <a:rect l="l" t="t" r="r" b="b"/>
              <a:pathLst>
                <a:path w="1693" h="1608" extrusionOk="0">
                  <a:moveTo>
                    <a:pt x="685" y="0"/>
                  </a:moveTo>
                  <a:cubicBezTo>
                    <a:pt x="645" y="0"/>
                    <a:pt x="605" y="5"/>
                    <a:pt x="564" y="13"/>
                  </a:cubicBezTo>
                  <a:cubicBezTo>
                    <a:pt x="506" y="52"/>
                    <a:pt x="448" y="71"/>
                    <a:pt x="389" y="91"/>
                  </a:cubicBezTo>
                  <a:cubicBezTo>
                    <a:pt x="292" y="130"/>
                    <a:pt x="195" y="227"/>
                    <a:pt x="117" y="324"/>
                  </a:cubicBezTo>
                  <a:cubicBezTo>
                    <a:pt x="98" y="382"/>
                    <a:pt x="78" y="441"/>
                    <a:pt x="39" y="499"/>
                  </a:cubicBezTo>
                  <a:cubicBezTo>
                    <a:pt x="0" y="616"/>
                    <a:pt x="0" y="752"/>
                    <a:pt x="20" y="869"/>
                  </a:cubicBezTo>
                  <a:cubicBezTo>
                    <a:pt x="20" y="869"/>
                    <a:pt x="20" y="888"/>
                    <a:pt x="20" y="888"/>
                  </a:cubicBezTo>
                  <a:cubicBezTo>
                    <a:pt x="39" y="946"/>
                    <a:pt x="59" y="1005"/>
                    <a:pt x="98" y="1063"/>
                  </a:cubicBezTo>
                  <a:cubicBezTo>
                    <a:pt x="98" y="1083"/>
                    <a:pt x="98" y="1083"/>
                    <a:pt x="98" y="1083"/>
                  </a:cubicBezTo>
                  <a:cubicBezTo>
                    <a:pt x="98" y="1083"/>
                    <a:pt x="98" y="1102"/>
                    <a:pt x="98" y="1102"/>
                  </a:cubicBezTo>
                  <a:lnTo>
                    <a:pt x="117" y="1102"/>
                  </a:lnTo>
                  <a:cubicBezTo>
                    <a:pt x="137" y="1160"/>
                    <a:pt x="175" y="1219"/>
                    <a:pt x="214" y="1277"/>
                  </a:cubicBezTo>
                  <a:cubicBezTo>
                    <a:pt x="234" y="1277"/>
                    <a:pt x="234" y="1296"/>
                    <a:pt x="253" y="1296"/>
                  </a:cubicBezTo>
                  <a:cubicBezTo>
                    <a:pt x="292" y="1355"/>
                    <a:pt x="350" y="1413"/>
                    <a:pt x="409" y="1452"/>
                  </a:cubicBezTo>
                  <a:cubicBezTo>
                    <a:pt x="487" y="1491"/>
                    <a:pt x="564" y="1530"/>
                    <a:pt x="623" y="1549"/>
                  </a:cubicBezTo>
                  <a:cubicBezTo>
                    <a:pt x="642" y="1569"/>
                    <a:pt x="662" y="1569"/>
                    <a:pt x="662" y="1569"/>
                  </a:cubicBezTo>
                  <a:cubicBezTo>
                    <a:pt x="739" y="1588"/>
                    <a:pt x="817" y="1608"/>
                    <a:pt x="895" y="1608"/>
                  </a:cubicBezTo>
                  <a:cubicBezTo>
                    <a:pt x="973" y="1608"/>
                    <a:pt x="1051" y="1608"/>
                    <a:pt x="1128" y="1588"/>
                  </a:cubicBezTo>
                  <a:cubicBezTo>
                    <a:pt x="1226" y="1569"/>
                    <a:pt x="1303" y="1549"/>
                    <a:pt x="1381" y="1491"/>
                  </a:cubicBezTo>
                  <a:cubicBezTo>
                    <a:pt x="1459" y="1433"/>
                    <a:pt x="1517" y="1374"/>
                    <a:pt x="1576" y="1296"/>
                  </a:cubicBezTo>
                  <a:cubicBezTo>
                    <a:pt x="1634" y="1219"/>
                    <a:pt x="1673" y="1121"/>
                    <a:pt x="1673" y="1024"/>
                  </a:cubicBezTo>
                  <a:cubicBezTo>
                    <a:pt x="1692" y="927"/>
                    <a:pt x="1692" y="849"/>
                    <a:pt x="1673" y="752"/>
                  </a:cubicBezTo>
                  <a:cubicBezTo>
                    <a:pt x="1654" y="694"/>
                    <a:pt x="1634" y="635"/>
                    <a:pt x="1615" y="577"/>
                  </a:cubicBezTo>
                  <a:cubicBezTo>
                    <a:pt x="1556" y="460"/>
                    <a:pt x="1479" y="382"/>
                    <a:pt x="1381" y="305"/>
                  </a:cubicBezTo>
                  <a:cubicBezTo>
                    <a:pt x="1323" y="285"/>
                    <a:pt x="1284" y="266"/>
                    <a:pt x="1245" y="246"/>
                  </a:cubicBezTo>
                  <a:cubicBezTo>
                    <a:pt x="1206" y="188"/>
                    <a:pt x="1167" y="149"/>
                    <a:pt x="1109" y="130"/>
                  </a:cubicBezTo>
                  <a:cubicBezTo>
                    <a:pt x="1031" y="71"/>
                    <a:pt x="953" y="32"/>
                    <a:pt x="856" y="32"/>
                  </a:cubicBezTo>
                  <a:cubicBezTo>
                    <a:pt x="799" y="9"/>
                    <a:pt x="742" y="0"/>
                    <a:pt x="6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6" name="Google Shape;1446;p50"/>
            <p:cNvSpPr/>
            <p:nvPr/>
          </p:nvSpPr>
          <p:spPr>
            <a:xfrm>
              <a:off x="-6250725" y="1965713"/>
              <a:ext cx="42825" cy="38150"/>
            </a:xfrm>
            <a:custGeom>
              <a:avLst/>
              <a:gdLst/>
              <a:ahLst/>
              <a:cxnLst/>
              <a:rect l="l" t="t" r="r" b="b"/>
              <a:pathLst>
                <a:path w="1713" h="1526" extrusionOk="0">
                  <a:moveTo>
                    <a:pt x="740" y="1"/>
                  </a:moveTo>
                  <a:cubicBezTo>
                    <a:pt x="714" y="1"/>
                    <a:pt x="688" y="3"/>
                    <a:pt x="662" y="8"/>
                  </a:cubicBezTo>
                  <a:cubicBezTo>
                    <a:pt x="565" y="8"/>
                    <a:pt x="487" y="28"/>
                    <a:pt x="390" y="86"/>
                  </a:cubicBezTo>
                  <a:cubicBezTo>
                    <a:pt x="312" y="125"/>
                    <a:pt x="234" y="183"/>
                    <a:pt x="176" y="261"/>
                  </a:cubicBezTo>
                  <a:cubicBezTo>
                    <a:pt x="117" y="319"/>
                    <a:pt x="59" y="397"/>
                    <a:pt x="40" y="494"/>
                  </a:cubicBezTo>
                  <a:cubicBezTo>
                    <a:pt x="20" y="553"/>
                    <a:pt x="20" y="611"/>
                    <a:pt x="1" y="689"/>
                  </a:cubicBezTo>
                  <a:cubicBezTo>
                    <a:pt x="1" y="806"/>
                    <a:pt x="20" y="922"/>
                    <a:pt x="79" y="1039"/>
                  </a:cubicBezTo>
                  <a:cubicBezTo>
                    <a:pt x="117" y="1097"/>
                    <a:pt x="156" y="1136"/>
                    <a:pt x="176" y="1195"/>
                  </a:cubicBezTo>
                  <a:cubicBezTo>
                    <a:pt x="273" y="1292"/>
                    <a:pt x="370" y="1350"/>
                    <a:pt x="487" y="1389"/>
                  </a:cubicBezTo>
                  <a:lnTo>
                    <a:pt x="779" y="1486"/>
                  </a:lnTo>
                  <a:cubicBezTo>
                    <a:pt x="876" y="1525"/>
                    <a:pt x="954" y="1525"/>
                    <a:pt x="1051" y="1525"/>
                  </a:cubicBezTo>
                  <a:cubicBezTo>
                    <a:pt x="1148" y="1525"/>
                    <a:pt x="1245" y="1506"/>
                    <a:pt x="1323" y="1447"/>
                  </a:cubicBezTo>
                  <a:cubicBezTo>
                    <a:pt x="1401" y="1409"/>
                    <a:pt x="1479" y="1350"/>
                    <a:pt x="1537" y="1272"/>
                  </a:cubicBezTo>
                  <a:cubicBezTo>
                    <a:pt x="1596" y="1214"/>
                    <a:pt x="1654" y="1136"/>
                    <a:pt x="1673" y="1039"/>
                  </a:cubicBezTo>
                  <a:cubicBezTo>
                    <a:pt x="1693" y="981"/>
                    <a:pt x="1712" y="903"/>
                    <a:pt x="1712" y="845"/>
                  </a:cubicBezTo>
                  <a:cubicBezTo>
                    <a:pt x="1712" y="728"/>
                    <a:pt x="1693" y="611"/>
                    <a:pt x="1634" y="494"/>
                  </a:cubicBezTo>
                  <a:cubicBezTo>
                    <a:pt x="1615" y="436"/>
                    <a:pt x="1576" y="397"/>
                    <a:pt x="1537" y="339"/>
                  </a:cubicBezTo>
                  <a:cubicBezTo>
                    <a:pt x="1459" y="242"/>
                    <a:pt x="1343" y="183"/>
                    <a:pt x="1226" y="144"/>
                  </a:cubicBezTo>
                  <a:lnTo>
                    <a:pt x="934" y="47"/>
                  </a:lnTo>
                  <a:cubicBezTo>
                    <a:pt x="877" y="19"/>
                    <a:pt x="810" y="1"/>
                    <a:pt x="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7" name="Google Shape;1447;p50"/>
            <p:cNvSpPr/>
            <p:nvPr/>
          </p:nvSpPr>
          <p:spPr>
            <a:xfrm>
              <a:off x="-6396600" y="1832688"/>
              <a:ext cx="69575" cy="53700"/>
            </a:xfrm>
            <a:custGeom>
              <a:avLst/>
              <a:gdLst/>
              <a:ahLst/>
              <a:cxnLst/>
              <a:rect l="l" t="t" r="r" b="b"/>
              <a:pathLst>
                <a:path w="2783" h="2148" extrusionOk="0">
                  <a:moveTo>
                    <a:pt x="1207" y="0"/>
                  </a:moveTo>
                  <a:cubicBezTo>
                    <a:pt x="993" y="0"/>
                    <a:pt x="779" y="39"/>
                    <a:pt x="604" y="156"/>
                  </a:cubicBezTo>
                  <a:cubicBezTo>
                    <a:pt x="429" y="253"/>
                    <a:pt x="273" y="389"/>
                    <a:pt x="176" y="564"/>
                  </a:cubicBezTo>
                  <a:cubicBezTo>
                    <a:pt x="137" y="642"/>
                    <a:pt x="79" y="739"/>
                    <a:pt x="59" y="817"/>
                  </a:cubicBezTo>
                  <a:cubicBezTo>
                    <a:pt x="20" y="992"/>
                    <a:pt x="1" y="1128"/>
                    <a:pt x="40" y="1303"/>
                  </a:cubicBezTo>
                  <a:cubicBezTo>
                    <a:pt x="40" y="1381"/>
                    <a:pt x="79" y="1478"/>
                    <a:pt x="118" y="1556"/>
                  </a:cubicBezTo>
                  <a:cubicBezTo>
                    <a:pt x="195" y="1712"/>
                    <a:pt x="293" y="1809"/>
                    <a:pt x="429" y="1926"/>
                  </a:cubicBezTo>
                  <a:cubicBezTo>
                    <a:pt x="448" y="1945"/>
                    <a:pt x="468" y="1945"/>
                    <a:pt x="507" y="1964"/>
                  </a:cubicBezTo>
                  <a:cubicBezTo>
                    <a:pt x="565" y="2003"/>
                    <a:pt x="643" y="2042"/>
                    <a:pt x="721" y="2081"/>
                  </a:cubicBezTo>
                  <a:cubicBezTo>
                    <a:pt x="837" y="2120"/>
                    <a:pt x="954" y="2139"/>
                    <a:pt x="1071" y="2139"/>
                  </a:cubicBezTo>
                  <a:cubicBezTo>
                    <a:pt x="1116" y="2145"/>
                    <a:pt x="1163" y="2148"/>
                    <a:pt x="1211" y="2148"/>
                  </a:cubicBezTo>
                  <a:cubicBezTo>
                    <a:pt x="1327" y="2148"/>
                    <a:pt x="1447" y="2134"/>
                    <a:pt x="1557" y="2120"/>
                  </a:cubicBezTo>
                  <a:cubicBezTo>
                    <a:pt x="1926" y="2081"/>
                    <a:pt x="2257" y="1906"/>
                    <a:pt x="2529" y="1692"/>
                  </a:cubicBezTo>
                  <a:cubicBezTo>
                    <a:pt x="2607" y="1634"/>
                    <a:pt x="2665" y="1556"/>
                    <a:pt x="2704" y="1478"/>
                  </a:cubicBezTo>
                  <a:cubicBezTo>
                    <a:pt x="2743" y="1381"/>
                    <a:pt x="2782" y="1303"/>
                    <a:pt x="2782" y="1206"/>
                  </a:cubicBezTo>
                  <a:cubicBezTo>
                    <a:pt x="2782" y="1011"/>
                    <a:pt x="2724" y="836"/>
                    <a:pt x="2607" y="700"/>
                  </a:cubicBezTo>
                  <a:lnTo>
                    <a:pt x="2374" y="428"/>
                  </a:lnTo>
                  <a:cubicBezTo>
                    <a:pt x="2276" y="292"/>
                    <a:pt x="2082" y="214"/>
                    <a:pt x="1907" y="195"/>
                  </a:cubicBezTo>
                  <a:cubicBezTo>
                    <a:pt x="1849" y="156"/>
                    <a:pt x="1790" y="136"/>
                    <a:pt x="1712" y="97"/>
                  </a:cubicBezTo>
                  <a:cubicBezTo>
                    <a:pt x="1654" y="78"/>
                    <a:pt x="1596" y="58"/>
                    <a:pt x="1537" y="58"/>
                  </a:cubicBezTo>
                  <a:cubicBezTo>
                    <a:pt x="1440" y="20"/>
                    <a:pt x="1323" y="0"/>
                    <a:pt x="1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8" name="Google Shape;1448;p50"/>
            <p:cNvSpPr/>
            <p:nvPr/>
          </p:nvSpPr>
          <p:spPr>
            <a:xfrm>
              <a:off x="-6479725" y="1921038"/>
              <a:ext cx="38425" cy="42275"/>
            </a:xfrm>
            <a:custGeom>
              <a:avLst/>
              <a:gdLst/>
              <a:ahLst/>
              <a:cxnLst/>
              <a:rect l="l" t="t" r="r" b="b"/>
              <a:pathLst>
                <a:path w="1537" h="1691" extrusionOk="0">
                  <a:moveTo>
                    <a:pt x="801" y="0"/>
                  </a:moveTo>
                  <a:cubicBezTo>
                    <a:pt x="746" y="0"/>
                    <a:pt x="687" y="11"/>
                    <a:pt x="658" y="11"/>
                  </a:cubicBezTo>
                  <a:cubicBezTo>
                    <a:pt x="648" y="11"/>
                    <a:pt x="642" y="10"/>
                    <a:pt x="642" y="6"/>
                  </a:cubicBezTo>
                  <a:cubicBezTo>
                    <a:pt x="642" y="6"/>
                    <a:pt x="622" y="25"/>
                    <a:pt x="622" y="25"/>
                  </a:cubicBezTo>
                  <a:cubicBezTo>
                    <a:pt x="486" y="64"/>
                    <a:pt x="389" y="103"/>
                    <a:pt x="272" y="200"/>
                  </a:cubicBezTo>
                  <a:cubicBezTo>
                    <a:pt x="214" y="239"/>
                    <a:pt x="175" y="298"/>
                    <a:pt x="136" y="356"/>
                  </a:cubicBezTo>
                  <a:cubicBezTo>
                    <a:pt x="136" y="356"/>
                    <a:pt x="136" y="356"/>
                    <a:pt x="136" y="375"/>
                  </a:cubicBezTo>
                  <a:cubicBezTo>
                    <a:pt x="97" y="434"/>
                    <a:pt x="58" y="492"/>
                    <a:pt x="39" y="550"/>
                  </a:cubicBezTo>
                  <a:cubicBezTo>
                    <a:pt x="39" y="570"/>
                    <a:pt x="39" y="570"/>
                    <a:pt x="39" y="570"/>
                  </a:cubicBezTo>
                  <a:cubicBezTo>
                    <a:pt x="20" y="648"/>
                    <a:pt x="0" y="706"/>
                    <a:pt x="0" y="784"/>
                  </a:cubicBezTo>
                  <a:cubicBezTo>
                    <a:pt x="0" y="784"/>
                    <a:pt x="0" y="803"/>
                    <a:pt x="0" y="803"/>
                  </a:cubicBezTo>
                  <a:cubicBezTo>
                    <a:pt x="0" y="881"/>
                    <a:pt x="0" y="939"/>
                    <a:pt x="0" y="1017"/>
                  </a:cubicBezTo>
                  <a:cubicBezTo>
                    <a:pt x="0" y="1017"/>
                    <a:pt x="0" y="1017"/>
                    <a:pt x="0" y="1037"/>
                  </a:cubicBezTo>
                  <a:cubicBezTo>
                    <a:pt x="20" y="1037"/>
                    <a:pt x="20" y="1037"/>
                    <a:pt x="20" y="1056"/>
                  </a:cubicBezTo>
                  <a:cubicBezTo>
                    <a:pt x="39" y="1095"/>
                    <a:pt x="58" y="1173"/>
                    <a:pt x="78" y="1231"/>
                  </a:cubicBezTo>
                  <a:cubicBezTo>
                    <a:pt x="117" y="1290"/>
                    <a:pt x="195" y="1406"/>
                    <a:pt x="195" y="1406"/>
                  </a:cubicBezTo>
                  <a:cubicBezTo>
                    <a:pt x="195" y="1406"/>
                    <a:pt x="195" y="1426"/>
                    <a:pt x="214" y="1426"/>
                  </a:cubicBezTo>
                  <a:cubicBezTo>
                    <a:pt x="233" y="1445"/>
                    <a:pt x="253" y="1465"/>
                    <a:pt x="272" y="1484"/>
                  </a:cubicBezTo>
                  <a:cubicBezTo>
                    <a:pt x="311" y="1503"/>
                    <a:pt x="331" y="1523"/>
                    <a:pt x="350" y="1542"/>
                  </a:cubicBezTo>
                  <a:cubicBezTo>
                    <a:pt x="350" y="1542"/>
                    <a:pt x="350" y="1562"/>
                    <a:pt x="370" y="1562"/>
                  </a:cubicBezTo>
                  <a:cubicBezTo>
                    <a:pt x="428" y="1601"/>
                    <a:pt x="486" y="1620"/>
                    <a:pt x="545" y="1640"/>
                  </a:cubicBezTo>
                  <a:cubicBezTo>
                    <a:pt x="643" y="1677"/>
                    <a:pt x="726" y="1690"/>
                    <a:pt x="814" y="1690"/>
                  </a:cubicBezTo>
                  <a:cubicBezTo>
                    <a:pt x="864" y="1690"/>
                    <a:pt x="916" y="1686"/>
                    <a:pt x="973" y="1678"/>
                  </a:cubicBezTo>
                  <a:cubicBezTo>
                    <a:pt x="1050" y="1659"/>
                    <a:pt x="1148" y="1620"/>
                    <a:pt x="1206" y="1562"/>
                  </a:cubicBezTo>
                  <a:cubicBezTo>
                    <a:pt x="1303" y="1523"/>
                    <a:pt x="1362" y="1445"/>
                    <a:pt x="1420" y="1367"/>
                  </a:cubicBezTo>
                  <a:cubicBezTo>
                    <a:pt x="1478" y="1290"/>
                    <a:pt x="1498" y="1192"/>
                    <a:pt x="1517" y="1095"/>
                  </a:cubicBezTo>
                  <a:cubicBezTo>
                    <a:pt x="1537" y="1017"/>
                    <a:pt x="1537" y="920"/>
                    <a:pt x="1517" y="823"/>
                  </a:cubicBezTo>
                  <a:cubicBezTo>
                    <a:pt x="1517" y="803"/>
                    <a:pt x="1517" y="784"/>
                    <a:pt x="1517" y="745"/>
                  </a:cubicBezTo>
                  <a:cubicBezTo>
                    <a:pt x="1517" y="687"/>
                    <a:pt x="1517" y="628"/>
                    <a:pt x="1517" y="570"/>
                  </a:cubicBezTo>
                  <a:cubicBezTo>
                    <a:pt x="1478" y="434"/>
                    <a:pt x="1420" y="336"/>
                    <a:pt x="1342" y="239"/>
                  </a:cubicBezTo>
                  <a:cubicBezTo>
                    <a:pt x="1303" y="200"/>
                    <a:pt x="1264" y="161"/>
                    <a:pt x="1206" y="123"/>
                  </a:cubicBezTo>
                  <a:cubicBezTo>
                    <a:pt x="1089" y="45"/>
                    <a:pt x="973" y="6"/>
                    <a:pt x="856" y="6"/>
                  </a:cubicBezTo>
                  <a:cubicBezTo>
                    <a:pt x="839" y="2"/>
                    <a:pt x="820" y="0"/>
                    <a:pt x="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9" name="Google Shape;1449;p50"/>
            <p:cNvSpPr/>
            <p:nvPr/>
          </p:nvSpPr>
          <p:spPr>
            <a:xfrm>
              <a:off x="-6523000" y="1806788"/>
              <a:ext cx="42800" cy="41950"/>
            </a:xfrm>
            <a:custGeom>
              <a:avLst/>
              <a:gdLst/>
              <a:ahLst/>
              <a:cxnLst/>
              <a:rect l="l" t="t" r="r" b="b"/>
              <a:pathLst>
                <a:path w="1712" h="1678" extrusionOk="0">
                  <a:moveTo>
                    <a:pt x="960" y="0"/>
                  </a:moveTo>
                  <a:cubicBezTo>
                    <a:pt x="853" y="0"/>
                    <a:pt x="757" y="35"/>
                    <a:pt x="661" y="83"/>
                  </a:cubicBezTo>
                  <a:lnTo>
                    <a:pt x="486" y="161"/>
                  </a:lnTo>
                  <a:cubicBezTo>
                    <a:pt x="467" y="161"/>
                    <a:pt x="467" y="180"/>
                    <a:pt x="447" y="180"/>
                  </a:cubicBezTo>
                  <a:cubicBezTo>
                    <a:pt x="447" y="180"/>
                    <a:pt x="428" y="200"/>
                    <a:pt x="428" y="200"/>
                  </a:cubicBezTo>
                  <a:cubicBezTo>
                    <a:pt x="311" y="258"/>
                    <a:pt x="214" y="336"/>
                    <a:pt x="136" y="453"/>
                  </a:cubicBezTo>
                  <a:cubicBezTo>
                    <a:pt x="58" y="569"/>
                    <a:pt x="20" y="686"/>
                    <a:pt x="20" y="822"/>
                  </a:cubicBezTo>
                  <a:cubicBezTo>
                    <a:pt x="0" y="880"/>
                    <a:pt x="20" y="958"/>
                    <a:pt x="20" y="1017"/>
                  </a:cubicBezTo>
                  <a:cubicBezTo>
                    <a:pt x="58" y="1172"/>
                    <a:pt x="117" y="1269"/>
                    <a:pt x="214" y="1386"/>
                  </a:cubicBezTo>
                  <a:cubicBezTo>
                    <a:pt x="233" y="1406"/>
                    <a:pt x="272" y="1445"/>
                    <a:pt x="292" y="1464"/>
                  </a:cubicBezTo>
                  <a:cubicBezTo>
                    <a:pt x="311" y="1483"/>
                    <a:pt x="350" y="1522"/>
                    <a:pt x="370" y="1542"/>
                  </a:cubicBezTo>
                  <a:cubicBezTo>
                    <a:pt x="428" y="1561"/>
                    <a:pt x="506" y="1600"/>
                    <a:pt x="564" y="1620"/>
                  </a:cubicBezTo>
                  <a:cubicBezTo>
                    <a:pt x="564" y="1620"/>
                    <a:pt x="584" y="1639"/>
                    <a:pt x="584" y="1639"/>
                  </a:cubicBezTo>
                  <a:cubicBezTo>
                    <a:pt x="661" y="1658"/>
                    <a:pt x="720" y="1658"/>
                    <a:pt x="798" y="1678"/>
                  </a:cubicBezTo>
                  <a:lnTo>
                    <a:pt x="817" y="1678"/>
                  </a:lnTo>
                  <a:cubicBezTo>
                    <a:pt x="817" y="1678"/>
                    <a:pt x="953" y="1678"/>
                    <a:pt x="1031" y="1658"/>
                  </a:cubicBezTo>
                  <a:cubicBezTo>
                    <a:pt x="1050" y="1639"/>
                    <a:pt x="1167" y="1600"/>
                    <a:pt x="1206" y="1600"/>
                  </a:cubicBezTo>
                  <a:cubicBezTo>
                    <a:pt x="1206" y="1600"/>
                    <a:pt x="1206" y="1581"/>
                    <a:pt x="1206" y="1581"/>
                  </a:cubicBezTo>
                  <a:cubicBezTo>
                    <a:pt x="1362" y="1483"/>
                    <a:pt x="1381" y="1464"/>
                    <a:pt x="1498" y="1328"/>
                  </a:cubicBezTo>
                  <a:cubicBezTo>
                    <a:pt x="1537" y="1269"/>
                    <a:pt x="1575" y="1211"/>
                    <a:pt x="1595" y="1133"/>
                  </a:cubicBezTo>
                  <a:cubicBezTo>
                    <a:pt x="1614" y="1114"/>
                    <a:pt x="1614" y="1075"/>
                    <a:pt x="1614" y="1056"/>
                  </a:cubicBezTo>
                  <a:cubicBezTo>
                    <a:pt x="1634" y="1017"/>
                    <a:pt x="1653" y="978"/>
                    <a:pt x="1673" y="939"/>
                  </a:cubicBezTo>
                  <a:cubicBezTo>
                    <a:pt x="1692" y="842"/>
                    <a:pt x="1712" y="744"/>
                    <a:pt x="1692" y="667"/>
                  </a:cubicBezTo>
                  <a:cubicBezTo>
                    <a:pt x="1692" y="569"/>
                    <a:pt x="1673" y="472"/>
                    <a:pt x="1634" y="394"/>
                  </a:cubicBezTo>
                  <a:cubicBezTo>
                    <a:pt x="1595" y="336"/>
                    <a:pt x="1556" y="297"/>
                    <a:pt x="1517" y="239"/>
                  </a:cubicBezTo>
                  <a:cubicBezTo>
                    <a:pt x="1439" y="141"/>
                    <a:pt x="1342" y="83"/>
                    <a:pt x="1206" y="44"/>
                  </a:cubicBezTo>
                  <a:cubicBezTo>
                    <a:pt x="1148" y="25"/>
                    <a:pt x="1089" y="5"/>
                    <a:pt x="1031" y="5"/>
                  </a:cubicBezTo>
                  <a:cubicBezTo>
                    <a:pt x="1007" y="2"/>
                    <a:pt x="983" y="0"/>
                    <a:pt x="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0" name="Google Shape;1450;p50"/>
            <p:cNvSpPr/>
            <p:nvPr/>
          </p:nvSpPr>
          <p:spPr>
            <a:xfrm>
              <a:off x="-6647000" y="1826313"/>
              <a:ext cx="50100" cy="47225"/>
            </a:xfrm>
            <a:custGeom>
              <a:avLst/>
              <a:gdLst/>
              <a:ahLst/>
              <a:cxnLst/>
              <a:rect l="l" t="t" r="r" b="b"/>
              <a:pathLst>
                <a:path w="2004" h="1889" extrusionOk="0">
                  <a:moveTo>
                    <a:pt x="1278" y="0"/>
                  </a:moveTo>
                  <a:cubicBezTo>
                    <a:pt x="1230" y="0"/>
                    <a:pt x="1181" y="7"/>
                    <a:pt x="1129" y="22"/>
                  </a:cubicBezTo>
                  <a:cubicBezTo>
                    <a:pt x="1031" y="41"/>
                    <a:pt x="915" y="80"/>
                    <a:pt x="798" y="138"/>
                  </a:cubicBezTo>
                  <a:cubicBezTo>
                    <a:pt x="778" y="158"/>
                    <a:pt x="740" y="177"/>
                    <a:pt x="720" y="177"/>
                  </a:cubicBezTo>
                  <a:cubicBezTo>
                    <a:pt x="642" y="236"/>
                    <a:pt x="565" y="294"/>
                    <a:pt x="506" y="333"/>
                  </a:cubicBezTo>
                  <a:cubicBezTo>
                    <a:pt x="448" y="372"/>
                    <a:pt x="409" y="411"/>
                    <a:pt x="370" y="469"/>
                  </a:cubicBezTo>
                  <a:cubicBezTo>
                    <a:pt x="273" y="547"/>
                    <a:pt x="195" y="644"/>
                    <a:pt x="137" y="741"/>
                  </a:cubicBezTo>
                  <a:cubicBezTo>
                    <a:pt x="78" y="819"/>
                    <a:pt x="39" y="916"/>
                    <a:pt x="20" y="1014"/>
                  </a:cubicBezTo>
                  <a:cubicBezTo>
                    <a:pt x="0" y="1111"/>
                    <a:pt x="0" y="1189"/>
                    <a:pt x="20" y="1286"/>
                  </a:cubicBezTo>
                  <a:cubicBezTo>
                    <a:pt x="39" y="1344"/>
                    <a:pt x="59" y="1403"/>
                    <a:pt x="78" y="1461"/>
                  </a:cubicBezTo>
                  <a:cubicBezTo>
                    <a:pt x="137" y="1578"/>
                    <a:pt x="214" y="1655"/>
                    <a:pt x="331" y="1733"/>
                  </a:cubicBezTo>
                  <a:cubicBezTo>
                    <a:pt x="389" y="1772"/>
                    <a:pt x="467" y="1811"/>
                    <a:pt x="526" y="1830"/>
                  </a:cubicBezTo>
                  <a:cubicBezTo>
                    <a:pt x="545" y="1830"/>
                    <a:pt x="565" y="1850"/>
                    <a:pt x="565" y="1850"/>
                  </a:cubicBezTo>
                  <a:cubicBezTo>
                    <a:pt x="662" y="1869"/>
                    <a:pt x="740" y="1889"/>
                    <a:pt x="837" y="1889"/>
                  </a:cubicBezTo>
                  <a:cubicBezTo>
                    <a:pt x="915" y="1889"/>
                    <a:pt x="992" y="1889"/>
                    <a:pt x="1051" y="1869"/>
                  </a:cubicBezTo>
                  <a:lnTo>
                    <a:pt x="1090" y="1869"/>
                  </a:lnTo>
                  <a:cubicBezTo>
                    <a:pt x="1187" y="1850"/>
                    <a:pt x="1265" y="1830"/>
                    <a:pt x="1342" y="1792"/>
                  </a:cubicBezTo>
                  <a:cubicBezTo>
                    <a:pt x="1440" y="1753"/>
                    <a:pt x="1498" y="1694"/>
                    <a:pt x="1556" y="1617"/>
                  </a:cubicBezTo>
                  <a:cubicBezTo>
                    <a:pt x="1634" y="1539"/>
                    <a:pt x="1673" y="1461"/>
                    <a:pt x="1712" y="1364"/>
                  </a:cubicBezTo>
                  <a:cubicBezTo>
                    <a:pt x="1712" y="1344"/>
                    <a:pt x="1731" y="1305"/>
                    <a:pt x="1731" y="1266"/>
                  </a:cubicBezTo>
                  <a:cubicBezTo>
                    <a:pt x="1790" y="1228"/>
                    <a:pt x="1848" y="1169"/>
                    <a:pt x="1887" y="1111"/>
                  </a:cubicBezTo>
                  <a:cubicBezTo>
                    <a:pt x="1945" y="1033"/>
                    <a:pt x="1965" y="936"/>
                    <a:pt x="1984" y="839"/>
                  </a:cubicBezTo>
                  <a:cubicBezTo>
                    <a:pt x="2004" y="761"/>
                    <a:pt x="2004" y="664"/>
                    <a:pt x="1984" y="566"/>
                  </a:cubicBezTo>
                  <a:cubicBezTo>
                    <a:pt x="1965" y="508"/>
                    <a:pt x="1945" y="450"/>
                    <a:pt x="1926" y="391"/>
                  </a:cubicBezTo>
                  <a:cubicBezTo>
                    <a:pt x="1868" y="275"/>
                    <a:pt x="1790" y="197"/>
                    <a:pt x="1673" y="119"/>
                  </a:cubicBezTo>
                  <a:cubicBezTo>
                    <a:pt x="1615" y="99"/>
                    <a:pt x="1576" y="61"/>
                    <a:pt x="1518" y="41"/>
                  </a:cubicBezTo>
                  <a:cubicBezTo>
                    <a:pt x="1433" y="17"/>
                    <a:pt x="1357" y="0"/>
                    <a:pt x="1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1" name="Google Shape;1451;p50"/>
            <p:cNvSpPr/>
            <p:nvPr/>
          </p:nvSpPr>
          <p:spPr>
            <a:xfrm>
              <a:off x="-6600800" y="1990713"/>
              <a:ext cx="46700" cy="46700"/>
            </a:xfrm>
            <a:custGeom>
              <a:avLst/>
              <a:gdLst/>
              <a:ahLst/>
              <a:cxnLst/>
              <a:rect l="l" t="t" r="r" b="b"/>
              <a:pathLst>
                <a:path w="1868" h="1868" extrusionOk="0">
                  <a:moveTo>
                    <a:pt x="875" y="0"/>
                  </a:moveTo>
                  <a:cubicBezTo>
                    <a:pt x="759" y="0"/>
                    <a:pt x="642" y="20"/>
                    <a:pt x="525" y="78"/>
                  </a:cubicBezTo>
                  <a:lnTo>
                    <a:pt x="506" y="78"/>
                  </a:lnTo>
                  <a:cubicBezTo>
                    <a:pt x="506" y="78"/>
                    <a:pt x="486" y="78"/>
                    <a:pt x="486" y="97"/>
                  </a:cubicBezTo>
                  <a:cubicBezTo>
                    <a:pt x="448" y="117"/>
                    <a:pt x="389" y="156"/>
                    <a:pt x="331" y="195"/>
                  </a:cubicBezTo>
                  <a:cubicBezTo>
                    <a:pt x="331" y="195"/>
                    <a:pt x="311" y="214"/>
                    <a:pt x="292" y="233"/>
                  </a:cubicBezTo>
                  <a:cubicBezTo>
                    <a:pt x="253" y="272"/>
                    <a:pt x="214" y="331"/>
                    <a:pt x="175" y="370"/>
                  </a:cubicBezTo>
                  <a:cubicBezTo>
                    <a:pt x="175" y="370"/>
                    <a:pt x="175" y="370"/>
                    <a:pt x="175" y="389"/>
                  </a:cubicBezTo>
                  <a:lnTo>
                    <a:pt x="156" y="389"/>
                  </a:lnTo>
                  <a:cubicBezTo>
                    <a:pt x="117" y="467"/>
                    <a:pt x="78" y="525"/>
                    <a:pt x="59" y="603"/>
                  </a:cubicBezTo>
                  <a:cubicBezTo>
                    <a:pt x="39" y="622"/>
                    <a:pt x="39" y="642"/>
                    <a:pt x="39" y="642"/>
                  </a:cubicBezTo>
                  <a:cubicBezTo>
                    <a:pt x="20" y="720"/>
                    <a:pt x="20" y="798"/>
                    <a:pt x="0" y="856"/>
                  </a:cubicBezTo>
                  <a:cubicBezTo>
                    <a:pt x="0" y="856"/>
                    <a:pt x="0" y="875"/>
                    <a:pt x="0" y="875"/>
                  </a:cubicBezTo>
                  <a:cubicBezTo>
                    <a:pt x="0" y="953"/>
                    <a:pt x="0" y="1031"/>
                    <a:pt x="20" y="1109"/>
                  </a:cubicBezTo>
                  <a:cubicBezTo>
                    <a:pt x="20" y="1128"/>
                    <a:pt x="20" y="1128"/>
                    <a:pt x="20" y="1148"/>
                  </a:cubicBezTo>
                  <a:cubicBezTo>
                    <a:pt x="39" y="1206"/>
                    <a:pt x="59" y="1284"/>
                    <a:pt x="97" y="1342"/>
                  </a:cubicBezTo>
                  <a:cubicBezTo>
                    <a:pt x="97" y="1342"/>
                    <a:pt x="97" y="1362"/>
                    <a:pt x="97" y="1362"/>
                  </a:cubicBezTo>
                  <a:cubicBezTo>
                    <a:pt x="97" y="1362"/>
                    <a:pt x="97" y="1381"/>
                    <a:pt x="117" y="1381"/>
                  </a:cubicBezTo>
                  <a:cubicBezTo>
                    <a:pt x="136" y="1420"/>
                    <a:pt x="175" y="1498"/>
                    <a:pt x="214" y="1537"/>
                  </a:cubicBezTo>
                  <a:cubicBezTo>
                    <a:pt x="214" y="1537"/>
                    <a:pt x="214" y="1537"/>
                    <a:pt x="214" y="1556"/>
                  </a:cubicBezTo>
                  <a:cubicBezTo>
                    <a:pt x="331" y="1673"/>
                    <a:pt x="448" y="1731"/>
                    <a:pt x="603" y="1809"/>
                  </a:cubicBezTo>
                  <a:cubicBezTo>
                    <a:pt x="623" y="1809"/>
                    <a:pt x="642" y="1828"/>
                    <a:pt x="642" y="1828"/>
                  </a:cubicBezTo>
                  <a:cubicBezTo>
                    <a:pt x="720" y="1848"/>
                    <a:pt x="798" y="1867"/>
                    <a:pt x="875" y="1867"/>
                  </a:cubicBezTo>
                  <a:cubicBezTo>
                    <a:pt x="953" y="1867"/>
                    <a:pt x="1031" y="1848"/>
                    <a:pt x="1109" y="1848"/>
                  </a:cubicBezTo>
                  <a:cubicBezTo>
                    <a:pt x="1128" y="1848"/>
                    <a:pt x="1148" y="1848"/>
                    <a:pt x="1148" y="1828"/>
                  </a:cubicBezTo>
                  <a:cubicBezTo>
                    <a:pt x="1225" y="1809"/>
                    <a:pt x="1303" y="1789"/>
                    <a:pt x="1381" y="1751"/>
                  </a:cubicBezTo>
                  <a:cubicBezTo>
                    <a:pt x="1439" y="1712"/>
                    <a:pt x="1517" y="1673"/>
                    <a:pt x="1576" y="1634"/>
                  </a:cubicBezTo>
                  <a:cubicBezTo>
                    <a:pt x="1692" y="1517"/>
                    <a:pt x="1770" y="1381"/>
                    <a:pt x="1828" y="1225"/>
                  </a:cubicBezTo>
                  <a:cubicBezTo>
                    <a:pt x="1867" y="1148"/>
                    <a:pt x="1867" y="1050"/>
                    <a:pt x="1867" y="953"/>
                  </a:cubicBezTo>
                  <a:cubicBezTo>
                    <a:pt x="1867" y="856"/>
                    <a:pt x="1828" y="778"/>
                    <a:pt x="1790" y="681"/>
                  </a:cubicBezTo>
                  <a:cubicBezTo>
                    <a:pt x="1751" y="603"/>
                    <a:pt x="1692" y="525"/>
                    <a:pt x="1614" y="467"/>
                  </a:cubicBezTo>
                  <a:cubicBezTo>
                    <a:pt x="1576" y="428"/>
                    <a:pt x="1517" y="389"/>
                    <a:pt x="1478" y="370"/>
                  </a:cubicBezTo>
                  <a:cubicBezTo>
                    <a:pt x="1439" y="331"/>
                    <a:pt x="1401" y="292"/>
                    <a:pt x="1381" y="233"/>
                  </a:cubicBezTo>
                  <a:cubicBezTo>
                    <a:pt x="1303" y="136"/>
                    <a:pt x="1187" y="78"/>
                    <a:pt x="1070" y="39"/>
                  </a:cubicBezTo>
                  <a:cubicBezTo>
                    <a:pt x="1012" y="20"/>
                    <a:pt x="934" y="0"/>
                    <a:pt x="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2" name="Google Shape;1452;p50"/>
            <p:cNvSpPr/>
            <p:nvPr/>
          </p:nvSpPr>
          <p:spPr>
            <a:xfrm>
              <a:off x="-6497725" y="2183738"/>
              <a:ext cx="42800" cy="45450"/>
            </a:xfrm>
            <a:custGeom>
              <a:avLst/>
              <a:gdLst/>
              <a:ahLst/>
              <a:cxnLst/>
              <a:rect l="l" t="t" r="r" b="b"/>
              <a:pathLst>
                <a:path w="1712" h="1818" extrusionOk="0">
                  <a:moveTo>
                    <a:pt x="1031" y="1"/>
                  </a:moveTo>
                  <a:cubicBezTo>
                    <a:pt x="856" y="1"/>
                    <a:pt x="720" y="39"/>
                    <a:pt x="564" y="98"/>
                  </a:cubicBezTo>
                  <a:cubicBezTo>
                    <a:pt x="487" y="137"/>
                    <a:pt x="409" y="195"/>
                    <a:pt x="351" y="234"/>
                  </a:cubicBezTo>
                  <a:cubicBezTo>
                    <a:pt x="331" y="253"/>
                    <a:pt x="331" y="253"/>
                    <a:pt x="312" y="273"/>
                  </a:cubicBezTo>
                  <a:cubicBezTo>
                    <a:pt x="253" y="331"/>
                    <a:pt x="195" y="389"/>
                    <a:pt x="156" y="448"/>
                  </a:cubicBezTo>
                  <a:cubicBezTo>
                    <a:pt x="137" y="487"/>
                    <a:pt x="117" y="526"/>
                    <a:pt x="98" y="565"/>
                  </a:cubicBezTo>
                  <a:cubicBezTo>
                    <a:pt x="78" y="603"/>
                    <a:pt x="59" y="642"/>
                    <a:pt x="39" y="681"/>
                  </a:cubicBezTo>
                  <a:cubicBezTo>
                    <a:pt x="39" y="681"/>
                    <a:pt x="39" y="701"/>
                    <a:pt x="39" y="701"/>
                  </a:cubicBezTo>
                  <a:cubicBezTo>
                    <a:pt x="20" y="740"/>
                    <a:pt x="20" y="778"/>
                    <a:pt x="20" y="817"/>
                  </a:cubicBezTo>
                  <a:cubicBezTo>
                    <a:pt x="20" y="856"/>
                    <a:pt x="0" y="895"/>
                    <a:pt x="0" y="915"/>
                  </a:cubicBezTo>
                  <a:cubicBezTo>
                    <a:pt x="0" y="934"/>
                    <a:pt x="0" y="934"/>
                    <a:pt x="0" y="954"/>
                  </a:cubicBezTo>
                  <a:cubicBezTo>
                    <a:pt x="0" y="1031"/>
                    <a:pt x="0" y="1090"/>
                    <a:pt x="0" y="1167"/>
                  </a:cubicBezTo>
                  <a:cubicBezTo>
                    <a:pt x="39" y="1284"/>
                    <a:pt x="98" y="1401"/>
                    <a:pt x="175" y="1498"/>
                  </a:cubicBezTo>
                  <a:cubicBezTo>
                    <a:pt x="253" y="1595"/>
                    <a:pt x="370" y="1654"/>
                    <a:pt x="487" y="1693"/>
                  </a:cubicBezTo>
                  <a:cubicBezTo>
                    <a:pt x="564" y="1731"/>
                    <a:pt x="642" y="1751"/>
                    <a:pt x="740" y="1790"/>
                  </a:cubicBezTo>
                  <a:cubicBezTo>
                    <a:pt x="808" y="1804"/>
                    <a:pt x="867" y="1817"/>
                    <a:pt x="930" y="1817"/>
                  </a:cubicBezTo>
                  <a:cubicBezTo>
                    <a:pt x="957" y="1817"/>
                    <a:pt x="983" y="1815"/>
                    <a:pt x="1012" y="1809"/>
                  </a:cubicBezTo>
                  <a:cubicBezTo>
                    <a:pt x="1109" y="1809"/>
                    <a:pt x="1206" y="1790"/>
                    <a:pt x="1284" y="1751"/>
                  </a:cubicBezTo>
                  <a:cubicBezTo>
                    <a:pt x="1362" y="1712"/>
                    <a:pt x="1440" y="1654"/>
                    <a:pt x="1498" y="1576"/>
                  </a:cubicBezTo>
                  <a:cubicBezTo>
                    <a:pt x="1556" y="1498"/>
                    <a:pt x="1615" y="1420"/>
                    <a:pt x="1634" y="1323"/>
                  </a:cubicBezTo>
                  <a:cubicBezTo>
                    <a:pt x="1654" y="1265"/>
                    <a:pt x="1654" y="1206"/>
                    <a:pt x="1673" y="1148"/>
                  </a:cubicBezTo>
                  <a:cubicBezTo>
                    <a:pt x="1673" y="1070"/>
                    <a:pt x="1673" y="1012"/>
                    <a:pt x="1654" y="954"/>
                  </a:cubicBezTo>
                  <a:cubicBezTo>
                    <a:pt x="1693" y="895"/>
                    <a:pt x="1712" y="817"/>
                    <a:pt x="1712" y="759"/>
                  </a:cubicBezTo>
                  <a:cubicBezTo>
                    <a:pt x="1693" y="701"/>
                    <a:pt x="1693" y="623"/>
                    <a:pt x="1693" y="565"/>
                  </a:cubicBezTo>
                  <a:cubicBezTo>
                    <a:pt x="1654" y="448"/>
                    <a:pt x="1615" y="331"/>
                    <a:pt x="1517" y="253"/>
                  </a:cubicBezTo>
                  <a:cubicBezTo>
                    <a:pt x="1479" y="195"/>
                    <a:pt x="1440" y="156"/>
                    <a:pt x="1381" y="117"/>
                  </a:cubicBezTo>
                  <a:cubicBezTo>
                    <a:pt x="1284" y="59"/>
                    <a:pt x="1167" y="20"/>
                    <a:pt x="1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3" name="Google Shape;1453;p50"/>
            <p:cNvSpPr/>
            <p:nvPr/>
          </p:nvSpPr>
          <p:spPr>
            <a:xfrm>
              <a:off x="-6384425" y="2265913"/>
              <a:ext cx="38425" cy="36500"/>
            </a:xfrm>
            <a:custGeom>
              <a:avLst/>
              <a:gdLst/>
              <a:ahLst/>
              <a:cxnLst/>
              <a:rect l="l" t="t" r="r" b="b"/>
              <a:pathLst>
                <a:path w="1537" h="1460" extrusionOk="0">
                  <a:moveTo>
                    <a:pt x="661" y="0"/>
                  </a:moveTo>
                  <a:cubicBezTo>
                    <a:pt x="584" y="0"/>
                    <a:pt x="486" y="39"/>
                    <a:pt x="409" y="78"/>
                  </a:cubicBezTo>
                  <a:cubicBezTo>
                    <a:pt x="311" y="117"/>
                    <a:pt x="253" y="175"/>
                    <a:pt x="195" y="253"/>
                  </a:cubicBezTo>
                  <a:cubicBezTo>
                    <a:pt x="117" y="312"/>
                    <a:pt x="78" y="389"/>
                    <a:pt x="39" y="487"/>
                  </a:cubicBezTo>
                  <a:cubicBezTo>
                    <a:pt x="39" y="545"/>
                    <a:pt x="20" y="623"/>
                    <a:pt x="20" y="681"/>
                  </a:cubicBezTo>
                  <a:cubicBezTo>
                    <a:pt x="0" y="798"/>
                    <a:pt x="39" y="915"/>
                    <a:pt x="97" y="1031"/>
                  </a:cubicBezTo>
                  <a:cubicBezTo>
                    <a:pt x="117" y="1090"/>
                    <a:pt x="156" y="1129"/>
                    <a:pt x="195" y="1187"/>
                  </a:cubicBezTo>
                  <a:cubicBezTo>
                    <a:pt x="272" y="1284"/>
                    <a:pt x="370" y="1342"/>
                    <a:pt x="506" y="1401"/>
                  </a:cubicBezTo>
                  <a:lnTo>
                    <a:pt x="603" y="1420"/>
                  </a:lnTo>
                  <a:cubicBezTo>
                    <a:pt x="681" y="1459"/>
                    <a:pt x="778" y="1459"/>
                    <a:pt x="875" y="1459"/>
                  </a:cubicBezTo>
                  <a:cubicBezTo>
                    <a:pt x="973" y="1459"/>
                    <a:pt x="1050" y="1420"/>
                    <a:pt x="1148" y="1381"/>
                  </a:cubicBezTo>
                  <a:cubicBezTo>
                    <a:pt x="1225" y="1342"/>
                    <a:pt x="1303" y="1284"/>
                    <a:pt x="1362" y="1206"/>
                  </a:cubicBezTo>
                  <a:cubicBezTo>
                    <a:pt x="1420" y="1148"/>
                    <a:pt x="1478" y="1070"/>
                    <a:pt x="1498" y="973"/>
                  </a:cubicBezTo>
                  <a:cubicBezTo>
                    <a:pt x="1517" y="915"/>
                    <a:pt x="1517" y="837"/>
                    <a:pt x="1537" y="778"/>
                  </a:cubicBezTo>
                  <a:cubicBezTo>
                    <a:pt x="1537" y="662"/>
                    <a:pt x="1517" y="545"/>
                    <a:pt x="1459" y="428"/>
                  </a:cubicBezTo>
                  <a:cubicBezTo>
                    <a:pt x="1420" y="370"/>
                    <a:pt x="1381" y="331"/>
                    <a:pt x="1362" y="273"/>
                  </a:cubicBezTo>
                  <a:cubicBezTo>
                    <a:pt x="1264" y="175"/>
                    <a:pt x="1167" y="117"/>
                    <a:pt x="1050" y="59"/>
                  </a:cubicBezTo>
                  <a:lnTo>
                    <a:pt x="953" y="39"/>
                  </a:lnTo>
                  <a:cubicBezTo>
                    <a:pt x="856" y="0"/>
                    <a:pt x="759" y="0"/>
                    <a:pt x="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4" name="Google Shape;1454;p50"/>
            <p:cNvSpPr/>
            <p:nvPr/>
          </p:nvSpPr>
          <p:spPr>
            <a:xfrm>
              <a:off x="-6304200" y="2401563"/>
              <a:ext cx="56900" cy="53025"/>
            </a:xfrm>
            <a:custGeom>
              <a:avLst/>
              <a:gdLst/>
              <a:ahLst/>
              <a:cxnLst/>
              <a:rect l="l" t="t" r="r" b="b"/>
              <a:pathLst>
                <a:path w="2276" h="2121" extrusionOk="0">
                  <a:moveTo>
                    <a:pt x="1284" y="1"/>
                  </a:moveTo>
                  <a:cubicBezTo>
                    <a:pt x="1206" y="1"/>
                    <a:pt x="1128" y="1"/>
                    <a:pt x="1051" y="20"/>
                  </a:cubicBezTo>
                  <a:cubicBezTo>
                    <a:pt x="973" y="40"/>
                    <a:pt x="914" y="59"/>
                    <a:pt x="856" y="98"/>
                  </a:cubicBezTo>
                  <a:cubicBezTo>
                    <a:pt x="837" y="98"/>
                    <a:pt x="817" y="98"/>
                    <a:pt x="817" y="118"/>
                  </a:cubicBezTo>
                  <a:cubicBezTo>
                    <a:pt x="798" y="118"/>
                    <a:pt x="759" y="137"/>
                    <a:pt x="739" y="156"/>
                  </a:cubicBezTo>
                  <a:cubicBezTo>
                    <a:pt x="720" y="156"/>
                    <a:pt x="681" y="176"/>
                    <a:pt x="662" y="176"/>
                  </a:cubicBezTo>
                  <a:cubicBezTo>
                    <a:pt x="642" y="195"/>
                    <a:pt x="623" y="195"/>
                    <a:pt x="603" y="215"/>
                  </a:cubicBezTo>
                  <a:cubicBezTo>
                    <a:pt x="506" y="273"/>
                    <a:pt x="428" y="331"/>
                    <a:pt x="350" y="390"/>
                  </a:cubicBezTo>
                  <a:cubicBezTo>
                    <a:pt x="311" y="448"/>
                    <a:pt x="234" y="526"/>
                    <a:pt x="195" y="584"/>
                  </a:cubicBezTo>
                  <a:cubicBezTo>
                    <a:pt x="156" y="623"/>
                    <a:pt x="136" y="682"/>
                    <a:pt x="117" y="720"/>
                  </a:cubicBezTo>
                  <a:cubicBezTo>
                    <a:pt x="98" y="779"/>
                    <a:pt x="78" y="818"/>
                    <a:pt x="59" y="857"/>
                  </a:cubicBezTo>
                  <a:cubicBezTo>
                    <a:pt x="59" y="876"/>
                    <a:pt x="59" y="876"/>
                    <a:pt x="39" y="895"/>
                  </a:cubicBezTo>
                  <a:cubicBezTo>
                    <a:pt x="39" y="973"/>
                    <a:pt x="20" y="1051"/>
                    <a:pt x="0" y="1109"/>
                  </a:cubicBezTo>
                  <a:cubicBezTo>
                    <a:pt x="0" y="1129"/>
                    <a:pt x="0" y="1148"/>
                    <a:pt x="0" y="1187"/>
                  </a:cubicBezTo>
                  <a:cubicBezTo>
                    <a:pt x="0" y="1246"/>
                    <a:pt x="20" y="1323"/>
                    <a:pt x="20" y="1382"/>
                  </a:cubicBezTo>
                  <a:cubicBezTo>
                    <a:pt x="20" y="1382"/>
                    <a:pt x="20" y="1401"/>
                    <a:pt x="20" y="1401"/>
                  </a:cubicBezTo>
                  <a:cubicBezTo>
                    <a:pt x="39" y="1460"/>
                    <a:pt x="59" y="1518"/>
                    <a:pt x="78" y="1576"/>
                  </a:cubicBezTo>
                  <a:cubicBezTo>
                    <a:pt x="117" y="1635"/>
                    <a:pt x="156" y="1673"/>
                    <a:pt x="175" y="1732"/>
                  </a:cubicBezTo>
                  <a:cubicBezTo>
                    <a:pt x="234" y="1790"/>
                    <a:pt x="350" y="1868"/>
                    <a:pt x="428" y="1926"/>
                  </a:cubicBezTo>
                  <a:cubicBezTo>
                    <a:pt x="525" y="1965"/>
                    <a:pt x="623" y="2024"/>
                    <a:pt x="720" y="2062"/>
                  </a:cubicBezTo>
                  <a:lnTo>
                    <a:pt x="798" y="2062"/>
                  </a:lnTo>
                  <a:cubicBezTo>
                    <a:pt x="876" y="2082"/>
                    <a:pt x="953" y="2101"/>
                    <a:pt x="1051" y="2121"/>
                  </a:cubicBezTo>
                  <a:cubicBezTo>
                    <a:pt x="1148" y="2121"/>
                    <a:pt x="1245" y="2101"/>
                    <a:pt x="1362" y="2101"/>
                  </a:cubicBezTo>
                  <a:cubicBezTo>
                    <a:pt x="1459" y="2082"/>
                    <a:pt x="1556" y="2043"/>
                    <a:pt x="1634" y="2004"/>
                  </a:cubicBezTo>
                  <a:cubicBezTo>
                    <a:pt x="1731" y="1965"/>
                    <a:pt x="1829" y="1907"/>
                    <a:pt x="1906" y="1849"/>
                  </a:cubicBezTo>
                  <a:cubicBezTo>
                    <a:pt x="1926" y="1829"/>
                    <a:pt x="1926" y="1810"/>
                    <a:pt x="1945" y="1810"/>
                  </a:cubicBezTo>
                  <a:cubicBezTo>
                    <a:pt x="1984" y="1751"/>
                    <a:pt x="2062" y="1673"/>
                    <a:pt x="2101" y="1615"/>
                  </a:cubicBezTo>
                  <a:cubicBezTo>
                    <a:pt x="2198" y="1460"/>
                    <a:pt x="2237" y="1343"/>
                    <a:pt x="2256" y="1168"/>
                  </a:cubicBezTo>
                  <a:cubicBezTo>
                    <a:pt x="2276" y="1071"/>
                    <a:pt x="2256" y="954"/>
                    <a:pt x="2237" y="876"/>
                  </a:cubicBezTo>
                  <a:cubicBezTo>
                    <a:pt x="2237" y="857"/>
                    <a:pt x="2237" y="837"/>
                    <a:pt x="2237" y="818"/>
                  </a:cubicBezTo>
                  <a:cubicBezTo>
                    <a:pt x="2198" y="740"/>
                    <a:pt x="2179" y="662"/>
                    <a:pt x="2140" y="584"/>
                  </a:cubicBezTo>
                  <a:cubicBezTo>
                    <a:pt x="2120" y="526"/>
                    <a:pt x="2062" y="448"/>
                    <a:pt x="2023" y="390"/>
                  </a:cubicBezTo>
                  <a:cubicBezTo>
                    <a:pt x="2004" y="370"/>
                    <a:pt x="1984" y="351"/>
                    <a:pt x="1965" y="331"/>
                  </a:cubicBezTo>
                  <a:cubicBezTo>
                    <a:pt x="1965" y="331"/>
                    <a:pt x="1965" y="312"/>
                    <a:pt x="1945" y="312"/>
                  </a:cubicBezTo>
                  <a:cubicBezTo>
                    <a:pt x="1906" y="273"/>
                    <a:pt x="1848" y="215"/>
                    <a:pt x="1790" y="176"/>
                  </a:cubicBezTo>
                  <a:cubicBezTo>
                    <a:pt x="1770" y="156"/>
                    <a:pt x="1751" y="156"/>
                    <a:pt x="1751" y="137"/>
                  </a:cubicBezTo>
                  <a:cubicBezTo>
                    <a:pt x="1692" y="118"/>
                    <a:pt x="1595" y="59"/>
                    <a:pt x="1517" y="40"/>
                  </a:cubicBezTo>
                  <a:cubicBezTo>
                    <a:pt x="1459" y="20"/>
                    <a:pt x="1381" y="1"/>
                    <a:pt x="1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5" name="Google Shape;1455;p50"/>
            <p:cNvSpPr/>
            <p:nvPr/>
          </p:nvSpPr>
          <p:spPr>
            <a:xfrm>
              <a:off x="-6434525" y="2357013"/>
              <a:ext cx="43300" cy="44100"/>
            </a:xfrm>
            <a:custGeom>
              <a:avLst/>
              <a:gdLst/>
              <a:ahLst/>
              <a:cxnLst/>
              <a:rect l="l" t="t" r="r" b="b"/>
              <a:pathLst>
                <a:path w="1732" h="1764" extrusionOk="0">
                  <a:moveTo>
                    <a:pt x="1054" y="0"/>
                  </a:moveTo>
                  <a:cubicBezTo>
                    <a:pt x="1015" y="0"/>
                    <a:pt x="975" y="5"/>
                    <a:pt x="934" y="13"/>
                  </a:cubicBezTo>
                  <a:cubicBezTo>
                    <a:pt x="876" y="13"/>
                    <a:pt x="837" y="13"/>
                    <a:pt x="779" y="32"/>
                  </a:cubicBezTo>
                  <a:lnTo>
                    <a:pt x="643" y="32"/>
                  </a:lnTo>
                  <a:cubicBezTo>
                    <a:pt x="584" y="52"/>
                    <a:pt x="526" y="71"/>
                    <a:pt x="468" y="91"/>
                  </a:cubicBezTo>
                  <a:cubicBezTo>
                    <a:pt x="351" y="149"/>
                    <a:pt x="254" y="227"/>
                    <a:pt x="195" y="344"/>
                  </a:cubicBezTo>
                  <a:cubicBezTo>
                    <a:pt x="156" y="402"/>
                    <a:pt x="118" y="480"/>
                    <a:pt x="98" y="538"/>
                  </a:cubicBezTo>
                  <a:cubicBezTo>
                    <a:pt x="79" y="558"/>
                    <a:pt x="79" y="558"/>
                    <a:pt x="79" y="577"/>
                  </a:cubicBezTo>
                  <a:cubicBezTo>
                    <a:pt x="59" y="596"/>
                    <a:pt x="59" y="635"/>
                    <a:pt x="59" y="655"/>
                  </a:cubicBezTo>
                  <a:cubicBezTo>
                    <a:pt x="40" y="733"/>
                    <a:pt x="1" y="830"/>
                    <a:pt x="1" y="927"/>
                  </a:cubicBezTo>
                  <a:cubicBezTo>
                    <a:pt x="1" y="927"/>
                    <a:pt x="1" y="946"/>
                    <a:pt x="1" y="966"/>
                  </a:cubicBezTo>
                  <a:cubicBezTo>
                    <a:pt x="1" y="1024"/>
                    <a:pt x="20" y="1102"/>
                    <a:pt x="20" y="1180"/>
                  </a:cubicBezTo>
                  <a:cubicBezTo>
                    <a:pt x="59" y="1297"/>
                    <a:pt x="98" y="1413"/>
                    <a:pt x="195" y="1511"/>
                  </a:cubicBezTo>
                  <a:cubicBezTo>
                    <a:pt x="273" y="1608"/>
                    <a:pt x="370" y="1666"/>
                    <a:pt x="507" y="1705"/>
                  </a:cubicBezTo>
                  <a:cubicBezTo>
                    <a:pt x="507" y="1705"/>
                    <a:pt x="507" y="1705"/>
                    <a:pt x="526" y="1724"/>
                  </a:cubicBezTo>
                  <a:cubicBezTo>
                    <a:pt x="565" y="1724"/>
                    <a:pt x="682" y="1744"/>
                    <a:pt x="720" y="1763"/>
                  </a:cubicBezTo>
                  <a:lnTo>
                    <a:pt x="759" y="1763"/>
                  </a:lnTo>
                  <a:cubicBezTo>
                    <a:pt x="818" y="1763"/>
                    <a:pt x="896" y="1744"/>
                    <a:pt x="954" y="1744"/>
                  </a:cubicBezTo>
                  <a:lnTo>
                    <a:pt x="973" y="1744"/>
                  </a:lnTo>
                  <a:cubicBezTo>
                    <a:pt x="973" y="1744"/>
                    <a:pt x="993" y="1744"/>
                    <a:pt x="993" y="1724"/>
                  </a:cubicBezTo>
                  <a:cubicBezTo>
                    <a:pt x="1051" y="1705"/>
                    <a:pt x="1129" y="1686"/>
                    <a:pt x="1168" y="1666"/>
                  </a:cubicBezTo>
                  <a:lnTo>
                    <a:pt x="1187" y="1666"/>
                  </a:lnTo>
                  <a:cubicBezTo>
                    <a:pt x="1207" y="1666"/>
                    <a:pt x="1207" y="1647"/>
                    <a:pt x="1207" y="1647"/>
                  </a:cubicBezTo>
                  <a:cubicBezTo>
                    <a:pt x="1246" y="1627"/>
                    <a:pt x="1265" y="1608"/>
                    <a:pt x="1304" y="1588"/>
                  </a:cubicBezTo>
                  <a:cubicBezTo>
                    <a:pt x="1323" y="1569"/>
                    <a:pt x="1362" y="1549"/>
                    <a:pt x="1382" y="1530"/>
                  </a:cubicBezTo>
                  <a:cubicBezTo>
                    <a:pt x="1401" y="1530"/>
                    <a:pt x="1421" y="1511"/>
                    <a:pt x="1421" y="1491"/>
                  </a:cubicBezTo>
                  <a:cubicBezTo>
                    <a:pt x="1479" y="1452"/>
                    <a:pt x="1518" y="1394"/>
                    <a:pt x="1557" y="1355"/>
                  </a:cubicBezTo>
                  <a:cubicBezTo>
                    <a:pt x="1557" y="1355"/>
                    <a:pt x="1557" y="1335"/>
                    <a:pt x="1557" y="1335"/>
                  </a:cubicBezTo>
                  <a:cubicBezTo>
                    <a:pt x="1576" y="1335"/>
                    <a:pt x="1576" y="1316"/>
                    <a:pt x="1576" y="1316"/>
                  </a:cubicBezTo>
                  <a:cubicBezTo>
                    <a:pt x="1576" y="1316"/>
                    <a:pt x="1576" y="1316"/>
                    <a:pt x="1596" y="1297"/>
                  </a:cubicBezTo>
                  <a:cubicBezTo>
                    <a:pt x="1615" y="1238"/>
                    <a:pt x="1654" y="1180"/>
                    <a:pt x="1674" y="1122"/>
                  </a:cubicBezTo>
                  <a:cubicBezTo>
                    <a:pt x="1674" y="1122"/>
                    <a:pt x="1674" y="1102"/>
                    <a:pt x="1693" y="1102"/>
                  </a:cubicBezTo>
                  <a:cubicBezTo>
                    <a:pt x="1693" y="1083"/>
                    <a:pt x="1693" y="1083"/>
                    <a:pt x="1693" y="1063"/>
                  </a:cubicBezTo>
                  <a:cubicBezTo>
                    <a:pt x="1712" y="1005"/>
                    <a:pt x="1712" y="927"/>
                    <a:pt x="1732" y="869"/>
                  </a:cubicBezTo>
                  <a:cubicBezTo>
                    <a:pt x="1732" y="869"/>
                    <a:pt x="1732" y="869"/>
                    <a:pt x="1732" y="849"/>
                  </a:cubicBezTo>
                  <a:cubicBezTo>
                    <a:pt x="1732" y="849"/>
                    <a:pt x="1732" y="830"/>
                    <a:pt x="1732" y="830"/>
                  </a:cubicBezTo>
                  <a:cubicBezTo>
                    <a:pt x="1732" y="771"/>
                    <a:pt x="1732" y="694"/>
                    <a:pt x="1712" y="635"/>
                  </a:cubicBezTo>
                  <a:cubicBezTo>
                    <a:pt x="1712" y="635"/>
                    <a:pt x="1712" y="616"/>
                    <a:pt x="1712" y="616"/>
                  </a:cubicBezTo>
                  <a:cubicBezTo>
                    <a:pt x="1712" y="616"/>
                    <a:pt x="1712" y="616"/>
                    <a:pt x="1712" y="596"/>
                  </a:cubicBezTo>
                  <a:cubicBezTo>
                    <a:pt x="1693" y="577"/>
                    <a:pt x="1693" y="519"/>
                    <a:pt x="1674" y="519"/>
                  </a:cubicBezTo>
                  <a:cubicBezTo>
                    <a:pt x="1674" y="480"/>
                    <a:pt x="1654" y="441"/>
                    <a:pt x="1654" y="421"/>
                  </a:cubicBezTo>
                  <a:cubicBezTo>
                    <a:pt x="1635" y="402"/>
                    <a:pt x="1635" y="402"/>
                    <a:pt x="1635" y="382"/>
                  </a:cubicBezTo>
                  <a:cubicBezTo>
                    <a:pt x="1596" y="305"/>
                    <a:pt x="1537" y="227"/>
                    <a:pt x="1460" y="169"/>
                  </a:cubicBezTo>
                  <a:cubicBezTo>
                    <a:pt x="1382" y="110"/>
                    <a:pt x="1304" y="52"/>
                    <a:pt x="1207" y="32"/>
                  </a:cubicBezTo>
                  <a:cubicBezTo>
                    <a:pt x="1161" y="10"/>
                    <a:pt x="1109" y="0"/>
                    <a:pt x="10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6" name="Google Shape;1456;p50"/>
            <p:cNvSpPr/>
            <p:nvPr/>
          </p:nvSpPr>
          <p:spPr>
            <a:xfrm>
              <a:off x="-6658175" y="2180813"/>
              <a:ext cx="46200" cy="42825"/>
            </a:xfrm>
            <a:custGeom>
              <a:avLst/>
              <a:gdLst/>
              <a:ahLst/>
              <a:cxnLst/>
              <a:rect l="l" t="t" r="r" b="b"/>
              <a:pathLst>
                <a:path w="1848" h="1713" extrusionOk="0">
                  <a:moveTo>
                    <a:pt x="1167" y="1"/>
                  </a:moveTo>
                  <a:cubicBezTo>
                    <a:pt x="1089" y="20"/>
                    <a:pt x="1031" y="20"/>
                    <a:pt x="973" y="20"/>
                  </a:cubicBezTo>
                  <a:cubicBezTo>
                    <a:pt x="856" y="59"/>
                    <a:pt x="739" y="98"/>
                    <a:pt x="642" y="195"/>
                  </a:cubicBezTo>
                  <a:cubicBezTo>
                    <a:pt x="506" y="273"/>
                    <a:pt x="370" y="370"/>
                    <a:pt x="234" y="468"/>
                  </a:cubicBezTo>
                  <a:cubicBezTo>
                    <a:pt x="175" y="526"/>
                    <a:pt x="117" y="604"/>
                    <a:pt x="78" y="701"/>
                  </a:cubicBezTo>
                  <a:cubicBezTo>
                    <a:pt x="20" y="779"/>
                    <a:pt x="0" y="876"/>
                    <a:pt x="0" y="973"/>
                  </a:cubicBezTo>
                  <a:cubicBezTo>
                    <a:pt x="0" y="1071"/>
                    <a:pt x="0" y="1148"/>
                    <a:pt x="39" y="1246"/>
                  </a:cubicBezTo>
                  <a:cubicBezTo>
                    <a:pt x="78" y="1323"/>
                    <a:pt x="117" y="1421"/>
                    <a:pt x="175" y="1479"/>
                  </a:cubicBezTo>
                  <a:cubicBezTo>
                    <a:pt x="234" y="1518"/>
                    <a:pt x="272" y="1557"/>
                    <a:pt x="311" y="1596"/>
                  </a:cubicBezTo>
                  <a:cubicBezTo>
                    <a:pt x="428" y="1673"/>
                    <a:pt x="545" y="1712"/>
                    <a:pt x="681" y="1712"/>
                  </a:cubicBezTo>
                  <a:lnTo>
                    <a:pt x="856" y="1712"/>
                  </a:lnTo>
                  <a:cubicBezTo>
                    <a:pt x="992" y="1673"/>
                    <a:pt x="1089" y="1635"/>
                    <a:pt x="1187" y="1537"/>
                  </a:cubicBezTo>
                  <a:lnTo>
                    <a:pt x="1595" y="1265"/>
                  </a:lnTo>
                  <a:cubicBezTo>
                    <a:pt x="1673" y="1187"/>
                    <a:pt x="1731" y="1129"/>
                    <a:pt x="1751" y="1032"/>
                  </a:cubicBezTo>
                  <a:cubicBezTo>
                    <a:pt x="1809" y="954"/>
                    <a:pt x="1828" y="857"/>
                    <a:pt x="1828" y="759"/>
                  </a:cubicBezTo>
                  <a:cubicBezTo>
                    <a:pt x="1848" y="662"/>
                    <a:pt x="1828" y="565"/>
                    <a:pt x="1789" y="487"/>
                  </a:cubicBezTo>
                  <a:cubicBezTo>
                    <a:pt x="1770" y="390"/>
                    <a:pt x="1731" y="312"/>
                    <a:pt x="1653" y="254"/>
                  </a:cubicBezTo>
                  <a:cubicBezTo>
                    <a:pt x="1614" y="215"/>
                    <a:pt x="1556" y="176"/>
                    <a:pt x="1517" y="137"/>
                  </a:cubicBezTo>
                  <a:cubicBezTo>
                    <a:pt x="1401" y="59"/>
                    <a:pt x="1284" y="20"/>
                    <a:pt x="1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7" name="Google Shape;1457;p50"/>
            <p:cNvSpPr/>
            <p:nvPr/>
          </p:nvSpPr>
          <p:spPr>
            <a:xfrm>
              <a:off x="-6565325" y="2074613"/>
              <a:ext cx="38450" cy="36425"/>
            </a:xfrm>
            <a:custGeom>
              <a:avLst/>
              <a:gdLst/>
              <a:ahLst/>
              <a:cxnLst/>
              <a:rect l="l" t="t" r="r" b="b"/>
              <a:pathLst>
                <a:path w="1538" h="1457" extrusionOk="0">
                  <a:moveTo>
                    <a:pt x="747" y="1"/>
                  </a:moveTo>
                  <a:cubicBezTo>
                    <a:pt x="719" y="1"/>
                    <a:pt x="691" y="3"/>
                    <a:pt x="662" y="9"/>
                  </a:cubicBezTo>
                  <a:cubicBezTo>
                    <a:pt x="565" y="9"/>
                    <a:pt x="487" y="28"/>
                    <a:pt x="390" y="67"/>
                  </a:cubicBezTo>
                  <a:cubicBezTo>
                    <a:pt x="312" y="106"/>
                    <a:pt x="234" y="164"/>
                    <a:pt x="195" y="242"/>
                  </a:cubicBezTo>
                  <a:cubicBezTo>
                    <a:pt x="118" y="320"/>
                    <a:pt x="79" y="398"/>
                    <a:pt x="40" y="495"/>
                  </a:cubicBezTo>
                  <a:cubicBezTo>
                    <a:pt x="20" y="553"/>
                    <a:pt x="20" y="612"/>
                    <a:pt x="1" y="670"/>
                  </a:cubicBezTo>
                  <a:cubicBezTo>
                    <a:pt x="1" y="806"/>
                    <a:pt x="20" y="923"/>
                    <a:pt x="79" y="1040"/>
                  </a:cubicBezTo>
                  <a:cubicBezTo>
                    <a:pt x="118" y="1079"/>
                    <a:pt x="157" y="1137"/>
                    <a:pt x="176" y="1176"/>
                  </a:cubicBezTo>
                  <a:cubicBezTo>
                    <a:pt x="273" y="1273"/>
                    <a:pt x="371" y="1351"/>
                    <a:pt x="487" y="1390"/>
                  </a:cubicBezTo>
                  <a:lnTo>
                    <a:pt x="584" y="1429"/>
                  </a:lnTo>
                  <a:cubicBezTo>
                    <a:pt x="653" y="1442"/>
                    <a:pt x="722" y="1456"/>
                    <a:pt x="791" y="1456"/>
                  </a:cubicBezTo>
                  <a:cubicBezTo>
                    <a:pt x="819" y="1456"/>
                    <a:pt x="848" y="1454"/>
                    <a:pt x="876" y="1448"/>
                  </a:cubicBezTo>
                  <a:cubicBezTo>
                    <a:pt x="954" y="1448"/>
                    <a:pt x="1051" y="1429"/>
                    <a:pt x="1129" y="1390"/>
                  </a:cubicBezTo>
                  <a:cubicBezTo>
                    <a:pt x="1226" y="1351"/>
                    <a:pt x="1285" y="1293"/>
                    <a:pt x="1343" y="1215"/>
                  </a:cubicBezTo>
                  <a:cubicBezTo>
                    <a:pt x="1421" y="1137"/>
                    <a:pt x="1460" y="1059"/>
                    <a:pt x="1499" y="962"/>
                  </a:cubicBezTo>
                  <a:cubicBezTo>
                    <a:pt x="1499" y="904"/>
                    <a:pt x="1518" y="845"/>
                    <a:pt x="1518" y="787"/>
                  </a:cubicBezTo>
                  <a:cubicBezTo>
                    <a:pt x="1537" y="651"/>
                    <a:pt x="1499" y="534"/>
                    <a:pt x="1460" y="417"/>
                  </a:cubicBezTo>
                  <a:cubicBezTo>
                    <a:pt x="1421" y="378"/>
                    <a:pt x="1382" y="320"/>
                    <a:pt x="1343" y="281"/>
                  </a:cubicBezTo>
                  <a:cubicBezTo>
                    <a:pt x="1265" y="184"/>
                    <a:pt x="1168" y="106"/>
                    <a:pt x="1032" y="67"/>
                  </a:cubicBezTo>
                  <a:lnTo>
                    <a:pt x="935" y="28"/>
                  </a:lnTo>
                  <a:cubicBezTo>
                    <a:pt x="880" y="15"/>
                    <a:pt x="815" y="1"/>
                    <a:pt x="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8" name="Google Shape;1458;p50"/>
            <p:cNvSpPr/>
            <p:nvPr/>
          </p:nvSpPr>
          <p:spPr>
            <a:xfrm>
              <a:off x="-6784125" y="1879363"/>
              <a:ext cx="54500" cy="44275"/>
            </a:xfrm>
            <a:custGeom>
              <a:avLst/>
              <a:gdLst/>
              <a:ahLst/>
              <a:cxnLst/>
              <a:rect l="l" t="t" r="r" b="b"/>
              <a:pathLst>
                <a:path w="2180" h="1771" extrusionOk="0">
                  <a:moveTo>
                    <a:pt x="1479" y="0"/>
                  </a:moveTo>
                  <a:cubicBezTo>
                    <a:pt x="1401" y="0"/>
                    <a:pt x="1323" y="20"/>
                    <a:pt x="1246" y="39"/>
                  </a:cubicBezTo>
                  <a:cubicBezTo>
                    <a:pt x="1226" y="39"/>
                    <a:pt x="1207" y="20"/>
                    <a:pt x="1187" y="20"/>
                  </a:cubicBezTo>
                  <a:lnTo>
                    <a:pt x="1109" y="20"/>
                  </a:lnTo>
                  <a:cubicBezTo>
                    <a:pt x="1032" y="20"/>
                    <a:pt x="915" y="20"/>
                    <a:pt x="837" y="59"/>
                  </a:cubicBezTo>
                  <a:cubicBezTo>
                    <a:pt x="779" y="78"/>
                    <a:pt x="701" y="97"/>
                    <a:pt x="643" y="117"/>
                  </a:cubicBezTo>
                  <a:cubicBezTo>
                    <a:pt x="623" y="117"/>
                    <a:pt x="604" y="136"/>
                    <a:pt x="604" y="136"/>
                  </a:cubicBezTo>
                  <a:cubicBezTo>
                    <a:pt x="526" y="175"/>
                    <a:pt x="448" y="234"/>
                    <a:pt x="390" y="272"/>
                  </a:cubicBezTo>
                  <a:cubicBezTo>
                    <a:pt x="370" y="292"/>
                    <a:pt x="351" y="311"/>
                    <a:pt x="331" y="331"/>
                  </a:cubicBezTo>
                  <a:cubicBezTo>
                    <a:pt x="273" y="370"/>
                    <a:pt x="234" y="428"/>
                    <a:pt x="176" y="486"/>
                  </a:cubicBezTo>
                  <a:cubicBezTo>
                    <a:pt x="176" y="506"/>
                    <a:pt x="156" y="506"/>
                    <a:pt x="156" y="525"/>
                  </a:cubicBezTo>
                  <a:cubicBezTo>
                    <a:pt x="156" y="525"/>
                    <a:pt x="137" y="545"/>
                    <a:pt x="137" y="564"/>
                  </a:cubicBezTo>
                  <a:cubicBezTo>
                    <a:pt x="98" y="623"/>
                    <a:pt x="59" y="700"/>
                    <a:pt x="40" y="759"/>
                  </a:cubicBezTo>
                  <a:cubicBezTo>
                    <a:pt x="20" y="817"/>
                    <a:pt x="20" y="895"/>
                    <a:pt x="1" y="953"/>
                  </a:cubicBezTo>
                  <a:cubicBezTo>
                    <a:pt x="1" y="1050"/>
                    <a:pt x="1" y="1128"/>
                    <a:pt x="40" y="1226"/>
                  </a:cubicBezTo>
                  <a:cubicBezTo>
                    <a:pt x="59" y="1284"/>
                    <a:pt x="79" y="1342"/>
                    <a:pt x="137" y="1381"/>
                  </a:cubicBezTo>
                  <a:cubicBezTo>
                    <a:pt x="176" y="1459"/>
                    <a:pt x="234" y="1537"/>
                    <a:pt x="312" y="1576"/>
                  </a:cubicBezTo>
                  <a:cubicBezTo>
                    <a:pt x="506" y="1692"/>
                    <a:pt x="681" y="1751"/>
                    <a:pt x="895" y="1770"/>
                  </a:cubicBezTo>
                  <a:cubicBezTo>
                    <a:pt x="993" y="1770"/>
                    <a:pt x="1090" y="1751"/>
                    <a:pt x="1187" y="1751"/>
                  </a:cubicBezTo>
                  <a:cubicBezTo>
                    <a:pt x="1284" y="1731"/>
                    <a:pt x="1382" y="1692"/>
                    <a:pt x="1459" y="1653"/>
                  </a:cubicBezTo>
                  <a:cubicBezTo>
                    <a:pt x="1498" y="1634"/>
                    <a:pt x="1537" y="1634"/>
                    <a:pt x="1576" y="1595"/>
                  </a:cubicBezTo>
                  <a:cubicBezTo>
                    <a:pt x="1654" y="1556"/>
                    <a:pt x="1732" y="1498"/>
                    <a:pt x="1810" y="1439"/>
                  </a:cubicBezTo>
                  <a:cubicBezTo>
                    <a:pt x="1946" y="1303"/>
                    <a:pt x="2062" y="1128"/>
                    <a:pt x="2121" y="934"/>
                  </a:cubicBezTo>
                  <a:cubicBezTo>
                    <a:pt x="2160" y="856"/>
                    <a:pt x="2179" y="759"/>
                    <a:pt x="2160" y="661"/>
                  </a:cubicBezTo>
                  <a:cubicBezTo>
                    <a:pt x="2160" y="564"/>
                    <a:pt x="2140" y="486"/>
                    <a:pt x="2082" y="389"/>
                  </a:cubicBezTo>
                  <a:cubicBezTo>
                    <a:pt x="2043" y="311"/>
                    <a:pt x="1985" y="234"/>
                    <a:pt x="1926" y="175"/>
                  </a:cubicBezTo>
                  <a:cubicBezTo>
                    <a:pt x="1848" y="117"/>
                    <a:pt x="1771" y="59"/>
                    <a:pt x="1673" y="39"/>
                  </a:cubicBezTo>
                  <a:cubicBezTo>
                    <a:pt x="1615" y="20"/>
                    <a:pt x="1557" y="20"/>
                    <a:pt x="1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9" name="Google Shape;1459;p50"/>
            <p:cNvSpPr/>
            <p:nvPr/>
          </p:nvSpPr>
          <p:spPr>
            <a:xfrm>
              <a:off x="-6638725" y="1906263"/>
              <a:ext cx="52525" cy="45075"/>
            </a:xfrm>
            <a:custGeom>
              <a:avLst/>
              <a:gdLst/>
              <a:ahLst/>
              <a:cxnLst/>
              <a:rect l="l" t="t" r="r" b="b"/>
              <a:pathLst>
                <a:path w="2101" h="1803" extrusionOk="0">
                  <a:moveTo>
                    <a:pt x="1378" y="1"/>
                  </a:moveTo>
                  <a:cubicBezTo>
                    <a:pt x="1325" y="1"/>
                    <a:pt x="1274" y="5"/>
                    <a:pt x="1225" y="13"/>
                  </a:cubicBezTo>
                  <a:cubicBezTo>
                    <a:pt x="1148" y="33"/>
                    <a:pt x="1089" y="33"/>
                    <a:pt x="1031" y="52"/>
                  </a:cubicBezTo>
                  <a:cubicBezTo>
                    <a:pt x="914" y="91"/>
                    <a:pt x="778" y="130"/>
                    <a:pt x="681" y="208"/>
                  </a:cubicBezTo>
                  <a:cubicBezTo>
                    <a:pt x="603" y="247"/>
                    <a:pt x="525" y="305"/>
                    <a:pt x="447" y="344"/>
                  </a:cubicBezTo>
                  <a:cubicBezTo>
                    <a:pt x="428" y="363"/>
                    <a:pt x="389" y="383"/>
                    <a:pt x="370" y="402"/>
                  </a:cubicBezTo>
                  <a:cubicBezTo>
                    <a:pt x="272" y="500"/>
                    <a:pt x="195" y="597"/>
                    <a:pt x="117" y="694"/>
                  </a:cubicBezTo>
                  <a:cubicBezTo>
                    <a:pt x="39" y="811"/>
                    <a:pt x="0" y="927"/>
                    <a:pt x="0" y="1064"/>
                  </a:cubicBezTo>
                  <a:cubicBezTo>
                    <a:pt x="0" y="1180"/>
                    <a:pt x="20" y="1297"/>
                    <a:pt x="78" y="1414"/>
                  </a:cubicBezTo>
                  <a:cubicBezTo>
                    <a:pt x="195" y="1647"/>
                    <a:pt x="428" y="1783"/>
                    <a:pt x="681" y="1803"/>
                  </a:cubicBezTo>
                  <a:lnTo>
                    <a:pt x="759" y="1803"/>
                  </a:lnTo>
                  <a:cubicBezTo>
                    <a:pt x="836" y="1803"/>
                    <a:pt x="914" y="1803"/>
                    <a:pt x="1011" y="1783"/>
                  </a:cubicBezTo>
                  <a:cubicBezTo>
                    <a:pt x="1031" y="1783"/>
                    <a:pt x="1050" y="1764"/>
                    <a:pt x="1070" y="1764"/>
                  </a:cubicBezTo>
                  <a:cubicBezTo>
                    <a:pt x="1148" y="1744"/>
                    <a:pt x="1245" y="1705"/>
                    <a:pt x="1303" y="1686"/>
                  </a:cubicBezTo>
                  <a:cubicBezTo>
                    <a:pt x="1400" y="1628"/>
                    <a:pt x="1498" y="1569"/>
                    <a:pt x="1576" y="1492"/>
                  </a:cubicBezTo>
                  <a:cubicBezTo>
                    <a:pt x="1653" y="1453"/>
                    <a:pt x="1712" y="1375"/>
                    <a:pt x="1770" y="1297"/>
                  </a:cubicBezTo>
                  <a:cubicBezTo>
                    <a:pt x="1848" y="1258"/>
                    <a:pt x="1926" y="1200"/>
                    <a:pt x="1965" y="1103"/>
                  </a:cubicBezTo>
                  <a:cubicBezTo>
                    <a:pt x="2023" y="1025"/>
                    <a:pt x="2062" y="947"/>
                    <a:pt x="2062" y="850"/>
                  </a:cubicBezTo>
                  <a:cubicBezTo>
                    <a:pt x="2101" y="752"/>
                    <a:pt x="2101" y="655"/>
                    <a:pt x="2062" y="558"/>
                  </a:cubicBezTo>
                  <a:lnTo>
                    <a:pt x="2003" y="402"/>
                  </a:lnTo>
                  <a:cubicBezTo>
                    <a:pt x="1945" y="286"/>
                    <a:pt x="1867" y="188"/>
                    <a:pt x="1770" y="130"/>
                  </a:cubicBezTo>
                  <a:cubicBezTo>
                    <a:pt x="1712" y="91"/>
                    <a:pt x="1653" y="72"/>
                    <a:pt x="1595" y="33"/>
                  </a:cubicBezTo>
                  <a:cubicBezTo>
                    <a:pt x="1527" y="10"/>
                    <a:pt x="1452" y="1"/>
                    <a:pt x="1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0" name="Google Shape;1460;p50"/>
            <p:cNvSpPr/>
            <p:nvPr/>
          </p:nvSpPr>
          <p:spPr>
            <a:xfrm>
              <a:off x="-6523000" y="1978238"/>
              <a:ext cx="38425" cy="36500"/>
            </a:xfrm>
            <a:custGeom>
              <a:avLst/>
              <a:gdLst/>
              <a:ahLst/>
              <a:cxnLst/>
              <a:rect l="l" t="t" r="r" b="b"/>
              <a:pathLst>
                <a:path w="1537" h="1460" extrusionOk="0">
                  <a:moveTo>
                    <a:pt x="782" y="0"/>
                  </a:moveTo>
                  <a:cubicBezTo>
                    <a:pt x="742" y="0"/>
                    <a:pt x="702" y="5"/>
                    <a:pt x="661" y="13"/>
                  </a:cubicBezTo>
                  <a:cubicBezTo>
                    <a:pt x="564" y="13"/>
                    <a:pt x="486" y="32"/>
                    <a:pt x="409" y="71"/>
                  </a:cubicBezTo>
                  <a:cubicBezTo>
                    <a:pt x="311" y="110"/>
                    <a:pt x="253" y="168"/>
                    <a:pt x="195" y="246"/>
                  </a:cubicBezTo>
                  <a:cubicBezTo>
                    <a:pt x="117" y="305"/>
                    <a:pt x="78" y="402"/>
                    <a:pt x="39" y="480"/>
                  </a:cubicBezTo>
                  <a:cubicBezTo>
                    <a:pt x="39" y="557"/>
                    <a:pt x="20" y="616"/>
                    <a:pt x="0" y="674"/>
                  </a:cubicBezTo>
                  <a:cubicBezTo>
                    <a:pt x="0" y="810"/>
                    <a:pt x="20" y="927"/>
                    <a:pt x="78" y="1044"/>
                  </a:cubicBezTo>
                  <a:cubicBezTo>
                    <a:pt x="117" y="1083"/>
                    <a:pt x="156" y="1141"/>
                    <a:pt x="195" y="1180"/>
                  </a:cubicBezTo>
                  <a:cubicBezTo>
                    <a:pt x="272" y="1277"/>
                    <a:pt x="370" y="1355"/>
                    <a:pt x="506" y="1394"/>
                  </a:cubicBezTo>
                  <a:lnTo>
                    <a:pt x="584" y="1413"/>
                  </a:lnTo>
                  <a:cubicBezTo>
                    <a:pt x="655" y="1442"/>
                    <a:pt x="726" y="1460"/>
                    <a:pt x="797" y="1460"/>
                  </a:cubicBezTo>
                  <a:cubicBezTo>
                    <a:pt x="823" y="1460"/>
                    <a:pt x="849" y="1457"/>
                    <a:pt x="875" y="1452"/>
                  </a:cubicBezTo>
                  <a:cubicBezTo>
                    <a:pt x="973" y="1452"/>
                    <a:pt x="1050" y="1433"/>
                    <a:pt x="1148" y="1374"/>
                  </a:cubicBezTo>
                  <a:cubicBezTo>
                    <a:pt x="1225" y="1335"/>
                    <a:pt x="1303" y="1277"/>
                    <a:pt x="1342" y="1219"/>
                  </a:cubicBezTo>
                  <a:cubicBezTo>
                    <a:pt x="1420" y="1141"/>
                    <a:pt x="1459" y="1063"/>
                    <a:pt x="1498" y="966"/>
                  </a:cubicBezTo>
                  <a:cubicBezTo>
                    <a:pt x="1498" y="908"/>
                    <a:pt x="1517" y="849"/>
                    <a:pt x="1537" y="791"/>
                  </a:cubicBezTo>
                  <a:cubicBezTo>
                    <a:pt x="1537" y="655"/>
                    <a:pt x="1517" y="538"/>
                    <a:pt x="1459" y="421"/>
                  </a:cubicBezTo>
                  <a:lnTo>
                    <a:pt x="1362" y="266"/>
                  </a:lnTo>
                  <a:cubicBezTo>
                    <a:pt x="1264" y="168"/>
                    <a:pt x="1167" y="110"/>
                    <a:pt x="1050" y="71"/>
                  </a:cubicBezTo>
                  <a:lnTo>
                    <a:pt x="953" y="32"/>
                  </a:lnTo>
                  <a:cubicBezTo>
                    <a:pt x="896" y="10"/>
                    <a:pt x="839" y="0"/>
                    <a:pt x="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1" name="Google Shape;1461;p50"/>
            <p:cNvSpPr/>
            <p:nvPr/>
          </p:nvSpPr>
          <p:spPr>
            <a:xfrm>
              <a:off x="-6564825" y="2235163"/>
              <a:ext cx="48150" cy="46075"/>
            </a:xfrm>
            <a:custGeom>
              <a:avLst/>
              <a:gdLst/>
              <a:ahLst/>
              <a:cxnLst/>
              <a:rect l="l" t="t" r="r" b="b"/>
              <a:pathLst>
                <a:path w="1926" h="1843" extrusionOk="0">
                  <a:moveTo>
                    <a:pt x="708" y="0"/>
                  </a:moveTo>
                  <a:cubicBezTo>
                    <a:pt x="601" y="0"/>
                    <a:pt x="505" y="35"/>
                    <a:pt x="409" y="83"/>
                  </a:cubicBezTo>
                  <a:cubicBezTo>
                    <a:pt x="370" y="102"/>
                    <a:pt x="312" y="141"/>
                    <a:pt x="273" y="180"/>
                  </a:cubicBezTo>
                  <a:cubicBezTo>
                    <a:pt x="175" y="258"/>
                    <a:pt x="98" y="375"/>
                    <a:pt x="59" y="491"/>
                  </a:cubicBezTo>
                  <a:cubicBezTo>
                    <a:pt x="39" y="569"/>
                    <a:pt x="0" y="666"/>
                    <a:pt x="20" y="764"/>
                  </a:cubicBezTo>
                  <a:cubicBezTo>
                    <a:pt x="20" y="822"/>
                    <a:pt x="20" y="919"/>
                    <a:pt x="39" y="997"/>
                  </a:cubicBezTo>
                  <a:cubicBezTo>
                    <a:pt x="59" y="1075"/>
                    <a:pt x="78" y="1133"/>
                    <a:pt x="117" y="1211"/>
                  </a:cubicBezTo>
                  <a:cubicBezTo>
                    <a:pt x="137" y="1289"/>
                    <a:pt x="214" y="1367"/>
                    <a:pt x="253" y="1444"/>
                  </a:cubicBezTo>
                  <a:cubicBezTo>
                    <a:pt x="312" y="1522"/>
                    <a:pt x="389" y="1581"/>
                    <a:pt x="467" y="1639"/>
                  </a:cubicBezTo>
                  <a:cubicBezTo>
                    <a:pt x="487" y="1658"/>
                    <a:pt x="506" y="1678"/>
                    <a:pt x="545" y="1678"/>
                  </a:cubicBezTo>
                  <a:cubicBezTo>
                    <a:pt x="623" y="1736"/>
                    <a:pt x="720" y="1775"/>
                    <a:pt x="798" y="1794"/>
                  </a:cubicBezTo>
                  <a:cubicBezTo>
                    <a:pt x="856" y="1814"/>
                    <a:pt x="953" y="1833"/>
                    <a:pt x="1031" y="1833"/>
                  </a:cubicBezTo>
                  <a:cubicBezTo>
                    <a:pt x="1057" y="1840"/>
                    <a:pt x="1083" y="1842"/>
                    <a:pt x="1109" y="1842"/>
                  </a:cubicBezTo>
                  <a:cubicBezTo>
                    <a:pt x="1161" y="1842"/>
                    <a:pt x="1213" y="1833"/>
                    <a:pt x="1265" y="1833"/>
                  </a:cubicBezTo>
                  <a:cubicBezTo>
                    <a:pt x="1284" y="1833"/>
                    <a:pt x="1284" y="1814"/>
                    <a:pt x="1304" y="1814"/>
                  </a:cubicBezTo>
                  <a:cubicBezTo>
                    <a:pt x="1381" y="1794"/>
                    <a:pt x="1459" y="1775"/>
                    <a:pt x="1517" y="1736"/>
                  </a:cubicBezTo>
                  <a:cubicBezTo>
                    <a:pt x="1615" y="1697"/>
                    <a:pt x="1673" y="1639"/>
                    <a:pt x="1731" y="1561"/>
                  </a:cubicBezTo>
                  <a:cubicBezTo>
                    <a:pt x="1809" y="1503"/>
                    <a:pt x="1848" y="1425"/>
                    <a:pt x="1887" y="1328"/>
                  </a:cubicBezTo>
                  <a:cubicBezTo>
                    <a:pt x="1906" y="1230"/>
                    <a:pt x="1926" y="1133"/>
                    <a:pt x="1906" y="1055"/>
                  </a:cubicBezTo>
                  <a:cubicBezTo>
                    <a:pt x="1906" y="958"/>
                    <a:pt x="1887" y="861"/>
                    <a:pt x="1848" y="783"/>
                  </a:cubicBezTo>
                  <a:cubicBezTo>
                    <a:pt x="1809" y="725"/>
                    <a:pt x="1770" y="686"/>
                    <a:pt x="1731" y="628"/>
                  </a:cubicBezTo>
                  <a:cubicBezTo>
                    <a:pt x="1654" y="530"/>
                    <a:pt x="1556" y="472"/>
                    <a:pt x="1420" y="433"/>
                  </a:cubicBezTo>
                  <a:lnTo>
                    <a:pt x="1381" y="414"/>
                  </a:lnTo>
                  <a:cubicBezTo>
                    <a:pt x="1381" y="414"/>
                    <a:pt x="1381" y="394"/>
                    <a:pt x="1381" y="394"/>
                  </a:cubicBezTo>
                  <a:cubicBezTo>
                    <a:pt x="1342" y="297"/>
                    <a:pt x="1284" y="239"/>
                    <a:pt x="1206" y="180"/>
                  </a:cubicBezTo>
                  <a:cubicBezTo>
                    <a:pt x="1128" y="102"/>
                    <a:pt x="1051" y="63"/>
                    <a:pt x="953" y="25"/>
                  </a:cubicBezTo>
                  <a:cubicBezTo>
                    <a:pt x="895" y="25"/>
                    <a:pt x="837" y="5"/>
                    <a:pt x="778" y="5"/>
                  </a:cubicBezTo>
                  <a:cubicBezTo>
                    <a:pt x="754" y="2"/>
                    <a:pt x="731" y="0"/>
                    <a:pt x="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2" name="Google Shape;1462;p50"/>
            <p:cNvSpPr/>
            <p:nvPr/>
          </p:nvSpPr>
          <p:spPr>
            <a:xfrm>
              <a:off x="-6691250" y="2049413"/>
              <a:ext cx="47675" cy="44875"/>
            </a:xfrm>
            <a:custGeom>
              <a:avLst/>
              <a:gdLst/>
              <a:ahLst/>
              <a:cxnLst/>
              <a:rect l="l" t="t" r="r" b="b"/>
              <a:pathLst>
                <a:path w="1907" h="1795" extrusionOk="0">
                  <a:moveTo>
                    <a:pt x="1156" y="0"/>
                  </a:moveTo>
                  <a:cubicBezTo>
                    <a:pt x="1140" y="0"/>
                    <a:pt x="1124" y="2"/>
                    <a:pt x="1109" y="5"/>
                  </a:cubicBezTo>
                  <a:cubicBezTo>
                    <a:pt x="1031" y="5"/>
                    <a:pt x="934" y="5"/>
                    <a:pt x="837" y="25"/>
                  </a:cubicBezTo>
                  <a:cubicBezTo>
                    <a:pt x="759" y="44"/>
                    <a:pt x="681" y="83"/>
                    <a:pt x="604" y="122"/>
                  </a:cubicBezTo>
                  <a:cubicBezTo>
                    <a:pt x="545" y="161"/>
                    <a:pt x="487" y="200"/>
                    <a:pt x="428" y="239"/>
                  </a:cubicBezTo>
                  <a:cubicBezTo>
                    <a:pt x="409" y="239"/>
                    <a:pt x="390" y="258"/>
                    <a:pt x="390" y="258"/>
                  </a:cubicBezTo>
                  <a:cubicBezTo>
                    <a:pt x="312" y="317"/>
                    <a:pt x="253" y="394"/>
                    <a:pt x="215" y="453"/>
                  </a:cubicBezTo>
                  <a:cubicBezTo>
                    <a:pt x="156" y="531"/>
                    <a:pt x="117" y="628"/>
                    <a:pt x="78" y="706"/>
                  </a:cubicBezTo>
                  <a:cubicBezTo>
                    <a:pt x="78" y="725"/>
                    <a:pt x="59" y="745"/>
                    <a:pt x="59" y="783"/>
                  </a:cubicBezTo>
                  <a:cubicBezTo>
                    <a:pt x="39" y="861"/>
                    <a:pt x="1" y="958"/>
                    <a:pt x="20" y="1056"/>
                  </a:cubicBezTo>
                  <a:cubicBezTo>
                    <a:pt x="1" y="1153"/>
                    <a:pt x="20" y="1231"/>
                    <a:pt x="59" y="1328"/>
                  </a:cubicBezTo>
                  <a:cubicBezTo>
                    <a:pt x="78" y="1406"/>
                    <a:pt x="137" y="1484"/>
                    <a:pt x="195" y="1561"/>
                  </a:cubicBezTo>
                  <a:cubicBezTo>
                    <a:pt x="234" y="1600"/>
                    <a:pt x="292" y="1639"/>
                    <a:pt x="331" y="1678"/>
                  </a:cubicBezTo>
                  <a:cubicBezTo>
                    <a:pt x="448" y="1756"/>
                    <a:pt x="565" y="1795"/>
                    <a:pt x="701" y="1795"/>
                  </a:cubicBezTo>
                  <a:lnTo>
                    <a:pt x="759" y="1795"/>
                  </a:lnTo>
                  <a:cubicBezTo>
                    <a:pt x="837" y="1795"/>
                    <a:pt x="915" y="1795"/>
                    <a:pt x="973" y="1775"/>
                  </a:cubicBezTo>
                  <a:lnTo>
                    <a:pt x="1051" y="1775"/>
                  </a:lnTo>
                  <a:cubicBezTo>
                    <a:pt x="1109" y="1756"/>
                    <a:pt x="1187" y="1717"/>
                    <a:pt x="1245" y="1698"/>
                  </a:cubicBezTo>
                  <a:cubicBezTo>
                    <a:pt x="1265" y="1698"/>
                    <a:pt x="1304" y="1678"/>
                    <a:pt x="1323" y="1678"/>
                  </a:cubicBezTo>
                  <a:cubicBezTo>
                    <a:pt x="1382" y="1639"/>
                    <a:pt x="1459" y="1581"/>
                    <a:pt x="1518" y="1523"/>
                  </a:cubicBezTo>
                  <a:cubicBezTo>
                    <a:pt x="1537" y="1523"/>
                    <a:pt x="1557" y="1503"/>
                    <a:pt x="1576" y="1484"/>
                  </a:cubicBezTo>
                  <a:cubicBezTo>
                    <a:pt x="1634" y="1425"/>
                    <a:pt x="1693" y="1367"/>
                    <a:pt x="1732" y="1289"/>
                  </a:cubicBezTo>
                  <a:cubicBezTo>
                    <a:pt x="1751" y="1289"/>
                    <a:pt x="1751" y="1270"/>
                    <a:pt x="1751" y="1270"/>
                  </a:cubicBezTo>
                  <a:cubicBezTo>
                    <a:pt x="1790" y="1192"/>
                    <a:pt x="1829" y="1134"/>
                    <a:pt x="1848" y="1056"/>
                  </a:cubicBezTo>
                  <a:cubicBezTo>
                    <a:pt x="1887" y="978"/>
                    <a:pt x="1907" y="881"/>
                    <a:pt x="1887" y="783"/>
                  </a:cubicBezTo>
                  <a:cubicBezTo>
                    <a:pt x="1887" y="725"/>
                    <a:pt x="1868" y="667"/>
                    <a:pt x="1848" y="608"/>
                  </a:cubicBezTo>
                  <a:cubicBezTo>
                    <a:pt x="1829" y="531"/>
                    <a:pt x="1829" y="472"/>
                    <a:pt x="1790" y="394"/>
                  </a:cubicBezTo>
                  <a:cubicBezTo>
                    <a:pt x="1751" y="356"/>
                    <a:pt x="1712" y="297"/>
                    <a:pt x="1693" y="239"/>
                  </a:cubicBezTo>
                  <a:cubicBezTo>
                    <a:pt x="1595" y="142"/>
                    <a:pt x="1498" y="83"/>
                    <a:pt x="1382" y="44"/>
                  </a:cubicBezTo>
                  <a:cubicBezTo>
                    <a:pt x="1303" y="29"/>
                    <a:pt x="1224" y="0"/>
                    <a:pt x="1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3" name="Google Shape;1463;p50"/>
            <p:cNvSpPr/>
            <p:nvPr/>
          </p:nvSpPr>
          <p:spPr>
            <a:xfrm>
              <a:off x="-6753000" y="1994113"/>
              <a:ext cx="43300" cy="41350"/>
            </a:xfrm>
            <a:custGeom>
              <a:avLst/>
              <a:gdLst/>
              <a:ahLst/>
              <a:cxnLst/>
              <a:rect l="l" t="t" r="r" b="b"/>
              <a:pathLst>
                <a:path w="1732" h="1654" extrusionOk="0">
                  <a:moveTo>
                    <a:pt x="1051" y="0"/>
                  </a:moveTo>
                  <a:cubicBezTo>
                    <a:pt x="973" y="0"/>
                    <a:pt x="915" y="20"/>
                    <a:pt x="856" y="20"/>
                  </a:cubicBezTo>
                  <a:cubicBezTo>
                    <a:pt x="740" y="39"/>
                    <a:pt x="623" y="97"/>
                    <a:pt x="526" y="175"/>
                  </a:cubicBezTo>
                  <a:cubicBezTo>
                    <a:pt x="448" y="253"/>
                    <a:pt x="351" y="331"/>
                    <a:pt x="253" y="389"/>
                  </a:cubicBezTo>
                  <a:cubicBezTo>
                    <a:pt x="176" y="448"/>
                    <a:pt x="117" y="525"/>
                    <a:pt x="78" y="623"/>
                  </a:cubicBezTo>
                  <a:cubicBezTo>
                    <a:pt x="39" y="700"/>
                    <a:pt x="1" y="798"/>
                    <a:pt x="1" y="895"/>
                  </a:cubicBezTo>
                  <a:cubicBezTo>
                    <a:pt x="1" y="992"/>
                    <a:pt x="20" y="1089"/>
                    <a:pt x="59" y="1167"/>
                  </a:cubicBezTo>
                  <a:cubicBezTo>
                    <a:pt x="78" y="1264"/>
                    <a:pt x="117" y="1342"/>
                    <a:pt x="176" y="1401"/>
                  </a:cubicBezTo>
                  <a:cubicBezTo>
                    <a:pt x="234" y="1440"/>
                    <a:pt x="273" y="1478"/>
                    <a:pt x="331" y="1517"/>
                  </a:cubicBezTo>
                  <a:cubicBezTo>
                    <a:pt x="428" y="1595"/>
                    <a:pt x="545" y="1634"/>
                    <a:pt x="681" y="1653"/>
                  </a:cubicBezTo>
                  <a:lnTo>
                    <a:pt x="876" y="1634"/>
                  </a:lnTo>
                  <a:cubicBezTo>
                    <a:pt x="992" y="1595"/>
                    <a:pt x="1090" y="1556"/>
                    <a:pt x="1187" y="1459"/>
                  </a:cubicBezTo>
                  <a:cubicBezTo>
                    <a:pt x="1284" y="1401"/>
                    <a:pt x="1381" y="1323"/>
                    <a:pt x="1479" y="1245"/>
                  </a:cubicBezTo>
                  <a:cubicBezTo>
                    <a:pt x="1556" y="1187"/>
                    <a:pt x="1615" y="1109"/>
                    <a:pt x="1634" y="1031"/>
                  </a:cubicBezTo>
                  <a:cubicBezTo>
                    <a:pt x="1693" y="934"/>
                    <a:pt x="1712" y="856"/>
                    <a:pt x="1712" y="759"/>
                  </a:cubicBezTo>
                  <a:cubicBezTo>
                    <a:pt x="1732" y="662"/>
                    <a:pt x="1712" y="564"/>
                    <a:pt x="1673" y="486"/>
                  </a:cubicBezTo>
                  <a:cubicBezTo>
                    <a:pt x="1654" y="389"/>
                    <a:pt x="1615" y="311"/>
                    <a:pt x="1537" y="234"/>
                  </a:cubicBezTo>
                  <a:cubicBezTo>
                    <a:pt x="1498" y="195"/>
                    <a:pt x="1459" y="156"/>
                    <a:pt x="1401" y="117"/>
                  </a:cubicBezTo>
                  <a:cubicBezTo>
                    <a:pt x="1284" y="59"/>
                    <a:pt x="1167" y="0"/>
                    <a:pt x="1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4" name="Google Shape;1464;p50"/>
            <p:cNvSpPr/>
            <p:nvPr/>
          </p:nvSpPr>
          <p:spPr>
            <a:xfrm>
              <a:off x="-6527875" y="2354613"/>
              <a:ext cx="45250" cy="42600"/>
            </a:xfrm>
            <a:custGeom>
              <a:avLst/>
              <a:gdLst/>
              <a:ahLst/>
              <a:cxnLst/>
              <a:rect l="l" t="t" r="r" b="b"/>
              <a:pathLst>
                <a:path w="1810" h="1704" extrusionOk="0">
                  <a:moveTo>
                    <a:pt x="919" y="0"/>
                  </a:moveTo>
                  <a:cubicBezTo>
                    <a:pt x="863" y="0"/>
                    <a:pt x="804" y="5"/>
                    <a:pt x="740" y="12"/>
                  </a:cubicBezTo>
                  <a:cubicBezTo>
                    <a:pt x="662" y="31"/>
                    <a:pt x="604" y="70"/>
                    <a:pt x="526" y="89"/>
                  </a:cubicBezTo>
                  <a:cubicBezTo>
                    <a:pt x="467" y="109"/>
                    <a:pt x="370" y="187"/>
                    <a:pt x="331" y="206"/>
                  </a:cubicBezTo>
                  <a:cubicBezTo>
                    <a:pt x="331" y="226"/>
                    <a:pt x="312" y="226"/>
                    <a:pt x="312" y="245"/>
                  </a:cubicBezTo>
                  <a:cubicBezTo>
                    <a:pt x="253" y="303"/>
                    <a:pt x="215" y="342"/>
                    <a:pt x="176" y="401"/>
                  </a:cubicBezTo>
                  <a:cubicBezTo>
                    <a:pt x="156" y="401"/>
                    <a:pt x="156" y="420"/>
                    <a:pt x="156" y="420"/>
                  </a:cubicBezTo>
                  <a:cubicBezTo>
                    <a:pt x="59" y="556"/>
                    <a:pt x="20" y="692"/>
                    <a:pt x="1" y="867"/>
                  </a:cubicBezTo>
                  <a:cubicBezTo>
                    <a:pt x="1" y="984"/>
                    <a:pt x="20" y="1140"/>
                    <a:pt x="78" y="1237"/>
                  </a:cubicBezTo>
                  <a:cubicBezTo>
                    <a:pt x="117" y="1295"/>
                    <a:pt x="156" y="1354"/>
                    <a:pt x="195" y="1393"/>
                  </a:cubicBezTo>
                  <a:cubicBezTo>
                    <a:pt x="195" y="1412"/>
                    <a:pt x="195" y="1412"/>
                    <a:pt x="215" y="1412"/>
                  </a:cubicBezTo>
                  <a:cubicBezTo>
                    <a:pt x="234" y="1431"/>
                    <a:pt x="273" y="1470"/>
                    <a:pt x="292" y="1470"/>
                  </a:cubicBezTo>
                  <a:cubicBezTo>
                    <a:pt x="312" y="1490"/>
                    <a:pt x="331" y="1529"/>
                    <a:pt x="370" y="1548"/>
                  </a:cubicBezTo>
                  <a:cubicBezTo>
                    <a:pt x="409" y="1587"/>
                    <a:pt x="545" y="1645"/>
                    <a:pt x="565" y="1645"/>
                  </a:cubicBezTo>
                  <a:cubicBezTo>
                    <a:pt x="584" y="1665"/>
                    <a:pt x="584" y="1665"/>
                    <a:pt x="604" y="1665"/>
                  </a:cubicBezTo>
                  <a:cubicBezTo>
                    <a:pt x="681" y="1684"/>
                    <a:pt x="759" y="1704"/>
                    <a:pt x="817" y="1704"/>
                  </a:cubicBezTo>
                  <a:cubicBezTo>
                    <a:pt x="895" y="1704"/>
                    <a:pt x="993" y="1704"/>
                    <a:pt x="1051" y="1684"/>
                  </a:cubicBezTo>
                  <a:lnTo>
                    <a:pt x="1090" y="1684"/>
                  </a:lnTo>
                  <a:cubicBezTo>
                    <a:pt x="1168" y="1665"/>
                    <a:pt x="1226" y="1645"/>
                    <a:pt x="1304" y="1607"/>
                  </a:cubicBezTo>
                  <a:cubicBezTo>
                    <a:pt x="1304" y="1607"/>
                    <a:pt x="1304" y="1607"/>
                    <a:pt x="1323" y="1587"/>
                  </a:cubicBezTo>
                  <a:cubicBezTo>
                    <a:pt x="1381" y="1568"/>
                    <a:pt x="1440" y="1529"/>
                    <a:pt x="1479" y="1490"/>
                  </a:cubicBezTo>
                  <a:cubicBezTo>
                    <a:pt x="1537" y="1431"/>
                    <a:pt x="1595" y="1354"/>
                    <a:pt x="1634" y="1315"/>
                  </a:cubicBezTo>
                  <a:cubicBezTo>
                    <a:pt x="1693" y="1256"/>
                    <a:pt x="1732" y="1140"/>
                    <a:pt x="1751" y="1101"/>
                  </a:cubicBezTo>
                  <a:cubicBezTo>
                    <a:pt x="1770" y="1042"/>
                    <a:pt x="1790" y="945"/>
                    <a:pt x="1790" y="887"/>
                  </a:cubicBezTo>
                  <a:cubicBezTo>
                    <a:pt x="1809" y="790"/>
                    <a:pt x="1790" y="692"/>
                    <a:pt x="1751" y="615"/>
                  </a:cubicBezTo>
                  <a:cubicBezTo>
                    <a:pt x="1732" y="517"/>
                    <a:pt x="1673" y="440"/>
                    <a:pt x="1615" y="381"/>
                  </a:cubicBezTo>
                  <a:cubicBezTo>
                    <a:pt x="1595" y="362"/>
                    <a:pt x="1576" y="342"/>
                    <a:pt x="1576" y="323"/>
                  </a:cubicBezTo>
                  <a:cubicBezTo>
                    <a:pt x="1557" y="303"/>
                    <a:pt x="1537" y="284"/>
                    <a:pt x="1518" y="245"/>
                  </a:cubicBezTo>
                  <a:cubicBezTo>
                    <a:pt x="1420" y="148"/>
                    <a:pt x="1323" y="89"/>
                    <a:pt x="1206" y="51"/>
                  </a:cubicBezTo>
                  <a:cubicBezTo>
                    <a:pt x="1108" y="14"/>
                    <a:pt x="1017" y="0"/>
                    <a:pt x="9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5" name="Google Shape;1465;p50"/>
            <p:cNvSpPr/>
            <p:nvPr/>
          </p:nvSpPr>
          <p:spPr>
            <a:xfrm>
              <a:off x="-6401450" y="2464738"/>
              <a:ext cx="42800" cy="46750"/>
            </a:xfrm>
            <a:custGeom>
              <a:avLst/>
              <a:gdLst/>
              <a:ahLst/>
              <a:cxnLst/>
              <a:rect l="l" t="t" r="r" b="b"/>
              <a:pathLst>
                <a:path w="1712" h="1870" extrusionOk="0">
                  <a:moveTo>
                    <a:pt x="977" y="0"/>
                  </a:moveTo>
                  <a:cubicBezTo>
                    <a:pt x="929" y="0"/>
                    <a:pt x="881" y="7"/>
                    <a:pt x="837" y="22"/>
                  </a:cubicBezTo>
                  <a:cubicBezTo>
                    <a:pt x="778" y="41"/>
                    <a:pt x="720" y="61"/>
                    <a:pt x="662" y="80"/>
                  </a:cubicBezTo>
                  <a:cubicBezTo>
                    <a:pt x="545" y="138"/>
                    <a:pt x="467" y="216"/>
                    <a:pt x="389" y="313"/>
                  </a:cubicBezTo>
                  <a:cubicBezTo>
                    <a:pt x="331" y="372"/>
                    <a:pt x="292" y="430"/>
                    <a:pt x="234" y="488"/>
                  </a:cubicBezTo>
                  <a:cubicBezTo>
                    <a:pt x="214" y="527"/>
                    <a:pt x="195" y="547"/>
                    <a:pt x="156" y="586"/>
                  </a:cubicBezTo>
                  <a:cubicBezTo>
                    <a:pt x="156" y="586"/>
                    <a:pt x="137" y="605"/>
                    <a:pt x="137" y="625"/>
                  </a:cubicBezTo>
                  <a:lnTo>
                    <a:pt x="117" y="625"/>
                  </a:lnTo>
                  <a:lnTo>
                    <a:pt x="39" y="800"/>
                  </a:lnTo>
                  <a:cubicBezTo>
                    <a:pt x="20" y="858"/>
                    <a:pt x="20" y="936"/>
                    <a:pt x="0" y="994"/>
                  </a:cubicBezTo>
                  <a:cubicBezTo>
                    <a:pt x="0" y="994"/>
                    <a:pt x="0" y="994"/>
                    <a:pt x="0" y="1014"/>
                  </a:cubicBezTo>
                  <a:cubicBezTo>
                    <a:pt x="0" y="1033"/>
                    <a:pt x="20" y="1189"/>
                    <a:pt x="20" y="1208"/>
                  </a:cubicBezTo>
                  <a:cubicBezTo>
                    <a:pt x="20" y="1208"/>
                    <a:pt x="20" y="1208"/>
                    <a:pt x="20" y="1228"/>
                  </a:cubicBezTo>
                  <a:cubicBezTo>
                    <a:pt x="20" y="1247"/>
                    <a:pt x="78" y="1383"/>
                    <a:pt x="78" y="1403"/>
                  </a:cubicBezTo>
                  <a:cubicBezTo>
                    <a:pt x="78" y="1403"/>
                    <a:pt x="98" y="1422"/>
                    <a:pt x="98" y="1422"/>
                  </a:cubicBezTo>
                  <a:cubicBezTo>
                    <a:pt x="117" y="1461"/>
                    <a:pt x="175" y="1539"/>
                    <a:pt x="195" y="1578"/>
                  </a:cubicBezTo>
                  <a:lnTo>
                    <a:pt x="214" y="1578"/>
                  </a:lnTo>
                  <a:cubicBezTo>
                    <a:pt x="214" y="1597"/>
                    <a:pt x="214" y="1597"/>
                    <a:pt x="214" y="1597"/>
                  </a:cubicBezTo>
                  <a:cubicBezTo>
                    <a:pt x="253" y="1636"/>
                    <a:pt x="312" y="1675"/>
                    <a:pt x="351" y="1714"/>
                  </a:cubicBezTo>
                  <a:cubicBezTo>
                    <a:pt x="370" y="1714"/>
                    <a:pt x="370" y="1733"/>
                    <a:pt x="370" y="1733"/>
                  </a:cubicBezTo>
                  <a:lnTo>
                    <a:pt x="389" y="1733"/>
                  </a:lnTo>
                  <a:cubicBezTo>
                    <a:pt x="428" y="1753"/>
                    <a:pt x="526" y="1811"/>
                    <a:pt x="564" y="1830"/>
                  </a:cubicBezTo>
                  <a:lnTo>
                    <a:pt x="603" y="1830"/>
                  </a:lnTo>
                  <a:cubicBezTo>
                    <a:pt x="662" y="1850"/>
                    <a:pt x="739" y="1869"/>
                    <a:pt x="817" y="1869"/>
                  </a:cubicBezTo>
                  <a:cubicBezTo>
                    <a:pt x="876" y="1869"/>
                    <a:pt x="953" y="1869"/>
                    <a:pt x="1031" y="1850"/>
                  </a:cubicBezTo>
                  <a:lnTo>
                    <a:pt x="1051" y="1850"/>
                  </a:lnTo>
                  <a:cubicBezTo>
                    <a:pt x="1090" y="1850"/>
                    <a:pt x="1187" y="1811"/>
                    <a:pt x="1226" y="1792"/>
                  </a:cubicBezTo>
                  <a:lnTo>
                    <a:pt x="1245" y="1792"/>
                  </a:lnTo>
                  <a:cubicBezTo>
                    <a:pt x="1284" y="1753"/>
                    <a:pt x="1342" y="1714"/>
                    <a:pt x="1381" y="1675"/>
                  </a:cubicBezTo>
                  <a:lnTo>
                    <a:pt x="1401" y="1675"/>
                  </a:lnTo>
                  <a:cubicBezTo>
                    <a:pt x="1459" y="1636"/>
                    <a:pt x="1498" y="1578"/>
                    <a:pt x="1537" y="1519"/>
                  </a:cubicBezTo>
                  <a:cubicBezTo>
                    <a:pt x="1595" y="1441"/>
                    <a:pt x="1634" y="1344"/>
                    <a:pt x="1634" y="1247"/>
                  </a:cubicBezTo>
                  <a:cubicBezTo>
                    <a:pt x="1673" y="1169"/>
                    <a:pt x="1673" y="1072"/>
                    <a:pt x="1634" y="994"/>
                  </a:cubicBezTo>
                  <a:cubicBezTo>
                    <a:pt x="1654" y="936"/>
                    <a:pt x="1673" y="897"/>
                    <a:pt x="1673" y="839"/>
                  </a:cubicBezTo>
                  <a:cubicBezTo>
                    <a:pt x="1712" y="761"/>
                    <a:pt x="1712" y="664"/>
                    <a:pt x="1673" y="566"/>
                  </a:cubicBezTo>
                  <a:cubicBezTo>
                    <a:pt x="1673" y="469"/>
                    <a:pt x="1634" y="391"/>
                    <a:pt x="1576" y="313"/>
                  </a:cubicBezTo>
                  <a:cubicBezTo>
                    <a:pt x="1517" y="236"/>
                    <a:pt x="1459" y="177"/>
                    <a:pt x="1381" y="119"/>
                  </a:cubicBezTo>
                  <a:cubicBezTo>
                    <a:pt x="1323" y="99"/>
                    <a:pt x="1265" y="61"/>
                    <a:pt x="1206" y="41"/>
                  </a:cubicBezTo>
                  <a:cubicBezTo>
                    <a:pt x="1134" y="17"/>
                    <a:pt x="1055"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6" name="Google Shape;1466;p50"/>
            <p:cNvSpPr/>
            <p:nvPr/>
          </p:nvSpPr>
          <p:spPr>
            <a:xfrm>
              <a:off x="-6347000" y="2328138"/>
              <a:ext cx="38450" cy="36500"/>
            </a:xfrm>
            <a:custGeom>
              <a:avLst/>
              <a:gdLst/>
              <a:ahLst/>
              <a:cxnLst/>
              <a:rect l="l" t="t" r="r" b="b"/>
              <a:pathLst>
                <a:path w="1538" h="1460" extrusionOk="0">
                  <a:moveTo>
                    <a:pt x="662" y="1"/>
                  </a:moveTo>
                  <a:cubicBezTo>
                    <a:pt x="565" y="1"/>
                    <a:pt x="487" y="40"/>
                    <a:pt x="390" y="79"/>
                  </a:cubicBezTo>
                  <a:cubicBezTo>
                    <a:pt x="312" y="118"/>
                    <a:pt x="234" y="176"/>
                    <a:pt x="176" y="254"/>
                  </a:cubicBezTo>
                  <a:cubicBezTo>
                    <a:pt x="117" y="312"/>
                    <a:pt x="59" y="390"/>
                    <a:pt x="40" y="487"/>
                  </a:cubicBezTo>
                  <a:cubicBezTo>
                    <a:pt x="20" y="546"/>
                    <a:pt x="20" y="623"/>
                    <a:pt x="1" y="682"/>
                  </a:cubicBezTo>
                  <a:cubicBezTo>
                    <a:pt x="1" y="798"/>
                    <a:pt x="20" y="915"/>
                    <a:pt x="79" y="1032"/>
                  </a:cubicBezTo>
                  <a:cubicBezTo>
                    <a:pt x="117" y="1090"/>
                    <a:pt x="156" y="1129"/>
                    <a:pt x="176" y="1187"/>
                  </a:cubicBezTo>
                  <a:cubicBezTo>
                    <a:pt x="273" y="1285"/>
                    <a:pt x="370" y="1343"/>
                    <a:pt x="487" y="1401"/>
                  </a:cubicBezTo>
                  <a:lnTo>
                    <a:pt x="584" y="1421"/>
                  </a:lnTo>
                  <a:cubicBezTo>
                    <a:pt x="681" y="1460"/>
                    <a:pt x="779" y="1460"/>
                    <a:pt x="876" y="1460"/>
                  </a:cubicBezTo>
                  <a:cubicBezTo>
                    <a:pt x="954" y="1460"/>
                    <a:pt x="1051" y="1421"/>
                    <a:pt x="1129" y="1382"/>
                  </a:cubicBezTo>
                  <a:cubicBezTo>
                    <a:pt x="1226" y="1343"/>
                    <a:pt x="1284" y="1285"/>
                    <a:pt x="1343" y="1207"/>
                  </a:cubicBezTo>
                  <a:cubicBezTo>
                    <a:pt x="1421" y="1148"/>
                    <a:pt x="1459" y="1071"/>
                    <a:pt x="1498" y="973"/>
                  </a:cubicBezTo>
                  <a:cubicBezTo>
                    <a:pt x="1498" y="915"/>
                    <a:pt x="1518" y="837"/>
                    <a:pt x="1518" y="779"/>
                  </a:cubicBezTo>
                  <a:cubicBezTo>
                    <a:pt x="1537" y="662"/>
                    <a:pt x="1498" y="546"/>
                    <a:pt x="1459" y="429"/>
                  </a:cubicBezTo>
                  <a:cubicBezTo>
                    <a:pt x="1421" y="370"/>
                    <a:pt x="1382" y="332"/>
                    <a:pt x="1343" y="273"/>
                  </a:cubicBezTo>
                  <a:cubicBezTo>
                    <a:pt x="1265" y="176"/>
                    <a:pt x="1168" y="118"/>
                    <a:pt x="1032" y="59"/>
                  </a:cubicBezTo>
                  <a:lnTo>
                    <a:pt x="934" y="40"/>
                  </a:lnTo>
                  <a:cubicBezTo>
                    <a:pt x="857" y="1"/>
                    <a:pt x="759" y="1"/>
                    <a:pt x="6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7" name="Google Shape;1467;p50"/>
            <p:cNvSpPr/>
            <p:nvPr/>
          </p:nvSpPr>
          <p:spPr>
            <a:xfrm>
              <a:off x="-6651875" y="2336913"/>
              <a:ext cx="41375" cy="44150"/>
            </a:xfrm>
            <a:custGeom>
              <a:avLst/>
              <a:gdLst/>
              <a:ahLst/>
              <a:cxnLst/>
              <a:rect l="l" t="t" r="r" b="b"/>
              <a:pathLst>
                <a:path w="1655" h="1766" extrusionOk="0">
                  <a:moveTo>
                    <a:pt x="954" y="0"/>
                  </a:moveTo>
                  <a:cubicBezTo>
                    <a:pt x="896" y="0"/>
                    <a:pt x="837" y="0"/>
                    <a:pt x="779" y="19"/>
                  </a:cubicBezTo>
                  <a:cubicBezTo>
                    <a:pt x="662" y="39"/>
                    <a:pt x="546" y="97"/>
                    <a:pt x="448" y="175"/>
                  </a:cubicBezTo>
                  <a:cubicBezTo>
                    <a:pt x="390" y="233"/>
                    <a:pt x="312" y="311"/>
                    <a:pt x="254" y="389"/>
                  </a:cubicBezTo>
                  <a:cubicBezTo>
                    <a:pt x="234" y="408"/>
                    <a:pt x="215" y="447"/>
                    <a:pt x="195" y="467"/>
                  </a:cubicBezTo>
                  <a:cubicBezTo>
                    <a:pt x="157" y="545"/>
                    <a:pt x="118" y="642"/>
                    <a:pt x="79" y="720"/>
                  </a:cubicBezTo>
                  <a:cubicBezTo>
                    <a:pt x="59" y="759"/>
                    <a:pt x="59" y="797"/>
                    <a:pt x="40" y="836"/>
                  </a:cubicBezTo>
                  <a:cubicBezTo>
                    <a:pt x="40" y="895"/>
                    <a:pt x="20" y="953"/>
                    <a:pt x="1" y="1011"/>
                  </a:cubicBezTo>
                  <a:cubicBezTo>
                    <a:pt x="20" y="1070"/>
                    <a:pt x="20" y="1148"/>
                    <a:pt x="20" y="1206"/>
                  </a:cubicBezTo>
                  <a:cubicBezTo>
                    <a:pt x="40" y="1264"/>
                    <a:pt x="59" y="1323"/>
                    <a:pt x="79" y="1381"/>
                  </a:cubicBezTo>
                  <a:cubicBezTo>
                    <a:pt x="118" y="1459"/>
                    <a:pt x="176" y="1537"/>
                    <a:pt x="254" y="1595"/>
                  </a:cubicBezTo>
                  <a:cubicBezTo>
                    <a:pt x="293" y="1634"/>
                    <a:pt x="351" y="1673"/>
                    <a:pt x="409" y="1692"/>
                  </a:cubicBezTo>
                  <a:cubicBezTo>
                    <a:pt x="468" y="1731"/>
                    <a:pt x="526" y="1750"/>
                    <a:pt x="584" y="1750"/>
                  </a:cubicBezTo>
                  <a:cubicBezTo>
                    <a:pt x="614" y="1760"/>
                    <a:pt x="648" y="1765"/>
                    <a:pt x="682" y="1765"/>
                  </a:cubicBezTo>
                  <a:cubicBezTo>
                    <a:pt x="716" y="1765"/>
                    <a:pt x="750" y="1760"/>
                    <a:pt x="779" y="1750"/>
                  </a:cubicBezTo>
                  <a:cubicBezTo>
                    <a:pt x="876" y="1750"/>
                    <a:pt x="954" y="1731"/>
                    <a:pt x="1032" y="1692"/>
                  </a:cubicBezTo>
                  <a:cubicBezTo>
                    <a:pt x="1051" y="1692"/>
                    <a:pt x="1071" y="1673"/>
                    <a:pt x="1071" y="1673"/>
                  </a:cubicBezTo>
                  <a:cubicBezTo>
                    <a:pt x="1149" y="1634"/>
                    <a:pt x="1207" y="1595"/>
                    <a:pt x="1265" y="1556"/>
                  </a:cubicBezTo>
                  <a:cubicBezTo>
                    <a:pt x="1324" y="1498"/>
                    <a:pt x="1382" y="1420"/>
                    <a:pt x="1401" y="1381"/>
                  </a:cubicBezTo>
                  <a:cubicBezTo>
                    <a:pt x="1421" y="1381"/>
                    <a:pt x="1421" y="1362"/>
                    <a:pt x="1440" y="1342"/>
                  </a:cubicBezTo>
                  <a:cubicBezTo>
                    <a:pt x="1479" y="1284"/>
                    <a:pt x="1499" y="1206"/>
                    <a:pt x="1537" y="1148"/>
                  </a:cubicBezTo>
                  <a:cubicBezTo>
                    <a:pt x="1537" y="1128"/>
                    <a:pt x="1557" y="1109"/>
                    <a:pt x="1557" y="1109"/>
                  </a:cubicBezTo>
                  <a:cubicBezTo>
                    <a:pt x="1557" y="1070"/>
                    <a:pt x="1576" y="1031"/>
                    <a:pt x="1576" y="973"/>
                  </a:cubicBezTo>
                  <a:cubicBezTo>
                    <a:pt x="1615" y="914"/>
                    <a:pt x="1635" y="836"/>
                    <a:pt x="1635" y="739"/>
                  </a:cubicBezTo>
                  <a:cubicBezTo>
                    <a:pt x="1654" y="642"/>
                    <a:pt x="1635" y="564"/>
                    <a:pt x="1596" y="467"/>
                  </a:cubicBezTo>
                  <a:cubicBezTo>
                    <a:pt x="1576" y="389"/>
                    <a:pt x="1518" y="311"/>
                    <a:pt x="1460" y="233"/>
                  </a:cubicBezTo>
                  <a:cubicBezTo>
                    <a:pt x="1421" y="195"/>
                    <a:pt x="1362" y="156"/>
                    <a:pt x="1324" y="117"/>
                  </a:cubicBezTo>
                  <a:cubicBezTo>
                    <a:pt x="1207" y="39"/>
                    <a:pt x="1090" y="0"/>
                    <a:pt x="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8" name="Google Shape;1468;p50"/>
            <p:cNvSpPr/>
            <p:nvPr/>
          </p:nvSpPr>
          <p:spPr>
            <a:xfrm>
              <a:off x="-6485425" y="2283713"/>
              <a:ext cx="42825" cy="34925"/>
            </a:xfrm>
            <a:custGeom>
              <a:avLst/>
              <a:gdLst/>
              <a:ahLst/>
              <a:cxnLst/>
              <a:rect l="l" t="t" r="r" b="b"/>
              <a:pathLst>
                <a:path w="1713" h="1397" extrusionOk="0">
                  <a:moveTo>
                    <a:pt x="816" y="1"/>
                  </a:moveTo>
                  <a:cubicBezTo>
                    <a:pt x="545" y="1"/>
                    <a:pt x="280" y="143"/>
                    <a:pt x="170" y="475"/>
                  </a:cubicBezTo>
                  <a:cubicBezTo>
                    <a:pt x="1" y="1018"/>
                    <a:pt x="453" y="1396"/>
                    <a:pt x="891" y="1396"/>
                  </a:cubicBezTo>
                  <a:cubicBezTo>
                    <a:pt x="1158" y="1396"/>
                    <a:pt x="1420" y="1254"/>
                    <a:pt x="1531" y="922"/>
                  </a:cubicBezTo>
                  <a:cubicBezTo>
                    <a:pt x="1712" y="379"/>
                    <a:pt x="1257" y="1"/>
                    <a:pt x="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9" name="Google Shape;1469;p50"/>
            <p:cNvSpPr/>
            <p:nvPr/>
          </p:nvSpPr>
          <p:spPr>
            <a:xfrm>
              <a:off x="-6528350" y="2482188"/>
              <a:ext cx="58375" cy="45825"/>
            </a:xfrm>
            <a:custGeom>
              <a:avLst/>
              <a:gdLst/>
              <a:ahLst/>
              <a:cxnLst/>
              <a:rect l="l" t="t" r="r" b="b"/>
              <a:pathLst>
                <a:path w="2335" h="1833" extrusionOk="0">
                  <a:moveTo>
                    <a:pt x="1244" y="1"/>
                  </a:moveTo>
                  <a:cubicBezTo>
                    <a:pt x="1033" y="1"/>
                    <a:pt x="847" y="54"/>
                    <a:pt x="661" y="121"/>
                  </a:cubicBezTo>
                  <a:cubicBezTo>
                    <a:pt x="564" y="179"/>
                    <a:pt x="467" y="238"/>
                    <a:pt x="370" y="296"/>
                  </a:cubicBezTo>
                  <a:cubicBezTo>
                    <a:pt x="272" y="374"/>
                    <a:pt x="214" y="471"/>
                    <a:pt x="136" y="549"/>
                  </a:cubicBezTo>
                  <a:lnTo>
                    <a:pt x="39" y="724"/>
                  </a:lnTo>
                  <a:cubicBezTo>
                    <a:pt x="20" y="821"/>
                    <a:pt x="0" y="919"/>
                    <a:pt x="20" y="1016"/>
                  </a:cubicBezTo>
                  <a:cubicBezTo>
                    <a:pt x="20" y="1074"/>
                    <a:pt x="20" y="1132"/>
                    <a:pt x="58" y="1191"/>
                  </a:cubicBezTo>
                  <a:cubicBezTo>
                    <a:pt x="78" y="1269"/>
                    <a:pt x="117" y="1346"/>
                    <a:pt x="195" y="1424"/>
                  </a:cubicBezTo>
                  <a:cubicBezTo>
                    <a:pt x="272" y="1502"/>
                    <a:pt x="350" y="1580"/>
                    <a:pt x="447" y="1619"/>
                  </a:cubicBezTo>
                  <a:cubicBezTo>
                    <a:pt x="545" y="1677"/>
                    <a:pt x="642" y="1735"/>
                    <a:pt x="739" y="1774"/>
                  </a:cubicBezTo>
                  <a:cubicBezTo>
                    <a:pt x="836" y="1794"/>
                    <a:pt x="914" y="1794"/>
                    <a:pt x="992" y="1813"/>
                  </a:cubicBezTo>
                  <a:cubicBezTo>
                    <a:pt x="1031" y="1813"/>
                    <a:pt x="1050" y="1833"/>
                    <a:pt x="1070" y="1833"/>
                  </a:cubicBezTo>
                  <a:cubicBezTo>
                    <a:pt x="1187" y="1833"/>
                    <a:pt x="1303" y="1813"/>
                    <a:pt x="1400" y="1813"/>
                  </a:cubicBezTo>
                  <a:cubicBezTo>
                    <a:pt x="1517" y="1794"/>
                    <a:pt x="1614" y="1755"/>
                    <a:pt x="1712" y="1716"/>
                  </a:cubicBezTo>
                  <a:cubicBezTo>
                    <a:pt x="1789" y="1677"/>
                    <a:pt x="1848" y="1638"/>
                    <a:pt x="1926" y="1599"/>
                  </a:cubicBezTo>
                  <a:cubicBezTo>
                    <a:pt x="1965" y="1560"/>
                    <a:pt x="2003" y="1541"/>
                    <a:pt x="2042" y="1502"/>
                  </a:cubicBezTo>
                  <a:cubicBezTo>
                    <a:pt x="2081" y="1463"/>
                    <a:pt x="2140" y="1405"/>
                    <a:pt x="2178" y="1366"/>
                  </a:cubicBezTo>
                  <a:cubicBezTo>
                    <a:pt x="2178" y="1366"/>
                    <a:pt x="2178" y="1346"/>
                    <a:pt x="2178" y="1346"/>
                  </a:cubicBezTo>
                  <a:cubicBezTo>
                    <a:pt x="2198" y="1308"/>
                    <a:pt x="2217" y="1269"/>
                    <a:pt x="2237" y="1230"/>
                  </a:cubicBezTo>
                  <a:cubicBezTo>
                    <a:pt x="2256" y="1191"/>
                    <a:pt x="2295" y="1152"/>
                    <a:pt x="2295" y="1094"/>
                  </a:cubicBezTo>
                  <a:cubicBezTo>
                    <a:pt x="2315" y="1035"/>
                    <a:pt x="2334" y="957"/>
                    <a:pt x="2334" y="899"/>
                  </a:cubicBezTo>
                  <a:cubicBezTo>
                    <a:pt x="2334" y="880"/>
                    <a:pt x="2334" y="860"/>
                    <a:pt x="2334" y="860"/>
                  </a:cubicBezTo>
                  <a:cubicBezTo>
                    <a:pt x="2334" y="782"/>
                    <a:pt x="2334" y="724"/>
                    <a:pt x="2315" y="646"/>
                  </a:cubicBezTo>
                  <a:cubicBezTo>
                    <a:pt x="2315" y="646"/>
                    <a:pt x="2315" y="627"/>
                    <a:pt x="2315" y="627"/>
                  </a:cubicBezTo>
                  <a:cubicBezTo>
                    <a:pt x="2295" y="549"/>
                    <a:pt x="2276" y="491"/>
                    <a:pt x="2237" y="432"/>
                  </a:cubicBezTo>
                  <a:cubicBezTo>
                    <a:pt x="2237" y="413"/>
                    <a:pt x="2159" y="296"/>
                    <a:pt x="2140" y="277"/>
                  </a:cubicBezTo>
                  <a:cubicBezTo>
                    <a:pt x="2140" y="277"/>
                    <a:pt x="2140" y="277"/>
                    <a:pt x="2140" y="257"/>
                  </a:cubicBezTo>
                  <a:cubicBezTo>
                    <a:pt x="2120" y="257"/>
                    <a:pt x="2003" y="141"/>
                    <a:pt x="1984" y="141"/>
                  </a:cubicBezTo>
                  <a:cubicBezTo>
                    <a:pt x="1945" y="121"/>
                    <a:pt x="1770" y="43"/>
                    <a:pt x="1789" y="43"/>
                  </a:cubicBezTo>
                  <a:cubicBezTo>
                    <a:pt x="1731" y="43"/>
                    <a:pt x="1634" y="24"/>
                    <a:pt x="1614" y="24"/>
                  </a:cubicBezTo>
                  <a:cubicBezTo>
                    <a:pt x="1601" y="17"/>
                    <a:pt x="1586" y="15"/>
                    <a:pt x="1572" y="15"/>
                  </a:cubicBezTo>
                  <a:cubicBezTo>
                    <a:pt x="1543" y="15"/>
                    <a:pt x="1517" y="24"/>
                    <a:pt x="1517" y="24"/>
                  </a:cubicBezTo>
                  <a:lnTo>
                    <a:pt x="1439" y="24"/>
                  </a:lnTo>
                  <a:cubicBezTo>
                    <a:pt x="1400" y="24"/>
                    <a:pt x="1362" y="4"/>
                    <a:pt x="1342" y="4"/>
                  </a:cubicBezTo>
                  <a:cubicBezTo>
                    <a:pt x="1309" y="2"/>
                    <a:pt x="1276" y="1"/>
                    <a:pt x="1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0" name="Google Shape;1470;p50"/>
            <p:cNvSpPr/>
            <p:nvPr/>
          </p:nvSpPr>
          <p:spPr>
            <a:xfrm>
              <a:off x="-6483625" y="2483263"/>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1" name="Google Shape;1471;p50"/>
            <p:cNvSpPr/>
            <p:nvPr/>
          </p:nvSpPr>
          <p:spPr>
            <a:xfrm>
              <a:off x="-6483625" y="2483263"/>
              <a:ext cx="500" cy="500"/>
            </a:xfrm>
            <a:custGeom>
              <a:avLst/>
              <a:gdLst/>
              <a:ahLst/>
              <a:cxnLst/>
              <a:rect l="l" t="t" r="r" b="b"/>
              <a:pathLst>
                <a:path w="20" h="20" extrusionOk="0">
                  <a:moveTo>
                    <a:pt x="0" y="0"/>
                  </a:moveTo>
                  <a:cubicBezTo>
                    <a:pt x="0" y="0"/>
                    <a:pt x="20" y="0"/>
                    <a:pt x="20" y="20"/>
                  </a:cubicBezTo>
                  <a:cubicBezTo>
                    <a:pt x="20" y="20"/>
                    <a:pt x="20" y="0"/>
                    <a:pt x="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2" name="Google Shape;1472;p50"/>
            <p:cNvSpPr/>
            <p:nvPr/>
          </p:nvSpPr>
          <p:spPr>
            <a:xfrm>
              <a:off x="-6399025" y="2576888"/>
              <a:ext cx="64200" cy="50525"/>
            </a:xfrm>
            <a:custGeom>
              <a:avLst/>
              <a:gdLst/>
              <a:ahLst/>
              <a:cxnLst/>
              <a:rect l="l" t="t" r="r" b="b"/>
              <a:pathLst>
                <a:path w="2568" h="2021" extrusionOk="0">
                  <a:moveTo>
                    <a:pt x="1315" y="1"/>
                  </a:moveTo>
                  <a:cubicBezTo>
                    <a:pt x="1245" y="1"/>
                    <a:pt x="1172" y="15"/>
                    <a:pt x="1090" y="28"/>
                  </a:cubicBezTo>
                  <a:cubicBezTo>
                    <a:pt x="1031" y="28"/>
                    <a:pt x="954" y="48"/>
                    <a:pt x="895" y="87"/>
                  </a:cubicBezTo>
                  <a:cubicBezTo>
                    <a:pt x="818" y="106"/>
                    <a:pt x="740" y="126"/>
                    <a:pt x="681" y="165"/>
                  </a:cubicBezTo>
                  <a:cubicBezTo>
                    <a:pt x="487" y="281"/>
                    <a:pt x="351" y="398"/>
                    <a:pt x="215" y="573"/>
                  </a:cubicBezTo>
                  <a:cubicBezTo>
                    <a:pt x="156" y="651"/>
                    <a:pt x="117" y="748"/>
                    <a:pt x="78" y="845"/>
                  </a:cubicBezTo>
                  <a:cubicBezTo>
                    <a:pt x="40" y="943"/>
                    <a:pt x="20" y="1059"/>
                    <a:pt x="1" y="1157"/>
                  </a:cubicBezTo>
                  <a:cubicBezTo>
                    <a:pt x="1" y="1293"/>
                    <a:pt x="20" y="1409"/>
                    <a:pt x="78" y="1526"/>
                  </a:cubicBezTo>
                  <a:cubicBezTo>
                    <a:pt x="137" y="1623"/>
                    <a:pt x="215" y="1721"/>
                    <a:pt x="312" y="1798"/>
                  </a:cubicBezTo>
                  <a:cubicBezTo>
                    <a:pt x="526" y="1915"/>
                    <a:pt x="740" y="1993"/>
                    <a:pt x="973" y="2012"/>
                  </a:cubicBezTo>
                  <a:cubicBezTo>
                    <a:pt x="1007" y="2018"/>
                    <a:pt x="1043" y="2020"/>
                    <a:pt x="1080" y="2020"/>
                  </a:cubicBezTo>
                  <a:cubicBezTo>
                    <a:pt x="1168" y="2020"/>
                    <a:pt x="1260" y="2007"/>
                    <a:pt x="1343" y="1993"/>
                  </a:cubicBezTo>
                  <a:cubicBezTo>
                    <a:pt x="1401" y="1993"/>
                    <a:pt x="1440" y="1993"/>
                    <a:pt x="1498" y="1973"/>
                  </a:cubicBezTo>
                  <a:cubicBezTo>
                    <a:pt x="1732" y="1896"/>
                    <a:pt x="1926" y="1818"/>
                    <a:pt x="2121" y="1662"/>
                  </a:cubicBezTo>
                  <a:cubicBezTo>
                    <a:pt x="2198" y="1584"/>
                    <a:pt x="2276" y="1487"/>
                    <a:pt x="2354" y="1409"/>
                  </a:cubicBezTo>
                  <a:cubicBezTo>
                    <a:pt x="2432" y="1312"/>
                    <a:pt x="2471" y="1195"/>
                    <a:pt x="2529" y="1098"/>
                  </a:cubicBezTo>
                  <a:cubicBezTo>
                    <a:pt x="2568" y="1001"/>
                    <a:pt x="2568" y="904"/>
                    <a:pt x="2549" y="806"/>
                  </a:cubicBezTo>
                  <a:cubicBezTo>
                    <a:pt x="2549" y="709"/>
                    <a:pt x="2529" y="631"/>
                    <a:pt x="2490" y="554"/>
                  </a:cubicBezTo>
                  <a:cubicBezTo>
                    <a:pt x="2451" y="456"/>
                    <a:pt x="2393" y="398"/>
                    <a:pt x="2315" y="340"/>
                  </a:cubicBezTo>
                  <a:cubicBezTo>
                    <a:pt x="2257" y="262"/>
                    <a:pt x="2160" y="223"/>
                    <a:pt x="2082" y="184"/>
                  </a:cubicBezTo>
                  <a:cubicBezTo>
                    <a:pt x="2004" y="165"/>
                    <a:pt x="1946" y="165"/>
                    <a:pt x="1887" y="165"/>
                  </a:cubicBezTo>
                  <a:cubicBezTo>
                    <a:pt x="1829" y="126"/>
                    <a:pt x="1771" y="87"/>
                    <a:pt x="1712" y="67"/>
                  </a:cubicBezTo>
                  <a:cubicBezTo>
                    <a:pt x="1693" y="67"/>
                    <a:pt x="1673" y="48"/>
                    <a:pt x="1654" y="48"/>
                  </a:cubicBezTo>
                  <a:cubicBezTo>
                    <a:pt x="1576" y="28"/>
                    <a:pt x="1498" y="9"/>
                    <a:pt x="1401" y="9"/>
                  </a:cubicBezTo>
                  <a:cubicBezTo>
                    <a:pt x="1373" y="3"/>
                    <a:pt x="1344" y="1"/>
                    <a:pt x="1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3" name="Google Shape;1473;p50"/>
            <p:cNvSpPr/>
            <p:nvPr/>
          </p:nvSpPr>
          <p:spPr>
            <a:xfrm>
              <a:off x="-6775850" y="2221013"/>
              <a:ext cx="74425" cy="50400"/>
            </a:xfrm>
            <a:custGeom>
              <a:avLst/>
              <a:gdLst/>
              <a:ahLst/>
              <a:cxnLst/>
              <a:rect l="l" t="t" r="r" b="b"/>
              <a:pathLst>
                <a:path w="2977" h="2016" extrusionOk="0">
                  <a:moveTo>
                    <a:pt x="2018" y="1"/>
                  </a:moveTo>
                  <a:cubicBezTo>
                    <a:pt x="1978" y="1"/>
                    <a:pt x="1940" y="3"/>
                    <a:pt x="1906" y="7"/>
                  </a:cubicBezTo>
                  <a:cubicBezTo>
                    <a:pt x="1770" y="46"/>
                    <a:pt x="1634" y="124"/>
                    <a:pt x="1537" y="221"/>
                  </a:cubicBezTo>
                  <a:cubicBezTo>
                    <a:pt x="1381" y="221"/>
                    <a:pt x="1226" y="240"/>
                    <a:pt x="1070" y="279"/>
                  </a:cubicBezTo>
                  <a:cubicBezTo>
                    <a:pt x="934" y="318"/>
                    <a:pt x="778" y="377"/>
                    <a:pt x="662" y="435"/>
                  </a:cubicBezTo>
                  <a:cubicBezTo>
                    <a:pt x="526" y="493"/>
                    <a:pt x="389" y="591"/>
                    <a:pt x="273" y="668"/>
                  </a:cubicBezTo>
                  <a:cubicBezTo>
                    <a:pt x="78" y="824"/>
                    <a:pt x="0" y="1135"/>
                    <a:pt x="39" y="1349"/>
                  </a:cubicBezTo>
                  <a:cubicBezTo>
                    <a:pt x="98" y="1602"/>
                    <a:pt x="273" y="1796"/>
                    <a:pt x="526" y="1894"/>
                  </a:cubicBezTo>
                  <a:cubicBezTo>
                    <a:pt x="744" y="1976"/>
                    <a:pt x="980" y="2016"/>
                    <a:pt x="1218" y="2016"/>
                  </a:cubicBezTo>
                  <a:cubicBezTo>
                    <a:pt x="1767" y="2016"/>
                    <a:pt x="2330" y="1806"/>
                    <a:pt x="2723" y="1427"/>
                  </a:cubicBezTo>
                  <a:cubicBezTo>
                    <a:pt x="2898" y="1252"/>
                    <a:pt x="2976" y="1057"/>
                    <a:pt x="2957" y="824"/>
                  </a:cubicBezTo>
                  <a:cubicBezTo>
                    <a:pt x="2957" y="746"/>
                    <a:pt x="2937" y="649"/>
                    <a:pt x="2898" y="571"/>
                  </a:cubicBezTo>
                  <a:cubicBezTo>
                    <a:pt x="2840" y="454"/>
                    <a:pt x="2743" y="357"/>
                    <a:pt x="2646" y="299"/>
                  </a:cubicBezTo>
                  <a:cubicBezTo>
                    <a:pt x="2587" y="240"/>
                    <a:pt x="2509" y="182"/>
                    <a:pt x="2451" y="124"/>
                  </a:cubicBezTo>
                  <a:cubicBezTo>
                    <a:pt x="2344" y="32"/>
                    <a:pt x="2165"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4" name="Google Shape;1474;p50"/>
            <p:cNvSpPr/>
            <p:nvPr/>
          </p:nvSpPr>
          <p:spPr>
            <a:xfrm>
              <a:off x="-6855100" y="2079188"/>
              <a:ext cx="62250" cy="57550"/>
            </a:xfrm>
            <a:custGeom>
              <a:avLst/>
              <a:gdLst/>
              <a:ahLst/>
              <a:cxnLst/>
              <a:rect l="l" t="t" r="r" b="b"/>
              <a:pathLst>
                <a:path w="2490" h="2302" extrusionOk="0">
                  <a:moveTo>
                    <a:pt x="1459" y="1"/>
                  </a:moveTo>
                  <a:cubicBezTo>
                    <a:pt x="1342" y="1"/>
                    <a:pt x="1206" y="20"/>
                    <a:pt x="1109" y="79"/>
                  </a:cubicBezTo>
                  <a:cubicBezTo>
                    <a:pt x="1012" y="98"/>
                    <a:pt x="934" y="137"/>
                    <a:pt x="856" y="195"/>
                  </a:cubicBezTo>
                  <a:cubicBezTo>
                    <a:pt x="739" y="273"/>
                    <a:pt x="603" y="351"/>
                    <a:pt x="506" y="468"/>
                  </a:cubicBezTo>
                  <a:cubicBezTo>
                    <a:pt x="389" y="565"/>
                    <a:pt x="292" y="682"/>
                    <a:pt x="214" y="798"/>
                  </a:cubicBezTo>
                  <a:cubicBezTo>
                    <a:pt x="156" y="896"/>
                    <a:pt x="117" y="993"/>
                    <a:pt x="78" y="1090"/>
                  </a:cubicBezTo>
                  <a:cubicBezTo>
                    <a:pt x="0" y="1246"/>
                    <a:pt x="0" y="1421"/>
                    <a:pt x="39" y="1576"/>
                  </a:cubicBezTo>
                  <a:cubicBezTo>
                    <a:pt x="59" y="1810"/>
                    <a:pt x="234" y="2024"/>
                    <a:pt x="428" y="2160"/>
                  </a:cubicBezTo>
                  <a:cubicBezTo>
                    <a:pt x="506" y="2199"/>
                    <a:pt x="584" y="2238"/>
                    <a:pt x="681" y="2257"/>
                  </a:cubicBezTo>
                  <a:cubicBezTo>
                    <a:pt x="760" y="2273"/>
                    <a:pt x="838" y="2301"/>
                    <a:pt x="917" y="2301"/>
                  </a:cubicBezTo>
                  <a:cubicBezTo>
                    <a:pt x="935" y="2301"/>
                    <a:pt x="954" y="2300"/>
                    <a:pt x="973" y="2296"/>
                  </a:cubicBezTo>
                  <a:cubicBezTo>
                    <a:pt x="1050" y="2296"/>
                    <a:pt x="1148" y="2296"/>
                    <a:pt x="1245" y="2276"/>
                  </a:cubicBezTo>
                  <a:cubicBezTo>
                    <a:pt x="1342" y="2257"/>
                    <a:pt x="1439" y="2218"/>
                    <a:pt x="1517" y="2179"/>
                  </a:cubicBezTo>
                  <a:cubicBezTo>
                    <a:pt x="1653" y="2121"/>
                    <a:pt x="1790" y="2024"/>
                    <a:pt x="1887" y="1946"/>
                  </a:cubicBezTo>
                  <a:cubicBezTo>
                    <a:pt x="2023" y="1849"/>
                    <a:pt x="2120" y="1732"/>
                    <a:pt x="2217" y="1596"/>
                  </a:cubicBezTo>
                  <a:cubicBezTo>
                    <a:pt x="2315" y="1460"/>
                    <a:pt x="2392" y="1323"/>
                    <a:pt x="2451" y="1168"/>
                  </a:cubicBezTo>
                  <a:cubicBezTo>
                    <a:pt x="2470" y="1071"/>
                    <a:pt x="2490" y="973"/>
                    <a:pt x="2470" y="876"/>
                  </a:cubicBezTo>
                  <a:cubicBezTo>
                    <a:pt x="2470" y="798"/>
                    <a:pt x="2451" y="701"/>
                    <a:pt x="2412" y="623"/>
                  </a:cubicBezTo>
                  <a:cubicBezTo>
                    <a:pt x="2373" y="565"/>
                    <a:pt x="2334" y="526"/>
                    <a:pt x="2295" y="468"/>
                  </a:cubicBezTo>
                  <a:cubicBezTo>
                    <a:pt x="2217" y="370"/>
                    <a:pt x="2120" y="293"/>
                    <a:pt x="1984" y="254"/>
                  </a:cubicBezTo>
                  <a:lnTo>
                    <a:pt x="1965" y="254"/>
                  </a:lnTo>
                  <a:cubicBezTo>
                    <a:pt x="1887" y="156"/>
                    <a:pt x="1770" y="59"/>
                    <a:pt x="1653" y="40"/>
                  </a:cubicBezTo>
                  <a:cubicBezTo>
                    <a:pt x="1576" y="20"/>
                    <a:pt x="1517"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5" name="Google Shape;1475;p50"/>
            <p:cNvSpPr/>
            <p:nvPr/>
          </p:nvSpPr>
          <p:spPr>
            <a:xfrm>
              <a:off x="-6925600" y="1961538"/>
              <a:ext cx="54950" cy="55150"/>
            </a:xfrm>
            <a:custGeom>
              <a:avLst/>
              <a:gdLst/>
              <a:ahLst/>
              <a:cxnLst/>
              <a:rect l="l" t="t" r="r" b="b"/>
              <a:pathLst>
                <a:path w="2198" h="2206" extrusionOk="0">
                  <a:moveTo>
                    <a:pt x="1517" y="0"/>
                  </a:moveTo>
                  <a:cubicBezTo>
                    <a:pt x="1381" y="0"/>
                    <a:pt x="1225" y="39"/>
                    <a:pt x="1089" y="117"/>
                  </a:cubicBezTo>
                  <a:cubicBezTo>
                    <a:pt x="1089" y="117"/>
                    <a:pt x="1070" y="117"/>
                    <a:pt x="1050" y="136"/>
                  </a:cubicBezTo>
                  <a:cubicBezTo>
                    <a:pt x="934" y="195"/>
                    <a:pt x="817" y="292"/>
                    <a:pt x="739" y="428"/>
                  </a:cubicBezTo>
                  <a:cubicBezTo>
                    <a:pt x="583" y="584"/>
                    <a:pt x="408" y="739"/>
                    <a:pt x="253" y="914"/>
                  </a:cubicBezTo>
                  <a:cubicBezTo>
                    <a:pt x="156" y="992"/>
                    <a:pt x="78" y="1089"/>
                    <a:pt x="39" y="1225"/>
                  </a:cubicBezTo>
                  <a:cubicBezTo>
                    <a:pt x="0" y="1303"/>
                    <a:pt x="0" y="1400"/>
                    <a:pt x="19" y="1498"/>
                  </a:cubicBezTo>
                  <a:cubicBezTo>
                    <a:pt x="19" y="1595"/>
                    <a:pt x="39" y="1673"/>
                    <a:pt x="78" y="1770"/>
                  </a:cubicBezTo>
                  <a:cubicBezTo>
                    <a:pt x="136" y="1867"/>
                    <a:pt x="214" y="1965"/>
                    <a:pt x="331" y="2042"/>
                  </a:cubicBezTo>
                  <a:cubicBezTo>
                    <a:pt x="408" y="2081"/>
                    <a:pt x="486" y="2120"/>
                    <a:pt x="564" y="2159"/>
                  </a:cubicBezTo>
                  <a:cubicBezTo>
                    <a:pt x="642" y="2178"/>
                    <a:pt x="739" y="2198"/>
                    <a:pt x="817" y="2198"/>
                  </a:cubicBezTo>
                  <a:cubicBezTo>
                    <a:pt x="851" y="2204"/>
                    <a:pt x="887" y="2206"/>
                    <a:pt x="923" y="2206"/>
                  </a:cubicBezTo>
                  <a:cubicBezTo>
                    <a:pt x="1010" y="2206"/>
                    <a:pt x="1098" y="2192"/>
                    <a:pt x="1167" y="2178"/>
                  </a:cubicBezTo>
                  <a:cubicBezTo>
                    <a:pt x="1284" y="2178"/>
                    <a:pt x="1400" y="2140"/>
                    <a:pt x="1498" y="2081"/>
                  </a:cubicBezTo>
                  <a:cubicBezTo>
                    <a:pt x="1575" y="2042"/>
                    <a:pt x="1634" y="1984"/>
                    <a:pt x="1712" y="1945"/>
                  </a:cubicBezTo>
                  <a:cubicBezTo>
                    <a:pt x="1731" y="1926"/>
                    <a:pt x="1750" y="1906"/>
                    <a:pt x="1770" y="1887"/>
                  </a:cubicBezTo>
                  <a:cubicBezTo>
                    <a:pt x="1828" y="1828"/>
                    <a:pt x="1887" y="1770"/>
                    <a:pt x="1945" y="1692"/>
                  </a:cubicBezTo>
                  <a:cubicBezTo>
                    <a:pt x="1984" y="1614"/>
                    <a:pt x="2023" y="1517"/>
                    <a:pt x="2062" y="1459"/>
                  </a:cubicBezTo>
                  <a:cubicBezTo>
                    <a:pt x="2120" y="1362"/>
                    <a:pt x="2120" y="1225"/>
                    <a:pt x="2139" y="1128"/>
                  </a:cubicBezTo>
                  <a:cubicBezTo>
                    <a:pt x="2159" y="1070"/>
                    <a:pt x="2159" y="1012"/>
                    <a:pt x="2159" y="953"/>
                  </a:cubicBezTo>
                  <a:cubicBezTo>
                    <a:pt x="2178" y="875"/>
                    <a:pt x="2198" y="817"/>
                    <a:pt x="2198" y="739"/>
                  </a:cubicBezTo>
                  <a:cubicBezTo>
                    <a:pt x="2198" y="661"/>
                    <a:pt x="2178" y="564"/>
                    <a:pt x="2139" y="486"/>
                  </a:cubicBezTo>
                  <a:cubicBezTo>
                    <a:pt x="2120" y="389"/>
                    <a:pt x="2081" y="311"/>
                    <a:pt x="2023" y="234"/>
                  </a:cubicBezTo>
                  <a:cubicBezTo>
                    <a:pt x="1887" y="97"/>
                    <a:pt x="1712" y="0"/>
                    <a:pt x="1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6" name="Google Shape;1476;p50"/>
            <p:cNvSpPr/>
            <p:nvPr/>
          </p:nvSpPr>
          <p:spPr>
            <a:xfrm>
              <a:off x="-6977650" y="2064613"/>
              <a:ext cx="37000" cy="37950"/>
            </a:xfrm>
            <a:custGeom>
              <a:avLst/>
              <a:gdLst/>
              <a:ahLst/>
              <a:cxnLst/>
              <a:rect l="l" t="t" r="r" b="b"/>
              <a:pathLst>
                <a:path w="1480" h="1518" extrusionOk="0">
                  <a:moveTo>
                    <a:pt x="779" y="0"/>
                  </a:moveTo>
                  <a:cubicBezTo>
                    <a:pt x="721" y="0"/>
                    <a:pt x="662" y="20"/>
                    <a:pt x="604" y="20"/>
                  </a:cubicBezTo>
                  <a:lnTo>
                    <a:pt x="584" y="20"/>
                  </a:lnTo>
                  <a:cubicBezTo>
                    <a:pt x="507" y="39"/>
                    <a:pt x="409" y="78"/>
                    <a:pt x="351" y="137"/>
                  </a:cubicBezTo>
                  <a:cubicBezTo>
                    <a:pt x="273" y="175"/>
                    <a:pt x="195" y="234"/>
                    <a:pt x="157" y="331"/>
                  </a:cubicBezTo>
                  <a:cubicBezTo>
                    <a:pt x="98" y="389"/>
                    <a:pt x="79" y="448"/>
                    <a:pt x="59" y="526"/>
                  </a:cubicBezTo>
                  <a:cubicBezTo>
                    <a:pt x="40" y="603"/>
                    <a:pt x="20" y="662"/>
                    <a:pt x="1" y="759"/>
                  </a:cubicBezTo>
                  <a:cubicBezTo>
                    <a:pt x="20" y="817"/>
                    <a:pt x="20" y="876"/>
                    <a:pt x="20" y="934"/>
                  </a:cubicBezTo>
                  <a:cubicBezTo>
                    <a:pt x="40" y="1051"/>
                    <a:pt x="98" y="1167"/>
                    <a:pt x="176" y="1265"/>
                  </a:cubicBezTo>
                  <a:lnTo>
                    <a:pt x="195" y="1265"/>
                  </a:lnTo>
                  <a:cubicBezTo>
                    <a:pt x="195" y="1265"/>
                    <a:pt x="332" y="1381"/>
                    <a:pt x="332" y="1381"/>
                  </a:cubicBezTo>
                  <a:cubicBezTo>
                    <a:pt x="390" y="1420"/>
                    <a:pt x="448" y="1459"/>
                    <a:pt x="507" y="1479"/>
                  </a:cubicBezTo>
                  <a:cubicBezTo>
                    <a:pt x="507" y="1479"/>
                    <a:pt x="701" y="1517"/>
                    <a:pt x="701" y="1517"/>
                  </a:cubicBezTo>
                  <a:cubicBezTo>
                    <a:pt x="759" y="1517"/>
                    <a:pt x="837" y="1517"/>
                    <a:pt x="896" y="1498"/>
                  </a:cubicBezTo>
                  <a:cubicBezTo>
                    <a:pt x="896" y="1498"/>
                    <a:pt x="1071" y="1440"/>
                    <a:pt x="1071" y="1440"/>
                  </a:cubicBezTo>
                  <a:cubicBezTo>
                    <a:pt x="1071" y="1440"/>
                    <a:pt x="1226" y="1323"/>
                    <a:pt x="1226" y="1323"/>
                  </a:cubicBezTo>
                  <a:cubicBezTo>
                    <a:pt x="1265" y="1284"/>
                    <a:pt x="1304" y="1226"/>
                    <a:pt x="1343" y="1187"/>
                  </a:cubicBezTo>
                  <a:lnTo>
                    <a:pt x="1362" y="1187"/>
                  </a:lnTo>
                  <a:cubicBezTo>
                    <a:pt x="1382" y="1128"/>
                    <a:pt x="1421" y="1051"/>
                    <a:pt x="1440" y="992"/>
                  </a:cubicBezTo>
                  <a:cubicBezTo>
                    <a:pt x="1440" y="973"/>
                    <a:pt x="1440" y="973"/>
                    <a:pt x="1440" y="973"/>
                  </a:cubicBezTo>
                  <a:cubicBezTo>
                    <a:pt x="1460" y="953"/>
                    <a:pt x="1479" y="817"/>
                    <a:pt x="1479" y="798"/>
                  </a:cubicBezTo>
                  <a:cubicBezTo>
                    <a:pt x="1479" y="778"/>
                    <a:pt x="1479" y="778"/>
                    <a:pt x="1479" y="778"/>
                  </a:cubicBezTo>
                  <a:cubicBezTo>
                    <a:pt x="1479" y="759"/>
                    <a:pt x="1479" y="603"/>
                    <a:pt x="1479" y="584"/>
                  </a:cubicBezTo>
                  <a:lnTo>
                    <a:pt x="1460" y="584"/>
                  </a:lnTo>
                  <a:cubicBezTo>
                    <a:pt x="1460" y="584"/>
                    <a:pt x="1401" y="409"/>
                    <a:pt x="1401" y="409"/>
                  </a:cubicBezTo>
                  <a:cubicBezTo>
                    <a:pt x="1401" y="409"/>
                    <a:pt x="1304" y="253"/>
                    <a:pt x="1304" y="253"/>
                  </a:cubicBezTo>
                  <a:cubicBezTo>
                    <a:pt x="1265" y="195"/>
                    <a:pt x="1207" y="156"/>
                    <a:pt x="1168" y="137"/>
                  </a:cubicBezTo>
                  <a:cubicBezTo>
                    <a:pt x="1110" y="98"/>
                    <a:pt x="1051" y="59"/>
                    <a:pt x="973" y="39"/>
                  </a:cubicBezTo>
                  <a:cubicBezTo>
                    <a:pt x="915" y="20"/>
                    <a:pt x="857" y="0"/>
                    <a:pt x="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7" name="Google Shape;1477;p50"/>
            <p:cNvSpPr/>
            <p:nvPr/>
          </p:nvSpPr>
          <p:spPr>
            <a:xfrm>
              <a:off x="-6894975" y="2226038"/>
              <a:ext cx="36975" cy="37950"/>
            </a:xfrm>
            <a:custGeom>
              <a:avLst/>
              <a:gdLst/>
              <a:ahLst/>
              <a:cxnLst/>
              <a:rect l="l" t="t" r="r" b="b"/>
              <a:pathLst>
                <a:path w="1479" h="1518" extrusionOk="0">
                  <a:moveTo>
                    <a:pt x="798" y="1"/>
                  </a:moveTo>
                  <a:cubicBezTo>
                    <a:pt x="662" y="1"/>
                    <a:pt x="545" y="20"/>
                    <a:pt x="428" y="78"/>
                  </a:cubicBezTo>
                  <a:cubicBezTo>
                    <a:pt x="389" y="98"/>
                    <a:pt x="331" y="137"/>
                    <a:pt x="292" y="176"/>
                  </a:cubicBezTo>
                  <a:cubicBezTo>
                    <a:pt x="195" y="253"/>
                    <a:pt x="117" y="370"/>
                    <a:pt x="78" y="487"/>
                  </a:cubicBezTo>
                  <a:lnTo>
                    <a:pt x="59" y="584"/>
                  </a:lnTo>
                  <a:cubicBezTo>
                    <a:pt x="20" y="681"/>
                    <a:pt x="0" y="759"/>
                    <a:pt x="20" y="856"/>
                  </a:cubicBezTo>
                  <a:cubicBezTo>
                    <a:pt x="20" y="954"/>
                    <a:pt x="39" y="1051"/>
                    <a:pt x="98" y="1129"/>
                  </a:cubicBezTo>
                  <a:cubicBezTo>
                    <a:pt x="136" y="1206"/>
                    <a:pt x="195" y="1284"/>
                    <a:pt x="253" y="1343"/>
                  </a:cubicBezTo>
                  <a:cubicBezTo>
                    <a:pt x="331" y="1401"/>
                    <a:pt x="409" y="1459"/>
                    <a:pt x="506" y="1479"/>
                  </a:cubicBezTo>
                  <a:cubicBezTo>
                    <a:pt x="564" y="1498"/>
                    <a:pt x="623" y="1498"/>
                    <a:pt x="700" y="1518"/>
                  </a:cubicBezTo>
                  <a:cubicBezTo>
                    <a:pt x="817" y="1518"/>
                    <a:pt x="934" y="1498"/>
                    <a:pt x="1051" y="1440"/>
                  </a:cubicBezTo>
                  <a:cubicBezTo>
                    <a:pt x="1089" y="1401"/>
                    <a:pt x="1148" y="1382"/>
                    <a:pt x="1206" y="1343"/>
                  </a:cubicBezTo>
                  <a:cubicBezTo>
                    <a:pt x="1303" y="1245"/>
                    <a:pt x="1362" y="1148"/>
                    <a:pt x="1401" y="1031"/>
                  </a:cubicBezTo>
                  <a:lnTo>
                    <a:pt x="1440" y="934"/>
                  </a:lnTo>
                  <a:cubicBezTo>
                    <a:pt x="1478" y="837"/>
                    <a:pt x="1478" y="740"/>
                    <a:pt x="1459" y="662"/>
                  </a:cubicBezTo>
                  <a:cubicBezTo>
                    <a:pt x="1459" y="565"/>
                    <a:pt x="1440" y="467"/>
                    <a:pt x="1401" y="390"/>
                  </a:cubicBezTo>
                  <a:cubicBezTo>
                    <a:pt x="1362" y="312"/>
                    <a:pt x="1303" y="234"/>
                    <a:pt x="1226" y="176"/>
                  </a:cubicBezTo>
                  <a:cubicBezTo>
                    <a:pt x="1167" y="117"/>
                    <a:pt x="1070" y="59"/>
                    <a:pt x="992" y="39"/>
                  </a:cubicBezTo>
                  <a:cubicBezTo>
                    <a:pt x="914" y="20"/>
                    <a:pt x="856"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8" name="Google Shape;1478;p50"/>
            <p:cNvSpPr/>
            <p:nvPr/>
          </p:nvSpPr>
          <p:spPr>
            <a:xfrm>
              <a:off x="-6788500" y="2350038"/>
              <a:ext cx="42325" cy="38925"/>
            </a:xfrm>
            <a:custGeom>
              <a:avLst/>
              <a:gdLst/>
              <a:ahLst/>
              <a:cxnLst/>
              <a:rect l="l" t="t" r="r" b="b"/>
              <a:pathLst>
                <a:path w="1693" h="1557" extrusionOk="0">
                  <a:moveTo>
                    <a:pt x="1012" y="0"/>
                  </a:moveTo>
                  <a:cubicBezTo>
                    <a:pt x="876" y="0"/>
                    <a:pt x="759" y="20"/>
                    <a:pt x="643" y="78"/>
                  </a:cubicBezTo>
                  <a:cubicBezTo>
                    <a:pt x="565" y="117"/>
                    <a:pt x="487" y="156"/>
                    <a:pt x="390" y="214"/>
                  </a:cubicBezTo>
                  <a:cubicBezTo>
                    <a:pt x="312" y="253"/>
                    <a:pt x="234" y="292"/>
                    <a:pt x="176" y="370"/>
                  </a:cubicBezTo>
                  <a:cubicBezTo>
                    <a:pt x="117" y="448"/>
                    <a:pt x="59" y="525"/>
                    <a:pt x="40" y="623"/>
                  </a:cubicBezTo>
                  <a:cubicBezTo>
                    <a:pt x="1" y="720"/>
                    <a:pt x="1" y="798"/>
                    <a:pt x="20" y="895"/>
                  </a:cubicBezTo>
                  <a:cubicBezTo>
                    <a:pt x="20" y="992"/>
                    <a:pt x="40" y="1089"/>
                    <a:pt x="79" y="1167"/>
                  </a:cubicBezTo>
                  <a:cubicBezTo>
                    <a:pt x="117" y="1206"/>
                    <a:pt x="156" y="1264"/>
                    <a:pt x="176" y="1323"/>
                  </a:cubicBezTo>
                  <a:cubicBezTo>
                    <a:pt x="273" y="1420"/>
                    <a:pt x="370" y="1478"/>
                    <a:pt x="487" y="1517"/>
                  </a:cubicBezTo>
                  <a:cubicBezTo>
                    <a:pt x="565" y="1537"/>
                    <a:pt x="623" y="1537"/>
                    <a:pt x="681" y="1556"/>
                  </a:cubicBezTo>
                  <a:cubicBezTo>
                    <a:pt x="798" y="1556"/>
                    <a:pt x="934" y="1537"/>
                    <a:pt x="1032" y="1478"/>
                  </a:cubicBezTo>
                  <a:cubicBezTo>
                    <a:pt x="1129" y="1439"/>
                    <a:pt x="1207" y="1401"/>
                    <a:pt x="1284" y="1362"/>
                  </a:cubicBezTo>
                  <a:cubicBezTo>
                    <a:pt x="1382" y="1323"/>
                    <a:pt x="1440" y="1264"/>
                    <a:pt x="1498" y="1187"/>
                  </a:cubicBezTo>
                  <a:cubicBezTo>
                    <a:pt x="1576" y="1109"/>
                    <a:pt x="1615" y="1031"/>
                    <a:pt x="1654" y="934"/>
                  </a:cubicBezTo>
                  <a:cubicBezTo>
                    <a:pt x="1673" y="856"/>
                    <a:pt x="1693" y="759"/>
                    <a:pt x="1673" y="661"/>
                  </a:cubicBezTo>
                  <a:cubicBezTo>
                    <a:pt x="1673" y="564"/>
                    <a:pt x="1654" y="486"/>
                    <a:pt x="1615" y="389"/>
                  </a:cubicBezTo>
                  <a:cubicBezTo>
                    <a:pt x="1576" y="350"/>
                    <a:pt x="1537" y="292"/>
                    <a:pt x="1498" y="253"/>
                  </a:cubicBezTo>
                  <a:cubicBezTo>
                    <a:pt x="1421" y="156"/>
                    <a:pt x="1323" y="78"/>
                    <a:pt x="1187" y="39"/>
                  </a:cubicBezTo>
                  <a:cubicBezTo>
                    <a:pt x="1129" y="20"/>
                    <a:pt x="1070" y="20"/>
                    <a:pt x="1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9" name="Google Shape;1479;p50"/>
            <p:cNvSpPr/>
            <p:nvPr/>
          </p:nvSpPr>
          <p:spPr>
            <a:xfrm>
              <a:off x="-6687350" y="2452138"/>
              <a:ext cx="52525" cy="46700"/>
            </a:xfrm>
            <a:custGeom>
              <a:avLst/>
              <a:gdLst/>
              <a:ahLst/>
              <a:cxnLst/>
              <a:rect l="l" t="t" r="r" b="b"/>
              <a:pathLst>
                <a:path w="2101" h="1868" extrusionOk="0">
                  <a:moveTo>
                    <a:pt x="1284" y="1"/>
                  </a:moveTo>
                  <a:cubicBezTo>
                    <a:pt x="1187" y="1"/>
                    <a:pt x="1109" y="1"/>
                    <a:pt x="1012" y="20"/>
                  </a:cubicBezTo>
                  <a:cubicBezTo>
                    <a:pt x="973" y="20"/>
                    <a:pt x="953" y="39"/>
                    <a:pt x="934" y="39"/>
                  </a:cubicBezTo>
                  <a:cubicBezTo>
                    <a:pt x="837" y="59"/>
                    <a:pt x="759" y="98"/>
                    <a:pt x="681" y="137"/>
                  </a:cubicBezTo>
                  <a:cubicBezTo>
                    <a:pt x="642" y="137"/>
                    <a:pt x="623" y="156"/>
                    <a:pt x="584" y="176"/>
                  </a:cubicBezTo>
                  <a:cubicBezTo>
                    <a:pt x="525" y="214"/>
                    <a:pt x="448" y="273"/>
                    <a:pt x="370" y="331"/>
                  </a:cubicBezTo>
                  <a:cubicBezTo>
                    <a:pt x="350" y="351"/>
                    <a:pt x="331" y="370"/>
                    <a:pt x="311" y="390"/>
                  </a:cubicBezTo>
                  <a:cubicBezTo>
                    <a:pt x="253" y="467"/>
                    <a:pt x="175" y="526"/>
                    <a:pt x="136" y="603"/>
                  </a:cubicBezTo>
                  <a:cubicBezTo>
                    <a:pt x="78" y="681"/>
                    <a:pt x="39" y="779"/>
                    <a:pt x="39" y="876"/>
                  </a:cubicBezTo>
                  <a:cubicBezTo>
                    <a:pt x="0" y="954"/>
                    <a:pt x="0" y="1051"/>
                    <a:pt x="20" y="1148"/>
                  </a:cubicBezTo>
                  <a:lnTo>
                    <a:pt x="97" y="1323"/>
                  </a:lnTo>
                  <a:cubicBezTo>
                    <a:pt x="136" y="1440"/>
                    <a:pt x="234" y="1518"/>
                    <a:pt x="331" y="1595"/>
                  </a:cubicBezTo>
                  <a:cubicBezTo>
                    <a:pt x="370" y="1615"/>
                    <a:pt x="409" y="1634"/>
                    <a:pt x="448" y="1654"/>
                  </a:cubicBezTo>
                  <a:cubicBezTo>
                    <a:pt x="486" y="1693"/>
                    <a:pt x="525" y="1712"/>
                    <a:pt x="584" y="1732"/>
                  </a:cubicBezTo>
                  <a:cubicBezTo>
                    <a:pt x="623" y="1751"/>
                    <a:pt x="661" y="1770"/>
                    <a:pt x="720" y="1790"/>
                  </a:cubicBezTo>
                  <a:cubicBezTo>
                    <a:pt x="817" y="1829"/>
                    <a:pt x="914" y="1848"/>
                    <a:pt x="1012" y="1868"/>
                  </a:cubicBezTo>
                  <a:lnTo>
                    <a:pt x="1070" y="1868"/>
                  </a:lnTo>
                  <a:cubicBezTo>
                    <a:pt x="1109" y="1868"/>
                    <a:pt x="1148" y="1868"/>
                    <a:pt x="1187" y="1848"/>
                  </a:cubicBezTo>
                  <a:lnTo>
                    <a:pt x="1303" y="1848"/>
                  </a:lnTo>
                  <a:cubicBezTo>
                    <a:pt x="1323" y="1848"/>
                    <a:pt x="1323" y="1848"/>
                    <a:pt x="1342" y="1829"/>
                  </a:cubicBezTo>
                  <a:cubicBezTo>
                    <a:pt x="1401" y="1809"/>
                    <a:pt x="1478" y="1790"/>
                    <a:pt x="1537" y="1770"/>
                  </a:cubicBezTo>
                  <a:cubicBezTo>
                    <a:pt x="1537" y="1770"/>
                    <a:pt x="1556" y="1770"/>
                    <a:pt x="1556" y="1751"/>
                  </a:cubicBezTo>
                  <a:cubicBezTo>
                    <a:pt x="1634" y="1712"/>
                    <a:pt x="1712" y="1673"/>
                    <a:pt x="1790" y="1615"/>
                  </a:cubicBezTo>
                  <a:cubicBezTo>
                    <a:pt x="1965" y="1440"/>
                    <a:pt x="2081" y="1206"/>
                    <a:pt x="2101" y="954"/>
                  </a:cubicBezTo>
                  <a:cubicBezTo>
                    <a:pt x="2101" y="876"/>
                    <a:pt x="2081" y="779"/>
                    <a:pt x="2042" y="701"/>
                  </a:cubicBezTo>
                  <a:cubicBezTo>
                    <a:pt x="2042" y="642"/>
                    <a:pt x="2042" y="603"/>
                    <a:pt x="2042" y="565"/>
                  </a:cubicBezTo>
                  <a:cubicBezTo>
                    <a:pt x="2003" y="448"/>
                    <a:pt x="1965" y="331"/>
                    <a:pt x="1867" y="234"/>
                  </a:cubicBezTo>
                  <a:cubicBezTo>
                    <a:pt x="1828" y="195"/>
                    <a:pt x="1790" y="156"/>
                    <a:pt x="1731" y="117"/>
                  </a:cubicBezTo>
                  <a:cubicBezTo>
                    <a:pt x="1634" y="39"/>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0" name="Google Shape;1480;p50"/>
            <p:cNvSpPr/>
            <p:nvPr/>
          </p:nvSpPr>
          <p:spPr>
            <a:xfrm>
              <a:off x="-6572125" y="2575638"/>
              <a:ext cx="48175" cy="48650"/>
            </a:xfrm>
            <a:custGeom>
              <a:avLst/>
              <a:gdLst/>
              <a:ahLst/>
              <a:cxnLst/>
              <a:rect l="l" t="t" r="r" b="b"/>
              <a:pathLst>
                <a:path w="1927" h="1946" extrusionOk="0">
                  <a:moveTo>
                    <a:pt x="1226" y="1"/>
                  </a:moveTo>
                  <a:cubicBezTo>
                    <a:pt x="1109" y="1"/>
                    <a:pt x="993" y="20"/>
                    <a:pt x="876" y="78"/>
                  </a:cubicBezTo>
                  <a:cubicBezTo>
                    <a:pt x="779" y="137"/>
                    <a:pt x="681" y="195"/>
                    <a:pt x="584" y="273"/>
                  </a:cubicBezTo>
                  <a:cubicBezTo>
                    <a:pt x="545" y="292"/>
                    <a:pt x="506" y="331"/>
                    <a:pt x="448" y="370"/>
                  </a:cubicBezTo>
                  <a:cubicBezTo>
                    <a:pt x="370" y="448"/>
                    <a:pt x="292" y="545"/>
                    <a:pt x="234" y="623"/>
                  </a:cubicBezTo>
                  <a:cubicBezTo>
                    <a:pt x="195" y="662"/>
                    <a:pt x="156" y="720"/>
                    <a:pt x="117" y="759"/>
                  </a:cubicBezTo>
                  <a:lnTo>
                    <a:pt x="40" y="934"/>
                  </a:lnTo>
                  <a:cubicBezTo>
                    <a:pt x="1" y="1031"/>
                    <a:pt x="1" y="1129"/>
                    <a:pt x="20" y="1207"/>
                  </a:cubicBezTo>
                  <a:cubicBezTo>
                    <a:pt x="1" y="1284"/>
                    <a:pt x="20" y="1343"/>
                    <a:pt x="59" y="1401"/>
                  </a:cubicBezTo>
                  <a:cubicBezTo>
                    <a:pt x="78" y="1479"/>
                    <a:pt x="117" y="1557"/>
                    <a:pt x="176" y="1634"/>
                  </a:cubicBezTo>
                  <a:cubicBezTo>
                    <a:pt x="234" y="1673"/>
                    <a:pt x="292" y="1732"/>
                    <a:pt x="351" y="1771"/>
                  </a:cubicBezTo>
                  <a:cubicBezTo>
                    <a:pt x="351" y="1790"/>
                    <a:pt x="370" y="1790"/>
                    <a:pt x="390" y="1790"/>
                  </a:cubicBezTo>
                  <a:cubicBezTo>
                    <a:pt x="448" y="1829"/>
                    <a:pt x="545" y="1887"/>
                    <a:pt x="623" y="1907"/>
                  </a:cubicBezTo>
                  <a:cubicBezTo>
                    <a:pt x="701" y="1926"/>
                    <a:pt x="798" y="1946"/>
                    <a:pt x="876" y="1946"/>
                  </a:cubicBezTo>
                  <a:cubicBezTo>
                    <a:pt x="954" y="1946"/>
                    <a:pt x="1032" y="1926"/>
                    <a:pt x="1109" y="1926"/>
                  </a:cubicBezTo>
                  <a:lnTo>
                    <a:pt x="1148" y="1926"/>
                  </a:lnTo>
                  <a:cubicBezTo>
                    <a:pt x="1226" y="1907"/>
                    <a:pt x="1304" y="1868"/>
                    <a:pt x="1382" y="1829"/>
                  </a:cubicBezTo>
                  <a:cubicBezTo>
                    <a:pt x="1401" y="1829"/>
                    <a:pt x="1401" y="1829"/>
                    <a:pt x="1420" y="1809"/>
                  </a:cubicBezTo>
                  <a:cubicBezTo>
                    <a:pt x="1479" y="1771"/>
                    <a:pt x="1537" y="1732"/>
                    <a:pt x="1596" y="1693"/>
                  </a:cubicBezTo>
                  <a:cubicBezTo>
                    <a:pt x="1615" y="1693"/>
                    <a:pt x="1615" y="1673"/>
                    <a:pt x="1634" y="1673"/>
                  </a:cubicBezTo>
                  <a:cubicBezTo>
                    <a:pt x="1673" y="1615"/>
                    <a:pt x="1732" y="1557"/>
                    <a:pt x="1771" y="1498"/>
                  </a:cubicBezTo>
                  <a:cubicBezTo>
                    <a:pt x="1829" y="1440"/>
                    <a:pt x="1868" y="1343"/>
                    <a:pt x="1887" y="1265"/>
                  </a:cubicBezTo>
                  <a:cubicBezTo>
                    <a:pt x="1926" y="1168"/>
                    <a:pt x="1926" y="1090"/>
                    <a:pt x="1926" y="993"/>
                  </a:cubicBezTo>
                  <a:cubicBezTo>
                    <a:pt x="1926" y="934"/>
                    <a:pt x="1907" y="895"/>
                    <a:pt x="1907" y="837"/>
                  </a:cubicBezTo>
                  <a:cubicBezTo>
                    <a:pt x="1907" y="779"/>
                    <a:pt x="1907" y="720"/>
                    <a:pt x="1907" y="662"/>
                  </a:cubicBezTo>
                  <a:cubicBezTo>
                    <a:pt x="1907" y="565"/>
                    <a:pt x="1887" y="487"/>
                    <a:pt x="1829" y="390"/>
                  </a:cubicBezTo>
                  <a:lnTo>
                    <a:pt x="1732" y="254"/>
                  </a:lnTo>
                  <a:cubicBezTo>
                    <a:pt x="1654" y="156"/>
                    <a:pt x="1537" y="78"/>
                    <a:pt x="1420" y="40"/>
                  </a:cubicBezTo>
                  <a:cubicBezTo>
                    <a:pt x="1362" y="20"/>
                    <a:pt x="1284" y="20"/>
                    <a:pt x="1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1" name="Google Shape;1481;p50"/>
            <p:cNvSpPr/>
            <p:nvPr/>
          </p:nvSpPr>
          <p:spPr>
            <a:xfrm>
              <a:off x="-6707775" y="2587663"/>
              <a:ext cx="37450" cy="40525"/>
            </a:xfrm>
            <a:custGeom>
              <a:avLst/>
              <a:gdLst/>
              <a:ahLst/>
              <a:cxnLst/>
              <a:rect l="l" t="t" r="r" b="b"/>
              <a:pathLst>
                <a:path w="1498" h="1621" extrusionOk="0">
                  <a:moveTo>
                    <a:pt x="747" y="1"/>
                  </a:moveTo>
                  <a:cubicBezTo>
                    <a:pt x="640" y="1"/>
                    <a:pt x="547" y="36"/>
                    <a:pt x="467" y="84"/>
                  </a:cubicBezTo>
                  <a:lnTo>
                    <a:pt x="312" y="181"/>
                  </a:lnTo>
                  <a:cubicBezTo>
                    <a:pt x="214" y="259"/>
                    <a:pt x="136" y="375"/>
                    <a:pt x="98" y="492"/>
                  </a:cubicBezTo>
                  <a:lnTo>
                    <a:pt x="39" y="687"/>
                  </a:lnTo>
                  <a:cubicBezTo>
                    <a:pt x="0" y="764"/>
                    <a:pt x="0" y="862"/>
                    <a:pt x="20" y="959"/>
                  </a:cubicBezTo>
                  <a:cubicBezTo>
                    <a:pt x="20" y="1056"/>
                    <a:pt x="39" y="1134"/>
                    <a:pt x="78" y="1231"/>
                  </a:cubicBezTo>
                  <a:cubicBezTo>
                    <a:pt x="117" y="1309"/>
                    <a:pt x="175" y="1387"/>
                    <a:pt x="253" y="1445"/>
                  </a:cubicBezTo>
                  <a:cubicBezTo>
                    <a:pt x="312" y="1504"/>
                    <a:pt x="389" y="1562"/>
                    <a:pt x="487" y="1581"/>
                  </a:cubicBezTo>
                  <a:cubicBezTo>
                    <a:pt x="564" y="1601"/>
                    <a:pt x="623" y="1601"/>
                    <a:pt x="681" y="1620"/>
                  </a:cubicBezTo>
                  <a:cubicBezTo>
                    <a:pt x="798" y="1620"/>
                    <a:pt x="934" y="1601"/>
                    <a:pt x="1031" y="1542"/>
                  </a:cubicBezTo>
                  <a:cubicBezTo>
                    <a:pt x="1089" y="1504"/>
                    <a:pt x="1148" y="1465"/>
                    <a:pt x="1187" y="1445"/>
                  </a:cubicBezTo>
                  <a:cubicBezTo>
                    <a:pt x="1284" y="1348"/>
                    <a:pt x="1362" y="1251"/>
                    <a:pt x="1401" y="1134"/>
                  </a:cubicBezTo>
                  <a:lnTo>
                    <a:pt x="1459" y="939"/>
                  </a:lnTo>
                  <a:cubicBezTo>
                    <a:pt x="1498" y="842"/>
                    <a:pt x="1498" y="745"/>
                    <a:pt x="1478" y="667"/>
                  </a:cubicBezTo>
                  <a:cubicBezTo>
                    <a:pt x="1478" y="570"/>
                    <a:pt x="1459" y="473"/>
                    <a:pt x="1420" y="395"/>
                  </a:cubicBezTo>
                  <a:cubicBezTo>
                    <a:pt x="1381" y="298"/>
                    <a:pt x="1323" y="239"/>
                    <a:pt x="1245" y="181"/>
                  </a:cubicBezTo>
                  <a:cubicBezTo>
                    <a:pt x="1187" y="103"/>
                    <a:pt x="1089" y="64"/>
                    <a:pt x="1012" y="45"/>
                  </a:cubicBezTo>
                  <a:cubicBezTo>
                    <a:pt x="934" y="25"/>
                    <a:pt x="876" y="6"/>
                    <a:pt x="817" y="6"/>
                  </a:cubicBezTo>
                  <a:cubicBezTo>
                    <a:pt x="793" y="2"/>
                    <a:pt x="770" y="1"/>
                    <a:pt x="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2" name="Google Shape;1482;p50"/>
            <p:cNvSpPr/>
            <p:nvPr/>
          </p:nvSpPr>
          <p:spPr>
            <a:xfrm>
              <a:off x="-6893025" y="2455538"/>
              <a:ext cx="59325" cy="56525"/>
            </a:xfrm>
            <a:custGeom>
              <a:avLst/>
              <a:gdLst/>
              <a:ahLst/>
              <a:cxnLst/>
              <a:rect l="l" t="t" r="r" b="b"/>
              <a:pathLst>
                <a:path w="2373" h="2261" extrusionOk="0">
                  <a:moveTo>
                    <a:pt x="1576" y="1"/>
                  </a:moveTo>
                  <a:cubicBezTo>
                    <a:pt x="1478" y="1"/>
                    <a:pt x="1381" y="20"/>
                    <a:pt x="1303" y="59"/>
                  </a:cubicBezTo>
                  <a:cubicBezTo>
                    <a:pt x="1206" y="78"/>
                    <a:pt x="1128" y="117"/>
                    <a:pt x="1070" y="195"/>
                  </a:cubicBezTo>
                  <a:cubicBezTo>
                    <a:pt x="992" y="254"/>
                    <a:pt x="934" y="331"/>
                    <a:pt x="895" y="429"/>
                  </a:cubicBezTo>
                  <a:cubicBezTo>
                    <a:pt x="817" y="448"/>
                    <a:pt x="759" y="487"/>
                    <a:pt x="681" y="506"/>
                  </a:cubicBezTo>
                  <a:cubicBezTo>
                    <a:pt x="545" y="565"/>
                    <a:pt x="389" y="643"/>
                    <a:pt x="272" y="759"/>
                  </a:cubicBezTo>
                  <a:cubicBezTo>
                    <a:pt x="214" y="818"/>
                    <a:pt x="156" y="876"/>
                    <a:pt x="117" y="934"/>
                  </a:cubicBezTo>
                  <a:cubicBezTo>
                    <a:pt x="39" y="1090"/>
                    <a:pt x="0" y="1168"/>
                    <a:pt x="0" y="1343"/>
                  </a:cubicBezTo>
                  <a:cubicBezTo>
                    <a:pt x="0" y="1362"/>
                    <a:pt x="0" y="1362"/>
                    <a:pt x="0" y="1382"/>
                  </a:cubicBezTo>
                  <a:cubicBezTo>
                    <a:pt x="0" y="1440"/>
                    <a:pt x="0" y="1518"/>
                    <a:pt x="0" y="1576"/>
                  </a:cubicBezTo>
                  <a:cubicBezTo>
                    <a:pt x="20" y="1654"/>
                    <a:pt x="58" y="1732"/>
                    <a:pt x="78" y="1790"/>
                  </a:cubicBezTo>
                  <a:cubicBezTo>
                    <a:pt x="234" y="2082"/>
                    <a:pt x="506" y="2237"/>
                    <a:pt x="836" y="2257"/>
                  </a:cubicBezTo>
                  <a:cubicBezTo>
                    <a:pt x="862" y="2259"/>
                    <a:pt x="889" y="2261"/>
                    <a:pt x="915" y="2261"/>
                  </a:cubicBezTo>
                  <a:cubicBezTo>
                    <a:pt x="1083" y="2261"/>
                    <a:pt x="1249" y="2210"/>
                    <a:pt x="1400" y="2160"/>
                  </a:cubicBezTo>
                  <a:cubicBezTo>
                    <a:pt x="1498" y="2121"/>
                    <a:pt x="1595" y="2062"/>
                    <a:pt x="1673" y="2004"/>
                  </a:cubicBezTo>
                  <a:cubicBezTo>
                    <a:pt x="1751" y="1965"/>
                    <a:pt x="1848" y="1907"/>
                    <a:pt x="1926" y="1829"/>
                  </a:cubicBezTo>
                  <a:cubicBezTo>
                    <a:pt x="1945" y="1809"/>
                    <a:pt x="1964" y="1790"/>
                    <a:pt x="1984" y="1771"/>
                  </a:cubicBezTo>
                  <a:cubicBezTo>
                    <a:pt x="2042" y="1712"/>
                    <a:pt x="2101" y="1654"/>
                    <a:pt x="2159" y="1576"/>
                  </a:cubicBezTo>
                  <a:cubicBezTo>
                    <a:pt x="2178" y="1537"/>
                    <a:pt x="2198" y="1479"/>
                    <a:pt x="2217" y="1440"/>
                  </a:cubicBezTo>
                  <a:cubicBezTo>
                    <a:pt x="2237" y="1401"/>
                    <a:pt x="2256" y="1362"/>
                    <a:pt x="2276" y="1323"/>
                  </a:cubicBezTo>
                  <a:cubicBezTo>
                    <a:pt x="2315" y="1265"/>
                    <a:pt x="2334" y="1187"/>
                    <a:pt x="2334" y="1129"/>
                  </a:cubicBezTo>
                  <a:cubicBezTo>
                    <a:pt x="2373" y="1032"/>
                    <a:pt x="2373" y="934"/>
                    <a:pt x="2353" y="837"/>
                  </a:cubicBezTo>
                  <a:cubicBezTo>
                    <a:pt x="2334" y="837"/>
                    <a:pt x="2334" y="818"/>
                    <a:pt x="2334" y="798"/>
                  </a:cubicBezTo>
                  <a:cubicBezTo>
                    <a:pt x="2315" y="701"/>
                    <a:pt x="2295" y="623"/>
                    <a:pt x="2237" y="506"/>
                  </a:cubicBezTo>
                  <a:cubicBezTo>
                    <a:pt x="2198" y="409"/>
                    <a:pt x="2140" y="312"/>
                    <a:pt x="2081" y="254"/>
                  </a:cubicBezTo>
                  <a:cubicBezTo>
                    <a:pt x="2003" y="176"/>
                    <a:pt x="1945" y="117"/>
                    <a:pt x="1848" y="78"/>
                  </a:cubicBezTo>
                  <a:cubicBezTo>
                    <a:pt x="1770" y="40"/>
                    <a:pt x="1673" y="1"/>
                    <a:pt x="15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3" name="Google Shape;1483;p50"/>
            <p:cNvSpPr/>
            <p:nvPr/>
          </p:nvSpPr>
          <p:spPr>
            <a:xfrm>
              <a:off x="-6925600" y="2348088"/>
              <a:ext cx="48150" cy="44600"/>
            </a:xfrm>
            <a:custGeom>
              <a:avLst/>
              <a:gdLst/>
              <a:ahLst/>
              <a:cxnLst/>
              <a:rect l="l" t="t" r="r" b="b"/>
              <a:pathLst>
                <a:path w="1926" h="1784" extrusionOk="0">
                  <a:moveTo>
                    <a:pt x="1245" y="0"/>
                  </a:moveTo>
                  <a:cubicBezTo>
                    <a:pt x="1109" y="0"/>
                    <a:pt x="992" y="20"/>
                    <a:pt x="875" y="78"/>
                  </a:cubicBezTo>
                  <a:cubicBezTo>
                    <a:pt x="856" y="98"/>
                    <a:pt x="817" y="117"/>
                    <a:pt x="778" y="137"/>
                  </a:cubicBezTo>
                  <a:lnTo>
                    <a:pt x="759" y="156"/>
                  </a:lnTo>
                  <a:cubicBezTo>
                    <a:pt x="739" y="156"/>
                    <a:pt x="739" y="156"/>
                    <a:pt x="720" y="175"/>
                  </a:cubicBezTo>
                  <a:cubicBezTo>
                    <a:pt x="622" y="234"/>
                    <a:pt x="506" y="273"/>
                    <a:pt x="408" y="331"/>
                  </a:cubicBezTo>
                  <a:cubicBezTo>
                    <a:pt x="350" y="370"/>
                    <a:pt x="311" y="409"/>
                    <a:pt x="253" y="448"/>
                  </a:cubicBezTo>
                  <a:cubicBezTo>
                    <a:pt x="214" y="487"/>
                    <a:pt x="175" y="526"/>
                    <a:pt x="136" y="584"/>
                  </a:cubicBezTo>
                  <a:cubicBezTo>
                    <a:pt x="117" y="642"/>
                    <a:pt x="78" y="701"/>
                    <a:pt x="58" y="759"/>
                  </a:cubicBezTo>
                  <a:cubicBezTo>
                    <a:pt x="19" y="837"/>
                    <a:pt x="0" y="934"/>
                    <a:pt x="19" y="1031"/>
                  </a:cubicBezTo>
                  <a:cubicBezTo>
                    <a:pt x="19" y="1090"/>
                    <a:pt x="39" y="1148"/>
                    <a:pt x="58" y="1206"/>
                  </a:cubicBezTo>
                  <a:cubicBezTo>
                    <a:pt x="78" y="1265"/>
                    <a:pt x="97" y="1323"/>
                    <a:pt x="136" y="1362"/>
                  </a:cubicBezTo>
                  <a:cubicBezTo>
                    <a:pt x="175" y="1420"/>
                    <a:pt x="214" y="1479"/>
                    <a:pt x="272" y="1498"/>
                  </a:cubicBezTo>
                  <a:cubicBezTo>
                    <a:pt x="331" y="1576"/>
                    <a:pt x="408" y="1615"/>
                    <a:pt x="506" y="1654"/>
                  </a:cubicBezTo>
                  <a:cubicBezTo>
                    <a:pt x="603" y="1692"/>
                    <a:pt x="681" y="1712"/>
                    <a:pt x="778" y="1751"/>
                  </a:cubicBezTo>
                  <a:cubicBezTo>
                    <a:pt x="846" y="1774"/>
                    <a:pt x="921" y="1783"/>
                    <a:pt x="995" y="1783"/>
                  </a:cubicBezTo>
                  <a:cubicBezTo>
                    <a:pt x="1048" y="1783"/>
                    <a:pt x="1099" y="1778"/>
                    <a:pt x="1148" y="1770"/>
                  </a:cubicBezTo>
                  <a:cubicBezTo>
                    <a:pt x="1264" y="1731"/>
                    <a:pt x="1381" y="1692"/>
                    <a:pt x="1478" y="1595"/>
                  </a:cubicBezTo>
                  <a:cubicBezTo>
                    <a:pt x="1517" y="1556"/>
                    <a:pt x="1575" y="1498"/>
                    <a:pt x="1614" y="1440"/>
                  </a:cubicBezTo>
                  <a:cubicBezTo>
                    <a:pt x="1634" y="1420"/>
                    <a:pt x="1634" y="1420"/>
                    <a:pt x="1634" y="1401"/>
                  </a:cubicBezTo>
                  <a:cubicBezTo>
                    <a:pt x="1673" y="1342"/>
                    <a:pt x="1712" y="1265"/>
                    <a:pt x="1731" y="1206"/>
                  </a:cubicBezTo>
                  <a:cubicBezTo>
                    <a:pt x="1750" y="1187"/>
                    <a:pt x="1750" y="1187"/>
                    <a:pt x="1750" y="1167"/>
                  </a:cubicBezTo>
                  <a:cubicBezTo>
                    <a:pt x="1809" y="1109"/>
                    <a:pt x="1848" y="1031"/>
                    <a:pt x="1887" y="953"/>
                  </a:cubicBezTo>
                  <a:cubicBezTo>
                    <a:pt x="1925" y="856"/>
                    <a:pt x="1925" y="759"/>
                    <a:pt x="1906" y="662"/>
                  </a:cubicBezTo>
                  <a:cubicBezTo>
                    <a:pt x="1906" y="564"/>
                    <a:pt x="1887" y="487"/>
                    <a:pt x="1848" y="409"/>
                  </a:cubicBezTo>
                  <a:cubicBezTo>
                    <a:pt x="1809" y="350"/>
                    <a:pt x="1770" y="292"/>
                    <a:pt x="1731" y="253"/>
                  </a:cubicBezTo>
                  <a:cubicBezTo>
                    <a:pt x="1653" y="156"/>
                    <a:pt x="1556" y="78"/>
                    <a:pt x="1420" y="39"/>
                  </a:cubicBezTo>
                  <a:cubicBezTo>
                    <a:pt x="1361" y="39"/>
                    <a:pt x="1303" y="20"/>
                    <a:pt x="1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4" name="Google Shape;1484;p50"/>
            <p:cNvSpPr/>
            <p:nvPr/>
          </p:nvSpPr>
          <p:spPr>
            <a:xfrm>
              <a:off x="-6782650" y="2436738"/>
              <a:ext cx="40850" cy="37500"/>
            </a:xfrm>
            <a:custGeom>
              <a:avLst/>
              <a:gdLst/>
              <a:ahLst/>
              <a:cxnLst/>
              <a:rect l="l" t="t" r="r" b="b"/>
              <a:pathLst>
                <a:path w="1634" h="1500" extrusionOk="0">
                  <a:moveTo>
                    <a:pt x="782" y="1"/>
                  </a:moveTo>
                  <a:cubicBezTo>
                    <a:pt x="742" y="1"/>
                    <a:pt x="702" y="6"/>
                    <a:pt x="661" y="14"/>
                  </a:cubicBezTo>
                  <a:cubicBezTo>
                    <a:pt x="584" y="14"/>
                    <a:pt x="486" y="33"/>
                    <a:pt x="409" y="72"/>
                  </a:cubicBezTo>
                  <a:cubicBezTo>
                    <a:pt x="311" y="111"/>
                    <a:pt x="253" y="169"/>
                    <a:pt x="195" y="247"/>
                  </a:cubicBezTo>
                  <a:cubicBezTo>
                    <a:pt x="117" y="325"/>
                    <a:pt x="78" y="403"/>
                    <a:pt x="58" y="500"/>
                  </a:cubicBezTo>
                  <a:cubicBezTo>
                    <a:pt x="39" y="558"/>
                    <a:pt x="20" y="617"/>
                    <a:pt x="20" y="675"/>
                  </a:cubicBezTo>
                  <a:cubicBezTo>
                    <a:pt x="0" y="811"/>
                    <a:pt x="39" y="928"/>
                    <a:pt x="97" y="1044"/>
                  </a:cubicBezTo>
                  <a:cubicBezTo>
                    <a:pt x="117" y="1083"/>
                    <a:pt x="156" y="1142"/>
                    <a:pt x="195" y="1181"/>
                  </a:cubicBezTo>
                  <a:cubicBezTo>
                    <a:pt x="272" y="1278"/>
                    <a:pt x="389" y="1356"/>
                    <a:pt x="506" y="1395"/>
                  </a:cubicBezTo>
                  <a:cubicBezTo>
                    <a:pt x="564" y="1414"/>
                    <a:pt x="622" y="1433"/>
                    <a:pt x="700" y="1453"/>
                  </a:cubicBezTo>
                  <a:cubicBezTo>
                    <a:pt x="757" y="1481"/>
                    <a:pt x="825" y="1499"/>
                    <a:pt x="895" y="1499"/>
                  </a:cubicBezTo>
                  <a:cubicBezTo>
                    <a:pt x="920" y="1499"/>
                    <a:pt x="947" y="1497"/>
                    <a:pt x="973" y="1492"/>
                  </a:cubicBezTo>
                  <a:cubicBezTo>
                    <a:pt x="1070" y="1492"/>
                    <a:pt x="1148" y="1472"/>
                    <a:pt x="1245" y="1414"/>
                  </a:cubicBezTo>
                  <a:cubicBezTo>
                    <a:pt x="1323" y="1375"/>
                    <a:pt x="1400" y="1317"/>
                    <a:pt x="1439" y="1239"/>
                  </a:cubicBezTo>
                  <a:cubicBezTo>
                    <a:pt x="1517" y="1181"/>
                    <a:pt x="1556" y="1103"/>
                    <a:pt x="1595" y="1006"/>
                  </a:cubicBezTo>
                  <a:cubicBezTo>
                    <a:pt x="1614" y="947"/>
                    <a:pt x="1614" y="889"/>
                    <a:pt x="1634" y="811"/>
                  </a:cubicBezTo>
                  <a:cubicBezTo>
                    <a:pt x="1634" y="694"/>
                    <a:pt x="1614" y="578"/>
                    <a:pt x="1556" y="461"/>
                  </a:cubicBezTo>
                  <a:cubicBezTo>
                    <a:pt x="1517" y="403"/>
                    <a:pt x="1478" y="364"/>
                    <a:pt x="1459" y="305"/>
                  </a:cubicBezTo>
                  <a:cubicBezTo>
                    <a:pt x="1362" y="208"/>
                    <a:pt x="1264" y="150"/>
                    <a:pt x="1148" y="111"/>
                  </a:cubicBezTo>
                  <a:cubicBezTo>
                    <a:pt x="1070" y="72"/>
                    <a:pt x="1011" y="53"/>
                    <a:pt x="953" y="33"/>
                  </a:cubicBezTo>
                  <a:cubicBezTo>
                    <a:pt x="896" y="10"/>
                    <a:pt x="839" y="1"/>
                    <a:pt x="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5" name="Google Shape;1485;p50"/>
            <p:cNvSpPr/>
            <p:nvPr/>
          </p:nvSpPr>
          <p:spPr>
            <a:xfrm>
              <a:off x="-7016550" y="2213563"/>
              <a:ext cx="50125" cy="47400"/>
            </a:xfrm>
            <a:custGeom>
              <a:avLst/>
              <a:gdLst/>
              <a:ahLst/>
              <a:cxnLst/>
              <a:rect l="l" t="t" r="r" b="b"/>
              <a:pathLst>
                <a:path w="2005" h="1896" extrusionOk="0">
                  <a:moveTo>
                    <a:pt x="1290" y="1"/>
                  </a:moveTo>
                  <a:cubicBezTo>
                    <a:pt x="1238" y="1"/>
                    <a:pt x="1185" y="5"/>
                    <a:pt x="1129" y="13"/>
                  </a:cubicBezTo>
                  <a:lnTo>
                    <a:pt x="954" y="72"/>
                  </a:lnTo>
                  <a:cubicBezTo>
                    <a:pt x="837" y="130"/>
                    <a:pt x="760" y="227"/>
                    <a:pt x="682" y="325"/>
                  </a:cubicBezTo>
                  <a:cubicBezTo>
                    <a:pt x="662" y="363"/>
                    <a:pt x="643" y="383"/>
                    <a:pt x="623" y="402"/>
                  </a:cubicBezTo>
                  <a:cubicBezTo>
                    <a:pt x="623" y="402"/>
                    <a:pt x="623" y="402"/>
                    <a:pt x="623" y="422"/>
                  </a:cubicBezTo>
                  <a:cubicBezTo>
                    <a:pt x="584" y="422"/>
                    <a:pt x="546" y="441"/>
                    <a:pt x="507" y="461"/>
                  </a:cubicBezTo>
                  <a:cubicBezTo>
                    <a:pt x="448" y="500"/>
                    <a:pt x="371" y="558"/>
                    <a:pt x="312" y="597"/>
                  </a:cubicBezTo>
                  <a:cubicBezTo>
                    <a:pt x="293" y="616"/>
                    <a:pt x="273" y="636"/>
                    <a:pt x="254" y="636"/>
                  </a:cubicBezTo>
                  <a:cubicBezTo>
                    <a:pt x="215" y="694"/>
                    <a:pt x="176" y="733"/>
                    <a:pt x="137" y="791"/>
                  </a:cubicBezTo>
                  <a:cubicBezTo>
                    <a:pt x="79" y="869"/>
                    <a:pt x="40" y="947"/>
                    <a:pt x="40" y="1044"/>
                  </a:cubicBezTo>
                  <a:cubicBezTo>
                    <a:pt x="20" y="1103"/>
                    <a:pt x="1" y="1180"/>
                    <a:pt x="20" y="1239"/>
                  </a:cubicBezTo>
                  <a:cubicBezTo>
                    <a:pt x="20" y="1336"/>
                    <a:pt x="40" y="1414"/>
                    <a:pt x="98" y="1492"/>
                  </a:cubicBezTo>
                  <a:cubicBezTo>
                    <a:pt x="118" y="1550"/>
                    <a:pt x="157" y="1608"/>
                    <a:pt x="195" y="1647"/>
                  </a:cubicBezTo>
                  <a:cubicBezTo>
                    <a:pt x="234" y="1686"/>
                    <a:pt x="293" y="1725"/>
                    <a:pt x="332" y="1764"/>
                  </a:cubicBezTo>
                  <a:cubicBezTo>
                    <a:pt x="409" y="1822"/>
                    <a:pt x="507" y="1861"/>
                    <a:pt x="604" y="1881"/>
                  </a:cubicBezTo>
                  <a:cubicBezTo>
                    <a:pt x="643" y="1890"/>
                    <a:pt x="687" y="1895"/>
                    <a:pt x="733" y="1895"/>
                  </a:cubicBezTo>
                  <a:cubicBezTo>
                    <a:pt x="779" y="1895"/>
                    <a:pt x="828" y="1890"/>
                    <a:pt x="876" y="1881"/>
                  </a:cubicBezTo>
                  <a:cubicBezTo>
                    <a:pt x="993" y="1842"/>
                    <a:pt x="1110" y="1803"/>
                    <a:pt x="1207" y="1744"/>
                  </a:cubicBezTo>
                  <a:cubicBezTo>
                    <a:pt x="1246" y="1725"/>
                    <a:pt x="1265" y="1725"/>
                    <a:pt x="1285" y="1705"/>
                  </a:cubicBezTo>
                  <a:cubicBezTo>
                    <a:pt x="1324" y="1686"/>
                    <a:pt x="1362" y="1686"/>
                    <a:pt x="1401" y="1667"/>
                  </a:cubicBezTo>
                  <a:cubicBezTo>
                    <a:pt x="1499" y="1647"/>
                    <a:pt x="1576" y="1608"/>
                    <a:pt x="1635" y="1530"/>
                  </a:cubicBezTo>
                  <a:cubicBezTo>
                    <a:pt x="1713" y="1472"/>
                    <a:pt x="1771" y="1394"/>
                    <a:pt x="1810" y="1316"/>
                  </a:cubicBezTo>
                  <a:cubicBezTo>
                    <a:pt x="1849" y="1258"/>
                    <a:pt x="1868" y="1180"/>
                    <a:pt x="1868" y="1103"/>
                  </a:cubicBezTo>
                  <a:cubicBezTo>
                    <a:pt x="1926" y="1025"/>
                    <a:pt x="1965" y="947"/>
                    <a:pt x="1965" y="850"/>
                  </a:cubicBezTo>
                  <a:cubicBezTo>
                    <a:pt x="2004" y="752"/>
                    <a:pt x="2004" y="675"/>
                    <a:pt x="1985" y="577"/>
                  </a:cubicBezTo>
                  <a:cubicBezTo>
                    <a:pt x="1965" y="480"/>
                    <a:pt x="1926" y="402"/>
                    <a:pt x="1868" y="325"/>
                  </a:cubicBezTo>
                  <a:cubicBezTo>
                    <a:pt x="1810" y="247"/>
                    <a:pt x="1751" y="169"/>
                    <a:pt x="1674" y="130"/>
                  </a:cubicBezTo>
                  <a:cubicBezTo>
                    <a:pt x="1615" y="91"/>
                    <a:pt x="1557" y="72"/>
                    <a:pt x="1499" y="33"/>
                  </a:cubicBezTo>
                  <a:cubicBezTo>
                    <a:pt x="1430" y="10"/>
                    <a:pt x="1362" y="1"/>
                    <a:pt x="12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6" name="Google Shape;1486;p50"/>
            <p:cNvSpPr/>
            <p:nvPr/>
          </p:nvSpPr>
          <p:spPr>
            <a:xfrm>
              <a:off x="-7099200" y="2138638"/>
              <a:ext cx="49625" cy="45125"/>
            </a:xfrm>
            <a:custGeom>
              <a:avLst/>
              <a:gdLst/>
              <a:ahLst/>
              <a:cxnLst/>
              <a:rect l="l" t="t" r="r" b="b"/>
              <a:pathLst>
                <a:path w="1985" h="1805" extrusionOk="0">
                  <a:moveTo>
                    <a:pt x="1253" y="1"/>
                  </a:moveTo>
                  <a:cubicBezTo>
                    <a:pt x="1206" y="1"/>
                    <a:pt x="1158" y="5"/>
                    <a:pt x="1109" y="15"/>
                  </a:cubicBezTo>
                  <a:cubicBezTo>
                    <a:pt x="1051" y="35"/>
                    <a:pt x="993" y="54"/>
                    <a:pt x="934" y="74"/>
                  </a:cubicBezTo>
                  <a:cubicBezTo>
                    <a:pt x="934" y="93"/>
                    <a:pt x="934" y="93"/>
                    <a:pt x="934" y="93"/>
                  </a:cubicBezTo>
                  <a:lnTo>
                    <a:pt x="915" y="93"/>
                  </a:lnTo>
                  <a:cubicBezTo>
                    <a:pt x="895" y="93"/>
                    <a:pt x="876" y="93"/>
                    <a:pt x="856" y="112"/>
                  </a:cubicBezTo>
                  <a:cubicBezTo>
                    <a:pt x="779" y="132"/>
                    <a:pt x="701" y="151"/>
                    <a:pt x="623" y="190"/>
                  </a:cubicBezTo>
                  <a:cubicBezTo>
                    <a:pt x="565" y="210"/>
                    <a:pt x="526" y="249"/>
                    <a:pt x="487" y="268"/>
                  </a:cubicBezTo>
                  <a:cubicBezTo>
                    <a:pt x="448" y="307"/>
                    <a:pt x="390" y="326"/>
                    <a:pt x="370" y="365"/>
                  </a:cubicBezTo>
                  <a:cubicBezTo>
                    <a:pt x="351" y="365"/>
                    <a:pt x="351" y="385"/>
                    <a:pt x="331" y="385"/>
                  </a:cubicBezTo>
                  <a:cubicBezTo>
                    <a:pt x="292" y="443"/>
                    <a:pt x="234" y="482"/>
                    <a:pt x="195" y="540"/>
                  </a:cubicBezTo>
                  <a:cubicBezTo>
                    <a:pt x="176" y="560"/>
                    <a:pt x="176" y="579"/>
                    <a:pt x="156" y="599"/>
                  </a:cubicBezTo>
                  <a:cubicBezTo>
                    <a:pt x="117" y="657"/>
                    <a:pt x="98" y="735"/>
                    <a:pt x="59" y="793"/>
                  </a:cubicBezTo>
                  <a:cubicBezTo>
                    <a:pt x="59" y="813"/>
                    <a:pt x="59" y="813"/>
                    <a:pt x="39" y="832"/>
                  </a:cubicBezTo>
                  <a:cubicBezTo>
                    <a:pt x="39" y="890"/>
                    <a:pt x="20" y="949"/>
                    <a:pt x="20" y="1027"/>
                  </a:cubicBezTo>
                  <a:cubicBezTo>
                    <a:pt x="1" y="1104"/>
                    <a:pt x="20" y="1202"/>
                    <a:pt x="59" y="1279"/>
                  </a:cubicBezTo>
                  <a:cubicBezTo>
                    <a:pt x="78" y="1357"/>
                    <a:pt x="98" y="1396"/>
                    <a:pt x="137" y="1454"/>
                  </a:cubicBezTo>
                  <a:cubicBezTo>
                    <a:pt x="176" y="1532"/>
                    <a:pt x="253" y="1591"/>
                    <a:pt x="331" y="1649"/>
                  </a:cubicBezTo>
                  <a:cubicBezTo>
                    <a:pt x="409" y="1688"/>
                    <a:pt x="487" y="1746"/>
                    <a:pt x="565" y="1766"/>
                  </a:cubicBezTo>
                  <a:cubicBezTo>
                    <a:pt x="604" y="1785"/>
                    <a:pt x="662" y="1785"/>
                    <a:pt x="701" y="1785"/>
                  </a:cubicBezTo>
                  <a:cubicBezTo>
                    <a:pt x="740" y="1805"/>
                    <a:pt x="779" y="1805"/>
                    <a:pt x="817" y="1805"/>
                  </a:cubicBezTo>
                  <a:lnTo>
                    <a:pt x="856" y="1805"/>
                  </a:lnTo>
                  <a:cubicBezTo>
                    <a:pt x="934" y="1805"/>
                    <a:pt x="1012" y="1805"/>
                    <a:pt x="1090" y="1785"/>
                  </a:cubicBezTo>
                  <a:lnTo>
                    <a:pt x="1129" y="1785"/>
                  </a:lnTo>
                  <a:cubicBezTo>
                    <a:pt x="1187" y="1766"/>
                    <a:pt x="1265" y="1746"/>
                    <a:pt x="1323" y="1707"/>
                  </a:cubicBezTo>
                  <a:cubicBezTo>
                    <a:pt x="1343" y="1707"/>
                    <a:pt x="1381" y="1688"/>
                    <a:pt x="1401" y="1688"/>
                  </a:cubicBezTo>
                  <a:cubicBezTo>
                    <a:pt x="1459" y="1649"/>
                    <a:pt x="1518" y="1610"/>
                    <a:pt x="1576" y="1552"/>
                  </a:cubicBezTo>
                  <a:cubicBezTo>
                    <a:pt x="1595" y="1552"/>
                    <a:pt x="1595" y="1552"/>
                    <a:pt x="1615" y="1532"/>
                  </a:cubicBezTo>
                  <a:cubicBezTo>
                    <a:pt x="1615" y="1532"/>
                    <a:pt x="1634" y="1513"/>
                    <a:pt x="1634" y="1513"/>
                  </a:cubicBezTo>
                  <a:cubicBezTo>
                    <a:pt x="1693" y="1454"/>
                    <a:pt x="1732" y="1396"/>
                    <a:pt x="1790" y="1338"/>
                  </a:cubicBezTo>
                  <a:cubicBezTo>
                    <a:pt x="1829" y="1299"/>
                    <a:pt x="1848" y="1240"/>
                    <a:pt x="1868" y="1182"/>
                  </a:cubicBezTo>
                  <a:cubicBezTo>
                    <a:pt x="1887" y="1143"/>
                    <a:pt x="1907" y="1104"/>
                    <a:pt x="1926" y="1065"/>
                  </a:cubicBezTo>
                  <a:cubicBezTo>
                    <a:pt x="1926" y="1065"/>
                    <a:pt x="1926" y="1046"/>
                    <a:pt x="1926" y="1046"/>
                  </a:cubicBezTo>
                  <a:cubicBezTo>
                    <a:pt x="1946" y="988"/>
                    <a:pt x="1965" y="910"/>
                    <a:pt x="1965" y="832"/>
                  </a:cubicBezTo>
                  <a:cubicBezTo>
                    <a:pt x="1965" y="832"/>
                    <a:pt x="1965" y="813"/>
                    <a:pt x="1984" y="793"/>
                  </a:cubicBezTo>
                  <a:cubicBezTo>
                    <a:pt x="1984" y="793"/>
                    <a:pt x="1984" y="774"/>
                    <a:pt x="1984" y="774"/>
                  </a:cubicBezTo>
                  <a:cubicBezTo>
                    <a:pt x="1965" y="715"/>
                    <a:pt x="1965" y="638"/>
                    <a:pt x="1965" y="579"/>
                  </a:cubicBezTo>
                  <a:cubicBezTo>
                    <a:pt x="1946" y="482"/>
                    <a:pt x="1907" y="404"/>
                    <a:pt x="1848" y="326"/>
                  </a:cubicBezTo>
                  <a:cubicBezTo>
                    <a:pt x="1809" y="249"/>
                    <a:pt x="1732" y="171"/>
                    <a:pt x="1654" y="132"/>
                  </a:cubicBezTo>
                  <a:cubicBezTo>
                    <a:pt x="1576" y="74"/>
                    <a:pt x="1479" y="35"/>
                    <a:pt x="1381" y="15"/>
                  </a:cubicBezTo>
                  <a:cubicBezTo>
                    <a:pt x="1343" y="5"/>
                    <a:pt x="1299" y="1"/>
                    <a:pt x="1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7" name="Google Shape;1487;p50"/>
            <p:cNvSpPr/>
            <p:nvPr/>
          </p:nvSpPr>
          <p:spPr>
            <a:xfrm>
              <a:off x="-7100175" y="2335613"/>
              <a:ext cx="48650" cy="45075"/>
            </a:xfrm>
            <a:custGeom>
              <a:avLst/>
              <a:gdLst/>
              <a:ahLst/>
              <a:cxnLst/>
              <a:rect l="l" t="t" r="r" b="b"/>
              <a:pathLst>
                <a:path w="1946" h="1803" extrusionOk="0">
                  <a:moveTo>
                    <a:pt x="1223" y="0"/>
                  </a:moveTo>
                  <a:cubicBezTo>
                    <a:pt x="1170" y="0"/>
                    <a:pt x="1119" y="5"/>
                    <a:pt x="1070" y="13"/>
                  </a:cubicBezTo>
                  <a:cubicBezTo>
                    <a:pt x="1032" y="13"/>
                    <a:pt x="1012" y="13"/>
                    <a:pt x="993" y="33"/>
                  </a:cubicBezTo>
                  <a:lnTo>
                    <a:pt x="954" y="33"/>
                  </a:lnTo>
                  <a:cubicBezTo>
                    <a:pt x="876" y="71"/>
                    <a:pt x="818" y="91"/>
                    <a:pt x="759" y="110"/>
                  </a:cubicBezTo>
                  <a:cubicBezTo>
                    <a:pt x="720" y="130"/>
                    <a:pt x="701" y="130"/>
                    <a:pt x="681" y="149"/>
                  </a:cubicBezTo>
                  <a:cubicBezTo>
                    <a:pt x="623" y="188"/>
                    <a:pt x="565" y="227"/>
                    <a:pt x="506" y="266"/>
                  </a:cubicBezTo>
                  <a:cubicBezTo>
                    <a:pt x="487" y="266"/>
                    <a:pt x="487" y="285"/>
                    <a:pt x="467" y="285"/>
                  </a:cubicBezTo>
                  <a:cubicBezTo>
                    <a:pt x="448" y="305"/>
                    <a:pt x="429" y="324"/>
                    <a:pt x="409" y="344"/>
                  </a:cubicBezTo>
                  <a:cubicBezTo>
                    <a:pt x="351" y="402"/>
                    <a:pt x="292" y="460"/>
                    <a:pt x="254" y="538"/>
                  </a:cubicBezTo>
                  <a:cubicBezTo>
                    <a:pt x="234" y="558"/>
                    <a:pt x="215" y="577"/>
                    <a:pt x="215" y="597"/>
                  </a:cubicBezTo>
                  <a:cubicBezTo>
                    <a:pt x="176" y="674"/>
                    <a:pt x="117" y="752"/>
                    <a:pt x="98" y="830"/>
                  </a:cubicBezTo>
                  <a:cubicBezTo>
                    <a:pt x="1" y="1063"/>
                    <a:pt x="78" y="1336"/>
                    <a:pt x="234" y="1530"/>
                  </a:cubicBezTo>
                  <a:cubicBezTo>
                    <a:pt x="273" y="1589"/>
                    <a:pt x="331" y="1627"/>
                    <a:pt x="390" y="1666"/>
                  </a:cubicBezTo>
                  <a:lnTo>
                    <a:pt x="409" y="1666"/>
                  </a:lnTo>
                  <a:cubicBezTo>
                    <a:pt x="429" y="1686"/>
                    <a:pt x="545" y="1744"/>
                    <a:pt x="584" y="1764"/>
                  </a:cubicBezTo>
                  <a:cubicBezTo>
                    <a:pt x="643" y="1783"/>
                    <a:pt x="720" y="1802"/>
                    <a:pt x="798" y="1802"/>
                  </a:cubicBezTo>
                  <a:cubicBezTo>
                    <a:pt x="973" y="1802"/>
                    <a:pt x="1032" y="1783"/>
                    <a:pt x="1187" y="1725"/>
                  </a:cubicBezTo>
                  <a:cubicBezTo>
                    <a:pt x="1207" y="1705"/>
                    <a:pt x="1207" y="1705"/>
                    <a:pt x="1207" y="1705"/>
                  </a:cubicBezTo>
                  <a:cubicBezTo>
                    <a:pt x="1265" y="1686"/>
                    <a:pt x="1323" y="1627"/>
                    <a:pt x="1362" y="1608"/>
                  </a:cubicBezTo>
                  <a:cubicBezTo>
                    <a:pt x="1382" y="1608"/>
                    <a:pt x="1382" y="1589"/>
                    <a:pt x="1382" y="1589"/>
                  </a:cubicBezTo>
                  <a:cubicBezTo>
                    <a:pt x="1382" y="1589"/>
                    <a:pt x="1401" y="1589"/>
                    <a:pt x="1401" y="1569"/>
                  </a:cubicBezTo>
                  <a:cubicBezTo>
                    <a:pt x="1440" y="1530"/>
                    <a:pt x="1479" y="1491"/>
                    <a:pt x="1518" y="1433"/>
                  </a:cubicBezTo>
                  <a:lnTo>
                    <a:pt x="1537" y="1433"/>
                  </a:lnTo>
                  <a:cubicBezTo>
                    <a:pt x="1537" y="1414"/>
                    <a:pt x="1537" y="1414"/>
                    <a:pt x="1537" y="1414"/>
                  </a:cubicBezTo>
                  <a:cubicBezTo>
                    <a:pt x="1557" y="1375"/>
                    <a:pt x="1576" y="1355"/>
                    <a:pt x="1576" y="1316"/>
                  </a:cubicBezTo>
                  <a:cubicBezTo>
                    <a:pt x="1596" y="1316"/>
                    <a:pt x="1596" y="1297"/>
                    <a:pt x="1615" y="1297"/>
                  </a:cubicBezTo>
                  <a:cubicBezTo>
                    <a:pt x="1693" y="1258"/>
                    <a:pt x="1751" y="1200"/>
                    <a:pt x="1809" y="1102"/>
                  </a:cubicBezTo>
                  <a:cubicBezTo>
                    <a:pt x="1868" y="1025"/>
                    <a:pt x="1907" y="947"/>
                    <a:pt x="1907" y="849"/>
                  </a:cubicBezTo>
                  <a:cubicBezTo>
                    <a:pt x="1926" y="752"/>
                    <a:pt x="1946" y="655"/>
                    <a:pt x="1907" y="558"/>
                  </a:cubicBezTo>
                  <a:cubicBezTo>
                    <a:pt x="1887" y="499"/>
                    <a:pt x="1868" y="441"/>
                    <a:pt x="1848" y="383"/>
                  </a:cubicBezTo>
                  <a:cubicBezTo>
                    <a:pt x="1790" y="285"/>
                    <a:pt x="1712" y="188"/>
                    <a:pt x="1615" y="110"/>
                  </a:cubicBezTo>
                  <a:cubicBezTo>
                    <a:pt x="1557" y="91"/>
                    <a:pt x="1498" y="71"/>
                    <a:pt x="1440" y="33"/>
                  </a:cubicBezTo>
                  <a:cubicBezTo>
                    <a:pt x="1372" y="10"/>
                    <a:pt x="1297" y="0"/>
                    <a:pt x="1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8" name="Google Shape;1488;p50"/>
            <p:cNvSpPr/>
            <p:nvPr/>
          </p:nvSpPr>
          <p:spPr>
            <a:xfrm>
              <a:off x="-7134200" y="2451163"/>
              <a:ext cx="41350" cy="43000"/>
            </a:xfrm>
            <a:custGeom>
              <a:avLst/>
              <a:gdLst/>
              <a:ahLst/>
              <a:cxnLst/>
              <a:rect l="l" t="t" r="r" b="b"/>
              <a:pathLst>
                <a:path w="1654" h="1720" extrusionOk="0">
                  <a:moveTo>
                    <a:pt x="759" y="1"/>
                  </a:moveTo>
                  <a:cubicBezTo>
                    <a:pt x="700" y="20"/>
                    <a:pt x="642" y="20"/>
                    <a:pt x="584" y="20"/>
                  </a:cubicBezTo>
                  <a:cubicBezTo>
                    <a:pt x="448" y="40"/>
                    <a:pt x="350" y="98"/>
                    <a:pt x="253" y="176"/>
                  </a:cubicBezTo>
                  <a:cubicBezTo>
                    <a:pt x="214" y="234"/>
                    <a:pt x="175" y="273"/>
                    <a:pt x="136" y="331"/>
                  </a:cubicBezTo>
                  <a:cubicBezTo>
                    <a:pt x="59" y="429"/>
                    <a:pt x="20" y="545"/>
                    <a:pt x="0" y="681"/>
                  </a:cubicBezTo>
                  <a:cubicBezTo>
                    <a:pt x="0" y="701"/>
                    <a:pt x="0" y="701"/>
                    <a:pt x="0" y="720"/>
                  </a:cubicBezTo>
                  <a:cubicBezTo>
                    <a:pt x="20" y="779"/>
                    <a:pt x="20" y="856"/>
                    <a:pt x="20" y="915"/>
                  </a:cubicBezTo>
                  <a:cubicBezTo>
                    <a:pt x="20" y="934"/>
                    <a:pt x="20" y="954"/>
                    <a:pt x="39" y="973"/>
                  </a:cubicBezTo>
                  <a:cubicBezTo>
                    <a:pt x="59" y="1031"/>
                    <a:pt x="78" y="1109"/>
                    <a:pt x="117" y="1187"/>
                  </a:cubicBezTo>
                  <a:cubicBezTo>
                    <a:pt x="117" y="1187"/>
                    <a:pt x="117" y="1207"/>
                    <a:pt x="117" y="1207"/>
                  </a:cubicBezTo>
                  <a:cubicBezTo>
                    <a:pt x="156" y="1265"/>
                    <a:pt x="195" y="1323"/>
                    <a:pt x="234" y="1362"/>
                  </a:cubicBezTo>
                  <a:cubicBezTo>
                    <a:pt x="234" y="1362"/>
                    <a:pt x="234" y="1382"/>
                    <a:pt x="234" y="1382"/>
                  </a:cubicBezTo>
                  <a:cubicBezTo>
                    <a:pt x="253" y="1382"/>
                    <a:pt x="273" y="1401"/>
                    <a:pt x="273" y="1420"/>
                  </a:cubicBezTo>
                  <a:cubicBezTo>
                    <a:pt x="311" y="1459"/>
                    <a:pt x="389" y="1518"/>
                    <a:pt x="448" y="1557"/>
                  </a:cubicBezTo>
                  <a:cubicBezTo>
                    <a:pt x="525" y="1595"/>
                    <a:pt x="603" y="1634"/>
                    <a:pt x="662" y="1673"/>
                  </a:cubicBezTo>
                  <a:lnTo>
                    <a:pt x="700" y="1673"/>
                  </a:lnTo>
                  <a:cubicBezTo>
                    <a:pt x="759" y="1693"/>
                    <a:pt x="817" y="1693"/>
                    <a:pt x="895" y="1712"/>
                  </a:cubicBezTo>
                  <a:lnTo>
                    <a:pt x="914" y="1712"/>
                  </a:lnTo>
                  <a:cubicBezTo>
                    <a:pt x="935" y="1717"/>
                    <a:pt x="957" y="1720"/>
                    <a:pt x="980" y="1720"/>
                  </a:cubicBezTo>
                  <a:cubicBezTo>
                    <a:pt x="1043" y="1720"/>
                    <a:pt x="1110" y="1702"/>
                    <a:pt x="1167" y="1673"/>
                  </a:cubicBezTo>
                  <a:cubicBezTo>
                    <a:pt x="1264" y="1654"/>
                    <a:pt x="1342" y="1595"/>
                    <a:pt x="1420" y="1537"/>
                  </a:cubicBezTo>
                  <a:cubicBezTo>
                    <a:pt x="1498" y="1479"/>
                    <a:pt x="1537" y="1401"/>
                    <a:pt x="1576" y="1304"/>
                  </a:cubicBezTo>
                  <a:cubicBezTo>
                    <a:pt x="1634" y="1226"/>
                    <a:pt x="1653" y="1129"/>
                    <a:pt x="1653" y="1031"/>
                  </a:cubicBezTo>
                  <a:cubicBezTo>
                    <a:pt x="1653" y="973"/>
                    <a:pt x="1653" y="915"/>
                    <a:pt x="1634" y="856"/>
                  </a:cubicBezTo>
                  <a:cubicBezTo>
                    <a:pt x="1615" y="740"/>
                    <a:pt x="1556" y="623"/>
                    <a:pt x="1478" y="526"/>
                  </a:cubicBezTo>
                  <a:cubicBezTo>
                    <a:pt x="1439" y="506"/>
                    <a:pt x="1401" y="467"/>
                    <a:pt x="1381" y="429"/>
                  </a:cubicBezTo>
                  <a:cubicBezTo>
                    <a:pt x="1342" y="370"/>
                    <a:pt x="1303" y="312"/>
                    <a:pt x="1264" y="253"/>
                  </a:cubicBezTo>
                  <a:cubicBezTo>
                    <a:pt x="1206" y="176"/>
                    <a:pt x="1128" y="117"/>
                    <a:pt x="1031" y="78"/>
                  </a:cubicBezTo>
                  <a:cubicBezTo>
                    <a:pt x="953" y="40"/>
                    <a:pt x="856" y="1"/>
                    <a:pt x="7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9" name="Google Shape;1489;p50"/>
            <p:cNvSpPr/>
            <p:nvPr/>
          </p:nvSpPr>
          <p:spPr>
            <a:xfrm>
              <a:off x="-6997100" y="2433663"/>
              <a:ext cx="37950" cy="38750"/>
            </a:xfrm>
            <a:custGeom>
              <a:avLst/>
              <a:gdLst/>
              <a:ahLst/>
              <a:cxnLst/>
              <a:rect l="l" t="t" r="r" b="b"/>
              <a:pathLst>
                <a:path w="1518" h="1550" extrusionOk="0">
                  <a:moveTo>
                    <a:pt x="662" y="0"/>
                  </a:moveTo>
                  <a:cubicBezTo>
                    <a:pt x="584" y="0"/>
                    <a:pt x="487" y="20"/>
                    <a:pt x="409" y="78"/>
                  </a:cubicBezTo>
                  <a:cubicBezTo>
                    <a:pt x="351" y="117"/>
                    <a:pt x="312" y="137"/>
                    <a:pt x="254" y="176"/>
                  </a:cubicBezTo>
                  <a:cubicBezTo>
                    <a:pt x="157" y="253"/>
                    <a:pt x="98" y="370"/>
                    <a:pt x="40" y="487"/>
                  </a:cubicBezTo>
                  <a:cubicBezTo>
                    <a:pt x="40" y="545"/>
                    <a:pt x="20" y="623"/>
                    <a:pt x="20" y="681"/>
                  </a:cubicBezTo>
                  <a:cubicBezTo>
                    <a:pt x="1" y="798"/>
                    <a:pt x="40" y="915"/>
                    <a:pt x="98" y="1031"/>
                  </a:cubicBezTo>
                  <a:lnTo>
                    <a:pt x="157" y="1167"/>
                  </a:lnTo>
                  <a:cubicBezTo>
                    <a:pt x="195" y="1245"/>
                    <a:pt x="254" y="1323"/>
                    <a:pt x="332" y="1381"/>
                  </a:cubicBezTo>
                  <a:cubicBezTo>
                    <a:pt x="390" y="1440"/>
                    <a:pt x="468" y="1498"/>
                    <a:pt x="565" y="1518"/>
                  </a:cubicBezTo>
                  <a:cubicBezTo>
                    <a:pt x="622" y="1540"/>
                    <a:pt x="679" y="1550"/>
                    <a:pt x="732" y="1550"/>
                  </a:cubicBezTo>
                  <a:cubicBezTo>
                    <a:pt x="769" y="1550"/>
                    <a:pt x="805" y="1545"/>
                    <a:pt x="837" y="1537"/>
                  </a:cubicBezTo>
                  <a:cubicBezTo>
                    <a:pt x="935" y="1537"/>
                    <a:pt x="1032" y="1518"/>
                    <a:pt x="1110" y="1479"/>
                  </a:cubicBezTo>
                  <a:cubicBezTo>
                    <a:pt x="1168" y="1440"/>
                    <a:pt x="1207" y="1401"/>
                    <a:pt x="1265" y="1381"/>
                  </a:cubicBezTo>
                  <a:cubicBezTo>
                    <a:pt x="1362" y="1284"/>
                    <a:pt x="1421" y="1187"/>
                    <a:pt x="1460" y="1070"/>
                  </a:cubicBezTo>
                  <a:cubicBezTo>
                    <a:pt x="1479" y="992"/>
                    <a:pt x="1499" y="934"/>
                    <a:pt x="1499" y="876"/>
                  </a:cubicBezTo>
                  <a:cubicBezTo>
                    <a:pt x="1518" y="759"/>
                    <a:pt x="1479" y="623"/>
                    <a:pt x="1421" y="526"/>
                  </a:cubicBezTo>
                  <a:cubicBezTo>
                    <a:pt x="1401" y="467"/>
                    <a:pt x="1382" y="428"/>
                    <a:pt x="1362" y="389"/>
                  </a:cubicBezTo>
                  <a:cubicBezTo>
                    <a:pt x="1324" y="312"/>
                    <a:pt x="1265" y="234"/>
                    <a:pt x="1187" y="176"/>
                  </a:cubicBezTo>
                  <a:cubicBezTo>
                    <a:pt x="1129" y="117"/>
                    <a:pt x="1051" y="59"/>
                    <a:pt x="954" y="39"/>
                  </a:cubicBezTo>
                  <a:cubicBezTo>
                    <a:pt x="857" y="0"/>
                    <a:pt x="759" y="0"/>
                    <a:pt x="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0" name="Google Shape;1490;p50"/>
            <p:cNvSpPr/>
            <p:nvPr/>
          </p:nvSpPr>
          <p:spPr>
            <a:xfrm>
              <a:off x="-6959650" y="2564913"/>
              <a:ext cx="46225" cy="49375"/>
            </a:xfrm>
            <a:custGeom>
              <a:avLst/>
              <a:gdLst/>
              <a:ahLst/>
              <a:cxnLst/>
              <a:rect l="l" t="t" r="r" b="b"/>
              <a:pathLst>
                <a:path w="1849" h="1975" extrusionOk="0">
                  <a:moveTo>
                    <a:pt x="1069" y="0"/>
                  </a:moveTo>
                  <a:cubicBezTo>
                    <a:pt x="1023" y="0"/>
                    <a:pt x="979" y="6"/>
                    <a:pt x="934" y="21"/>
                  </a:cubicBezTo>
                  <a:lnTo>
                    <a:pt x="856" y="21"/>
                  </a:lnTo>
                  <a:cubicBezTo>
                    <a:pt x="779" y="60"/>
                    <a:pt x="701" y="80"/>
                    <a:pt x="623" y="118"/>
                  </a:cubicBezTo>
                  <a:cubicBezTo>
                    <a:pt x="545" y="157"/>
                    <a:pt x="467" y="216"/>
                    <a:pt x="409" y="255"/>
                  </a:cubicBezTo>
                  <a:cubicBezTo>
                    <a:pt x="390" y="274"/>
                    <a:pt x="370" y="274"/>
                    <a:pt x="351" y="294"/>
                  </a:cubicBezTo>
                  <a:cubicBezTo>
                    <a:pt x="292" y="352"/>
                    <a:pt x="234" y="410"/>
                    <a:pt x="176" y="488"/>
                  </a:cubicBezTo>
                  <a:cubicBezTo>
                    <a:pt x="137" y="546"/>
                    <a:pt x="98" y="644"/>
                    <a:pt x="59" y="721"/>
                  </a:cubicBezTo>
                  <a:cubicBezTo>
                    <a:pt x="59" y="741"/>
                    <a:pt x="39" y="760"/>
                    <a:pt x="39" y="780"/>
                  </a:cubicBezTo>
                  <a:cubicBezTo>
                    <a:pt x="20" y="838"/>
                    <a:pt x="20" y="916"/>
                    <a:pt x="1" y="974"/>
                  </a:cubicBezTo>
                  <a:cubicBezTo>
                    <a:pt x="1" y="974"/>
                    <a:pt x="1" y="994"/>
                    <a:pt x="1" y="994"/>
                  </a:cubicBezTo>
                  <a:cubicBezTo>
                    <a:pt x="1" y="1013"/>
                    <a:pt x="1" y="1013"/>
                    <a:pt x="1" y="1033"/>
                  </a:cubicBezTo>
                  <a:cubicBezTo>
                    <a:pt x="1" y="1110"/>
                    <a:pt x="1" y="1188"/>
                    <a:pt x="20" y="1266"/>
                  </a:cubicBezTo>
                  <a:cubicBezTo>
                    <a:pt x="78" y="1460"/>
                    <a:pt x="98" y="1480"/>
                    <a:pt x="214" y="1636"/>
                  </a:cubicBezTo>
                  <a:cubicBezTo>
                    <a:pt x="214" y="1655"/>
                    <a:pt x="234" y="1655"/>
                    <a:pt x="234" y="1674"/>
                  </a:cubicBezTo>
                  <a:cubicBezTo>
                    <a:pt x="292" y="1713"/>
                    <a:pt x="351" y="1772"/>
                    <a:pt x="409" y="1811"/>
                  </a:cubicBezTo>
                  <a:cubicBezTo>
                    <a:pt x="487" y="1849"/>
                    <a:pt x="545" y="1888"/>
                    <a:pt x="623" y="1927"/>
                  </a:cubicBezTo>
                  <a:cubicBezTo>
                    <a:pt x="701" y="1947"/>
                    <a:pt x="798" y="1966"/>
                    <a:pt x="856" y="1966"/>
                  </a:cubicBezTo>
                  <a:cubicBezTo>
                    <a:pt x="889" y="1973"/>
                    <a:pt x="921" y="1975"/>
                    <a:pt x="954" y="1975"/>
                  </a:cubicBezTo>
                  <a:cubicBezTo>
                    <a:pt x="1018" y="1975"/>
                    <a:pt x="1083" y="1966"/>
                    <a:pt x="1148" y="1966"/>
                  </a:cubicBezTo>
                  <a:cubicBezTo>
                    <a:pt x="1284" y="1927"/>
                    <a:pt x="1440" y="1849"/>
                    <a:pt x="1557" y="1752"/>
                  </a:cubicBezTo>
                  <a:cubicBezTo>
                    <a:pt x="1615" y="1713"/>
                    <a:pt x="1654" y="1655"/>
                    <a:pt x="1693" y="1577"/>
                  </a:cubicBezTo>
                  <a:cubicBezTo>
                    <a:pt x="1790" y="1402"/>
                    <a:pt x="1809" y="1363"/>
                    <a:pt x="1829" y="1169"/>
                  </a:cubicBezTo>
                  <a:cubicBezTo>
                    <a:pt x="1848" y="1072"/>
                    <a:pt x="1829" y="994"/>
                    <a:pt x="1790" y="896"/>
                  </a:cubicBezTo>
                  <a:cubicBezTo>
                    <a:pt x="1790" y="877"/>
                    <a:pt x="1770" y="877"/>
                    <a:pt x="1770" y="858"/>
                  </a:cubicBezTo>
                  <a:cubicBezTo>
                    <a:pt x="1770" y="858"/>
                    <a:pt x="1770" y="838"/>
                    <a:pt x="1770" y="838"/>
                  </a:cubicBezTo>
                  <a:cubicBezTo>
                    <a:pt x="1790" y="760"/>
                    <a:pt x="1790" y="663"/>
                    <a:pt x="1770" y="566"/>
                  </a:cubicBezTo>
                  <a:lnTo>
                    <a:pt x="1712" y="391"/>
                  </a:lnTo>
                  <a:cubicBezTo>
                    <a:pt x="1654" y="274"/>
                    <a:pt x="1576" y="196"/>
                    <a:pt x="1479" y="118"/>
                  </a:cubicBezTo>
                  <a:cubicBezTo>
                    <a:pt x="1420" y="99"/>
                    <a:pt x="1362" y="60"/>
                    <a:pt x="1304" y="41"/>
                  </a:cubicBezTo>
                  <a:cubicBezTo>
                    <a:pt x="1220" y="17"/>
                    <a:pt x="1143" y="0"/>
                    <a:pt x="1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1" name="Google Shape;1491;p50"/>
            <p:cNvSpPr/>
            <p:nvPr/>
          </p:nvSpPr>
          <p:spPr>
            <a:xfrm>
              <a:off x="-6805175" y="2557463"/>
              <a:ext cx="43100" cy="36375"/>
            </a:xfrm>
            <a:custGeom>
              <a:avLst/>
              <a:gdLst/>
              <a:ahLst/>
              <a:cxnLst/>
              <a:rect l="l" t="t" r="r" b="b"/>
              <a:pathLst>
                <a:path w="1724" h="1455" extrusionOk="0">
                  <a:moveTo>
                    <a:pt x="840" y="1"/>
                  </a:moveTo>
                  <a:cubicBezTo>
                    <a:pt x="574" y="1"/>
                    <a:pt x="312" y="143"/>
                    <a:pt x="201" y="475"/>
                  </a:cubicBezTo>
                  <a:lnTo>
                    <a:pt x="181" y="533"/>
                  </a:lnTo>
                  <a:cubicBezTo>
                    <a:pt x="1" y="1076"/>
                    <a:pt x="456" y="1454"/>
                    <a:pt x="893" y="1454"/>
                  </a:cubicBezTo>
                  <a:cubicBezTo>
                    <a:pt x="1160" y="1454"/>
                    <a:pt x="1420" y="1313"/>
                    <a:pt x="1523" y="981"/>
                  </a:cubicBezTo>
                  <a:lnTo>
                    <a:pt x="1543" y="922"/>
                  </a:lnTo>
                  <a:cubicBezTo>
                    <a:pt x="1724" y="379"/>
                    <a:pt x="1276" y="1"/>
                    <a:pt x="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2" name="Google Shape;1492;p50"/>
            <p:cNvSpPr/>
            <p:nvPr/>
          </p:nvSpPr>
          <p:spPr>
            <a:xfrm>
              <a:off x="-7085100" y="2575163"/>
              <a:ext cx="42325" cy="42925"/>
            </a:xfrm>
            <a:custGeom>
              <a:avLst/>
              <a:gdLst/>
              <a:ahLst/>
              <a:cxnLst/>
              <a:rect l="l" t="t" r="r" b="b"/>
              <a:pathLst>
                <a:path w="1693" h="1717" extrusionOk="0">
                  <a:moveTo>
                    <a:pt x="565" y="0"/>
                  </a:moveTo>
                  <a:cubicBezTo>
                    <a:pt x="429" y="39"/>
                    <a:pt x="331" y="97"/>
                    <a:pt x="234" y="175"/>
                  </a:cubicBezTo>
                  <a:cubicBezTo>
                    <a:pt x="195" y="214"/>
                    <a:pt x="156" y="273"/>
                    <a:pt x="117" y="311"/>
                  </a:cubicBezTo>
                  <a:cubicBezTo>
                    <a:pt x="40" y="428"/>
                    <a:pt x="1" y="545"/>
                    <a:pt x="1" y="681"/>
                  </a:cubicBezTo>
                  <a:cubicBezTo>
                    <a:pt x="1" y="739"/>
                    <a:pt x="1" y="837"/>
                    <a:pt x="20" y="914"/>
                  </a:cubicBezTo>
                  <a:cubicBezTo>
                    <a:pt x="20" y="914"/>
                    <a:pt x="20" y="934"/>
                    <a:pt x="20" y="934"/>
                  </a:cubicBezTo>
                  <a:cubicBezTo>
                    <a:pt x="40" y="1012"/>
                    <a:pt x="59" y="1070"/>
                    <a:pt x="98" y="1128"/>
                  </a:cubicBezTo>
                  <a:cubicBezTo>
                    <a:pt x="98" y="1148"/>
                    <a:pt x="117" y="1167"/>
                    <a:pt x="117" y="1187"/>
                  </a:cubicBezTo>
                  <a:cubicBezTo>
                    <a:pt x="156" y="1226"/>
                    <a:pt x="215" y="1323"/>
                    <a:pt x="253" y="1381"/>
                  </a:cubicBezTo>
                  <a:cubicBezTo>
                    <a:pt x="312" y="1439"/>
                    <a:pt x="370" y="1478"/>
                    <a:pt x="429" y="1537"/>
                  </a:cubicBezTo>
                  <a:cubicBezTo>
                    <a:pt x="448" y="1537"/>
                    <a:pt x="467" y="1556"/>
                    <a:pt x="487" y="1556"/>
                  </a:cubicBezTo>
                  <a:cubicBezTo>
                    <a:pt x="545" y="1595"/>
                    <a:pt x="623" y="1653"/>
                    <a:pt x="701" y="1673"/>
                  </a:cubicBezTo>
                  <a:lnTo>
                    <a:pt x="740" y="1673"/>
                  </a:lnTo>
                  <a:cubicBezTo>
                    <a:pt x="759" y="1692"/>
                    <a:pt x="798" y="1692"/>
                    <a:pt x="837" y="1692"/>
                  </a:cubicBezTo>
                  <a:cubicBezTo>
                    <a:pt x="876" y="1712"/>
                    <a:pt x="915" y="1712"/>
                    <a:pt x="954" y="1712"/>
                  </a:cubicBezTo>
                  <a:cubicBezTo>
                    <a:pt x="974" y="1715"/>
                    <a:pt x="995" y="1717"/>
                    <a:pt x="1016" y="1717"/>
                  </a:cubicBezTo>
                  <a:cubicBezTo>
                    <a:pt x="1112" y="1717"/>
                    <a:pt x="1208" y="1682"/>
                    <a:pt x="1304" y="1634"/>
                  </a:cubicBezTo>
                  <a:cubicBezTo>
                    <a:pt x="1420" y="1595"/>
                    <a:pt x="1498" y="1498"/>
                    <a:pt x="1576" y="1401"/>
                  </a:cubicBezTo>
                  <a:cubicBezTo>
                    <a:pt x="1654" y="1284"/>
                    <a:pt x="1693" y="1167"/>
                    <a:pt x="1693" y="1050"/>
                  </a:cubicBezTo>
                  <a:cubicBezTo>
                    <a:pt x="1693" y="914"/>
                    <a:pt x="1673" y="798"/>
                    <a:pt x="1615" y="681"/>
                  </a:cubicBezTo>
                  <a:cubicBezTo>
                    <a:pt x="1595" y="603"/>
                    <a:pt x="1557" y="525"/>
                    <a:pt x="1518" y="448"/>
                  </a:cubicBezTo>
                  <a:cubicBezTo>
                    <a:pt x="1479" y="370"/>
                    <a:pt x="1420" y="292"/>
                    <a:pt x="1343" y="234"/>
                  </a:cubicBezTo>
                  <a:cubicBezTo>
                    <a:pt x="1284" y="175"/>
                    <a:pt x="1206" y="117"/>
                    <a:pt x="1109" y="97"/>
                  </a:cubicBezTo>
                  <a:cubicBezTo>
                    <a:pt x="1070" y="78"/>
                    <a:pt x="1051" y="78"/>
                    <a:pt x="1012" y="78"/>
                  </a:cubicBezTo>
                  <a:cubicBezTo>
                    <a:pt x="934" y="20"/>
                    <a:pt x="837" y="0"/>
                    <a:pt x="7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3" name="Google Shape;1493;p50"/>
            <p:cNvSpPr/>
            <p:nvPr/>
          </p:nvSpPr>
          <p:spPr>
            <a:xfrm>
              <a:off x="-7187850" y="2269613"/>
              <a:ext cx="43125" cy="34925"/>
            </a:xfrm>
            <a:custGeom>
              <a:avLst/>
              <a:gdLst/>
              <a:ahLst/>
              <a:cxnLst/>
              <a:rect l="l" t="t" r="r" b="b"/>
              <a:pathLst>
                <a:path w="1725" h="1397" extrusionOk="0">
                  <a:moveTo>
                    <a:pt x="828" y="1"/>
                  </a:moveTo>
                  <a:cubicBezTo>
                    <a:pt x="558" y="1"/>
                    <a:pt x="293" y="143"/>
                    <a:pt x="182" y="475"/>
                  </a:cubicBezTo>
                  <a:cubicBezTo>
                    <a:pt x="1" y="1018"/>
                    <a:pt x="456" y="1396"/>
                    <a:pt x="898" y="1396"/>
                  </a:cubicBezTo>
                  <a:cubicBezTo>
                    <a:pt x="1168" y="1396"/>
                    <a:pt x="1433" y="1254"/>
                    <a:pt x="1543" y="922"/>
                  </a:cubicBezTo>
                  <a:cubicBezTo>
                    <a:pt x="1724" y="379"/>
                    <a:pt x="1269"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4" name="Google Shape;1494;p50"/>
            <p:cNvSpPr/>
            <p:nvPr/>
          </p:nvSpPr>
          <p:spPr>
            <a:xfrm>
              <a:off x="-7278125" y="2457488"/>
              <a:ext cx="47175" cy="44275"/>
            </a:xfrm>
            <a:custGeom>
              <a:avLst/>
              <a:gdLst/>
              <a:ahLst/>
              <a:cxnLst/>
              <a:rect l="l" t="t" r="r" b="b"/>
              <a:pathLst>
                <a:path w="1887" h="1771" extrusionOk="0">
                  <a:moveTo>
                    <a:pt x="1187" y="0"/>
                  </a:moveTo>
                  <a:cubicBezTo>
                    <a:pt x="1070" y="0"/>
                    <a:pt x="934" y="20"/>
                    <a:pt x="837" y="78"/>
                  </a:cubicBezTo>
                  <a:cubicBezTo>
                    <a:pt x="778" y="98"/>
                    <a:pt x="739" y="117"/>
                    <a:pt x="700" y="137"/>
                  </a:cubicBezTo>
                  <a:cubicBezTo>
                    <a:pt x="603" y="195"/>
                    <a:pt x="525" y="253"/>
                    <a:pt x="428" y="312"/>
                  </a:cubicBezTo>
                  <a:cubicBezTo>
                    <a:pt x="389" y="351"/>
                    <a:pt x="370" y="370"/>
                    <a:pt x="331" y="409"/>
                  </a:cubicBezTo>
                  <a:cubicBezTo>
                    <a:pt x="253" y="487"/>
                    <a:pt x="175" y="565"/>
                    <a:pt x="117" y="662"/>
                  </a:cubicBezTo>
                  <a:cubicBezTo>
                    <a:pt x="39" y="759"/>
                    <a:pt x="0" y="895"/>
                    <a:pt x="0" y="1012"/>
                  </a:cubicBezTo>
                  <a:cubicBezTo>
                    <a:pt x="0" y="1109"/>
                    <a:pt x="0" y="1206"/>
                    <a:pt x="39" y="1284"/>
                  </a:cubicBezTo>
                  <a:cubicBezTo>
                    <a:pt x="78" y="1381"/>
                    <a:pt x="117" y="1459"/>
                    <a:pt x="175" y="1518"/>
                  </a:cubicBezTo>
                  <a:cubicBezTo>
                    <a:pt x="273" y="1615"/>
                    <a:pt x="370" y="1693"/>
                    <a:pt x="486" y="1731"/>
                  </a:cubicBezTo>
                  <a:cubicBezTo>
                    <a:pt x="564" y="1751"/>
                    <a:pt x="661" y="1770"/>
                    <a:pt x="739" y="1770"/>
                  </a:cubicBezTo>
                  <a:cubicBezTo>
                    <a:pt x="837" y="1770"/>
                    <a:pt x="914" y="1770"/>
                    <a:pt x="992" y="1751"/>
                  </a:cubicBezTo>
                  <a:cubicBezTo>
                    <a:pt x="1031" y="1751"/>
                    <a:pt x="1050" y="1751"/>
                    <a:pt x="1070" y="1731"/>
                  </a:cubicBezTo>
                  <a:cubicBezTo>
                    <a:pt x="1148" y="1712"/>
                    <a:pt x="1226" y="1693"/>
                    <a:pt x="1303" y="1654"/>
                  </a:cubicBezTo>
                  <a:cubicBezTo>
                    <a:pt x="1381" y="1615"/>
                    <a:pt x="1439" y="1556"/>
                    <a:pt x="1517" y="1518"/>
                  </a:cubicBezTo>
                  <a:cubicBezTo>
                    <a:pt x="1537" y="1498"/>
                    <a:pt x="1556" y="1479"/>
                    <a:pt x="1576" y="1459"/>
                  </a:cubicBezTo>
                  <a:cubicBezTo>
                    <a:pt x="1615" y="1420"/>
                    <a:pt x="1673" y="1362"/>
                    <a:pt x="1712" y="1304"/>
                  </a:cubicBezTo>
                  <a:cubicBezTo>
                    <a:pt x="1712" y="1284"/>
                    <a:pt x="1731" y="1284"/>
                    <a:pt x="1731" y="1265"/>
                  </a:cubicBezTo>
                  <a:cubicBezTo>
                    <a:pt x="1770" y="1206"/>
                    <a:pt x="1809" y="1129"/>
                    <a:pt x="1848" y="1031"/>
                  </a:cubicBezTo>
                  <a:cubicBezTo>
                    <a:pt x="1887" y="954"/>
                    <a:pt x="1887" y="856"/>
                    <a:pt x="1867" y="759"/>
                  </a:cubicBezTo>
                  <a:cubicBezTo>
                    <a:pt x="1887" y="701"/>
                    <a:pt x="1867" y="642"/>
                    <a:pt x="1848" y="584"/>
                  </a:cubicBezTo>
                  <a:cubicBezTo>
                    <a:pt x="1848" y="526"/>
                    <a:pt x="1828" y="448"/>
                    <a:pt x="1790" y="389"/>
                  </a:cubicBezTo>
                  <a:cubicBezTo>
                    <a:pt x="1751" y="331"/>
                    <a:pt x="1712" y="292"/>
                    <a:pt x="1692" y="234"/>
                  </a:cubicBezTo>
                  <a:cubicBezTo>
                    <a:pt x="1595" y="137"/>
                    <a:pt x="1498" y="78"/>
                    <a:pt x="1381" y="39"/>
                  </a:cubicBezTo>
                  <a:cubicBezTo>
                    <a:pt x="1303" y="20"/>
                    <a:pt x="1245" y="0"/>
                    <a:pt x="1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5" name="Google Shape;1495;p50"/>
            <p:cNvSpPr/>
            <p:nvPr/>
          </p:nvSpPr>
          <p:spPr>
            <a:xfrm>
              <a:off x="-7241675" y="2368513"/>
              <a:ext cx="37000" cy="38425"/>
            </a:xfrm>
            <a:custGeom>
              <a:avLst/>
              <a:gdLst/>
              <a:ahLst/>
              <a:cxnLst/>
              <a:rect l="l" t="t" r="r" b="b"/>
              <a:pathLst>
                <a:path w="1480" h="1537" extrusionOk="0">
                  <a:moveTo>
                    <a:pt x="798" y="0"/>
                  </a:moveTo>
                  <a:cubicBezTo>
                    <a:pt x="662" y="0"/>
                    <a:pt x="546" y="20"/>
                    <a:pt x="429" y="78"/>
                  </a:cubicBezTo>
                  <a:cubicBezTo>
                    <a:pt x="390" y="117"/>
                    <a:pt x="332" y="156"/>
                    <a:pt x="273" y="175"/>
                  </a:cubicBezTo>
                  <a:cubicBezTo>
                    <a:pt x="176" y="273"/>
                    <a:pt x="118" y="370"/>
                    <a:pt x="79" y="486"/>
                  </a:cubicBezTo>
                  <a:lnTo>
                    <a:pt x="40" y="584"/>
                  </a:lnTo>
                  <a:cubicBezTo>
                    <a:pt x="1" y="681"/>
                    <a:pt x="1" y="778"/>
                    <a:pt x="20" y="875"/>
                  </a:cubicBezTo>
                  <a:cubicBezTo>
                    <a:pt x="20" y="973"/>
                    <a:pt x="40" y="1051"/>
                    <a:pt x="79" y="1128"/>
                  </a:cubicBezTo>
                  <a:cubicBezTo>
                    <a:pt x="118" y="1226"/>
                    <a:pt x="176" y="1284"/>
                    <a:pt x="254" y="1342"/>
                  </a:cubicBezTo>
                  <a:cubicBezTo>
                    <a:pt x="332" y="1420"/>
                    <a:pt x="409" y="1459"/>
                    <a:pt x="507" y="1498"/>
                  </a:cubicBezTo>
                  <a:cubicBezTo>
                    <a:pt x="565" y="1498"/>
                    <a:pt x="623" y="1517"/>
                    <a:pt x="682" y="1537"/>
                  </a:cubicBezTo>
                  <a:cubicBezTo>
                    <a:pt x="818" y="1537"/>
                    <a:pt x="934" y="1517"/>
                    <a:pt x="1051" y="1459"/>
                  </a:cubicBezTo>
                  <a:cubicBezTo>
                    <a:pt x="1090" y="1420"/>
                    <a:pt x="1148" y="1381"/>
                    <a:pt x="1187" y="1342"/>
                  </a:cubicBezTo>
                  <a:cubicBezTo>
                    <a:pt x="1285" y="1264"/>
                    <a:pt x="1362" y="1167"/>
                    <a:pt x="1401" y="1031"/>
                  </a:cubicBezTo>
                  <a:lnTo>
                    <a:pt x="1440" y="953"/>
                  </a:lnTo>
                  <a:cubicBezTo>
                    <a:pt x="1460" y="856"/>
                    <a:pt x="1479" y="759"/>
                    <a:pt x="1460" y="662"/>
                  </a:cubicBezTo>
                  <a:cubicBezTo>
                    <a:pt x="1460" y="564"/>
                    <a:pt x="1440" y="486"/>
                    <a:pt x="1382" y="409"/>
                  </a:cubicBezTo>
                  <a:cubicBezTo>
                    <a:pt x="1343" y="311"/>
                    <a:pt x="1285" y="234"/>
                    <a:pt x="1226" y="195"/>
                  </a:cubicBezTo>
                  <a:cubicBezTo>
                    <a:pt x="1148" y="117"/>
                    <a:pt x="1071" y="78"/>
                    <a:pt x="973" y="39"/>
                  </a:cubicBezTo>
                  <a:cubicBezTo>
                    <a:pt x="915" y="39"/>
                    <a:pt x="857" y="20"/>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6" name="Google Shape;1496;p50"/>
            <p:cNvSpPr/>
            <p:nvPr/>
          </p:nvSpPr>
          <p:spPr>
            <a:xfrm>
              <a:off x="-7226100" y="2580188"/>
              <a:ext cx="56425" cy="51500"/>
            </a:xfrm>
            <a:custGeom>
              <a:avLst/>
              <a:gdLst/>
              <a:ahLst/>
              <a:cxnLst/>
              <a:rect l="l" t="t" r="r" b="b"/>
              <a:pathLst>
                <a:path w="2257" h="2060" extrusionOk="0">
                  <a:moveTo>
                    <a:pt x="1520" y="1"/>
                  </a:moveTo>
                  <a:cubicBezTo>
                    <a:pt x="1423" y="1"/>
                    <a:pt x="1329" y="19"/>
                    <a:pt x="1245" y="72"/>
                  </a:cubicBezTo>
                  <a:cubicBezTo>
                    <a:pt x="1148" y="72"/>
                    <a:pt x="1031" y="72"/>
                    <a:pt x="934" y="91"/>
                  </a:cubicBezTo>
                  <a:cubicBezTo>
                    <a:pt x="895" y="91"/>
                    <a:pt x="856" y="110"/>
                    <a:pt x="817" y="110"/>
                  </a:cubicBezTo>
                  <a:cubicBezTo>
                    <a:pt x="739" y="149"/>
                    <a:pt x="623" y="169"/>
                    <a:pt x="545" y="227"/>
                  </a:cubicBezTo>
                  <a:cubicBezTo>
                    <a:pt x="389" y="305"/>
                    <a:pt x="234" y="422"/>
                    <a:pt x="156" y="597"/>
                  </a:cubicBezTo>
                  <a:cubicBezTo>
                    <a:pt x="117" y="674"/>
                    <a:pt x="59" y="752"/>
                    <a:pt x="39" y="830"/>
                  </a:cubicBezTo>
                  <a:cubicBezTo>
                    <a:pt x="20" y="908"/>
                    <a:pt x="20" y="986"/>
                    <a:pt x="0" y="1044"/>
                  </a:cubicBezTo>
                  <a:cubicBezTo>
                    <a:pt x="0" y="1063"/>
                    <a:pt x="0" y="1083"/>
                    <a:pt x="0" y="1102"/>
                  </a:cubicBezTo>
                  <a:cubicBezTo>
                    <a:pt x="0" y="1180"/>
                    <a:pt x="0" y="1258"/>
                    <a:pt x="20" y="1316"/>
                  </a:cubicBezTo>
                  <a:cubicBezTo>
                    <a:pt x="20" y="1336"/>
                    <a:pt x="20" y="1355"/>
                    <a:pt x="39" y="1355"/>
                  </a:cubicBezTo>
                  <a:cubicBezTo>
                    <a:pt x="78" y="1530"/>
                    <a:pt x="117" y="1608"/>
                    <a:pt x="214" y="1744"/>
                  </a:cubicBezTo>
                  <a:cubicBezTo>
                    <a:pt x="234" y="1764"/>
                    <a:pt x="234" y="1764"/>
                    <a:pt x="253" y="1783"/>
                  </a:cubicBezTo>
                  <a:cubicBezTo>
                    <a:pt x="292" y="1822"/>
                    <a:pt x="350" y="1880"/>
                    <a:pt x="409" y="1919"/>
                  </a:cubicBezTo>
                  <a:cubicBezTo>
                    <a:pt x="448" y="1939"/>
                    <a:pt x="487" y="1958"/>
                    <a:pt x="506" y="1958"/>
                  </a:cubicBezTo>
                  <a:cubicBezTo>
                    <a:pt x="545" y="1978"/>
                    <a:pt x="584" y="1997"/>
                    <a:pt x="623" y="2016"/>
                  </a:cubicBezTo>
                  <a:cubicBezTo>
                    <a:pt x="681" y="2036"/>
                    <a:pt x="759" y="2055"/>
                    <a:pt x="837" y="2055"/>
                  </a:cubicBezTo>
                  <a:cubicBezTo>
                    <a:pt x="864" y="2058"/>
                    <a:pt x="892" y="2059"/>
                    <a:pt x="919" y="2059"/>
                  </a:cubicBezTo>
                  <a:cubicBezTo>
                    <a:pt x="1100" y="2059"/>
                    <a:pt x="1268" y="2004"/>
                    <a:pt x="1420" y="1919"/>
                  </a:cubicBezTo>
                  <a:cubicBezTo>
                    <a:pt x="1537" y="1861"/>
                    <a:pt x="1653" y="1783"/>
                    <a:pt x="1751" y="1686"/>
                  </a:cubicBezTo>
                  <a:cubicBezTo>
                    <a:pt x="1829" y="1627"/>
                    <a:pt x="1887" y="1550"/>
                    <a:pt x="1965" y="1472"/>
                  </a:cubicBezTo>
                  <a:cubicBezTo>
                    <a:pt x="1984" y="1433"/>
                    <a:pt x="2023" y="1394"/>
                    <a:pt x="2042" y="1355"/>
                  </a:cubicBezTo>
                  <a:cubicBezTo>
                    <a:pt x="2120" y="1219"/>
                    <a:pt x="2179" y="1083"/>
                    <a:pt x="2218" y="927"/>
                  </a:cubicBezTo>
                  <a:cubicBezTo>
                    <a:pt x="2256" y="849"/>
                    <a:pt x="2256" y="752"/>
                    <a:pt x="2256" y="655"/>
                  </a:cubicBezTo>
                  <a:cubicBezTo>
                    <a:pt x="2256" y="558"/>
                    <a:pt x="2218" y="480"/>
                    <a:pt x="2179" y="383"/>
                  </a:cubicBezTo>
                  <a:cubicBezTo>
                    <a:pt x="2140" y="305"/>
                    <a:pt x="2081" y="227"/>
                    <a:pt x="2004" y="169"/>
                  </a:cubicBezTo>
                  <a:cubicBezTo>
                    <a:pt x="1945" y="110"/>
                    <a:pt x="1867" y="52"/>
                    <a:pt x="1770" y="33"/>
                  </a:cubicBezTo>
                  <a:cubicBezTo>
                    <a:pt x="1689" y="15"/>
                    <a:pt x="160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7" name="Google Shape;1497;p50"/>
            <p:cNvSpPr/>
            <p:nvPr/>
          </p:nvSpPr>
          <p:spPr>
            <a:xfrm>
              <a:off x="-6881375" y="2678438"/>
              <a:ext cx="54000" cy="48450"/>
            </a:xfrm>
            <a:custGeom>
              <a:avLst/>
              <a:gdLst/>
              <a:ahLst/>
              <a:cxnLst/>
              <a:rect l="l" t="t" r="r" b="b"/>
              <a:pathLst>
                <a:path w="2160" h="1938" extrusionOk="0">
                  <a:moveTo>
                    <a:pt x="1252" y="0"/>
                  </a:moveTo>
                  <a:cubicBezTo>
                    <a:pt x="1207" y="0"/>
                    <a:pt x="1159" y="5"/>
                    <a:pt x="1110" y="12"/>
                  </a:cubicBezTo>
                  <a:cubicBezTo>
                    <a:pt x="993" y="31"/>
                    <a:pt x="876" y="90"/>
                    <a:pt x="759" y="129"/>
                  </a:cubicBezTo>
                  <a:cubicBezTo>
                    <a:pt x="721" y="148"/>
                    <a:pt x="701" y="148"/>
                    <a:pt x="662" y="168"/>
                  </a:cubicBezTo>
                  <a:cubicBezTo>
                    <a:pt x="604" y="226"/>
                    <a:pt x="526" y="265"/>
                    <a:pt x="448" y="323"/>
                  </a:cubicBezTo>
                  <a:cubicBezTo>
                    <a:pt x="429" y="343"/>
                    <a:pt x="409" y="362"/>
                    <a:pt x="370" y="381"/>
                  </a:cubicBezTo>
                  <a:cubicBezTo>
                    <a:pt x="312" y="459"/>
                    <a:pt x="254" y="518"/>
                    <a:pt x="195" y="595"/>
                  </a:cubicBezTo>
                  <a:cubicBezTo>
                    <a:pt x="176" y="615"/>
                    <a:pt x="176" y="654"/>
                    <a:pt x="156" y="673"/>
                  </a:cubicBezTo>
                  <a:cubicBezTo>
                    <a:pt x="118" y="751"/>
                    <a:pt x="59" y="848"/>
                    <a:pt x="40" y="946"/>
                  </a:cubicBezTo>
                  <a:cubicBezTo>
                    <a:pt x="20" y="1004"/>
                    <a:pt x="20" y="1062"/>
                    <a:pt x="1" y="1121"/>
                  </a:cubicBezTo>
                  <a:cubicBezTo>
                    <a:pt x="1" y="1218"/>
                    <a:pt x="1" y="1315"/>
                    <a:pt x="40" y="1393"/>
                  </a:cubicBezTo>
                  <a:cubicBezTo>
                    <a:pt x="59" y="1451"/>
                    <a:pt x="79" y="1510"/>
                    <a:pt x="118" y="1568"/>
                  </a:cubicBezTo>
                  <a:cubicBezTo>
                    <a:pt x="176" y="1646"/>
                    <a:pt x="234" y="1704"/>
                    <a:pt x="312" y="1762"/>
                  </a:cubicBezTo>
                  <a:cubicBezTo>
                    <a:pt x="487" y="1860"/>
                    <a:pt x="682" y="1918"/>
                    <a:pt x="876" y="1937"/>
                  </a:cubicBezTo>
                  <a:cubicBezTo>
                    <a:pt x="973" y="1937"/>
                    <a:pt x="1090" y="1937"/>
                    <a:pt x="1187" y="1918"/>
                  </a:cubicBezTo>
                  <a:cubicBezTo>
                    <a:pt x="1265" y="1899"/>
                    <a:pt x="1362" y="1860"/>
                    <a:pt x="1460" y="1821"/>
                  </a:cubicBezTo>
                  <a:cubicBezTo>
                    <a:pt x="1479" y="1801"/>
                    <a:pt x="1518" y="1801"/>
                    <a:pt x="1557" y="1782"/>
                  </a:cubicBezTo>
                  <a:cubicBezTo>
                    <a:pt x="1635" y="1723"/>
                    <a:pt x="1712" y="1665"/>
                    <a:pt x="1790" y="1607"/>
                  </a:cubicBezTo>
                  <a:cubicBezTo>
                    <a:pt x="1926" y="1451"/>
                    <a:pt x="2043" y="1315"/>
                    <a:pt x="2101" y="1101"/>
                  </a:cubicBezTo>
                  <a:cubicBezTo>
                    <a:pt x="2140" y="1023"/>
                    <a:pt x="2160" y="926"/>
                    <a:pt x="2140" y="829"/>
                  </a:cubicBezTo>
                  <a:cubicBezTo>
                    <a:pt x="2140" y="732"/>
                    <a:pt x="2121" y="654"/>
                    <a:pt x="2063" y="557"/>
                  </a:cubicBezTo>
                  <a:cubicBezTo>
                    <a:pt x="2024" y="479"/>
                    <a:pt x="1965" y="401"/>
                    <a:pt x="1887" y="362"/>
                  </a:cubicBezTo>
                  <a:cubicBezTo>
                    <a:pt x="1868" y="323"/>
                    <a:pt x="1849" y="323"/>
                    <a:pt x="1829" y="304"/>
                  </a:cubicBezTo>
                  <a:cubicBezTo>
                    <a:pt x="1790" y="226"/>
                    <a:pt x="1732" y="168"/>
                    <a:pt x="1654" y="129"/>
                  </a:cubicBezTo>
                  <a:lnTo>
                    <a:pt x="1479" y="51"/>
                  </a:lnTo>
                  <a:cubicBezTo>
                    <a:pt x="1405" y="14"/>
                    <a:pt x="1331"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8" name="Google Shape;1498;p50"/>
            <p:cNvSpPr/>
            <p:nvPr/>
          </p:nvSpPr>
          <p:spPr>
            <a:xfrm>
              <a:off x="-6652825" y="2664388"/>
              <a:ext cx="76350" cy="52000"/>
            </a:xfrm>
            <a:custGeom>
              <a:avLst/>
              <a:gdLst/>
              <a:ahLst/>
              <a:cxnLst/>
              <a:rect l="l" t="t" r="r" b="b"/>
              <a:pathLst>
                <a:path w="3054" h="2080" extrusionOk="0">
                  <a:moveTo>
                    <a:pt x="1637" y="0"/>
                  </a:moveTo>
                  <a:cubicBezTo>
                    <a:pt x="1360" y="0"/>
                    <a:pt x="1078" y="76"/>
                    <a:pt x="836" y="204"/>
                  </a:cubicBezTo>
                  <a:cubicBezTo>
                    <a:pt x="700" y="282"/>
                    <a:pt x="545" y="379"/>
                    <a:pt x="428" y="496"/>
                  </a:cubicBezTo>
                  <a:cubicBezTo>
                    <a:pt x="311" y="613"/>
                    <a:pt x="195" y="749"/>
                    <a:pt x="117" y="905"/>
                  </a:cubicBezTo>
                  <a:cubicBezTo>
                    <a:pt x="39" y="1021"/>
                    <a:pt x="0" y="1138"/>
                    <a:pt x="0" y="1274"/>
                  </a:cubicBezTo>
                  <a:cubicBezTo>
                    <a:pt x="0" y="1371"/>
                    <a:pt x="0" y="1449"/>
                    <a:pt x="39" y="1546"/>
                  </a:cubicBezTo>
                  <a:cubicBezTo>
                    <a:pt x="117" y="1741"/>
                    <a:pt x="272" y="1935"/>
                    <a:pt x="486" y="1974"/>
                  </a:cubicBezTo>
                  <a:cubicBezTo>
                    <a:pt x="731" y="2044"/>
                    <a:pt x="969" y="2079"/>
                    <a:pt x="1213" y="2079"/>
                  </a:cubicBezTo>
                  <a:cubicBezTo>
                    <a:pt x="1376" y="2079"/>
                    <a:pt x="1540" y="2064"/>
                    <a:pt x="1712" y="2033"/>
                  </a:cubicBezTo>
                  <a:cubicBezTo>
                    <a:pt x="1906" y="1994"/>
                    <a:pt x="2101" y="1935"/>
                    <a:pt x="2276" y="1858"/>
                  </a:cubicBezTo>
                  <a:cubicBezTo>
                    <a:pt x="2470" y="1780"/>
                    <a:pt x="2645" y="1663"/>
                    <a:pt x="2801" y="1546"/>
                  </a:cubicBezTo>
                  <a:cubicBezTo>
                    <a:pt x="2956" y="1469"/>
                    <a:pt x="3034" y="1216"/>
                    <a:pt x="3054" y="1060"/>
                  </a:cubicBezTo>
                  <a:cubicBezTo>
                    <a:pt x="3054" y="885"/>
                    <a:pt x="2995" y="671"/>
                    <a:pt x="2879" y="554"/>
                  </a:cubicBezTo>
                  <a:cubicBezTo>
                    <a:pt x="2742" y="418"/>
                    <a:pt x="2567" y="302"/>
                    <a:pt x="2373" y="302"/>
                  </a:cubicBezTo>
                  <a:lnTo>
                    <a:pt x="2353" y="302"/>
                  </a:lnTo>
                  <a:cubicBezTo>
                    <a:pt x="2237" y="146"/>
                    <a:pt x="2042" y="29"/>
                    <a:pt x="1809" y="10"/>
                  </a:cubicBezTo>
                  <a:cubicBezTo>
                    <a:pt x="1752" y="3"/>
                    <a:pt x="1695" y="0"/>
                    <a:pt x="16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9" name="Google Shape;1499;p50"/>
            <p:cNvSpPr/>
            <p:nvPr/>
          </p:nvSpPr>
          <p:spPr>
            <a:xfrm>
              <a:off x="-6495775" y="2694288"/>
              <a:ext cx="58375" cy="49125"/>
            </a:xfrm>
            <a:custGeom>
              <a:avLst/>
              <a:gdLst/>
              <a:ahLst/>
              <a:cxnLst/>
              <a:rect l="l" t="t" r="r" b="b"/>
              <a:pathLst>
                <a:path w="2335" h="1965" extrusionOk="0">
                  <a:moveTo>
                    <a:pt x="1439" y="0"/>
                  </a:moveTo>
                  <a:cubicBezTo>
                    <a:pt x="1303" y="0"/>
                    <a:pt x="1187" y="20"/>
                    <a:pt x="1070" y="78"/>
                  </a:cubicBezTo>
                  <a:cubicBezTo>
                    <a:pt x="953" y="136"/>
                    <a:pt x="837" y="195"/>
                    <a:pt x="720" y="253"/>
                  </a:cubicBezTo>
                  <a:cubicBezTo>
                    <a:pt x="564" y="350"/>
                    <a:pt x="409" y="467"/>
                    <a:pt x="273" y="584"/>
                  </a:cubicBezTo>
                  <a:cubicBezTo>
                    <a:pt x="97" y="759"/>
                    <a:pt x="0" y="1012"/>
                    <a:pt x="59" y="1265"/>
                  </a:cubicBezTo>
                  <a:cubicBezTo>
                    <a:pt x="78" y="1401"/>
                    <a:pt x="136" y="1498"/>
                    <a:pt x="214" y="1595"/>
                  </a:cubicBezTo>
                  <a:cubicBezTo>
                    <a:pt x="292" y="1692"/>
                    <a:pt x="409" y="1751"/>
                    <a:pt x="525" y="1790"/>
                  </a:cubicBezTo>
                  <a:cubicBezTo>
                    <a:pt x="623" y="1848"/>
                    <a:pt x="739" y="1887"/>
                    <a:pt x="856" y="1906"/>
                  </a:cubicBezTo>
                  <a:cubicBezTo>
                    <a:pt x="953" y="1926"/>
                    <a:pt x="1070" y="1965"/>
                    <a:pt x="1187" y="1965"/>
                  </a:cubicBezTo>
                  <a:cubicBezTo>
                    <a:pt x="1264" y="1945"/>
                    <a:pt x="1362" y="1945"/>
                    <a:pt x="1439" y="1945"/>
                  </a:cubicBezTo>
                  <a:cubicBezTo>
                    <a:pt x="1517" y="1926"/>
                    <a:pt x="1615" y="1887"/>
                    <a:pt x="1673" y="1867"/>
                  </a:cubicBezTo>
                  <a:cubicBezTo>
                    <a:pt x="1770" y="1829"/>
                    <a:pt x="1848" y="1751"/>
                    <a:pt x="1926" y="1692"/>
                  </a:cubicBezTo>
                  <a:cubicBezTo>
                    <a:pt x="2004" y="1634"/>
                    <a:pt x="2081" y="1556"/>
                    <a:pt x="2140" y="1478"/>
                  </a:cubicBezTo>
                  <a:cubicBezTo>
                    <a:pt x="2179" y="1420"/>
                    <a:pt x="2217" y="1323"/>
                    <a:pt x="2256" y="1265"/>
                  </a:cubicBezTo>
                  <a:cubicBezTo>
                    <a:pt x="2256" y="1245"/>
                    <a:pt x="2276" y="1226"/>
                    <a:pt x="2276" y="1187"/>
                  </a:cubicBezTo>
                  <a:cubicBezTo>
                    <a:pt x="2315" y="1031"/>
                    <a:pt x="2334" y="876"/>
                    <a:pt x="2295" y="720"/>
                  </a:cubicBezTo>
                  <a:cubicBezTo>
                    <a:pt x="2276" y="623"/>
                    <a:pt x="2237" y="545"/>
                    <a:pt x="2179" y="467"/>
                  </a:cubicBezTo>
                  <a:cubicBezTo>
                    <a:pt x="2140" y="389"/>
                    <a:pt x="2081" y="312"/>
                    <a:pt x="1984" y="273"/>
                  </a:cubicBezTo>
                  <a:cubicBezTo>
                    <a:pt x="1965" y="234"/>
                    <a:pt x="1926" y="234"/>
                    <a:pt x="1887" y="214"/>
                  </a:cubicBezTo>
                  <a:cubicBezTo>
                    <a:pt x="1809" y="136"/>
                    <a:pt x="1731" y="78"/>
                    <a:pt x="1615" y="39"/>
                  </a:cubicBezTo>
                  <a:cubicBezTo>
                    <a:pt x="1556" y="39"/>
                    <a:pt x="1498" y="20"/>
                    <a:pt x="14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0" name="Google Shape;1500;p50"/>
            <p:cNvSpPr/>
            <p:nvPr/>
          </p:nvSpPr>
          <p:spPr>
            <a:xfrm>
              <a:off x="-7143450" y="2703038"/>
              <a:ext cx="70050" cy="46425"/>
            </a:xfrm>
            <a:custGeom>
              <a:avLst/>
              <a:gdLst/>
              <a:ahLst/>
              <a:cxnLst/>
              <a:rect l="l" t="t" r="r" b="b"/>
              <a:pathLst>
                <a:path w="2802" h="1857" extrusionOk="0">
                  <a:moveTo>
                    <a:pt x="1693" y="0"/>
                  </a:moveTo>
                  <a:cubicBezTo>
                    <a:pt x="1245" y="0"/>
                    <a:pt x="779" y="117"/>
                    <a:pt x="390" y="331"/>
                  </a:cubicBezTo>
                  <a:cubicBezTo>
                    <a:pt x="292" y="389"/>
                    <a:pt x="195" y="487"/>
                    <a:pt x="117" y="584"/>
                  </a:cubicBezTo>
                  <a:cubicBezTo>
                    <a:pt x="59" y="681"/>
                    <a:pt x="20" y="817"/>
                    <a:pt x="1" y="934"/>
                  </a:cubicBezTo>
                  <a:cubicBezTo>
                    <a:pt x="1" y="1167"/>
                    <a:pt x="117" y="1459"/>
                    <a:pt x="312" y="1576"/>
                  </a:cubicBezTo>
                  <a:cubicBezTo>
                    <a:pt x="448" y="1634"/>
                    <a:pt x="565" y="1712"/>
                    <a:pt x="701" y="1751"/>
                  </a:cubicBezTo>
                  <a:cubicBezTo>
                    <a:pt x="837" y="1790"/>
                    <a:pt x="973" y="1809"/>
                    <a:pt x="1109" y="1848"/>
                  </a:cubicBezTo>
                  <a:cubicBezTo>
                    <a:pt x="1161" y="1848"/>
                    <a:pt x="1222" y="1857"/>
                    <a:pt x="1279" y="1857"/>
                  </a:cubicBezTo>
                  <a:cubicBezTo>
                    <a:pt x="1308" y="1857"/>
                    <a:pt x="1336" y="1855"/>
                    <a:pt x="1362" y="1848"/>
                  </a:cubicBezTo>
                  <a:cubicBezTo>
                    <a:pt x="1498" y="1848"/>
                    <a:pt x="1634" y="1848"/>
                    <a:pt x="1771" y="1809"/>
                  </a:cubicBezTo>
                  <a:cubicBezTo>
                    <a:pt x="1985" y="1770"/>
                    <a:pt x="2218" y="1693"/>
                    <a:pt x="2393" y="1576"/>
                  </a:cubicBezTo>
                  <a:cubicBezTo>
                    <a:pt x="2549" y="1479"/>
                    <a:pt x="2704" y="1362"/>
                    <a:pt x="2763" y="1167"/>
                  </a:cubicBezTo>
                  <a:cubicBezTo>
                    <a:pt x="2801" y="1031"/>
                    <a:pt x="2801" y="895"/>
                    <a:pt x="2782" y="778"/>
                  </a:cubicBezTo>
                  <a:cubicBezTo>
                    <a:pt x="2743" y="623"/>
                    <a:pt x="2685" y="487"/>
                    <a:pt x="2587" y="389"/>
                  </a:cubicBezTo>
                  <a:cubicBezTo>
                    <a:pt x="2451" y="214"/>
                    <a:pt x="2218" y="98"/>
                    <a:pt x="1985" y="98"/>
                  </a:cubicBezTo>
                  <a:cubicBezTo>
                    <a:pt x="1907" y="39"/>
                    <a:pt x="1790" y="0"/>
                    <a:pt x="1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1" name="Google Shape;1501;p50"/>
            <p:cNvSpPr/>
            <p:nvPr/>
          </p:nvSpPr>
          <p:spPr>
            <a:xfrm>
              <a:off x="-7335500" y="2663413"/>
              <a:ext cx="47175" cy="42075"/>
            </a:xfrm>
            <a:custGeom>
              <a:avLst/>
              <a:gdLst/>
              <a:ahLst/>
              <a:cxnLst/>
              <a:rect l="l" t="t" r="r" b="b"/>
              <a:pathLst>
                <a:path w="1887" h="1683" extrusionOk="0">
                  <a:moveTo>
                    <a:pt x="1157" y="0"/>
                  </a:moveTo>
                  <a:cubicBezTo>
                    <a:pt x="1109" y="0"/>
                    <a:pt x="1060" y="10"/>
                    <a:pt x="1012" y="29"/>
                  </a:cubicBezTo>
                  <a:cubicBezTo>
                    <a:pt x="973" y="49"/>
                    <a:pt x="914" y="68"/>
                    <a:pt x="856" y="88"/>
                  </a:cubicBezTo>
                  <a:cubicBezTo>
                    <a:pt x="817" y="88"/>
                    <a:pt x="798" y="107"/>
                    <a:pt x="778" y="127"/>
                  </a:cubicBezTo>
                  <a:cubicBezTo>
                    <a:pt x="720" y="127"/>
                    <a:pt x="642" y="127"/>
                    <a:pt x="584" y="146"/>
                  </a:cubicBezTo>
                  <a:lnTo>
                    <a:pt x="409" y="205"/>
                  </a:lnTo>
                  <a:cubicBezTo>
                    <a:pt x="292" y="263"/>
                    <a:pt x="214" y="341"/>
                    <a:pt x="136" y="438"/>
                  </a:cubicBezTo>
                  <a:lnTo>
                    <a:pt x="59" y="613"/>
                  </a:lnTo>
                  <a:cubicBezTo>
                    <a:pt x="20" y="749"/>
                    <a:pt x="0" y="866"/>
                    <a:pt x="39" y="982"/>
                  </a:cubicBezTo>
                  <a:cubicBezTo>
                    <a:pt x="78" y="1158"/>
                    <a:pt x="117" y="1235"/>
                    <a:pt x="214" y="1371"/>
                  </a:cubicBezTo>
                  <a:cubicBezTo>
                    <a:pt x="253" y="1430"/>
                    <a:pt x="370" y="1508"/>
                    <a:pt x="389" y="1508"/>
                  </a:cubicBezTo>
                  <a:cubicBezTo>
                    <a:pt x="389" y="1527"/>
                    <a:pt x="389" y="1527"/>
                    <a:pt x="409" y="1527"/>
                  </a:cubicBezTo>
                  <a:cubicBezTo>
                    <a:pt x="467" y="1566"/>
                    <a:pt x="525" y="1605"/>
                    <a:pt x="603" y="1624"/>
                  </a:cubicBezTo>
                  <a:cubicBezTo>
                    <a:pt x="603" y="1624"/>
                    <a:pt x="623" y="1624"/>
                    <a:pt x="642" y="1644"/>
                  </a:cubicBezTo>
                  <a:cubicBezTo>
                    <a:pt x="700" y="1644"/>
                    <a:pt x="778" y="1663"/>
                    <a:pt x="856" y="1683"/>
                  </a:cubicBezTo>
                  <a:lnTo>
                    <a:pt x="895" y="1683"/>
                  </a:lnTo>
                  <a:cubicBezTo>
                    <a:pt x="973" y="1683"/>
                    <a:pt x="1050" y="1663"/>
                    <a:pt x="1128" y="1644"/>
                  </a:cubicBezTo>
                  <a:cubicBezTo>
                    <a:pt x="1226" y="1624"/>
                    <a:pt x="1303" y="1605"/>
                    <a:pt x="1381" y="1566"/>
                  </a:cubicBezTo>
                  <a:cubicBezTo>
                    <a:pt x="1381" y="1566"/>
                    <a:pt x="1401" y="1566"/>
                    <a:pt x="1401" y="1547"/>
                  </a:cubicBezTo>
                  <a:cubicBezTo>
                    <a:pt x="1459" y="1527"/>
                    <a:pt x="1517" y="1488"/>
                    <a:pt x="1556" y="1449"/>
                  </a:cubicBezTo>
                  <a:cubicBezTo>
                    <a:pt x="1576" y="1449"/>
                    <a:pt x="1576" y="1430"/>
                    <a:pt x="1576" y="1430"/>
                  </a:cubicBezTo>
                  <a:cubicBezTo>
                    <a:pt x="1576" y="1430"/>
                    <a:pt x="1595" y="1430"/>
                    <a:pt x="1595" y="1410"/>
                  </a:cubicBezTo>
                  <a:cubicBezTo>
                    <a:pt x="1614" y="1391"/>
                    <a:pt x="1653" y="1352"/>
                    <a:pt x="1673" y="1333"/>
                  </a:cubicBezTo>
                  <a:cubicBezTo>
                    <a:pt x="1673" y="1313"/>
                    <a:pt x="1712" y="1294"/>
                    <a:pt x="1731" y="1255"/>
                  </a:cubicBezTo>
                  <a:cubicBezTo>
                    <a:pt x="1848" y="1099"/>
                    <a:pt x="1867" y="1002"/>
                    <a:pt x="1887" y="827"/>
                  </a:cubicBezTo>
                  <a:cubicBezTo>
                    <a:pt x="1887" y="827"/>
                    <a:pt x="1887" y="807"/>
                    <a:pt x="1887" y="788"/>
                  </a:cubicBezTo>
                  <a:cubicBezTo>
                    <a:pt x="1887" y="730"/>
                    <a:pt x="1887" y="652"/>
                    <a:pt x="1867" y="574"/>
                  </a:cubicBezTo>
                  <a:cubicBezTo>
                    <a:pt x="1848" y="477"/>
                    <a:pt x="1809" y="399"/>
                    <a:pt x="1751" y="321"/>
                  </a:cubicBezTo>
                  <a:cubicBezTo>
                    <a:pt x="1712" y="243"/>
                    <a:pt x="1653" y="185"/>
                    <a:pt x="1556" y="127"/>
                  </a:cubicBezTo>
                  <a:cubicBezTo>
                    <a:pt x="1478" y="68"/>
                    <a:pt x="1401" y="29"/>
                    <a:pt x="1303" y="29"/>
                  </a:cubicBezTo>
                  <a:cubicBezTo>
                    <a:pt x="1255" y="10"/>
                    <a:pt x="1206" y="0"/>
                    <a:pt x="1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2" name="Google Shape;1502;p50"/>
            <p:cNvSpPr/>
            <p:nvPr/>
          </p:nvSpPr>
          <p:spPr>
            <a:xfrm>
              <a:off x="-7093375" y="2824588"/>
              <a:ext cx="42825" cy="38925"/>
            </a:xfrm>
            <a:custGeom>
              <a:avLst/>
              <a:gdLst/>
              <a:ahLst/>
              <a:cxnLst/>
              <a:rect l="l" t="t" r="r" b="b"/>
              <a:pathLst>
                <a:path w="1713" h="1557" extrusionOk="0">
                  <a:moveTo>
                    <a:pt x="1012" y="1"/>
                  </a:moveTo>
                  <a:cubicBezTo>
                    <a:pt x="896" y="1"/>
                    <a:pt x="779" y="20"/>
                    <a:pt x="662" y="79"/>
                  </a:cubicBezTo>
                  <a:cubicBezTo>
                    <a:pt x="584" y="117"/>
                    <a:pt x="487" y="156"/>
                    <a:pt x="409" y="195"/>
                  </a:cubicBezTo>
                  <a:cubicBezTo>
                    <a:pt x="332" y="234"/>
                    <a:pt x="254" y="292"/>
                    <a:pt x="195" y="370"/>
                  </a:cubicBezTo>
                  <a:cubicBezTo>
                    <a:pt x="137" y="448"/>
                    <a:pt x="79" y="526"/>
                    <a:pt x="59" y="623"/>
                  </a:cubicBezTo>
                  <a:cubicBezTo>
                    <a:pt x="20" y="701"/>
                    <a:pt x="1" y="798"/>
                    <a:pt x="20" y="895"/>
                  </a:cubicBezTo>
                  <a:cubicBezTo>
                    <a:pt x="20" y="993"/>
                    <a:pt x="40" y="1070"/>
                    <a:pt x="98" y="1168"/>
                  </a:cubicBezTo>
                  <a:lnTo>
                    <a:pt x="195" y="1304"/>
                  </a:lnTo>
                  <a:cubicBezTo>
                    <a:pt x="273" y="1401"/>
                    <a:pt x="390" y="1479"/>
                    <a:pt x="507" y="1518"/>
                  </a:cubicBezTo>
                  <a:cubicBezTo>
                    <a:pt x="565" y="1518"/>
                    <a:pt x="623" y="1537"/>
                    <a:pt x="701" y="1557"/>
                  </a:cubicBezTo>
                  <a:cubicBezTo>
                    <a:pt x="818" y="1557"/>
                    <a:pt x="935" y="1537"/>
                    <a:pt x="1051" y="1479"/>
                  </a:cubicBezTo>
                  <a:cubicBezTo>
                    <a:pt x="1129" y="1440"/>
                    <a:pt x="1226" y="1401"/>
                    <a:pt x="1304" y="1343"/>
                  </a:cubicBezTo>
                  <a:cubicBezTo>
                    <a:pt x="1382" y="1304"/>
                    <a:pt x="1460" y="1246"/>
                    <a:pt x="1518" y="1187"/>
                  </a:cubicBezTo>
                  <a:cubicBezTo>
                    <a:pt x="1596" y="1109"/>
                    <a:pt x="1635" y="1032"/>
                    <a:pt x="1654" y="934"/>
                  </a:cubicBezTo>
                  <a:cubicBezTo>
                    <a:pt x="1693" y="837"/>
                    <a:pt x="1713" y="759"/>
                    <a:pt x="1693" y="662"/>
                  </a:cubicBezTo>
                  <a:cubicBezTo>
                    <a:pt x="1693" y="565"/>
                    <a:pt x="1674" y="468"/>
                    <a:pt x="1615" y="390"/>
                  </a:cubicBezTo>
                  <a:cubicBezTo>
                    <a:pt x="1596" y="331"/>
                    <a:pt x="1557" y="292"/>
                    <a:pt x="1518" y="234"/>
                  </a:cubicBezTo>
                  <a:cubicBezTo>
                    <a:pt x="1440" y="137"/>
                    <a:pt x="1324" y="79"/>
                    <a:pt x="1207" y="40"/>
                  </a:cubicBezTo>
                  <a:cubicBezTo>
                    <a:pt x="1148" y="20"/>
                    <a:pt x="1090" y="20"/>
                    <a:pt x="1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3" name="Google Shape;1503;p50"/>
            <p:cNvSpPr/>
            <p:nvPr/>
          </p:nvSpPr>
          <p:spPr>
            <a:xfrm>
              <a:off x="-6960125" y="2773713"/>
              <a:ext cx="41825" cy="36375"/>
            </a:xfrm>
            <a:custGeom>
              <a:avLst/>
              <a:gdLst/>
              <a:ahLst/>
              <a:cxnLst/>
              <a:rect l="l" t="t" r="r" b="b"/>
              <a:pathLst>
                <a:path w="1673" h="1455" extrusionOk="0">
                  <a:moveTo>
                    <a:pt x="958" y="0"/>
                  </a:moveTo>
                  <a:cubicBezTo>
                    <a:pt x="907" y="0"/>
                    <a:pt x="854" y="5"/>
                    <a:pt x="798" y="13"/>
                  </a:cubicBezTo>
                  <a:lnTo>
                    <a:pt x="584" y="52"/>
                  </a:lnTo>
                  <a:cubicBezTo>
                    <a:pt x="486" y="52"/>
                    <a:pt x="409" y="91"/>
                    <a:pt x="331" y="149"/>
                  </a:cubicBezTo>
                  <a:cubicBezTo>
                    <a:pt x="253" y="208"/>
                    <a:pt x="175" y="266"/>
                    <a:pt x="136" y="344"/>
                  </a:cubicBezTo>
                  <a:cubicBezTo>
                    <a:pt x="78" y="421"/>
                    <a:pt x="39" y="519"/>
                    <a:pt x="39" y="616"/>
                  </a:cubicBezTo>
                  <a:cubicBezTo>
                    <a:pt x="0" y="694"/>
                    <a:pt x="0" y="791"/>
                    <a:pt x="20" y="888"/>
                  </a:cubicBezTo>
                  <a:cubicBezTo>
                    <a:pt x="58" y="947"/>
                    <a:pt x="78" y="1005"/>
                    <a:pt x="97" y="1063"/>
                  </a:cubicBezTo>
                  <a:cubicBezTo>
                    <a:pt x="156" y="1180"/>
                    <a:pt x="233" y="1258"/>
                    <a:pt x="331" y="1336"/>
                  </a:cubicBezTo>
                  <a:cubicBezTo>
                    <a:pt x="389" y="1355"/>
                    <a:pt x="447" y="1394"/>
                    <a:pt x="506" y="1413"/>
                  </a:cubicBezTo>
                  <a:cubicBezTo>
                    <a:pt x="578" y="1437"/>
                    <a:pt x="657" y="1454"/>
                    <a:pt x="735" y="1454"/>
                  </a:cubicBezTo>
                  <a:cubicBezTo>
                    <a:pt x="783" y="1454"/>
                    <a:pt x="831" y="1448"/>
                    <a:pt x="875" y="1433"/>
                  </a:cubicBezTo>
                  <a:lnTo>
                    <a:pt x="1089" y="1413"/>
                  </a:lnTo>
                  <a:cubicBezTo>
                    <a:pt x="1187" y="1394"/>
                    <a:pt x="1264" y="1355"/>
                    <a:pt x="1342" y="1297"/>
                  </a:cubicBezTo>
                  <a:cubicBezTo>
                    <a:pt x="1420" y="1258"/>
                    <a:pt x="1498" y="1180"/>
                    <a:pt x="1537" y="1102"/>
                  </a:cubicBezTo>
                  <a:cubicBezTo>
                    <a:pt x="1595" y="1024"/>
                    <a:pt x="1634" y="927"/>
                    <a:pt x="1634" y="830"/>
                  </a:cubicBezTo>
                  <a:cubicBezTo>
                    <a:pt x="1673" y="752"/>
                    <a:pt x="1673" y="655"/>
                    <a:pt x="1653" y="558"/>
                  </a:cubicBezTo>
                  <a:cubicBezTo>
                    <a:pt x="1634" y="499"/>
                    <a:pt x="1614" y="441"/>
                    <a:pt x="1595" y="383"/>
                  </a:cubicBezTo>
                  <a:cubicBezTo>
                    <a:pt x="1537" y="285"/>
                    <a:pt x="1439" y="188"/>
                    <a:pt x="1342" y="110"/>
                  </a:cubicBezTo>
                  <a:cubicBezTo>
                    <a:pt x="1284" y="91"/>
                    <a:pt x="1225" y="52"/>
                    <a:pt x="1167" y="32"/>
                  </a:cubicBezTo>
                  <a:cubicBezTo>
                    <a:pt x="1099" y="10"/>
                    <a:pt x="1030" y="0"/>
                    <a:pt x="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4" name="Google Shape;1504;p50"/>
            <p:cNvSpPr/>
            <p:nvPr/>
          </p:nvSpPr>
          <p:spPr>
            <a:xfrm>
              <a:off x="-7007925" y="2662988"/>
              <a:ext cx="43100" cy="34900"/>
            </a:xfrm>
            <a:custGeom>
              <a:avLst/>
              <a:gdLst/>
              <a:ahLst/>
              <a:cxnLst/>
              <a:rect l="l" t="t" r="r" b="b"/>
              <a:pathLst>
                <a:path w="1724" h="1396" extrusionOk="0">
                  <a:moveTo>
                    <a:pt x="827" y="0"/>
                  </a:moveTo>
                  <a:cubicBezTo>
                    <a:pt x="557" y="0"/>
                    <a:pt x="292" y="142"/>
                    <a:pt x="181" y="474"/>
                  </a:cubicBezTo>
                  <a:cubicBezTo>
                    <a:pt x="0" y="1017"/>
                    <a:pt x="455" y="1396"/>
                    <a:pt x="897" y="1396"/>
                  </a:cubicBezTo>
                  <a:cubicBezTo>
                    <a:pt x="1167" y="1396"/>
                    <a:pt x="1432" y="1254"/>
                    <a:pt x="1543" y="922"/>
                  </a:cubicBezTo>
                  <a:cubicBezTo>
                    <a:pt x="1724" y="379"/>
                    <a:pt x="1268" y="0"/>
                    <a:pt x="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5" name="Google Shape;1505;p50"/>
            <p:cNvSpPr/>
            <p:nvPr/>
          </p:nvSpPr>
          <p:spPr>
            <a:xfrm>
              <a:off x="-6744875" y="2726188"/>
              <a:ext cx="42625" cy="34925"/>
            </a:xfrm>
            <a:custGeom>
              <a:avLst/>
              <a:gdLst/>
              <a:ahLst/>
              <a:cxnLst/>
              <a:rect l="l" t="t" r="r" b="b"/>
              <a:pathLst>
                <a:path w="1705" h="1397" extrusionOk="0">
                  <a:moveTo>
                    <a:pt x="821" y="1"/>
                  </a:moveTo>
                  <a:cubicBezTo>
                    <a:pt x="554" y="1"/>
                    <a:pt x="292" y="143"/>
                    <a:pt x="181" y="475"/>
                  </a:cubicBezTo>
                  <a:cubicBezTo>
                    <a:pt x="0" y="1018"/>
                    <a:pt x="455" y="1396"/>
                    <a:pt x="892" y="1396"/>
                  </a:cubicBezTo>
                  <a:cubicBezTo>
                    <a:pt x="1160" y="1396"/>
                    <a:pt x="1420" y="1254"/>
                    <a:pt x="1523" y="922"/>
                  </a:cubicBezTo>
                  <a:cubicBezTo>
                    <a:pt x="1704" y="379"/>
                    <a:pt x="1256" y="1"/>
                    <a:pt x="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6" name="Google Shape;1506;p50"/>
            <p:cNvSpPr/>
            <p:nvPr/>
          </p:nvSpPr>
          <p:spPr>
            <a:xfrm>
              <a:off x="-6660125" y="2830438"/>
              <a:ext cx="71000" cy="58475"/>
            </a:xfrm>
            <a:custGeom>
              <a:avLst/>
              <a:gdLst/>
              <a:ahLst/>
              <a:cxnLst/>
              <a:rect l="l" t="t" r="r" b="b"/>
              <a:pathLst>
                <a:path w="2840" h="2339" extrusionOk="0">
                  <a:moveTo>
                    <a:pt x="1887" y="0"/>
                  </a:moveTo>
                  <a:cubicBezTo>
                    <a:pt x="1556" y="0"/>
                    <a:pt x="1245" y="58"/>
                    <a:pt x="934" y="195"/>
                  </a:cubicBezTo>
                  <a:cubicBezTo>
                    <a:pt x="778" y="272"/>
                    <a:pt x="642" y="370"/>
                    <a:pt x="506" y="467"/>
                  </a:cubicBezTo>
                  <a:cubicBezTo>
                    <a:pt x="389" y="564"/>
                    <a:pt x="253" y="681"/>
                    <a:pt x="175" y="817"/>
                  </a:cubicBezTo>
                  <a:cubicBezTo>
                    <a:pt x="59" y="1012"/>
                    <a:pt x="0" y="1245"/>
                    <a:pt x="59" y="1459"/>
                  </a:cubicBezTo>
                  <a:cubicBezTo>
                    <a:pt x="98" y="1673"/>
                    <a:pt x="234" y="1848"/>
                    <a:pt x="409" y="1984"/>
                  </a:cubicBezTo>
                  <a:cubicBezTo>
                    <a:pt x="467" y="2023"/>
                    <a:pt x="545" y="2062"/>
                    <a:pt x="623" y="2101"/>
                  </a:cubicBezTo>
                  <a:cubicBezTo>
                    <a:pt x="701" y="2140"/>
                    <a:pt x="798" y="2178"/>
                    <a:pt x="876" y="2217"/>
                  </a:cubicBezTo>
                  <a:cubicBezTo>
                    <a:pt x="1051" y="2276"/>
                    <a:pt x="1226" y="2315"/>
                    <a:pt x="1401" y="2334"/>
                  </a:cubicBezTo>
                  <a:cubicBezTo>
                    <a:pt x="1443" y="2337"/>
                    <a:pt x="1483" y="2339"/>
                    <a:pt x="1523" y="2339"/>
                  </a:cubicBezTo>
                  <a:cubicBezTo>
                    <a:pt x="1719" y="2339"/>
                    <a:pt x="1884" y="2298"/>
                    <a:pt x="2062" y="2217"/>
                  </a:cubicBezTo>
                  <a:cubicBezTo>
                    <a:pt x="2179" y="2178"/>
                    <a:pt x="2276" y="2120"/>
                    <a:pt x="2354" y="2062"/>
                  </a:cubicBezTo>
                  <a:cubicBezTo>
                    <a:pt x="2451" y="1984"/>
                    <a:pt x="2529" y="1906"/>
                    <a:pt x="2607" y="1809"/>
                  </a:cubicBezTo>
                  <a:cubicBezTo>
                    <a:pt x="2743" y="1634"/>
                    <a:pt x="2821" y="1381"/>
                    <a:pt x="2840" y="1167"/>
                  </a:cubicBezTo>
                  <a:cubicBezTo>
                    <a:pt x="2840" y="973"/>
                    <a:pt x="2782" y="798"/>
                    <a:pt x="2645" y="661"/>
                  </a:cubicBezTo>
                  <a:cubicBezTo>
                    <a:pt x="2626" y="623"/>
                    <a:pt x="2587" y="584"/>
                    <a:pt x="2548" y="564"/>
                  </a:cubicBezTo>
                  <a:cubicBezTo>
                    <a:pt x="2529" y="447"/>
                    <a:pt x="2470" y="331"/>
                    <a:pt x="2393" y="253"/>
                  </a:cubicBezTo>
                  <a:cubicBezTo>
                    <a:pt x="2256" y="117"/>
                    <a:pt x="2081" y="20"/>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7" name="Google Shape;1507;p50"/>
            <p:cNvSpPr/>
            <p:nvPr/>
          </p:nvSpPr>
          <p:spPr>
            <a:xfrm>
              <a:off x="-6795800" y="2841288"/>
              <a:ext cx="51575" cy="46550"/>
            </a:xfrm>
            <a:custGeom>
              <a:avLst/>
              <a:gdLst/>
              <a:ahLst/>
              <a:cxnLst/>
              <a:rect l="l" t="t" r="r" b="b"/>
              <a:pathLst>
                <a:path w="2063" h="1862" extrusionOk="0">
                  <a:moveTo>
                    <a:pt x="1270" y="1"/>
                  </a:moveTo>
                  <a:cubicBezTo>
                    <a:pt x="1219" y="1"/>
                    <a:pt x="1166" y="5"/>
                    <a:pt x="1110" y="13"/>
                  </a:cubicBezTo>
                  <a:cubicBezTo>
                    <a:pt x="1032" y="33"/>
                    <a:pt x="954" y="52"/>
                    <a:pt x="876" y="91"/>
                  </a:cubicBezTo>
                  <a:cubicBezTo>
                    <a:pt x="798" y="111"/>
                    <a:pt x="721" y="150"/>
                    <a:pt x="643" y="189"/>
                  </a:cubicBezTo>
                  <a:cubicBezTo>
                    <a:pt x="565" y="227"/>
                    <a:pt x="507" y="266"/>
                    <a:pt x="429" y="325"/>
                  </a:cubicBezTo>
                  <a:cubicBezTo>
                    <a:pt x="409" y="344"/>
                    <a:pt x="390" y="364"/>
                    <a:pt x="371" y="383"/>
                  </a:cubicBezTo>
                  <a:cubicBezTo>
                    <a:pt x="273" y="441"/>
                    <a:pt x="195" y="539"/>
                    <a:pt x="118" y="616"/>
                  </a:cubicBezTo>
                  <a:cubicBezTo>
                    <a:pt x="98" y="675"/>
                    <a:pt x="79" y="733"/>
                    <a:pt x="40" y="791"/>
                  </a:cubicBezTo>
                  <a:cubicBezTo>
                    <a:pt x="1" y="889"/>
                    <a:pt x="1" y="986"/>
                    <a:pt x="20" y="1083"/>
                  </a:cubicBezTo>
                  <a:cubicBezTo>
                    <a:pt x="20" y="1142"/>
                    <a:pt x="20" y="1200"/>
                    <a:pt x="59" y="1258"/>
                  </a:cubicBezTo>
                  <a:cubicBezTo>
                    <a:pt x="79" y="1336"/>
                    <a:pt x="118" y="1414"/>
                    <a:pt x="176" y="1492"/>
                  </a:cubicBezTo>
                  <a:cubicBezTo>
                    <a:pt x="254" y="1550"/>
                    <a:pt x="312" y="1608"/>
                    <a:pt x="390" y="1667"/>
                  </a:cubicBezTo>
                  <a:cubicBezTo>
                    <a:pt x="409" y="1667"/>
                    <a:pt x="409" y="1686"/>
                    <a:pt x="429" y="1686"/>
                  </a:cubicBezTo>
                  <a:cubicBezTo>
                    <a:pt x="507" y="1725"/>
                    <a:pt x="565" y="1764"/>
                    <a:pt x="643" y="1783"/>
                  </a:cubicBezTo>
                  <a:cubicBezTo>
                    <a:pt x="662" y="1803"/>
                    <a:pt x="682" y="1803"/>
                    <a:pt x="721" y="1803"/>
                  </a:cubicBezTo>
                  <a:cubicBezTo>
                    <a:pt x="798" y="1822"/>
                    <a:pt x="896" y="1861"/>
                    <a:pt x="993" y="1861"/>
                  </a:cubicBezTo>
                  <a:lnTo>
                    <a:pt x="1032" y="1861"/>
                  </a:lnTo>
                  <a:cubicBezTo>
                    <a:pt x="1110" y="1861"/>
                    <a:pt x="1187" y="1842"/>
                    <a:pt x="1265" y="1842"/>
                  </a:cubicBezTo>
                  <a:cubicBezTo>
                    <a:pt x="1285" y="1842"/>
                    <a:pt x="1324" y="1822"/>
                    <a:pt x="1343" y="1822"/>
                  </a:cubicBezTo>
                  <a:cubicBezTo>
                    <a:pt x="1440" y="1803"/>
                    <a:pt x="1518" y="1764"/>
                    <a:pt x="1596" y="1725"/>
                  </a:cubicBezTo>
                  <a:cubicBezTo>
                    <a:pt x="1615" y="1725"/>
                    <a:pt x="1615" y="1706"/>
                    <a:pt x="1635" y="1706"/>
                  </a:cubicBezTo>
                  <a:cubicBezTo>
                    <a:pt x="1693" y="1667"/>
                    <a:pt x="1771" y="1628"/>
                    <a:pt x="1829" y="1589"/>
                  </a:cubicBezTo>
                  <a:cubicBezTo>
                    <a:pt x="1888" y="1511"/>
                    <a:pt x="1946" y="1453"/>
                    <a:pt x="1985" y="1355"/>
                  </a:cubicBezTo>
                  <a:cubicBezTo>
                    <a:pt x="2043" y="1278"/>
                    <a:pt x="2063" y="1180"/>
                    <a:pt x="2063" y="1083"/>
                  </a:cubicBezTo>
                  <a:cubicBezTo>
                    <a:pt x="2063" y="986"/>
                    <a:pt x="2063" y="889"/>
                    <a:pt x="2024" y="811"/>
                  </a:cubicBezTo>
                  <a:cubicBezTo>
                    <a:pt x="2004" y="772"/>
                    <a:pt x="1985" y="753"/>
                    <a:pt x="1985" y="714"/>
                  </a:cubicBezTo>
                  <a:cubicBezTo>
                    <a:pt x="1985" y="655"/>
                    <a:pt x="1965" y="616"/>
                    <a:pt x="1965" y="578"/>
                  </a:cubicBezTo>
                  <a:cubicBezTo>
                    <a:pt x="1946" y="519"/>
                    <a:pt x="1926" y="461"/>
                    <a:pt x="1907" y="402"/>
                  </a:cubicBezTo>
                  <a:cubicBezTo>
                    <a:pt x="1849" y="286"/>
                    <a:pt x="1771" y="189"/>
                    <a:pt x="1654" y="130"/>
                  </a:cubicBezTo>
                  <a:lnTo>
                    <a:pt x="1479" y="33"/>
                  </a:lnTo>
                  <a:cubicBezTo>
                    <a:pt x="1411" y="10"/>
                    <a:pt x="1342" y="1"/>
                    <a:pt x="1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8" name="Google Shape;1508;p50"/>
            <p:cNvSpPr/>
            <p:nvPr/>
          </p:nvSpPr>
          <p:spPr>
            <a:xfrm>
              <a:off x="-6963550" y="2893638"/>
              <a:ext cx="54500" cy="43300"/>
            </a:xfrm>
            <a:custGeom>
              <a:avLst/>
              <a:gdLst/>
              <a:ahLst/>
              <a:cxnLst/>
              <a:rect l="l" t="t" r="r" b="b"/>
              <a:pathLst>
                <a:path w="2180" h="1732" extrusionOk="0">
                  <a:moveTo>
                    <a:pt x="837" y="1"/>
                  </a:moveTo>
                  <a:cubicBezTo>
                    <a:pt x="818" y="1"/>
                    <a:pt x="779" y="1"/>
                    <a:pt x="740" y="20"/>
                  </a:cubicBezTo>
                  <a:lnTo>
                    <a:pt x="701" y="20"/>
                  </a:lnTo>
                  <a:cubicBezTo>
                    <a:pt x="623" y="39"/>
                    <a:pt x="546" y="78"/>
                    <a:pt x="487" y="117"/>
                  </a:cubicBezTo>
                  <a:cubicBezTo>
                    <a:pt x="351" y="195"/>
                    <a:pt x="312" y="215"/>
                    <a:pt x="215" y="331"/>
                  </a:cubicBezTo>
                  <a:cubicBezTo>
                    <a:pt x="195" y="351"/>
                    <a:pt x="157" y="390"/>
                    <a:pt x="137" y="409"/>
                  </a:cubicBezTo>
                  <a:cubicBezTo>
                    <a:pt x="137" y="409"/>
                    <a:pt x="137" y="428"/>
                    <a:pt x="137" y="428"/>
                  </a:cubicBezTo>
                  <a:cubicBezTo>
                    <a:pt x="98" y="487"/>
                    <a:pt x="79" y="545"/>
                    <a:pt x="40" y="603"/>
                  </a:cubicBezTo>
                  <a:cubicBezTo>
                    <a:pt x="20" y="681"/>
                    <a:pt x="1" y="779"/>
                    <a:pt x="1" y="856"/>
                  </a:cubicBezTo>
                  <a:cubicBezTo>
                    <a:pt x="1" y="856"/>
                    <a:pt x="1" y="856"/>
                    <a:pt x="1" y="876"/>
                  </a:cubicBezTo>
                  <a:cubicBezTo>
                    <a:pt x="1" y="895"/>
                    <a:pt x="1" y="934"/>
                    <a:pt x="1" y="973"/>
                  </a:cubicBezTo>
                  <a:cubicBezTo>
                    <a:pt x="1" y="1051"/>
                    <a:pt x="20" y="1148"/>
                    <a:pt x="59" y="1226"/>
                  </a:cubicBezTo>
                  <a:cubicBezTo>
                    <a:pt x="98" y="1265"/>
                    <a:pt x="137" y="1343"/>
                    <a:pt x="176" y="1381"/>
                  </a:cubicBezTo>
                  <a:cubicBezTo>
                    <a:pt x="195" y="1420"/>
                    <a:pt x="293" y="1479"/>
                    <a:pt x="312" y="1518"/>
                  </a:cubicBezTo>
                  <a:cubicBezTo>
                    <a:pt x="332" y="1518"/>
                    <a:pt x="351" y="1537"/>
                    <a:pt x="370" y="1557"/>
                  </a:cubicBezTo>
                  <a:cubicBezTo>
                    <a:pt x="468" y="1595"/>
                    <a:pt x="565" y="1654"/>
                    <a:pt x="662" y="1673"/>
                  </a:cubicBezTo>
                  <a:cubicBezTo>
                    <a:pt x="740" y="1712"/>
                    <a:pt x="818" y="1712"/>
                    <a:pt x="896" y="1732"/>
                  </a:cubicBezTo>
                  <a:lnTo>
                    <a:pt x="1129" y="1732"/>
                  </a:lnTo>
                  <a:cubicBezTo>
                    <a:pt x="1187" y="1712"/>
                    <a:pt x="1226" y="1712"/>
                    <a:pt x="1285" y="1712"/>
                  </a:cubicBezTo>
                  <a:cubicBezTo>
                    <a:pt x="1304" y="1712"/>
                    <a:pt x="1324" y="1693"/>
                    <a:pt x="1343" y="1693"/>
                  </a:cubicBezTo>
                  <a:cubicBezTo>
                    <a:pt x="1421" y="1673"/>
                    <a:pt x="1499" y="1634"/>
                    <a:pt x="1576" y="1615"/>
                  </a:cubicBezTo>
                  <a:cubicBezTo>
                    <a:pt x="1596" y="1595"/>
                    <a:pt x="1615" y="1595"/>
                    <a:pt x="1635" y="1576"/>
                  </a:cubicBezTo>
                  <a:cubicBezTo>
                    <a:pt x="1713" y="1537"/>
                    <a:pt x="1771" y="1479"/>
                    <a:pt x="1849" y="1420"/>
                  </a:cubicBezTo>
                  <a:cubicBezTo>
                    <a:pt x="1907" y="1381"/>
                    <a:pt x="1965" y="1304"/>
                    <a:pt x="2004" y="1245"/>
                  </a:cubicBezTo>
                  <a:cubicBezTo>
                    <a:pt x="2024" y="1226"/>
                    <a:pt x="2043" y="1206"/>
                    <a:pt x="2063" y="1187"/>
                  </a:cubicBezTo>
                  <a:cubicBezTo>
                    <a:pt x="2121" y="1090"/>
                    <a:pt x="2140" y="1012"/>
                    <a:pt x="2160" y="915"/>
                  </a:cubicBezTo>
                  <a:cubicBezTo>
                    <a:pt x="2179" y="817"/>
                    <a:pt x="2179" y="720"/>
                    <a:pt x="2160" y="642"/>
                  </a:cubicBezTo>
                  <a:cubicBezTo>
                    <a:pt x="2140" y="545"/>
                    <a:pt x="2101" y="467"/>
                    <a:pt x="2043" y="390"/>
                  </a:cubicBezTo>
                  <a:cubicBezTo>
                    <a:pt x="2004" y="312"/>
                    <a:pt x="1946" y="234"/>
                    <a:pt x="1849" y="195"/>
                  </a:cubicBezTo>
                  <a:cubicBezTo>
                    <a:pt x="1790" y="156"/>
                    <a:pt x="1751" y="137"/>
                    <a:pt x="1693" y="98"/>
                  </a:cubicBezTo>
                  <a:cubicBezTo>
                    <a:pt x="1613" y="75"/>
                    <a:pt x="1540" y="66"/>
                    <a:pt x="1466" y="66"/>
                  </a:cubicBezTo>
                  <a:cubicBezTo>
                    <a:pt x="1414" y="66"/>
                    <a:pt x="1360" y="70"/>
                    <a:pt x="1304" y="78"/>
                  </a:cubicBezTo>
                  <a:cubicBezTo>
                    <a:pt x="1304" y="78"/>
                    <a:pt x="1304" y="78"/>
                    <a:pt x="1304" y="98"/>
                  </a:cubicBezTo>
                  <a:cubicBezTo>
                    <a:pt x="1265" y="78"/>
                    <a:pt x="1226" y="59"/>
                    <a:pt x="1187" y="39"/>
                  </a:cubicBezTo>
                  <a:lnTo>
                    <a:pt x="1168" y="39"/>
                  </a:lnTo>
                  <a:cubicBezTo>
                    <a:pt x="1110" y="20"/>
                    <a:pt x="1032"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9" name="Google Shape;1509;p50"/>
            <p:cNvSpPr/>
            <p:nvPr/>
          </p:nvSpPr>
          <p:spPr>
            <a:xfrm>
              <a:off x="-7260150" y="2836263"/>
              <a:ext cx="63250" cy="47675"/>
            </a:xfrm>
            <a:custGeom>
              <a:avLst/>
              <a:gdLst/>
              <a:ahLst/>
              <a:cxnLst/>
              <a:rect l="l" t="t" r="r" b="b"/>
              <a:pathLst>
                <a:path w="2530" h="1907" extrusionOk="0">
                  <a:moveTo>
                    <a:pt x="1109" y="1"/>
                  </a:moveTo>
                  <a:cubicBezTo>
                    <a:pt x="1012" y="20"/>
                    <a:pt x="915" y="20"/>
                    <a:pt x="837" y="39"/>
                  </a:cubicBezTo>
                  <a:cubicBezTo>
                    <a:pt x="740" y="59"/>
                    <a:pt x="662" y="98"/>
                    <a:pt x="565" y="117"/>
                  </a:cubicBezTo>
                  <a:cubicBezTo>
                    <a:pt x="448" y="176"/>
                    <a:pt x="331" y="253"/>
                    <a:pt x="254" y="331"/>
                  </a:cubicBezTo>
                  <a:cubicBezTo>
                    <a:pt x="156" y="409"/>
                    <a:pt x="79" y="526"/>
                    <a:pt x="40" y="642"/>
                  </a:cubicBezTo>
                  <a:cubicBezTo>
                    <a:pt x="1" y="740"/>
                    <a:pt x="1" y="837"/>
                    <a:pt x="1" y="915"/>
                  </a:cubicBezTo>
                  <a:cubicBezTo>
                    <a:pt x="1" y="1012"/>
                    <a:pt x="40" y="1109"/>
                    <a:pt x="79" y="1187"/>
                  </a:cubicBezTo>
                  <a:cubicBezTo>
                    <a:pt x="137" y="1304"/>
                    <a:pt x="215" y="1401"/>
                    <a:pt x="312" y="1459"/>
                  </a:cubicBezTo>
                  <a:cubicBezTo>
                    <a:pt x="429" y="1556"/>
                    <a:pt x="545" y="1634"/>
                    <a:pt x="682" y="1712"/>
                  </a:cubicBezTo>
                  <a:cubicBezTo>
                    <a:pt x="798" y="1770"/>
                    <a:pt x="915" y="1829"/>
                    <a:pt x="1032" y="1848"/>
                  </a:cubicBezTo>
                  <a:cubicBezTo>
                    <a:pt x="1129" y="1868"/>
                    <a:pt x="1207" y="1907"/>
                    <a:pt x="1304" y="1907"/>
                  </a:cubicBezTo>
                  <a:cubicBezTo>
                    <a:pt x="1382" y="1907"/>
                    <a:pt x="1479" y="1887"/>
                    <a:pt x="1557" y="1887"/>
                  </a:cubicBezTo>
                  <a:cubicBezTo>
                    <a:pt x="1673" y="1868"/>
                    <a:pt x="1771" y="1829"/>
                    <a:pt x="1887" y="1790"/>
                  </a:cubicBezTo>
                  <a:cubicBezTo>
                    <a:pt x="1907" y="1770"/>
                    <a:pt x="1926" y="1751"/>
                    <a:pt x="1946" y="1751"/>
                  </a:cubicBezTo>
                  <a:cubicBezTo>
                    <a:pt x="2024" y="1693"/>
                    <a:pt x="2101" y="1654"/>
                    <a:pt x="2160" y="1595"/>
                  </a:cubicBezTo>
                  <a:cubicBezTo>
                    <a:pt x="2374" y="1420"/>
                    <a:pt x="2510" y="1148"/>
                    <a:pt x="2510" y="856"/>
                  </a:cubicBezTo>
                  <a:cubicBezTo>
                    <a:pt x="2529" y="662"/>
                    <a:pt x="2471" y="487"/>
                    <a:pt x="2335" y="351"/>
                  </a:cubicBezTo>
                  <a:cubicBezTo>
                    <a:pt x="2276" y="273"/>
                    <a:pt x="2199" y="214"/>
                    <a:pt x="2121" y="176"/>
                  </a:cubicBezTo>
                  <a:cubicBezTo>
                    <a:pt x="2024" y="137"/>
                    <a:pt x="1946" y="98"/>
                    <a:pt x="1849" y="98"/>
                  </a:cubicBezTo>
                  <a:cubicBezTo>
                    <a:pt x="1771" y="98"/>
                    <a:pt x="1712" y="117"/>
                    <a:pt x="1654" y="117"/>
                  </a:cubicBezTo>
                  <a:cubicBezTo>
                    <a:pt x="1479" y="39"/>
                    <a:pt x="1285" y="1"/>
                    <a:pt x="1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 name="Text Box 1"/>
          <p:cNvSpPr txBox="1"/>
          <p:nvPr/>
        </p:nvSpPr>
        <p:spPr>
          <a:xfrm>
            <a:off x="34925" y="586740"/>
            <a:ext cx="5140325" cy="4030980"/>
          </a:xfrm>
          <a:prstGeom prst="rect">
            <a:avLst/>
          </a:prstGeom>
          <a:noFill/>
        </p:spPr>
        <p:txBody>
          <a:bodyPr wrap="square" rtlCol="0">
            <a:spAutoFit/>
          </a:bodyPr>
          <a:p>
            <a:pPr algn="l"/>
            <a:r>
              <a:rPr lang="vi-VN" altLang="en-US" sz="3200">
                <a:latin typeface="Calibri" panose="020F0502020204030204" charset="0"/>
                <a:cs typeface="Calibri" panose="020F0502020204030204" charset="0"/>
              </a:rPr>
              <a:t>    Có nhiều nấm được sử dụng làm thuốc trong y học cổ truyền như nấm linh chi, nấm đông trùng hạ thảo,... Các nấm quý này giúp tăng cường sức khỏe và hỗ trợ điều trị một số bệnh cho con người.</a:t>
            </a:r>
            <a:endParaRPr lang="vi-VN" altLang="en-US" sz="3200">
              <a:latin typeface="Calibri" panose="020F0502020204030204" charset="0"/>
              <a:cs typeface="Calibri" panose="020F0502020204030204" charset="0"/>
            </a:endParaRPr>
          </a:p>
        </p:txBody>
      </p:sp>
      <p:pic>
        <p:nvPicPr>
          <p:cNvPr id="4" name="Picture 3" descr="linh chi"/>
          <p:cNvPicPr>
            <a:picLocks noChangeAspect="1"/>
          </p:cNvPicPr>
          <p:nvPr/>
        </p:nvPicPr>
        <p:blipFill>
          <a:blip r:embed="rId1"/>
          <a:stretch>
            <a:fillRect/>
          </a:stretch>
        </p:blipFill>
        <p:spPr>
          <a:xfrm>
            <a:off x="5174615" y="207010"/>
            <a:ext cx="3781425" cy="2094230"/>
          </a:xfrm>
          <a:prstGeom prst="roundRect">
            <a:avLst/>
          </a:prstGeom>
        </p:spPr>
      </p:pic>
      <p:pic>
        <p:nvPicPr>
          <p:cNvPr id="5" name="Picture 4" descr="ha thao"/>
          <p:cNvPicPr>
            <a:picLocks noChangeAspect="1"/>
          </p:cNvPicPr>
          <p:nvPr/>
        </p:nvPicPr>
        <p:blipFill>
          <a:blip r:embed="rId2"/>
          <a:stretch>
            <a:fillRect/>
          </a:stretch>
        </p:blipFill>
        <p:spPr>
          <a:xfrm>
            <a:off x="5219700" y="2643505"/>
            <a:ext cx="3764915" cy="2111375"/>
          </a:xfrm>
          <a:prstGeom prst="roundRect">
            <a:avLst/>
          </a:prstGeom>
        </p:spPr>
      </p:pic>
      <p:sp>
        <p:nvSpPr>
          <p:cNvPr id="6" name="Text Box 5"/>
          <p:cNvSpPr txBox="1"/>
          <p:nvPr/>
        </p:nvSpPr>
        <p:spPr>
          <a:xfrm>
            <a:off x="5516880" y="2303780"/>
            <a:ext cx="2871470" cy="306705"/>
          </a:xfrm>
          <a:prstGeom prst="rect">
            <a:avLst/>
          </a:prstGeom>
          <a:noFill/>
        </p:spPr>
        <p:txBody>
          <a:bodyPr wrap="square" rtlCol="0">
            <a:spAutoFit/>
          </a:bodyPr>
          <a:p>
            <a:pPr algn="ctr"/>
            <a:r>
              <a:rPr lang="vi-VN" altLang="en-US" i="1"/>
              <a:t>Nấm linh chi</a:t>
            </a:r>
            <a:endParaRPr lang="vi-VN" altLang="en-US" i="1"/>
          </a:p>
        </p:txBody>
      </p:sp>
      <p:sp>
        <p:nvSpPr>
          <p:cNvPr id="8" name="Text Box 7"/>
          <p:cNvSpPr txBox="1"/>
          <p:nvPr/>
        </p:nvSpPr>
        <p:spPr>
          <a:xfrm>
            <a:off x="5795010" y="4803775"/>
            <a:ext cx="2850515" cy="306705"/>
          </a:xfrm>
          <a:prstGeom prst="rect">
            <a:avLst/>
          </a:prstGeom>
          <a:noFill/>
        </p:spPr>
        <p:txBody>
          <a:bodyPr wrap="square" rtlCol="0">
            <a:spAutoFit/>
          </a:bodyPr>
          <a:p>
            <a:pPr algn="ctr"/>
            <a:r>
              <a:rPr lang="vi-VN" altLang="en-US" i="1"/>
              <a:t>Nấm đông trùng hạ thảo</a:t>
            </a:r>
            <a:endParaRPr lang="vi-VN" altLang="en-US" i="1"/>
          </a:p>
        </p:txBody>
      </p:sp>
      <p:pic>
        <p:nvPicPr>
          <p:cNvPr id="12"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555625"/>
            <a:ext cx="464185" cy="4768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35" name="Google Shape;2635;p66"/>
          <p:cNvSpPr txBox="1"/>
          <p:nvPr/>
        </p:nvSpPr>
        <p:spPr>
          <a:xfrm>
            <a:off x="1187450" y="1419860"/>
            <a:ext cx="6936105" cy="1968500"/>
          </a:xfrm>
          <a:prstGeom prst="rect">
            <a:avLst/>
          </a:prstGeom>
          <a:noFill/>
          <a:ln>
            <a:noFill/>
          </a:ln>
        </p:spPr>
        <p:txBody>
          <a:bodyPr wrap="square" lIns="91425" tIns="91425" rIns="91425" bIns="91425" anchor="t" anchorCtr="0">
            <a:prstTxWarp prst="textArchUp">
              <a:avLst/>
            </a:prstTxWarp>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500"/>
              <a:buFont typeface="Caveat"/>
              <a:buNone/>
              <a:defRPr sz="7600" b="1" i="0" u="none" strike="noStrike" cap="none">
                <a:solidFill>
                  <a:schemeClr val="accent1"/>
                </a:solidFill>
                <a:latin typeface="Caveat"/>
                <a:ea typeface="Caveat"/>
                <a:cs typeface="Caveat"/>
                <a:sym typeface="Caveat"/>
              </a:defRPr>
            </a:lvl1pPr>
            <a:lvl2pPr marR="0" lvl="1"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pPr marL="0" lvl="0" indent="0" algn="ctr" rtl="0">
              <a:spcBef>
                <a:spcPts val="0"/>
              </a:spcBef>
              <a:spcAft>
                <a:spcPts val="0"/>
              </a:spcAft>
              <a:buNone/>
            </a:pPr>
            <a:r>
              <a:rPr lang="vi-VN" sz="9900">
                <a:ln>
                  <a:solidFill>
                    <a:sysClr val="windowText" lastClr="000000"/>
                  </a:solidFill>
                </a:ln>
                <a:solidFill>
                  <a:schemeClr val="accent5"/>
                </a:solidFill>
                <a:latin typeface="Calibri" panose="020F0502020204030204" charset="0"/>
                <a:cs typeface="Calibri" panose="020F0502020204030204" charset="0"/>
              </a:rPr>
              <a:t>Tiết học đến đây là kết thúc!</a:t>
            </a:r>
            <a:endParaRPr lang="vi-VN" sz="9900">
              <a:ln>
                <a:solidFill>
                  <a:sysClr val="windowText" lastClr="000000"/>
                </a:solidFill>
              </a:ln>
              <a:solidFill>
                <a:schemeClr val="accent5"/>
              </a:solidFill>
              <a:latin typeface="Calibri" panose="020F0502020204030204" charset="0"/>
              <a:cs typeface="Calibri" panose="020F0502020204030204" charset="0"/>
            </a:endParaRPr>
          </a:p>
        </p:txBody>
      </p:sp>
      <p:sp>
        <p:nvSpPr>
          <p:cNvPr id="2634" name="Google Shape;2634;p66"/>
          <p:cNvSpPr/>
          <p:nvPr/>
        </p:nvSpPr>
        <p:spPr>
          <a:xfrm rot="2170376">
            <a:off x="7313696" y="-730343"/>
            <a:ext cx="2612705" cy="1893372"/>
          </a:xfrm>
          <a:custGeom>
            <a:avLst/>
            <a:gdLst/>
            <a:ahLst/>
            <a:cxnLst/>
            <a:rect l="l" t="t" r="r" b="b"/>
            <a:pathLst>
              <a:path w="66627" h="48285" extrusionOk="0">
                <a:moveTo>
                  <a:pt x="36089" y="1"/>
                </a:moveTo>
                <a:cubicBezTo>
                  <a:pt x="17443" y="1"/>
                  <a:pt x="0" y="12851"/>
                  <a:pt x="17419" y="37061"/>
                </a:cubicBezTo>
                <a:cubicBezTo>
                  <a:pt x="23255" y="43931"/>
                  <a:pt x="32949" y="48284"/>
                  <a:pt x="42302" y="48284"/>
                </a:cubicBezTo>
                <a:cubicBezTo>
                  <a:pt x="47724" y="48284"/>
                  <a:pt x="53032" y="46821"/>
                  <a:pt x="57407" y="43538"/>
                </a:cubicBezTo>
                <a:cubicBezTo>
                  <a:pt x="64156" y="37528"/>
                  <a:pt x="66626" y="26967"/>
                  <a:pt x="65187" y="18195"/>
                </a:cubicBezTo>
                <a:cubicBezTo>
                  <a:pt x="61933" y="5911"/>
                  <a:pt x="48734" y="1"/>
                  <a:pt x="36089" y="1"/>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pic>
        <p:nvPicPr>
          <p:cNvPr id="2654" name="Google Shape;2654;p66"/>
          <p:cNvPicPr preferRelativeResize="0"/>
          <p:nvPr/>
        </p:nvPicPr>
        <p:blipFill>
          <a:blip r:embed="rId1"/>
          <a:stretch>
            <a:fillRect/>
          </a:stretch>
        </p:blipFill>
        <p:spPr>
          <a:xfrm flipH="1">
            <a:off x="7777652" y="3011326"/>
            <a:ext cx="1412121" cy="2418325"/>
          </a:xfrm>
          <a:prstGeom prst="rect">
            <a:avLst/>
          </a:prstGeom>
          <a:noFill/>
          <a:ln>
            <a:noFill/>
          </a:ln>
        </p:spPr>
      </p:pic>
      <p:pic>
        <p:nvPicPr>
          <p:cNvPr id="2655" name="Google Shape;2655;p66"/>
          <p:cNvPicPr preferRelativeResize="0"/>
          <p:nvPr/>
        </p:nvPicPr>
        <p:blipFill>
          <a:blip r:embed="rId2"/>
          <a:stretch>
            <a:fillRect/>
          </a:stretch>
        </p:blipFill>
        <p:spPr>
          <a:xfrm rot="2" flipH="1">
            <a:off x="7497089" y="3701601"/>
            <a:ext cx="1103235" cy="1540237"/>
          </a:xfrm>
          <a:prstGeom prst="rect">
            <a:avLst/>
          </a:prstGeom>
          <a:noFill/>
          <a:ln>
            <a:noFill/>
          </a:ln>
        </p:spPr>
      </p:pic>
      <p:pic>
        <p:nvPicPr>
          <p:cNvPr id="2657" name="Google Shape;2657;p66"/>
          <p:cNvPicPr preferRelativeResize="0"/>
          <p:nvPr/>
        </p:nvPicPr>
        <p:blipFill>
          <a:blip r:embed="rId3"/>
          <a:stretch>
            <a:fillRect/>
          </a:stretch>
        </p:blipFill>
        <p:spPr>
          <a:xfrm flipH="1">
            <a:off x="3913850" y="2610476"/>
            <a:ext cx="1316299" cy="1380974"/>
          </a:xfrm>
          <a:prstGeom prst="rect">
            <a:avLst/>
          </a:prstGeom>
          <a:noFill/>
          <a:ln>
            <a:noFill/>
          </a:ln>
        </p:spPr>
      </p:pic>
      <p:pic>
        <p:nvPicPr>
          <p:cNvPr id="2659" name="Google Shape;2659;p66"/>
          <p:cNvPicPr preferRelativeResize="0"/>
          <p:nvPr/>
        </p:nvPicPr>
        <p:blipFill>
          <a:blip r:embed="rId4"/>
          <a:stretch>
            <a:fillRect/>
          </a:stretch>
        </p:blipFill>
        <p:spPr>
          <a:xfrm>
            <a:off x="-247028" y="3278652"/>
            <a:ext cx="1538875" cy="1935075"/>
          </a:xfrm>
          <a:prstGeom prst="rect">
            <a:avLst/>
          </a:prstGeom>
          <a:noFill/>
          <a:ln>
            <a:noFill/>
          </a:ln>
        </p:spPr>
      </p:pic>
      <p:pic>
        <p:nvPicPr>
          <p:cNvPr id="2656" name="Google Shape;2656;p66"/>
          <p:cNvPicPr preferRelativeResize="0"/>
          <p:nvPr/>
        </p:nvPicPr>
        <p:blipFill>
          <a:blip r:embed="rId5"/>
          <a:stretch>
            <a:fillRect/>
          </a:stretch>
        </p:blipFill>
        <p:spPr>
          <a:xfrm flipH="1">
            <a:off x="3869477" y="2727655"/>
            <a:ext cx="1405046" cy="973951"/>
          </a:xfrm>
          <a:prstGeom prst="rect">
            <a:avLst/>
          </a:prstGeom>
          <a:noFill/>
          <a:ln>
            <a:noFill/>
          </a:ln>
        </p:spPr>
      </p:pic>
      <p:sp>
        <p:nvSpPr>
          <p:cNvPr id="2653" name="Google Shape;2653;p66"/>
          <p:cNvSpPr/>
          <p:nvPr/>
        </p:nvSpPr>
        <p:spPr>
          <a:xfrm rot="-3799327">
            <a:off x="7370553" y="-338658"/>
            <a:ext cx="2226317" cy="1909789"/>
          </a:xfrm>
          <a:custGeom>
            <a:avLst/>
            <a:gdLst/>
            <a:ahLst/>
            <a:cxnLst/>
            <a:rect l="l" t="t" r="r" b="b"/>
            <a:pathLst>
              <a:path w="66460" h="57011" extrusionOk="0">
                <a:moveTo>
                  <a:pt x="5771" y="325"/>
                </a:moveTo>
                <a:cubicBezTo>
                  <a:pt x="7075" y="325"/>
                  <a:pt x="8447" y="617"/>
                  <a:pt x="9667" y="1055"/>
                </a:cubicBezTo>
                <a:cubicBezTo>
                  <a:pt x="15152" y="3000"/>
                  <a:pt x="19859" y="6695"/>
                  <a:pt x="24410" y="10274"/>
                </a:cubicBezTo>
                <a:cubicBezTo>
                  <a:pt x="29058" y="13930"/>
                  <a:pt x="33862" y="17703"/>
                  <a:pt x="39502" y="19629"/>
                </a:cubicBezTo>
                <a:cubicBezTo>
                  <a:pt x="41700" y="20387"/>
                  <a:pt x="44054" y="20854"/>
                  <a:pt x="46310" y="21321"/>
                </a:cubicBezTo>
                <a:cubicBezTo>
                  <a:pt x="49713" y="22002"/>
                  <a:pt x="53234" y="22702"/>
                  <a:pt x="56307" y="24394"/>
                </a:cubicBezTo>
                <a:cubicBezTo>
                  <a:pt x="62492" y="27817"/>
                  <a:pt x="66109" y="35363"/>
                  <a:pt x="64903" y="42326"/>
                </a:cubicBezTo>
                <a:cubicBezTo>
                  <a:pt x="64262" y="46002"/>
                  <a:pt x="62394" y="49231"/>
                  <a:pt x="59749" y="51234"/>
                </a:cubicBezTo>
                <a:cubicBezTo>
                  <a:pt x="57376" y="53023"/>
                  <a:pt x="54401" y="53860"/>
                  <a:pt x="51814" y="54501"/>
                </a:cubicBezTo>
                <a:cubicBezTo>
                  <a:pt x="45887" y="55957"/>
                  <a:pt x="40509" y="56679"/>
                  <a:pt x="35541" y="56679"/>
                </a:cubicBezTo>
                <a:cubicBezTo>
                  <a:pt x="33140" y="56679"/>
                  <a:pt x="30835" y="56510"/>
                  <a:pt x="28611" y="56174"/>
                </a:cubicBezTo>
                <a:cubicBezTo>
                  <a:pt x="20267" y="54910"/>
                  <a:pt x="13051" y="51176"/>
                  <a:pt x="8286" y="45652"/>
                </a:cubicBezTo>
                <a:cubicBezTo>
                  <a:pt x="3599" y="40187"/>
                  <a:pt x="1460" y="32757"/>
                  <a:pt x="2743" y="26222"/>
                </a:cubicBezTo>
                <a:cubicBezTo>
                  <a:pt x="2899" y="25444"/>
                  <a:pt x="3074" y="24724"/>
                  <a:pt x="3268" y="24024"/>
                </a:cubicBezTo>
                <a:cubicBezTo>
                  <a:pt x="3832" y="21827"/>
                  <a:pt x="4319" y="19920"/>
                  <a:pt x="3327" y="17411"/>
                </a:cubicBezTo>
                <a:lnTo>
                  <a:pt x="3054" y="16731"/>
                </a:lnTo>
                <a:cubicBezTo>
                  <a:pt x="1596" y="13074"/>
                  <a:pt x="331" y="9923"/>
                  <a:pt x="487" y="5917"/>
                </a:cubicBezTo>
                <a:cubicBezTo>
                  <a:pt x="526" y="4750"/>
                  <a:pt x="682" y="3291"/>
                  <a:pt x="1498" y="2163"/>
                </a:cubicBezTo>
                <a:cubicBezTo>
                  <a:pt x="2470" y="828"/>
                  <a:pt x="4061" y="325"/>
                  <a:pt x="5771" y="325"/>
                </a:cubicBezTo>
                <a:close/>
                <a:moveTo>
                  <a:pt x="5772" y="1"/>
                </a:moveTo>
                <a:cubicBezTo>
                  <a:pt x="3958" y="1"/>
                  <a:pt x="2265" y="539"/>
                  <a:pt x="1226" y="1969"/>
                </a:cubicBezTo>
                <a:cubicBezTo>
                  <a:pt x="351" y="3175"/>
                  <a:pt x="195" y="4692"/>
                  <a:pt x="156" y="5897"/>
                </a:cubicBezTo>
                <a:cubicBezTo>
                  <a:pt x="1" y="9982"/>
                  <a:pt x="1284" y="13172"/>
                  <a:pt x="2743" y="16847"/>
                </a:cubicBezTo>
                <a:lnTo>
                  <a:pt x="3015" y="17528"/>
                </a:lnTo>
                <a:cubicBezTo>
                  <a:pt x="3988" y="19940"/>
                  <a:pt x="3502" y="21807"/>
                  <a:pt x="2938" y="23946"/>
                </a:cubicBezTo>
                <a:cubicBezTo>
                  <a:pt x="2763" y="24647"/>
                  <a:pt x="2568" y="25366"/>
                  <a:pt x="2413" y="26164"/>
                </a:cubicBezTo>
                <a:cubicBezTo>
                  <a:pt x="1129" y="32796"/>
                  <a:pt x="3288" y="40342"/>
                  <a:pt x="8053" y="45866"/>
                </a:cubicBezTo>
                <a:cubicBezTo>
                  <a:pt x="12857" y="51448"/>
                  <a:pt x="20131" y="55221"/>
                  <a:pt x="28553" y="56505"/>
                </a:cubicBezTo>
                <a:cubicBezTo>
                  <a:pt x="30789" y="56835"/>
                  <a:pt x="33104" y="57010"/>
                  <a:pt x="35515" y="57010"/>
                </a:cubicBezTo>
                <a:cubicBezTo>
                  <a:pt x="40514" y="57010"/>
                  <a:pt x="45940" y="56271"/>
                  <a:pt x="51892" y="54813"/>
                </a:cubicBezTo>
                <a:cubicBezTo>
                  <a:pt x="54517" y="54171"/>
                  <a:pt x="57513" y="53315"/>
                  <a:pt x="59944" y="51487"/>
                </a:cubicBezTo>
                <a:cubicBezTo>
                  <a:pt x="62647" y="49445"/>
                  <a:pt x="64573" y="46119"/>
                  <a:pt x="65215" y="42384"/>
                </a:cubicBezTo>
                <a:cubicBezTo>
                  <a:pt x="66459" y="35285"/>
                  <a:pt x="62764" y="27603"/>
                  <a:pt x="56462" y="24122"/>
                </a:cubicBezTo>
                <a:cubicBezTo>
                  <a:pt x="53350" y="22410"/>
                  <a:pt x="49811" y="21690"/>
                  <a:pt x="46368" y="20990"/>
                </a:cubicBezTo>
                <a:cubicBezTo>
                  <a:pt x="44131" y="20543"/>
                  <a:pt x="41798" y="20076"/>
                  <a:pt x="39600" y="19337"/>
                </a:cubicBezTo>
                <a:cubicBezTo>
                  <a:pt x="34018" y="17411"/>
                  <a:pt x="29233" y="13658"/>
                  <a:pt x="24604" y="10021"/>
                </a:cubicBezTo>
                <a:cubicBezTo>
                  <a:pt x="20034" y="6423"/>
                  <a:pt x="15307" y="2708"/>
                  <a:pt x="9784" y="743"/>
                </a:cubicBezTo>
                <a:cubicBezTo>
                  <a:pt x="8525" y="296"/>
                  <a:pt x="7116" y="1"/>
                  <a:pt x="5772" y="1"/>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11" name="Shape 511"/>
        <p:cNvGrpSpPr/>
        <p:nvPr/>
      </p:nvGrpSpPr>
      <p:grpSpPr>
        <a:xfrm>
          <a:off x="0" y="0"/>
          <a:ext cx="0" cy="0"/>
          <a:chOff x="0" y="0"/>
          <a:chExt cx="0" cy="0"/>
        </a:xfrm>
      </p:grpSpPr>
      <p:sp>
        <p:nvSpPr>
          <p:cNvPr id="513" name="Google Shape;513;p36"/>
          <p:cNvSpPr txBox="1"/>
          <p:nvPr>
            <p:ph type="title" idx="2"/>
          </p:nvPr>
        </p:nvSpPr>
        <p:spPr>
          <a:xfrm>
            <a:off x="1980075" y="1742550"/>
            <a:ext cx="1155000" cy="10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solidFill>
                  <a:schemeClr val="tx1"/>
                </a:solidFill>
                <a:latin typeface="+mj-lt"/>
                <a:cs typeface="+mj-lt"/>
              </a:rPr>
              <a:t>01</a:t>
            </a:r>
            <a:endParaRPr lang="en-GB">
              <a:solidFill>
                <a:schemeClr val="tx1"/>
              </a:solidFill>
              <a:latin typeface="+mj-lt"/>
              <a:cs typeface="+mj-lt"/>
            </a:endParaRPr>
          </a:p>
        </p:txBody>
      </p:sp>
      <p:sp>
        <p:nvSpPr>
          <p:cNvPr id="515" name="Google Shape;515;p36"/>
          <p:cNvSpPr/>
          <p:nvPr/>
        </p:nvSpPr>
        <p:spPr>
          <a:xfrm rot="-7199731">
            <a:off x="66638" y="3481519"/>
            <a:ext cx="3187288" cy="3530159"/>
          </a:xfrm>
          <a:custGeom>
            <a:avLst/>
            <a:gdLst/>
            <a:ahLst/>
            <a:cxnLst/>
            <a:rect l="l" t="t" r="r" b="b"/>
            <a:pathLst>
              <a:path w="107828" h="139079" extrusionOk="0">
                <a:moveTo>
                  <a:pt x="81067" y="1"/>
                </a:moveTo>
                <a:cubicBezTo>
                  <a:pt x="75947" y="1"/>
                  <a:pt x="71037" y="1668"/>
                  <a:pt x="67957" y="5775"/>
                </a:cubicBezTo>
                <a:cubicBezTo>
                  <a:pt x="65292" y="9334"/>
                  <a:pt x="66070" y="14624"/>
                  <a:pt x="64417" y="18728"/>
                </a:cubicBezTo>
                <a:cubicBezTo>
                  <a:pt x="62025" y="24679"/>
                  <a:pt x="57629" y="29736"/>
                  <a:pt x="53175" y="34249"/>
                </a:cubicBezTo>
                <a:cubicBezTo>
                  <a:pt x="42284" y="45315"/>
                  <a:pt x="30244" y="55273"/>
                  <a:pt x="20189" y="67098"/>
                </a:cubicBezTo>
                <a:cubicBezTo>
                  <a:pt x="10134" y="78924"/>
                  <a:pt x="1965" y="93083"/>
                  <a:pt x="701" y="108564"/>
                </a:cubicBezTo>
                <a:cubicBezTo>
                  <a:pt x="1" y="116928"/>
                  <a:pt x="1595" y="125874"/>
                  <a:pt x="7080" y="132215"/>
                </a:cubicBezTo>
                <a:cubicBezTo>
                  <a:pt x="10731" y="136435"/>
                  <a:pt x="16380" y="139078"/>
                  <a:pt x="21855" y="139078"/>
                </a:cubicBezTo>
                <a:cubicBezTo>
                  <a:pt x="24606" y="139078"/>
                  <a:pt x="27313" y="138411"/>
                  <a:pt x="29700" y="136941"/>
                </a:cubicBezTo>
                <a:cubicBezTo>
                  <a:pt x="33492" y="134588"/>
                  <a:pt x="36001" y="130659"/>
                  <a:pt x="38160" y="126769"/>
                </a:cubicBezTo>
                <a:cubicBezTo>
                  <a:pt x="44462" y="115450"/>
                  <a:pt x="49207" y="102944"/>
                  <a:pt x="58193" y="93588"/>
                </a:cubicBezTo>
                <a:cubicBezTo>
                  <a:pt x="65525" y="85964"/>
                  <a:pt x="75153" y="80985"/>
                  <a:pt x="83341" y="74256"/>
                </a:cubicBezTo>
                <a:cubicBezTo>
                  <a:pt x="89643" y="69102"/>
                  <a:pt x="95069" y="62897"/>
                  <a:pt x="99367" y="55954"/>
                </a:cubicBezTo>
                <a:cubicBezTo>
                  <a:pt x="104210" y="48155"/>
                  <a:pt x="107633" y="39228"/>
                  <a:pt x="107731" y="30028"/>
                </a:cubicBezTo>
                <a:cubicBezTo>
                  <a:pt x="107828" y="20828"/>
                  <a:pt x="104269" y="11376"/>
                  <a:pt x="97189" y="5522"/>
                </a:cubicBezTo>
                <a:cubicBezTo>
                  <a:pt x="93221" y="2243"/>
                  <a:pt x="87003" y="1"/>
                  <a:pt x="8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516" name="Google Shape;516;p36"/>
          <p:cNvPicPr preferRelativeResize="0"/>
          <p:nvPr/>
        </p:nvPicPr>
        <p:blipFill>
          <a:blip r:embed="rId1"/>
          <a:stretch>
            <a:fillRect/>
          </a:stretch>
        </p:blipFill>
        <p:spPr>
          <a:xfrm flipH="1">
            <a:off x="1701816" y="3848731"/>
            <a:ext cx="2141264" cy="1530777"/>
          </a:xfrm>
          <a:prstGeom prst="rect">
            <a:avLst/>
          </a:prstGeom>
          <a:noFill/>
          <a:ln>
            <a:noFill/>
          </a:ln>
        </p:spPr>
      </p:pic>
      <p:pic>
        <p:nvPicPr>
          <p:cNvPr id="517" name="Google Shape;517;p36"/>
          <p:cNvPicPr preferRelativeResize="0"/>
          <p:nvPr/>
        </p:nvPicPr>
        <p:blipFill>
          <a:blip r:embed="rId2"/>
          <a:stretch>
            <a:fillRect/>
          </a:stretch>
        </p:blipFill>
        <p:spPr>
          <a:xfrm flipH="1">
            <a:off x="54550" y="4130000"/>
            <a:ext cx="1781550" cy="1111850"/>
          </a:xfrm>
          <a:prstGeom prst="rect">
            <a:avLst/>
          </a:prstGeom>
          <a:noFill/>
          <a:ln>
            <a:noFill/>
          </a:ln>
        </p:spPr>
      </p:pic>
      <p:grpSp>
        <p:nvGrpSpPr>
          <p:cNvPr id="518" name="Google Shape;518;p36"/>
          <p:cNvGrpSpPr/>
          <p:nvPr/>
        </p:nvGrpSpPr>
        <p:grpSpPr>
          <a:xfrm rot="-4818865">
            <a:off x="7554032" y="-5225"/>
            <a:ext cx="1727987" cy="1697385"/>
            <a:chOff x="-7335500" y="1806788"/>
            <a:chExt cx="1150450" cy="1130150"/>
          </a:xfrm>
        </p:grpSpPr>
        <p:sp>
          <p:nvSpPr>
            <p:cNvPr id="519" name="Google Shape;519;p36"/>
            <p:cNvSpPr/>
            <p:nvPr/>
          </p:nvSpPr>
          <p:spPr>
            <a:xfrm>
              <a:off x="-6268700" y="2048838"/>
              <a:ext cx="67125" cy="67900"/>
            </a:xfrm>
            <a:custGeom>
              <a:avLst/>
              <a:gdLst/>
              <a:ahLst/>
              <a:cxnLst/>
              <a:rect l="l" t="t" r="r" b="b"/>
              <a:pathLst>
                <a:path w="2685" h="2716" extrusionOk="0">
                  <a:moveTo>
                    <a:pt x="1237" y="1"/>
                  </a:moveTo>
                  <a:cubicBezTo>
                    <a:pt x="1168" y="1"/>
                    <a:pt x="1100" y="15"/>
                    <a:pt x="1031" y="28"/>
                  </a:cubicBezTo>
                  <a:cubicBezTo>
                    <a:pt x="914" y="28"/>
                    <a:pt x="798" y="67"/>
                    <a:pt x="681" y="126"/>
                  </a:cubicBezTo>
                  <a:cubicBezTo>
                    <a:pt x="506" y="204"/>
                    <a:pt x="389" y="340"/>
                    <a:pt x="253" y="495"/>
                  </a:cubicBezTo>
                  <a:cubicBezTo>
                    <a:pt x="233" y="515"/>
                    <a:pt x="214" y="534"/>
                    <a:pt x="195" y="573"/>
                  </a:cubicBezTo>
                  <a:cubicBezTo>
                    <a:pt x="156" y="651"/>
                    <a:pt x="97" y="748"/>
                    <a:pt x="58" y="845"/>
                  </a:cubicBezTo>
                  <a:cubicBezTo>
                    <a:pt x="20" y="981"/>
                    <a:pt x="0" y="1118"/>
                    <a:pt x="0" y="1254"/>
                  </a:cubicBezTo>
                  <a:cubicBezTo>
                    <a:pt x="0" y="1390"/>
                    <a:pt x="0" y="1526"/>
                    <a:pt x="39" y="1662"/>
                  </a:cubicBezTo>
                  <a:cubicBezTo>
                    <a:pt x="78" y="1740"/>
                    <a:pt x="97" y="1837"/>
                    <a:pt x="136" y="1915"/>
                  </a:cubicBezTo>
                  <a:cubicBezTo>
                    <a:pt x="175" y="2012"/>
                    <a:pt x="233" y="2090"/>
                    <a:pt x="292" y="2168"/>
                  </a:cubicBezTo>
                  <a:cubicBezTo>
                    <a:pt x="370" y="2285"/>
                    <a:pt x="486" y="2362"/>
                    <a:pt x="584" y="2460"/>
                  </a:cubicBezTo>
                  <a:cubicBezTo>
                    <a:pt x="622" y="2479"/>
                    <a:pt x="642" y="2499"/>
                    <a:pt x="681" y="2518"/>
                  </a:cubicBezTo>
                  <a:cubicBezTo>
                    <a:pt x="759" y="2557"/>
                    <a:pt x="856" y="2596"/>
                    <a:pt x="953" y="2635"/>
                  </a:cubicBezTo>
                  <a:cubicBezTo>
                    <a:pt x="1097" y="2683"/>
                    <a:pt x="1271" y="2716"/>
                    <a:pt x="1443" y="2716"/>
                  </a:cubicBezTo>
                  <a:cubicBezTo>
                    <a:pt x="1549" y="2716"/>
                    <a:pt x="1654" y="2703"/>
                    <a:pt x="1751" y="2674"/>
                  </a:cubicBezTo>
                  <a:cubicBezTo>
                    <a:pt x="1945" y="2615"/>
                    <a:pt x="2081" y="2537"/>
                    <a:pt x="2237" y="2421"/>
                  </a:cubicBezTo>
                  <a:cubicBezTo>
                    <a:pt x="2295" y="2382"/>
                    <a:pt x="2334" y="2324"/>
                    <a:pt x="2373" y="2285"/>
                  </a:cubicBezTo>
                  <a:cubicBezTo>
                    <a:pt x="2431" y="2226"/>
                    <a:pt x="2470" y="2187"/>
                    <a:pt x="2509" y="2110"/>
                  </a:cubicBezTo>
                  <a:cubicBezTo>
                    <a:pt x="2606" y="1935"/>
                    <a:pt x="2665" y="1759"/>
                    <a:pt x="2684" y="1546"/>
                  </a:cubicBezTo>
                  <a:cubicBezTo>
                    <a:pt x="2684" y="1370"/>
                    <a:pt x="2645" y="1215"/>
                    <a:pt x="2587" y="1059"/>
                  </a:cubicBezTo>
                  <a:cubicBezTo>
                    <a:pt x="2548" y="904"/>
                    <a:pt x="2470" y="748"/>
                    <a:pt x="2353" y="631"/>
                  </a:cubicBezTo>
                  <a:cubicBezTo>
                    <a:pt x="2334" y="612"/>
                    <a:pt x="2315" y="593"/>
                    <a:pt x="2295" y="573"/>
                  </a:cubicBezTo>
                  <a:cubicBezTo>
                    <a:pt x="2256" y="534"/>
                    <a:pt x="2237" y="495"/>
                    <a:pt x="2217" y="456"/>
                  </a:cubicBezTo>
                  <a:cubicBezTo>
                    <a:pt x="2140" y="359"/>
                    <a:pt x="2042" y="281"/>
                    <a:pt x="1945" y="204"/>
                  </a:cubicBezTo>
                  <a:cubicBezTo>
                    <a:pt x="1867" y="165"/>
                    <a:pt x="1770" y="126"/>
                    <a:pt x="1692" y="87"/>
                  </a:cubicBezTo>
                  <a:cubicBezTo>
                    <a:pt x="1653" y="67"/>
                    <a:pt x="1614" y="67"/>
                    <a:pt x="1595" y="48"/>
                  </a:cubicBezTo>
                  <a:cubicBezTo>
                    <a:pt x="1498" y="28"/>
                    <a:pt x="1400" y="9"/>
                    <a:pt x="1323" y="9"/>
                  </a:cubicBezTo>
                  <a:cubicBezTo>
                    <a:pt x="1294" y="3"/>
                    <a:pt x="1266" y="1"/>
                    <a:pt x="1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0" name="Google Shape;520;p36"/>
            <p:cNvSpPr/>
            <p:nvPr/>
          </p:nvSpPr>
          <p:spPr>
            <a:xfrm>
              <a:off x="-6374225" y="2142088"/>
              <a:ext cx="61300" cy="57925"/>
            </a:xfrm>
            <a:custGeom>
              <a:avLst/>
              <a:gdLst/>
              <a:ahLst/>
              <a:cxnLst/>
              <a:rect l="l" t="t" r="r" b="b"/>
              <a:pathLst>
                <a:path w="2452" h="2317" extrusionOk="0">
                  <a:moveTo>
                    <a:pt x="1715" y="1"/>
                  </a:moveTo>
                  <a:cubicBezTo>
                    <a:pt x="1676" y="1"/>
                    <a:pt x="1636" y="5"/>
                    <a:pt x="1595" y="13"/>
                  </a:cubicBezTo>
                  <a:cubicBezTo>
                    <a:pt x="1537" y="13"/>
                    <a:pt x="1479" y="13"/>
                    <a:pt x="1420" y="33"/>
                  </a:cubicBezTo>
                  <a:cubicBezTo>
                    <a:pt x="1362" y="33"/>
                    <a:pt x="1304" y="13"/>
                    <a:pt x="1245" y="13"/>
                  </a:cubicBezTo>
                  <a:cubicBezTo>
                    <a:pt x="1219" y="7"/>
                    <a:pt x="1193" y="5"/>
                    <a:pt x="1167" y="5"/>
                  </a:cubicBezTo>
                  <a:cubicBezTo>
                    <a:pt x="1114" y="5"/>
                    <a:pt x="1057" y="13"/>
                    <a:pt x="992" y="13"/>
                  </a:cubicBezTo>
                  <a:cubicBezTo>
                    <a:pt x="973" y="33"/>
                    <a:pt x="954" y="33"/>
                    <a:pt x="934" y="33"/>
                  </a:cubicBezTo>
                  <a:cubicBezTo>
                    <a:pt x="856" y="52"/>
                    <a:pt x="759" y="91"/>
                    <a:pt x="681" y="111"/>
                  </a:cubicBezTo>
                  <a:cubicBezTo>
                    <a:pt x="584" y="149"/>
                    <a:pt x="506" y="227"/>
                    <a:pt x="409" y="286"/>
                  </a:cubicBezTo>
                  <a:cubicBezTo>
                    <a:pt x="390" y="305"/>
                    <a:pt x="390" y="324"/>
                    <a:pt x="370" y="344"/>
                  </a:cubicBezTo>
                  <a:cubicBezTo>
                    <a:pt x="312" y="402"/>
                    <a:pt x="253" y="461"/>
                    <a:pt x="195" y="538"/>
                  </a:cubicBezTo>
                  <a:cubicBezTo>
                    <a:pt x="176" y="577"/>
                    <a:pt x="137" y="636"/>
                    <a:pt x="117" y="675"/>
                  </a:cubicBezTo>
                  <a:cubicBezTo>
                    <a:pt x="98" y="733"/>
                    <a:pt x="59" y="772"/>
                    <a:pt x="59" y="830"/>
                  </a:cubicBezTo>
                  <a:cubicBezTo>
                    <a:pt x="39" y="908"/>
                    <a:pt x="20" y="1005"/>
                    <a:pt x="1" y="1083"/>
                  </a:cubicBezTo>
                  <a:cubicBezTo>
                    <a:pt x="1" y="1161"/>
                    <a:pt x="20" y="1258"/>
                    <a:pt x="20" y="1336"/>
                  </a:cubicBezTo>
                  <a:cubicBezTo>
                    <a:pt x="39" y="1433"/>
                    <a:pt x="78" y="1530"/>
                    <a:pt x="117" y="1628"/>
                  </a:cubicBezTo>
                  <a:cubicBezTo>
                    <a:pt x="156" y="1725"/>
                    <a:pt x="234" y="1803"/>
                    <a:pt x="292" y="1880"/>
                  </a:cubicBezTo>
                  <a:cubicBezTo>
                    <a:pt x="331" y="1919"/>
                    <a:pt x="370" y="1958"/>
                    <a:pt x="409" y="1997"/>
                  </a:cubicBezTo>
                  <a:cubicBezTo>
                    <a:pt x="448" y="2036"/>
                    <a:pt x="487" y="2075"/>
                    <a:pt x="526" y="2094"/>
                  </a:cubicBezTo>
                  <a:cubicBezTo>
                    <a:pt x="545" y="2114"/>
                    <a:pt x="565" y="2114"/>
                    <a:pt x="584" y="2133"/>
                  </a:cubicBezTo>
                  <a:cubicBezTo>
                    <a:pt x="662" y="2172"/>
                    <a:pt x="740" y="2211"/>
                    <a:pt x="817" y="2231"/>
                  </a:cubicBezTo>
                  <a:cubicBezTo>
                    <a:pt x="837" y="2250"/>
                    <a:pt x="856" y="2250"/>
                    <a:pt x="895" y="2269"/>
                  </a:cubicBezTo>
                  <a:cubicBezTo>
                    <a:pt x="973" y="2289"/>
                    <a:pt x="1051" y="2289"/>
                    <a:pt x="1148" y="2308"/>
                  </a:cubicBezTo>
                  <a:cubicBezTo>
                    <a:pt x="1177" y="2314"/>
                    <a:pt x="1207" y="2316"/>
                    <a:pt x="1238" y="2316"/>
                  </a:cubicBezTo>
                  <a:cubicBezTo>
                    <a:pt x="1312" y="2316"/>
                    <a:pt x="1391" y="2303"/>
                    <a:pt x="1459" y="2289"/>
                  </a:cubicBezTo>
                  <a:cubicBezTo>
                    <a:pt x="1479" y="2289"/>
                    <a:pt x="1498" y="2289"/>
                    <a:pt x="1518" y="2269"/>
                  </a:cubicBezTo>
                  <a:cubicBezTo>
                    <a:pt x="1595" y="2250"/>
                    <a:pt x="1673" y="2231"/>
                    <a:pt x="1751" y="2192"/>
                  </a:cubicBezTo>
                  <a:cubicBezTo>
                    <a:pt x="1848" y="2153"/>
                    <a:pt x="1946" y="2075"/>
                    <a:pt x="2023" y="2017"/>
                  </a:cubicBezTo>
                  <a:cubicBezTo>
                    <a:pt x="2082" y="1958"/>
                    <a:pt x="2140" y="1880"/>
                    <a:pt x="2198" y="1822"/>
                  </a:cubicBezTo>
                  <a:cubicBezTo>
                    <a:pt x="2218" y="1803"/>
                    <a:pt x="2218" y="1783"/>
                    <a:pt x="2237" y="1764"/>
                  </a:cubicBezTo>
                  <a:cubicBezTo>
                    <a:pt x="2373" y="1550"/>
                    <a:pt x="2451" y="1316"/>
                    <a:pt x="2451" y="1083"/>
                  </a:cubicBezTo>
                  <a:cubicBezTo>
                    <a:pt x="2451" y="966"/>
                    <a:pt x="2451" y="830"/>
                    <a:pt x="2412" y="733"/>
                  </a:cubicBezTo>
                  <a:cubicBezTo>
                    <a:pt x="2393" y="636"/>
                    <a:pt x="2373" y="558"/>
                    <a:pt x="2335" y="480"/>
                  </a:cubicBezTo>
                  <a:cubicBezTo>
                    <a:pt x="2315" y="441"/>
                    <a:pt x="2315" y="422"/>
                    <a:pt x="2296" y="402"/>
                  </a:cubicBezTo>
                  <a:cubicBezTo>
                    <a:pt x="2257" y="305"/>
                    <a:pt x="2198" y="227"/>
                    <a:pt x="2121" y="188"/>
                  </a:cubicBezTo>
                  <a:cubicBezTo>
                    <a:pt x="2043" y="111"/>
                    <a:pt x="1965" y="72"/>
                    <a:pt x="1868" y="33"/>
                  </a:cubicBezTo>
                  <a:cubicBezTo>
                    <a:pt x="1822" y="10"/>
                    <a:pt x="1770" y="1"/>
                    <a:pt x="1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1" name="Google Shape;521;p36"/>
            <p:cNvSpPr/>
            <p:nvPr/>
          </p:nvSpPr>
          <p:spPr>
            <a:xfrm>
              <a:off x="-6248775" y="2262513"/>
              <a:ext cx="63725" cy="54000"/>
            </a:xfrm>
            <a:custGeom>
              <a:avLst/>
              <a:gdLst/>
              <a:ahLst/>
              <a:cxnLst/>
              <a:rect l="l" t="t" r="r" b="b"/>
              <a:pathLst>
                <a:path w="2549" h="2160" extrusionOk="0">
                  <a:moveTo>
                    <a:pt x="1099" y="1"/>
                  </a:moveTo>
                  <a:cubicBezTo>
                    <a:pt x="848" y="1"/>
                    <a:pt x="598" y="83"/>
                    <a:pt x="428" y="253"/>
                  </a:cubicBezTo>
                  <a:cubicBezTo>
                    <a:pt x="78" y="584"/>
                    <a:pt x="1" y="1128"/>
                    <a:pt x="234" y="1537"/>
                  </a:cubicBezTo>
                  <a:cubicBezTo>
                    <a:pt x="331" y="1712"/>
                    <a:pt x="467" y="1887"/>
                    <a:pt x="642" y="1984"/>
                  </a:cubicBezTo>
                  <a:cubicBezTo>
                    <a:pt x="837" y="2081"/>
                    <a:pt x="1031" y="2159"/>
                    <a:pt x="1245" y="2159"/>
                  </a:cubicBezTo>
                  <a:cubicBezTo>
                    <a:pt x="1479" y="2140"/>
                    <a:pt x="1693" y="2101"/>
                    <a:pt x="1887" y="1984"/>
                  </a:cubicBezTo>
                  <a:cubicBezTo>
                    <a:pt x="2101" y="1867"/>
                    <a:pt x="2237" y="1731"/>
                    <a:pt x="2373" y="1556"/>
                  </a:cubicBezTo>
                  <a:cubicBezTo>
                    <a:pt x="2529" y="1362"/>
                    <a:pt x="2548" y="1031"/>
                    <a:pt x="2432" y="837"/>
                  </a:cubicBezTo>
                  <a:cubicBezTo>
                    <a:pt x="2373" y="720"/>
                    <a:pt x="2315" y="623"/>
                    <a:pt x="2257" y="525"/>
                  </a:cubicBezTo>
                  <a:cubicBezTo>
                    <a:pt x="2159" y="350"/>
                    <a:pt x="2023" y="214"/>
                    <a:pt x="1829" y="156"/>
                  </a:cubicBezTo>
                  <a:cubicBezTo>
                    <a:pt x="1774" y="142"/>
                    <a:pt x="1719" y="128"/>
                    <a:pt x="1664" y="128"/>
                  </a:cubicBezTo>
                  <a:cubicBezTo>
                    <a:pt x="1641" y="128"/>
                    <a:pt x="1618" y="131"/>
                    <a:pt x="1595" y="136"/>
                  </a:cubicBezTo>
                  <a:cubicBezTo>
                    <a:pt x="1556" y="98"/>
                    <a:pt x="1498" y="78"/>
                    <a:pt x="1459" y="59"/>
                  </a:cubicBezTo>
                  <a:cubicBezTo>
                    <a:pt x="1345" y="20"/>
                    <a:pt x="1222" y="1"/>
                    <a:pt x="1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36"/>
            <p:cNvSpPr/>
            <p:nvPr/>
          </p:nvSpPr>
          <p:spPr>
            <a:xfrm>
              <a:off x="-6271300" y="2176263"/>
              <a:ext cx="43125" cy="34900"/>
            </a:xfrm>
            <a:custGeom>
              <a:avLst/>
              <a:gdLst/>
              <a:ahLst/>
              <a:cxnLst/>
              <a:rect l="l" t="t" r="r" b="b"/>
              <a:pathLst>
                <a:path w="1725" h="1396" extrusionOk="0">
                  <a:moveTo>
                    <a:pt x="828" y="1"/>
                  </a:moveTo>
                  <a:cubicBezTo>
                    <a:pt x="558" y="1"/>
                    <a:pt x="293" y="142"/>
                    <a:pt x="182" y="475"/>
                  </a:cubicBezTo>
                  <a:cubicBezTo>
                    <a:pt x="1" y="1018"/>
                    <a:pt x="456" y="1396"/>
                    <a:pt x="898" y="1396"/>
                  </a:cubicBezTo>
                  <a:cubicBezTo>
                    <a:pt x="1168" y="1396"/>
                    <a:pt x="1433" y="1254"/>
                    <a:pt x="1543" y="922"/>
                  </a:cubicBezTo>
                  <a:cubicBezTo>
                    <a:pt x="1724" y="379"/>
                    <a:pt x="1269"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3" name="Google Shape;523;p36"/>
            <p:cNvSpPr/>
            <p:nvPr/>
          </p:nvSpPr>
          <p:spPr>
            <a:xfrm>
              <a:off x="-6371800" y="1955488"/>
              <a:ext cx="57400" cy="56450"/>
            </a:xfrm>
            <a:custGeom>
              <a:avLst/>
              <a:gdLst/>
              <a:ahLst/>
              <a:cxnLst/>
              <a:rect l="l" t="t" r="r" b="b"/>
              <a:pathLst>
                <a:path w="2296" h="2258" extrusionOk="0">
                  <a:moveTo>
                    <a:pt x="1491" y="1"/>
                  </a:moveTo>
                  <a:cubicBezTo>
                    <a:pt x="1388" y="1"/>
                    <a:pt x="1278" y="14"/>
                    <a:pt x="1168" y="28"/>
                  </a:cubicBezTo>
                  <a:cubicBezTo>
                    <a:pt x="1012" y="28"/>
                    <a:pt x="876" y="87"/>
                    <a:pt x="740" y="145"/>
                  </a:cubicBezTo>
                  <a:cubicBezTo>
                    <a:pt x="701" y="164"/>
                    <a:pt x="662" y="184"/>
                    <a:pt x="623" y="203"/>
                  </a:cubicBezTo>
                  <a:cubicBezTo>
                    <a:pt x="545" y="262"/>
                    <a:pt x="448" y="300"/>
                    <a:pt x="390" y="378"/>
                  </a:cubicBezTo>
                  <a:cubicBezTo>
                    <a:pt x="234" y="514"/>
                    <a:pt x="156" y="651"/>
                    <a:pt x="79" y="845"/>
                  </a:cubicBezTo>
                  <a:cubicBezTo>
                    <a:pt x="1" y="1040"/>
                    <a:pt x="1" y="1234"/>
                    <a:pt x="20" y="1429"/>
                  </a:cubicBezTo>
                  <a:cubicBezTo>
                    <a:pt x="40" y="1506"/>
                    <a:pt x="79" y="1604"/>
                    <a:pt x="98" y="1681"/>
                  </a:cubicBezTo>
                  <a:cubicBezTo>
                    <a:pt x="137" y="1779"/>
                    <a:pt x="195" y="1856"/>
                    <a:pt x="254" y="1934"/>
                  </a:cubicBezTo>
                  <a:cubicBezTo>
                    <a:pt x="293" y="1954"/>
                    <a:pt x="331" y="1993"/>
                    <a:pt x="351" y="2012"/>
                  </a:cubicBezTo>
                  <a:cubicBezTo>
                    <a:pt x="390" y="2051"/>
                    <a:pt x="429" y="2090"/>
                    <a:pt x="468" y="2109"/>
                  </a:cubicBezTo>
                  <a:cubicBezTo>
                    <a:pt x="623" y="2207"/>
                    <a:pt x="720" y="2226"/>
                    <a:pt x="895" y="2245"/>
                  </a:cubicBezTo>
                  <a:cubicBezTo>
                    <a:pt x="938" y="2254"/>
                    <a:pt x="980" y="2258"/>
                    <a:pt x="1021" y="2258"/>
                  </a:cubicBezTo>
                  <a:cubicBezTo>
                    <a:pt x="1166" y="2258"/>
                    <a:pt x="1299" y="2209"/>
                    <a:pt x="1421" y="2148"/>
                  </a:cubicBezTo>
                  <a:cubicBezTo>
                    <a:pt x="1518" y="2129"/>
                    <a:pt x="1596" y="2070"/>
                    <a:pt x="1673" y="1993"/>
                  </a:cubicBezTo>
                  <a:cubicBezTo>
                    <a:pt x="1732" y="1954"/>
                    <a:pt x="1771" y="1895"/>
                    <a:pt x="1810" y="1837"/>
                  </a:cubicBezTo>
                  <a:cubicBezTo>
                    <a:pt x="1829" y="1818"/>
                    <a:pt x="1849" y="1798"/>
                    <a:pt x="1849" y="1798"/>
                  </a:cubicBezTo>
                  <a:cubicBezTo>
                    <a:pt x="1926" y="1662"/>
                    <a:pt x="1985" y="1506"/>
                    <a:pt x="1985" y="1351"/>
                  </a:cubicBezTo>
                  <a:cubicBezTo>
                    <a:pt x="1985" y="1331"/>
                    <a:pt x="1985" y="1312"/>
                    <a:pt x="1985" y="1312"/>
                  </a:cubicBezTo>
                  <a:cubicBezTo>
                    <a:pt x="2024" y="1292"/>
                    <a:pt x="2043" y="1273"/>
                    <a:pt x="2062" y="1254"/>
                  </a:cubicBezTo>
                  <a:cubicBezTo>
                    <a:pt x="2140" y="1195"/>
                    <a:pt x="2199" y="1117"/>
                    <a:pt x="2218" y="1020"/>
                  </a:cubicBezTo>
                  <a:cubicBezTo>
                    <a:pt x="2276" y="942"/>
                    <a:pt x="2296" y="845"/>
                    <a:pt x="2296" y="748"/>
                  </a:cubicBezTo>
                  <a:cubicBezTo>
                    <a:pt x="2296" y="573"/>
                    <a:pt x="2257" y="378"/>
                    <a:pt x="2121" y="242"/>
                  </a:cubicBezTo>
                  <a:cubicBezTo>
                    <a:pt x="1985" y="106"/>
                    <a:pt x="1829" y="9"/>
                    <a:pt x="1615" y="9"/>
                  </a:cubicBezTo>
                  <a:cubicBezTo>
                    <a:pt x="1575" y="3"/>
                    <a:pt x="1534" y="1"/>
                    <a:pt x="14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4" name="Google Shape;524;p36"/>
            <p:cNvSpPr/>
            <p:nvPr/>
          </p:nvSpPr>
          <p:spPr>
            <a:xfrm>
              <a:off x="-6439375" y="2026863"/>
              <a:ext cx="42325" cy="40200"/>
            </a:xfrm>
            <a:custGeom>
              <a:avLst/>
              <a:gdLst/>
              <a:ahLst/>
              <a:cxnLst/>
              <a:rect l="l" t="t" r="r" b="b"/>
              <a:pathLst>
                <a:path w="1693" h="1608" extrusionOk="0">
                  <a:moveTo>
                    <a:pt x="685" y="0"/>
                  </a:moveTo>
                  <a:cubicBezTo>
                    <a:pt x="645" y="0"/>
                    <a:pt x="605" y="5"/>
                    <a:pt x="564" y="13"/>
                  </a:cubicBezTo>
                  <a:cubicBezTo>
                    <a:pt x="506" y="52"/>
                    <a:pt x="448" y="71"/>
                    <a:pt x="389" y="91"/>
                  </a:cubicBezTo>
                  <a:cubicBezTo>
                    <a:pt x="292" y="130"/>
                    <a:pt x="195" y="227"/>
                    <a:pt x="117" y="324"/>
                  </a:cubicBezTo>
                  <a:cubicBezTo>
                    <a:pt x="98" y="382"/>
                    <a:pt x="78" y="441"/>
                    <a:pt x="39" y="499"/>
                  </a:cubicBezTo>
                  <a:cubicBezTo>
                    <a:pt x="0" y="616"/>
                    <a:pt x="0" y="752"/>
                    <a:pt x="20" y="869"/>
                  </a:cubicBezTo>
                  <a:cubicBezTo>
                    <a:pt x="20" y="869"/>
                    <a:pt x="20" y="888"/>
                    <a:pt x="20" y="888"/>
                  </a:cubicBezTo>
                  <a:cubicBezTo>
                    <a:pt x="39" y="946"/>
                    <a:pt x="59" y="1005"/>
                    <a:pt x="98" y="1063"/>
                  </a:cubicBezTo>
                  <a:cubicBezTo>
                    <a:pt x="98" y="1083"/>
                    <a:pt x="98" y="1083"/>
                    <a:pt x="98" y="1083"/>
                  </a:cubicBezTo>
                  <a:cubicBezTo>
                    <a:pt x="98" y="1083"/>
                    <a:pt x="98" y="1102"/>
                    <a:pt x="98" y="1102"/>
                  </a:cubicBezTo>
                  <a:lnTo>
                    <a:pt x="117" y="1102"/>
                  </a:lnTo>
                  <a:cubicBezTo>
                    <a:pt x="137" y="1160"/>
                    <a:pt x="175" y="1219"/>
                    <a:pt x="214" y="1277"/>
                  </a:cubicBezTo>
                  <a:cubicBezTo>
                    <a:pt x="234" y="1277"/>
                    <a:pt x="234" y="1296"/>
                    <a:pt x="253" y="1296"/>
                  </a:cubicBezTo>
                  <a:cubicBezTo>
                    <a:pt x="292" y="1355"/>
                    <a:pt x="350" y="1413"/>
                    <a:pt x="409" y="1452"/>
                  </a:cubicBezTo>
                  <a:cubicBezTo>
                    <a:pt x="487" y="1491"/>
                    <a:pt x="564" y="1530"/>
                    <a:pt x="623" y="1549"/>
                  </a:cubicBezTo>
                  <a:cubicBezTo>
                    <a:pt x="642" y="1569"/>
                    <a:pt x="662" y="1569"/>
                    <a:pt x="662" y="1569"/>
                  </a:cubicBezTo>
                  <a:cubicBezTo>
                    <a:pt x="739" y="1588"/>
                    <a:pt x="817" y="1608"/>
                    <a:pt x="895" y="1608"/>
                  </a:cubicBezTo>
                  <a:cubicBezTo>
                    <a:pt x="973" y="1608"/>
                    <a:pt x="1051" y="1608"/>
                    <a:pt x="1128" y="1588"/>
                  </a:cubicBezTo>
                  <a:cubicBezTo>
                    <a:pt x="1226" y="1569"/>
                    <a:pt x="1303" y="1549"/>
                    <a:pt x="1381" y="1491"/>
                  </a:cubicBezTo>
                  <a:cubicBezTo>
                    <a:pt x="1459" y="1433"/>
                    <a:pt x="1517" y="1374"/>
                    <a:pt x="1576" y="1296"/>
                  </a:cubicBezTo>
                  <a:cubicBezTo>
                    <a:pt x="1634" y="1219"/>
                    <a:pt x="1673" y="1121"/>
                    <a:pt x="1673" y="1024"/>
                  </a:cubicBezTo>
                  <a:cubicBezTo>
                    <a:pt x="1692" y="927"/>
                    <a:pt x="1692" y="849"/>
                    <a:pt x="1673" y="752"/>
                  </a:cubicBezTo>
                  <a:cubicBezTo>
                    <a:pt x="1654" y="694"/>
                    <a:pt x="1634" y="635"/>
                    <a:pt x="1615" y="577"/>
                  </a:cubicBezTo>
                  <a:cubicBezTo>
                    <a:pt x="1556" y="460"/>
                    <a:pt x="1479" y="382"/>
                    <a:pt x="1381" y="305"/>
                  </a:cubicBezTo>
                  <a:cubicBezTo>
                    <a:pt x="1323" y="285"/>
                    <a:pt x="1284" y="266"/>
                    <a:pt x="1245" y="246"/>
                  </a:cubicBezTo>
                  <a:cubicBezTo>
                    <a:pt x="1206" y="188"/>
                    <a:pt x="1167" y="149"/>
                    <a:pt x="1109" y="130"/>
                  </a:cubicBezTo>
                  <a:cubicBezTo>
                    <a:pt x="1031" y="71"/>
                    <a:pt x="953" y="32"/>
                    <a:pt x="856" y="32"/>
                  </a:cubicBezTo>
                  <a:cubicBezTo>
                    <a:pt x="799" y="9"/>
                    <a:pt x="742" y="0"/>
                    <a:pt x="6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5" name="Google Shape;525;p36"/>
            <p:cNvSpPr/>
            <p:nvPr/>
          </p:nvSpPr>
          <p:spPr>
            <a:xfrm>
              <a:off x="-6250725" y="1965713"/>
              <a:ext cx="42825" cy="38150"/>
            </a:xfrm>
            <a:custGeom>
              <a:avLst/>
              <a:gdLst/>
              <a:ahLst/>
              <a:cxnLst/>
              <a:rect l="l" t="t" r="r" b="b"/>
              <a:pathLst>
                <a:path w="1713" h="1526" extrusionOk="0">
                  <a:moveTo>
                    <a:pt x="740" y="1"/>
                  </a:moveTo>
                  <a:cubicBezTo>
                    <a:pt x="714" y="1"/>
                    <a:pt x="688" y="3"/>
                    <a:pt x="662" y="8"/>
                  </a:cubicBezTo>
                  <a:cubicBezTo>
                    <a:pt x="565" y="8"/>
                    <a:pt x="487" y="28"/>
                    <a:pt x="390" y="86"/>
                  </a:cubicBezTo>
                  <a:cubicBezTo>
                    <a:pt x="312" y="125"/>
                    <a:pt x="234" y="183"/>
                    <a:pt x="176" y="261"/>
                  </a:cubicBezTo>
                  <a:cubicBezTo>
                    <a:pt x="117" y="319"/>
                    <a:pt x="59" y="397"/>
                    <a:pt x="40" y="494"/>
                  </a:cubicBezTo>
                  <a:cubicBezTo>
                    <a:pt x="20" y="553"/>
                    <a:pt x="20" y="611"/>
                    <a:pt x="1" y="689"/>
                  </a:cubicBezTo>
                  <a:cubicBezTo>
                    <a:pt x="1" y="806"/>
                    <a:pt x="20" y="922"/>
                    <a:pt x="79" y="1039"/>
                  </a:cubicBezTo>
                  <a:cubicBezTo>
                    <a:pt x="117" y="1097"/>
                    <a:pt x="156" y="1136"/>
                    <a:pt x="176" y="1195"/>
                  </a:cubicBezTo>
                  <a:cubicBezTo>
                    <a:pt x="273" y="1292"/>
                    <a:pt x="370" y="1350"/>
                    <a:pt x="487" y="1389"/>
                  </a:cubicBezTo>
                  <a:lnTo>
                    <a:pt x="779" y="1486"/>
                  </a:lnTo>
                  <a:cubicBezTo>
                    <a:pt x="876" y="1525"/>
                    <a:pt x="954" y="1525"/>
                    <a:pt x="1051" y="1525"/>
                  </a:cubicBezTo>
                  <a:cubicBezTo>
                    <a:pt x="1148" y="1525"/>
                    <a:pt x="1245" y="1506"/>
                    <a:pt x="1323" y="1447"/>
                  </a:cubicBezTo>
                  <a:cubicBezTo>
                    <a:pt x="1401" y="1409"/>
                    <a:pt x="1479" y="1350"/>
                    <a:pt x="1537" y="1272"/>
                  </a:cubicBezTo>
                  <a:cubicBezTo>
                    <a:pt x="1596" y="1214"/>
                    <a:pt x="1654" y="1136"/>
                    <a:pt x="1673" y="1039"/>
                  </a:cubicBezTo>
                  <a:cubicBezTo>
                    <a:pt x="1693" y="981"/>
                    <a:pt x="1712" y="903"/>
                    <a:pt x="1712" y="845"/>
                  </a:cubicBezTo>
                  <a:cubicBezTo>
                    <a:pt x="1712" y="728"/>
                    <a:pt x="1693" y="611"/>
                    <a:pt x="1634" y="494"/>
                  </a:cubicBezTo>
                  <a:cubicBezTo>
                    <a:pt x="1615" y="436"/>
                    <a:pt x="1576" y="397"/>
                    <a:pt x="1537" y="339"/>
                  </a:cubicBezTo>
                  <a:cubicBezTo>
                    <a:pt x="1459" y="242"/>
                    <a:pt x="1343" y="183"/>
                    <a:pt x="1226" y="144"/>
                  </a:cubicBezTo>
                  <a:lnTo>
                    <a:pt x="934" y="47"/>
                  </a:lnTo>
                  <a:cubicBezTo>
                    <a:pt x="877" y="19"/>
                    <a:pt x="810" y="1"/>
                    <a:pt x="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6" name="Google Shape;526;p36"/>
            <p:cNvSpPr/>
            <p:nvPr/>
          </p:nvSpPr>
          <p:spPr>
            <a:xfrm>
              <a:off x="-6396600" y="1832688"/>
              <a:ext cx="69575" cy="53700"/>
            </a:xfrm>
            <a:custGeom>
              <a:avLst/>
              <a:gdLst/>
              <a:ahLst/>
              <a:cxnLst/>
              <a:rect l="l" t="t" r="r" b="b"/>
              <a:pathLst>
                <a:path w="2783" h="2148" extrusionOk="0">
                  <a:moveTo>
                    <a:pt x="1207" y="0"/>
                  </a:moveTo>
                  <a:cubicBezTo>
                    <a:pt x="993" y="0"/>
                    <a:pt x="779" y="39"/>
                    <a:pt x="604" y="156"/>
                  </a:cubicBezTo>
                  <a:cubicBezTo>
                    <a:pt x="429" y="253"/>
                    <a:pt x="273" y="389"/>
                    <a:pt x="176" y="564"/>
                  </a:cubicBezTo>
                  <a:cubicBezTo>
                    <a:pt x="137" y="642"/>
                    <a:pt x="79" y="739"/>
                    <a:pt x="59" y="817"/>
                  </a:cubicBezTo>
                  <a:cubicBezTo>
                    <a:pt x="20" y="992"/>
                    <a:pt x="1" y="1128"/>
                    <a:pt x="40" y="1303"/>
                  </a:cubicBezTo>
                  <a:cubicBezTo>
                    <a:pt x="40" y="1381"/>
                    <a:pt x="79" y="1478"/>
                    <a:pt x="118" y="1556"/>
                  </a:cubicBezTo>
                  <a:cubicBezTo>
                    <a:pt x="195" y="1712"/>
                    <a:pt x="293" y="1809"/>
                    <a:pt x="429" y="1926"/>
                  </a:cubicBezTo>
                  <a:cubicBezTo>
                    <a:pt x="448" y="1945"/>
                    <a:pt x="468" y="1945"/>
                    <a:pt x="507" y="1964"/>
                  </a:cubicBezTo>
                  <a:cubicBezTo>
                    <a:pt x="565" y="2003"/>
                    <a:pt x="643" y="2042"/>
                    <a:pt x="721" y="2081"/>
                  </a:cubicBezTo>
                  <a:cubicBezTo>
                    <a:pt x="837" y="2120"/>
                    <a:pt x="954" y="2139"/>
                    <a:pt x="1071" y="2139"/>
                  </a:cubicBezTo>
                  <a:cubicBezTo>
                    <a:pt x="1116" y="2145"/>
                    <a:pt x="1163" y="2148"/>
                    <a:pt x="1211" y="2148"/>
                  </a:cubicBezTo>
                  <a:cubicBezTo>
                    <a:pt x="1327" y="2148"/>
                    <a:pt x="1447" y="2134"/>
                    <a:pt x="1557" y="2120"/>
                  </a:cubicBezTo>
                  <a:cubicBezTo>
                    <a:pt x="1926" y="2081"/>
                    <a:pt x="2257" y="1906"/>
                    <a:pt x="2529" y="1692"/>
                  </a:cubicBezTo>
                  <a:cubicBezTo>
                    <a:pt x="2607" y="1634"/>
                    <a:pt x="2665" y="1556"/>
                    <a:pt x="2704" y="1478"/>
                  </a:cubicBezTo>
                  <a:cubicBezTo>
                    <a:pt x="2743" y="1381"/>
                    <a:pt x="2782" y="1303"/>
                    <a:pt x="2782" y="1206"/>
                  </a:cubicBezTo>
                  <a:cubicBezTo>
                    <a:pt x="2782" y="1011"/>
                    <a:pt x="2724" y="836"/>
                    <a:pt x="2607" y="700"/>
                  </a:cubicBezTo>
                  <a:lnTo>
                    <a:pt x="2374" y="428"/>
                  </a:lnTo>
                  <a:cubicBezTo>
                    <a:pt x="2276" y="292"/>
                    <a:pt x="2082" y="214"/>
                    <a:pt x="1907" y="195"/>
                  </a:cubicBezTo>
                  <a:cubicBezTo>
                    <a:pt x="1849" y="156"/>
                    <a:pt x="1790" y="136"/>
                    <a:pt x="1712" y="97"/>
                  </a:cubicBezTo>
                  <a:cubicBezTo>
                    <a:pt x="1654" y="78"/>
                    <a:pt x="1596" y="58"/>
                    <a:pt x="1537" y="58"/>
                  </a:cubicBezTo>
                  <a:cubicBezTo>
                    <a:pt x="1440" y="20"/>
                    <a:pt x="1323" y="0"/>
                    <a:pt x="1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7" name="Google Shape;527;p36"/>
            <p:cNvSpPr/>
            <p:nvPr/>
          </p:nvSpPr>
          <p:spPr>
            <a:xfrm>
              <a:off x="-6479725" y="1921038"/>
              <a:ext cx="38425" cy="42275"/>
            </a:xfrm>
            <a:custGeom>
              <a:avLst/>
              <a:gdLst/>
              <a:ahLst/>
              <a:cxnLst/>
              <a:rect l="l" t="t" r="r" b="b"/>
              <a:pathLst>
                <a:path w="1537" h="1691" extrusionOk="0">
                  <a:moveTo>
                    <a:pt x="801" y="0"/>
                  </a:moveTo>
                  <a:cubicBezTo>
                    <a:pt x="746" y="0"/>
                    <a:pt x="687" y="11"/>
                    <a:pt x="658" y="11"/>
                  </a:cubicBezTo>
                  <a:cubicBezTo>
                    <a:pt x="648" y="11"/>
                    <a:pt x="642" y="10"/>
                    <a:pt x="642" y="6"/>
                  </a:cubicBezTo>
                  <a:cubicBezTo>
                    <a:pt x="642" y="6"/>
                    <a:pt x="622" y="25"/>
                    <a:pt x="622" y="25"/>
                  </a:cubicBezTo>
                  <a:cubicBezTo>
                    <a:pt x="486" y="64"/>
                    <a:pt x="389" y="103"/>
                    <a:pt x="272" y="200"/>
                  </a:cubicBezTo>
                  <a:cubicBezTo>
                    <a:pt x="214" y="239"/>
                    <a:pt x="175" y="298"/>
                    <a:pt x="136" y="356"/>
                  </a:cubicBezTo>
                  <a:cubicBezTo>
                    <a:pt x="136" y="356"/>
                    <a:pt x="136" y="356"/>
                    <a:pt x="136" y="375"/>
                  </a:cubicBezTo>
                  <a:cubicBezTo>
                    <a:pt x="97" y="434"/>
                    <a:pt x="58" y="492"/>
                    <a:pt x="39" y="550"/>
                  </a:cubicBezTo>
                  <a:cubicBezTo>
                    <a:pt x="39" y="570"/>
                    <a:pt x="39" y="570"/>
                    <a:pt x="39" y="570"/>
                  </a:cubicBezTo>
                  <a:cubicBezTo>
                    <a:pt x="20" y="648"/>
                    <a:pt x="0" y="706"/>
                    <a:pt x="0" y="784"/>
                  </a:cubicBezTo>
                  <a:cubicBezTo>
                    <a:pt x="0" y="784"/>
                    <a:pt x="0" y="803"/>
                    <a:pt x="0" y="803"/>
                  </a:cubicBezTo>
                  <a:cubicBezTo>
                    <a:pt x="0" y="881"/>
                    <a:pt x="0" y="939"/>
                    <a:pt x="0" y="1017"/>
                  </a:cubicBezTo>
                  <a:cubicBezTo>
                    <a:pt x="0" y="1017"/>
                    <a:pt x="0" y="1017"/>
                    <a:pt x="0" y="1037"/>
                  </a:cubicBezTo>
                  <a:cubicBezTo>
                    <a:pt x="20" y="1037"/>
                    <a:pt x="20" y="1037"/>
                    <a:pt x="20" y="1056"/>
                  </a:cubicBezTo>
                  <a:cubicBezTo>
                    <a:pt x="39" y="1095"/>
                    <a:pt x="58" y="1173"/>
                    <a:pt x="78" y="1231"/>
                  </a:cubicBezTo>
                  <a:cubicBezTo>
                    <a:pt x="117" y="1290"/>
                    <a:pt x="195" y="1406"/>
                    <a:pt x="195" y="1406"/>
                  </a:cubicBezTo>
                  <a:cubicBezTo>
                    <a:pt x="195" y="1406"/>
                    <a:pt x="195" y="1426"/>
                    <a:pt x="214" y="1426"/>
                  </a:cubicBezTo>
                  <a:cubicBezTo>
                    <a:pt x="233" y="1445"/>
                    <a:pt x="253" y="1465"/>
                    <a:pt x="272" y="1484"/>
                  </a:cubicBezTo>
                  <a:cubicBezTo>
                    <a:pt x="311" y="1503"/>
                    <a:pt x="331" y="1523"/>
                    <a:pt x="350" y="1542"/>
                  </a:cubicBezTo>
                  <a:cubicBezTo>
                    <a:pt x="350" y="1542"/>
                    <a:pt x="350" y="1562"/>
                    <a:pt x="370" y="1562"/>
                  </a:cubicBezTo>
                  <a:cubicBezTo>
                    <a:pt x="428" y="1601"/>
                    <a:pt x="486" y="1620"/>
                    <a:pt x="545" y="1640"/>
                  </a:cubicBezTo>
                  <a:cubicBezTo>
                    <a:pt x="643" y="1677"/>
                    <a:pt x="726" y="1690"/>
                    <a:pt x="814" y="1690"/>
                  </a:cubicBezTo>
                  <a:cubicBezTo>
                    <a:pt x="864" y="1690"/>
                    <a:pt x="916" y="1686"/>
                    <a:pt x="973" y="1678"/>
                  </a:cubicBezTo>
                  <a:cubicBezTo>
                    <a:pt x="1050" y="1659"/>
                    <a:pt x="1148" y="1620"/>
                    <a:pt x="1206" y="1562"/>
                  </a:cubicBezTo>
                  <a:cubicBezTo>
                    <a:pt x="1303" y="1523"/>
                    <a:pt x="1362" y="1445"/>
                    <a:pt x="1420" y="1367"/>
                  </a:cubicBezTo>
                  <a:cubicBezTo>
                    <a:pt x="1478" y="1290"/>
                    <a:pt x="1498" y="1192"/>
                    <a:pt x="1517" y="1095"/>
                  </a:cubicBezTo>
                  <a:cubicBezTo>
                    <a:pt x="1537" y="1017"/>
                    <a:pt x="1537" y="920"/>
                    <a:pt x="1517" y="823"/>
                  </a:cubicBezTo>
                  <a:cubicBezTo>
                    <a:pt x="1517" y="803"/>
                    <a:pt x="1517" y="784"/>
                    <a:pt x="1517" y="745"/>
                  </a:cubicBezTo>
                  <a:cubicBezTo>
                    <a:pt x="1517" y="687"/>
                    <a:pt x="1517" y="628"/>
                    <a:pt x="1517" y="570"/>
                  </a:cubicBezTo>
                  <a:cubicBezTo>
                    <a:pt x="1478" y="434"/>
                    <a:pt x="1420" y="336"/>
                    <a:pt x="1342" y="239"/>
                  </a:cubicBezTo>
                  <a:cubicBezTo>
                    <a:pt x="1303" y="200"/>
                    <a:pt x="1264" y="161"/>
                    <a:pt x="1206" y="123"/>
                  </a:cubicBezTo>
                  <a:cubicBezTo>
                    <a:pt x="1089" y="45"/>
                    <a:pt x="973" y="6"/>
                    <a:pt x="856" y="6"/>
                  </a:cubicBezTo>
                  <a:cubicBezTo>
                    <a:pt x="839" y="2"/>
                    <a:pt x="820" y="0"/>
                    <a:pt x="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8" name="Google Shape;528;p36"/>
            <p:cNvSpPr/>
            <p:nvPr/>
          </p:nvSpPr>
          <p:spPr>
            <a:xfrm>
              <a:off x="-6523000" y="1806788"/>
              <a:ext cx="42800" cy="41950"/>
            </a:xfrm>
            <a:custGeom>
              <a:avLst/>
              <a:gdLst/>
              <a:ahLst/>
              <a:cxnLst/>
              <a:rect l="l" t="t" r="r" b="b"/>
              <a:pathLst>
                <a:path w="1712" h="1678" extrusionOk="0">
                  <a:moveTo>
                    <a:pt x="960" y="0"/>
                  </a:moveTo>
                  <a:cubicBezTo>
                    <a:pt x="853" y="0"/>
                    <a:pt x="757" y="35"/>
                    <a:pt x="661" y="83"/>
                  </a:cubicBezTo>
                  <a:lnTo>
                    <a:pt x="486" y="161"/>
                  </a:lnTo>
                  <a:cubicBezTo>
                    <a:pt x="467" y="161"/>
                    <a:pt x="467" y="180"/>
                    <a:pt x="447" y="180"/>
                  </a:cubicBezTo>
                  <a:cubicBezTo>
                    <a:pt x="447" y="180"/>
                    <a:pt x="428" y="200"/>
                    <a:pt x="428" y="200"/>
                  </a:cubicBezTo>
                  <a:cubicBezTo>
                    <a:pt x="311" y="258"/>
                    <a:pt x="214" y="336"/>
                    <a:pt x="136" y="453"/>
                  </a:cubicBezTo>
                  <a:cubicBezTo>
                    <a:pt x="58" y="569"/>
                    <a:pt x="20" y="686"/>
                    <a:pt x="20" y="822"/>
                  </a:cubicBezTo>
                  <a:cubicBezTo>
                    <a:pt x="0" y="880"/>
                    <a:pt x="20" y="958"/>
                    <a:pt x="20" y="1017"/>
                  </a:cubicBezTo>
                  <a:cubicBezTo>
                    <a:pt x="58" y="1172"/>
                    <a:pt x="117" y="1269"/>
                    <a:pt x="214" y="1386"/>
                  </a:cubicBezTo>
                  <a:cubicBezTo>
                    <a:pt x="233" y="1406"/>
                    <a:pt x="272" y="1445"/>
                    <a:pt x="292" y="1464"/>
                  </a:cubicBezTo>
                  <a:cubicBezTo>
                    <a:pt x="311" y="1483"/>
                    <a:pt x="350" y="1522"/>
                    <a:pt x="370" y="1542"/>
                  </a:cubicBezTo>
                  <a:cubicBezTo>
                    <a:pt x="428" y="1561"/>
                    <a:pt x="506" y="1600"/>
                    <a:pt x="564" y="1620"/>
                  </a:cubicBezTo>
                  <a:cubicBezTo>
                    <a:pt x="564" y="1620"/>
                    <a:pt x="584" y="1639"/>
                    <a:pt x="584" y="1639"/>
                  </a:cubicBezTo>
                  <a:cubicBezTo>
                    <a:pt x="661" y="1658"/>
                    <a:pt x="720" y="1658"/>
                    <a:pt x="798" y="1678"/>
                  </a:cubicBezTo>
                  <a:lnTo>
                    <a:pt x="817" y="1678"/>
                  </a:lnTo>
                  <a:cubicBezTo>
                    <a:pt x="817" y="1678"/>
                    <a:pt x="953" y="1678"/>
                    <a:pt x="1031" y="1658"/>
                  </a:cubicBezTo>
                  <a:cubicBezTo>
                    <a:pt x="1050" y="1639"/>
                    <a:pt x="1167" y="1600"/>
                    <a:pt x="1206" y="1600"/>
                  </a:cubicBezTo>
                  <a:cubicBezTo>
                    <a:pt x="1206" y="1600"/>
                    <a:pt x="1206" y="1581"/>
                    <a:pt x="1206" y="1581"/>
                  </a:cubicBezTo>
                  <a:cubicBezTo>
                    <a:pt x="1362" y="1483"/>
                    <a:pt x="1381" y="1464"/>
                    <a:pt x="1498" y="1328"/>
                  </a:cubicBezTo>
                  <a:cubicBezTo>
                    <a:pt x="1537" y="1269"/>
                    <a:pt x="1575" y="1211"/>
                    <a:pt x="1595" y="1133"/>
                  </a:cubicBezTo>
                  <a:cubicBezTo>
                    <a:pt x="1614" y="1114"/>
                    <a:pt x="1614" y="1075"/>
                    <a:pt x="1614" y="1056"/>
                  </a:cubicBezTo>
                  <a:cubicBezTo>
                    <a:pt x="1634" y="1017"/>
                    <a:pt x="1653" y="978"/>
                    <a:pt x="1673" y="939"/>
                  </a:cubicBezTo>
                  <a:cubicBezTo>
                    <a:pt x="1692" y="842"/>
                    <a:pt x="1712" y="744"/>
                    <a:pt x="1692" y="667"/>
                  </a:cubicBezTo>
                  <a:cubicBezTo>
                    <a:pt x="1692" y="569"/>
                    <a:pt x="1673" y="472"/>
                    <a:pt x="1634" y="394"/>
                  </a:cubicBezTo>
                  <a:cubicBezTo>
                    <a:pt x="1595" y="336"/>
                    <a:pt x="1556" y="297"/>
                    <a:pt x="1517" y="239"/>
                  </a:cubicBezTo>
                  <a:cubicBezTo>
                    <a:pt x="1439" y="141"/>
                    <a:pt x="1342" y="83"/>
                    <a:pt x="1206" y="44"/>
                  </a:cubicBezTo>
                  <a:cubicBezTo>
                    <a:pt x="1148" y="25"/>
                    <a:pt x="1089" y="5"/>
                    <a:pt x="1031" y="5"/>
                  </a:cubicBezTo>
                  <a:cubicBezTo>
                    <a:pt x="1007" y="2"/>
                    <a:pt x="983" y="0"/>
                    <a:pt x="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9" name="Google Shape;529;p36"/>
            <p:cNvSpPr/>
            <p:nvPr/>
          </p:nvSpPr>
          <p:spPr>
            <a:xfrm>
              <a:off x="-6647000" y="1826313"/>
              <a:ext cx="50100" cy="47225"/>
            </a:xfrm>
            <a:custGeom>
              <a:avLst/>
              <a:gdLst/>
              <a:ahLst/>
              <a:cxnLst/>
              <a:rect l="l" t="t" r="r" b="b"/>
              <a:pathLst>
                <a:path w="2004" h="1889" extrusionOk="0">
                  <a:moveTo>
                    <a:pt x="1278" y="0"/>
                  </a:moveTo>
                  <a:cubicBezTo>
                    <a:pt x="1230" y="0"/>
                    <a:pt x="1181" y="7"/>
                    <a:pt x="1129" y="22"/>
                  </a:cubicBezTo>
                  <a:cubicBezTo>
                    <a:pt x="1031" y="41"/>
                    <a:pt x="915" y="80"/>
                    <a:pt x="798" y="138"/>
                  </a:cubicBezTo>
                  <a:cubicBezTo>
                    <a:pt x="778" y="158"/>
                    <a:pt x="740" y="177"/>
                    <a:pt x="720" y="177"/>
                  </a:cubicBezTo>
                  <a:cubicBezTo>
                    <a:pt x="642" y="236"/>
                    <a:pt x="565" y="294"/>
                    <a:pt x="506" y="333"/>
                  </a:cubicBezTo>
                  <a:cubicBezTo>
                    <a:pt x="448" y="372"/>
                    <a:pt x="409" y="411"/>
                    <a:pt x="370" y="469"/>
                  </a:cubicBezTo>
                  <a:cubicBezTo>
                    <a:pt x="273" y="547"/>
                    <a:pt x="195" y="644"/>
                    <a:pt x="137" y="741"/>
                  </a:cubicBezTo>
                  <a:cubicBezTo>
                    <a:pt x="78" y="819"/>
                    <a:pt x="39" y="916"/>
                    <a:pt x="20" y="1014"/>
                  </a:cubicBezTo>
                  <a:cubicBezTo>
                    <a:pt x="0" y="1111"/>
                    <a:pt x="0" y="1189"/>
                    <a:pt x="20" y="1286"/>
                  </a:cubicBezTo>
                  <a:cubicBezTo>
                    <a:pt x="39" y="1344"/>
                    <a:pt x="59" y="1403"/>
                    <a:pt x="78" y="1461"/>
                  </a:cubicBezTo>
                  <a:cubicBezTo>
                    <a:pt x="137" y="1578"/>
                    <a:pt x="214" y="1655"/>
                    <a:pt x="331" y="1733"/>
                  </a:cubicBezTo>
                  <a:cubicBezTo>
                    <a:pt x="389" y="1772"/>
                    <a:pt x="467" y="1811"/>
                    <a:pt x="526" y="1830"/>
                  </a:cubicBezTo>
                  <a:cubicBezTo>
                    <a:pt x="545" y="1830"/>
                    <a:pt x="565" y="1850"/>
                    <a:pt x="565" y="1850"/>
                  </a:cubicBezTo>
                  <a:cubicBezTo>
                    <a:pt x="662" y="1869"/>
                    <a:pt x="740" y="1889"/>
                    <a:pt x="837" y="1889"/>
                  </a:cubicBezTo>
                  <a:cubicBezTo>
                    <a:pt x="915" y="1889"/>
                    <a:pt x="992" y="1889"/>
                    <a:pt x="1051" y="1869"/>
                  </a:cubicBezTo>
                  <a:lnTo>
                    <a:pt x="1090" y="1869"/>
                  </a:lnTo>
                  <a:cubicBezTo>
                    <a:pt x="1187" y="1850"/>
                    <a:pt x="1265" y="1830"/>
                    <a:pt x="1342" y="1792"/>
                  </a:cubicBezTo>
                  <a:cubicBezTo>
                    <a:pt x="1440" y="1753"/>
                    <a:pt x="1498" y="1694"/>
                    <a:pt x="1556" y="1617"/>
                  </a:cubicBezTo>
                  <a:cubicBezTo>
                    <a:pt x="1634" y="1539"/>
                    <a:pt x="1673" y="1461"/>
                    <a:pt x="1712" y="1364"/>
                  </a:cubicBezTo>
                  <a:cubicBezTo>
                    <a:pt x="1712" y="1344"/>
                    <a:pt x="1731" y="1305"/>
                    <a:pt x="1731" y="1266"/>
                  </a:cubicBezTo>
                  <a:cubicBezTo>
                    <a:pt x="1790" y="1228"/>
                    <a:pt x="1848" y="1169"/>
                    <a:pt x="1887" y="1111"/>
                  </a:cubicBezTo>
                  <a:cubicBezTo>
                    <a:pt x="1945" y="1033"/>
                    <a:pt x="1965" y="936"/>
                    <a:pt x="1984" y="839"/>
                  </a:cubicBezTo>
                  <a:cubicBezTo>
                    <a:pt x="2004" y="761"/>
                    <a:pt x="2004" y="664"/>
                    <a:pt x="1984" y="566"/>
                  </a:cubicBezTo>
                  <a:cubicBezTo>
                    <a:pt x="1965" y="508"/>
                    <a:pt x="1945" y="450"/>
                    <a:pt x="1926" y="391"/>
                  </a:cubicBezTo>
                  <a:cubicBezTo>
                    <a:pt x="1868" y="275"/>
                    <a:pt x="1790" y="197"/>
                    <a:pt x="1673" y="119"/>
                  </a:cubicBezTo>
                  <a:cubicBezTo>
                    <a:pt x="1615" y="99"/>
                    <a:pt x="1576" y="61"/>
                    <a:pt x="1518" y="41"/>
                  </a:cubicBezTo>
                  <a:cubicBezTo>
                    <a:pt x="1433" y="17"/>
                    <a:pt x="1357" y="0"/>
                    <a:pt x="1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0" name="Google Shape;530;p36"/>
            <p:cNvSpPr/>
            <p:nvPr/>
          </p:nvSpPr>
          <p:spPr>
            <a:xfrm>
              <a:off x="-6600800" y="1990713"/>
              <a:ext cx="46700" cy="46700"/>
            </a:xfrm>
            <a:custGeom>
              <a:avLst/>
              <a:gdLst/>
              <a:ahLst/>
              <a:cxnLst/>
              <a:rect l="l" t="t" r="r" b="b"/>
              <a:pathLst>
                <a:path w="1868" h="1868" extrusionOk="0">
                  <a:moveTo>
                    <a:pt x="875" y="0"/>
                  </a:moveTo>
                  <a:cubicBezTo>
                    <a:pt x="759" y="0"/>
                    <a:pt x="642" y="20"/>
                    <a:pt x="525" y="78"/>
                  </a:cubicBezTo>
                  <a:lnTo>
                    <a:pt x="506" y="78"/>
                  </a:lnTo>
                  <a:cubicBezTo>
                    <a:pt x="506" y="78"/>
                    <a:pt x="486" y="78"/>
                    <a:pt x="486" y="97"/>
                  </a:cubicBezTo>
                  <a:cubicBezTo>
                    <a:pt x="448" y="117"/>
                    <a:pt x="389" y="156"/>
                    <a:pt x="331" y="195"/>
                  </a:cubicBezTo>
                  <a:cubicBezTo>
                    <a:pt x="331" y="195"/>
                    <a:pt x="311" y="214"/>
                    <a:pt x="292" y="233"/>
                  </a:cubicBezTo>
                  <a:cubicBezTo>
                    <a:pt x="253" y="272"/>
                    <a:pt x="214" y="331"/>
                    <a:pt x="175" y="370"/>
                  </a:cubicBezTo>
                  <a:cubicBezTo>
                    <a:pt x="175" y="370"/>
                    <a:pt x="175" y="370"/>
                    <a:pt x="175" y="389"/>
                  </a:cubicBezTo>
                  <a:lnTo>
                    <a:pt x="156" y="389"/>
                  </a:lnTo>
                  <a:cubicBezTo>
                    <a:pt x="117" y="467"/>
                    <a:pt x="78" y="525"/>
                    <a:pt x="59" y="603"/>
                  </a:cubicBezTo>
                  <a:cubicBezTo>
                    <a:pt x="39" y="622"/>
                    <a:pt x="39" y="642"/>
                    <a:pt x="39" y="642"/>
                  </a:cubicBezTo>
                  <a:cubicBezTo>
                    <a:pt x="20" y="720"/>
                    <a:pt x="20" y="798"/>
                    <a:pt x="0" y="856"/>
                  </a:cubicBezTo>
                  <a:cubicBezTo>
                    <a:pt x="0" y="856"/>
                    <a:pt x="0" y="875"/>
                    <a:pt x="0" y="875"/>
                  </a:cubicBezTo>
                  <a:cubicBezTo>
                    <a:pt x="0" y="953"/>
                    <a:pt x="0" y="1031"/>
                    <a:pt x="20" y="1109"/>
                  </a:cubicBezTo>
                  <a:cubicBezTo>
                    <a:pt x="20" y="1128"/>
                    <a:pt x="20" y="1128"/>
                    <a:pt x="20" y="1148"/>
                  </a:cubicBezTo>
                  <a:cubicBezTo>
                    <a:pt x="39" y="1206"/>
                    <a:pt x="59" y="1284"/>
                    <a:pt x="97" y="1342"/>
                  </a:cubicBezTo>
                  <a:cubicBezTo>
                    <a:pt x="97" y="1342"/>
                    <a:pt x="97" y="1362"/>
                    <a:pt x="97" y="1362"/>
                  </a:cubicBezTo>
                  <a:cubicBezTo>
                    <a:pt x="97" y="1362"/>
                    <a:pt x="97" y="1381"/>
                    <a:pt x="117" y="1381"/>
                  </a:cubicBezTo>
                  <a:cubicBezTo>
                    <a:pt x="136" y="1420"/>
                    <a:pt x="175" y="1498"/>
                    <a:pt x="214" y="1537"/>
                  </a:cubicBezTo>
                  <a:cubicBezTo>
                    <a:pt x="214" y="1537"/>
                    <a:pt x="214" y="1537"/>
                    <a:pt x="214" y="1556"/>
                  </a:cubicBezTo>
                  <a:cubicBezTo>
                    <a:pt x="331" y="1673"/>
                    <a:pt x="448" y="1731"/>
                    <a:pt x="603" y="1809"/>
                  </a:cubicBezTo>
                  <a:cubicBezTo>
                    <a:pt x="623" y="1809"/>
                    <a:pt x="642" y="1828"/>
                    <a:pt x="642" y="1828"/>
                  </a:cubicBezTo>
                  <a:cubicBezTo>
                    <a:pt x="720" y="1848"/>
                    <a:pt x="798" y="1867"/>
                    <a:pt x="875" y="1867"/>
                  </a:cubicBezTo>
                  <a:cubicBezTo>
                    <a:pt x="953" y="1867"/>
                    <a:pt x="1031" y="1848"/>
                    <a:pt x="1109" y="1848"/>
                  </a:cubicBezTo>
                  <a:cubicBezTo>
                    <a:pt x="1128" y="1848"/>
                    <a:pt x="1148" y="1848"/>
                    <a:pt x="1148" y="1828"/>
                  </a:cubicBezTo>
                  <a:cubicBezTo>
                    <a:pt x="1225" y="1809"/>
                    <a:pt x="1303" y="1789"/>
                    <a:pt x="1381" y="1751"/>
                  </a:cubicBezTo>
                  <a:cubicBezTo>
                    <a:pt x="1439" y="1712"/>
                    <a:pt x="1517" y="1673"/>
                    <a:pt x="1576" y="1634"/>
                  </a:cubicBezTo>
                  <a:cubicBezTo>
                    <a:pt x="1692" y="1517"/>
                    <a:pt x="1770" y="1381"/>
                    <a:pt x="1828" y="1225"/>
                  </a:cubicBezTo>
                  <a:cubicBezTo>
                    <a:pt x="1867" y="1148"/>
                    <a:pt x="1867" y="1050"/>
                    <a:pt x="1867" y="953"/>
                  </a:cubicBezTo>
                  <a:cubicBezTo>
                    <a:pt x="1867" y="856"/>
                    <a:pt x="1828" y="778"/>
                    <a:pt x="1790" y="681"/>
                  </a:cubicBezTo>
                  <a:cubicBezTo>
                    <a:pt x="1751" y="603"/>
                    <a:pt x="1692" y="525"/>
                    <a:pt x="1614" y="467"/>
                  </a:cubicBezTo>
                  <a:cubicBezTo>
                    <a:pt x="1576" y="428"/>
                    <a:pt x="1517" y="389"/>
                    <a:pt x="1478" y="370"/>
                  </a:cubicBezTo>
                  <a:cubicBezTo>
                    <a:pt x="1439" y="331"/>
                    <a:pt x="1401" y="292"/>
                    <a:pt x="1381" y="233"/>
                  </a:cubicBezTo>
                  <a:cubicBezTo>
                    <a:pt x="1303" y="136"/>
                    <a:pt x="1187" y="78"/>
                    <a:pt x="1070" y="39"/>
                  </a:cubicBezTo>
                  <a:cubicBezTo>
                    <a:pt x="1012" y="20"/>
                    <a:pt x="934" y="0"/>
                    <a:pt x="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1" name="Google Shape;531;p36"/>
            <p:cNvSpPr/>
            <p:nvPr/>
          </p:nvSpPr>
          <p:spPr>
            <a:xfrm>
              <a:off x="-6497725" y="2183738"/>
              <a:ext cx="42800" cy="45450"/>
            </a:xfrm>
            <a:custGeom>
              <a:avLst/>
              <a:gdLst/>
              <a:ahLst/>
              <a:cxnLst/>
              <a:rect l="l" t="t" r="r" b="b"/>
              <a:pathLst>
                <a:path w="1712" h="1818" extrusionOk="0">
                  <a:moveTo>
                    <a:pt x="1031" y="1"/>
                  </a:moveTo>
                  <a:cubicBezTo>
                    <a:pt x="856" y="1"/>
                    <a:pt x="720" y="39"/>
                    <a:pt x="564" y="98"/>
                  </a:cubicBezTo>
                  <a:cubicBezTo>
                    <a:pt x="487" y="137"/>
                    <a:pt x="409" y="195"/>
                    <a:pt x="351" y="234"/>
                  </a:cubicBezTo>
                  <a:cubicBezTo>
                    <a:pt x="331" y="253"/>
                    <a:pt x="331" y="253"/>
                    <a:pt x="312" y="273"/>
                  </a:cubicBezTo>
                  <a:cubicBezTo>
                    <a:pt x="253" y="331"/>
                    <a:pt x="195" y="389"/>
                    <a:pt x="156" y="448"/>
                  </a:cubicBezTo>
                  <a:cubicBezTo>
                    <a:pt x="137" y="487"/>
                    <a:pt x="117" y="526"/>
                    <a:pt x="98" y="565"/>
                  </a:cubicBezTo>
                  <a:cubicBezTo>
                    <a:pt x="78" y="603"/>
                    <a:pt x="59" y="642"/>
                    <a:pt x="39" y="681"/>
                  </a:cubicBezTo>
                  <a:cubicBezTo>
                    <a:pt x="39" y="681"/>
                    <a:pt x="39" y="701"/>
                    <a:pt x="39" y="701"/>
                  </a:cubicBezTo>
                  <a:cubicBezTo>
                    <a:pt x="20" y="740"/>
                    <a:pt x="20" y="778"/>
                    <a:pt x="20" y="817"/>
                  </a:cubicBezTo>
                  <a:cubicBezTo>
                    <a:pt x="20" y="856"/>
                    <a:pt x="0" y="895"/>
                    <a:pt x="0" y="915"/>
                  </a:cubicBezTo>
                  <a:cubicBezTo>
                    <a:pt x="0" y="934"/>
                    <a:pt x="0" y="934"/>
                    <a:pt x="0" y="954"/>
                  </a:cubicBezTo>
                  <a:cubicBezTo>
                    <a:pt x="0" y="1031"/>
                    <a:pt x="0" y="1090"/>
                    <a:pt x="0" y="1167"/>
                  </a:cubicBezTo>
                  <a:cubicBezTo>
                    <a:pt x="39" y="1284"/>
                    <a:pt x="98" y="1401"/>
                    <a:pt x="175" y="1498"/>
                  </a:cubicBezTo>
                  <a:cubicBezTo>
                    <a:pt x="253" y="1595"/>
                    <a:pt x="370" y="1654"/>
                    <a:pt x="487" y="1693"/>
                  </a:cubicBezTo>
                  <a:cubicBezTo>
                    <a:pt x="564" y="1731"/>
                    <a:pt x="642" y="1751"/>
                    <a:pt x="740" y="1790"/>
                  </a:cubicBezTo>
                  <a:cubicBezTo>
                    <a:pt x="808" y="1804"/>
                    <a:pt x="867" y="1817"/>
                    <a:pt x="930" y="1817"/>
                  </a:cubicBezTo>
                  <a:cubicBezTo>
                    <a:pt x="957" y="1817"/>
                    <a:pt x="983" y="1815"/>
                    <a:pt x="1012" y="1809"/>
                  </a:cubicBezTo>
                  <a:cubicBezTo>
                    <a:pt x="1109" y="1809"/>
                    <a:pt x="1206" y="1790"/>
                    <a:pt x="1284" y="1751"/>
                  </a:cubicBezTo>
                  <a:cubicBezTo>
                    <a:pt x="1362" y="1712"/>
                    <a:pt x="1440" y="1654"/>
                    <a:pt x="1498" y="1576"/>
                  </a:cubicBezTo>
                  <a:cubicBezTo>
                    <a:pt x="1556" y="1498"/>
                    <a:pt x="1615" y="1420"/>
                    <a:pt x="1634" y="1323"/>
                  </a:cubicBezTo>
                  <a:cubicBezTo>
                    <a:pt x="1654" y="1265"/>
                    <a:pt x="1654" y="1206"/>
                    <a:pt x="1673" y="1148"/>
                  </a:cubicBezTo>
                  <a:cubicBezTo>
                    <a:pt x="1673" y="1070"/>
                    <a:pt x="1673" y="1012"/>
                    <a:pt x="1654" y="954"/>
                  </a:cubicBezTo>
                  <a:cubicBezTo>
                    <a:pt x="1693" y="895"/>
                    <a:pt x="1712" y="817"/>
                    <a:pt x="1712" y="759"/>
                  </a:cubicBezTo>
                  <a:cubicBezTo>
                    <a:pt x="1693" y="701"/>
                    <a:pt x="1693" y="623"/>
                    <a:pt x="1693" y="565"/>
                  </a:cubicBezTo>
                  <a:cubicBezTo>
                    <a:pt x="1654" y="448"/>
                    <a:pt x="1615" y="331"/>
                    <a:pt x="1517" y="253"/>
                  </a:cubicBezTo>
                  <a:cubicBezTo>
                    <a:pt x="1479" y="195"/>
                    <a:pt x="1440" y="156"/>
                    <a:pt x="1381" y="117"/>
                  </a:cubicBezTo>
                  <a:cubicBezTo>
                    <a:pt x="1284" y="59"/>
                    <a:pt x="1167" y="20"/>
                    <a:pt x="1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2" name="Google Shape;532;p36"/>
            <p:cNvSpPr/>
            <p:nvPr/>
          </p:nvSpPr>
          <p:spPr>
            <a:xfrm>
              <a:off x="-6384425" y="2265913"/>
              <a:ext cx="38425" cy="36500"/>
            </a:xfrm>
            <a:custGeom>
              <a:avLst/>
              <a:gdLst/>
              <a:ahLst/>
              <a:cxnLst/>
              <a:rect l="l" t="t" r="r" b="b"/>
              <a:pathLst>
                <a:path w="1537" h="1460" extrusionOk="0">
                  <a:moveTo>
                    <a:pt x="661" y="0"/>
                  </a:moveTo>
                  <a:cubicBezTo>
                    <a:pt x="584" y="0"/>
                    <a:pt x="486" y="39"/>
                    <a:pt x="409" y="78"/>
                  </a:cubicBezTo>
                  <a:cubicBezTo>
                    <a:pt x="311" y="117"/>
                    <a:pt x="253" y="175"/>
                    <a:pt x="195" y="253"/>
                  </a:cubicBezTo>
                  <a:cubicBezTo>
                    <a:pt x="117" y="312"/>
                    <a:pt x="78" y="389"/>
                    <a:pt x="39" y="487"/>
                  </a:cubicBezTo>
                  <a:cubicBezTo>
                    <a:pt x="39" y="545"/>
                    <a:pt x="20" y="623"/>
                    <a:pt x="20" y="681"/>
                  </a:cubicBezTo>
                  <a:cubicBezTo>
                    <a:pt x="0" y="798"/>
                    <a:pt x="39" y="915"/>
                    <a:pt x="97" y="1031"/>
                  </a:cubicBezTo>
                  <a:cubicBezTo>
                    <a:pt x="117" y="1090"/>
                    <a:pt x="156" y="1129"/>
                    <a:pt x="195" y="1187"/>
                  </a:cubicBezTo>
                  <a:cubicBezTo>
                    <a:pt x="272" y="1284"/>
                    <a:pt x="370" y="1342"/>
                    <a:pt x="506" y="1401"/>
                  </a:cubicBezTo>
                  <a:lnTo>
                    <a:pt x="603" y="1420"/>
                  </a:lnTo>
                  <a:cubicBezTo>
                    <a:pt x="681" y="1459"/>
                    <a:pt x="778" y="1459"/>
                    <a:pt x="875" y="1459"/>
                  </a:cubicBezTo>
                  <a:cubicBezTo>
                    <a:pt x="973" y="1459"/>
                    <a:pt x="1050" y="1420"/>
                    <a:pt x="1148" y="1381"/>
                  </a:cubicBezTo>
                  <a:cubicBezTo>
                    <a:pt x="1225" y="1342"/>
                    <a:pt x="1303" y="1284"/>
                    <a:pt x="1362" y="1206"/>
                  </a:cubicBezTo>
                  <a:cubicBezTo>
                    <a:pt x="1420" y="1148"/>
                    <a:pt x="1478" y="1070"/>
                    <a:pt x="1498" y="973"/>
                  </a:cubicBezTo>
                  <a:cubicBezTo>
                    <a:pt x="1517" y="915"/>
                    <a:pt x="1517" y="837"/>
                    <a:pt x="1537" y="778"/>
                  </a:cubicBezTo>
                  <a:cubicBezTo>
                    <a:pt x="1537" y="662"/>
                    <a:pt x="1517" y="545"/>
                    <a:pt x="1459" y="428"/>
                  </a:cubicBezTo>
                  <a:cubicBezTo>
                    <a:pt x="1420" y="370"/>
                    <a:pt x="1381" y="331"/>
                    <a:pt x="1362" y="273"/>
                  </a:cubicBezTo>
                  <a:cubicBezTo>
                    <a:pt x="1264" y="175"/>
                    <a:pt x="1167" y="117"/>
                    <a:pt x="1050" y="59"/>
                  </a:cubicBezTo>
                  <a:lnTo>
                    <a:pt x="953" y="39"/>
                  </a:lnTo>
                  <a:cubicBezTo>
                    <a:pt x="856" y="0"/>
                    <a:pt x="759" y="0"/>
                    <a:pt x="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3" name="Google Shape;533;p36"/>
            <p:cNvSpPr/>
            <p:nvPr/>
          </p:nvSpPr>
          <p:spPr>
            <a:xfrm>
              <a:off x="-6304200" y="2401563"/>
              <a:ext cx="56900" cy="53025"/>
            </a:xfrm>
            <a:custGeom>
              <a:avLst/>
              <a:gdLst/>
              <a:ahLst/>
              <a:cxnLst/>
              <a:rect l="l" t="t" r="r" b="b"/>
              <a:pathLst>
                <a:path w="2276" h="2121" extrusionOk="0">
                  <a:moveTo>
                    <a:pt x="1284" y="1"/>
                  </a:moveTo>
                  <a:cubicBezTo>
                    <a:pt x="1206" y="1"/>
                    <a:pt x="1128" y="1"/>
                    <a:pt x="1051" y="20"/>
                  </a:cubicBezTo>
                  <a:cubicBezTo>
                    <a:pt x="973" y="40"/>
                    <a:pt x="914" y="59"/>
                    <a:pt x="856" y="98"/>
                  </a:cubicBezTo>
                  <a:cubicBezTo>
                    <a:pt x="837" y="98"/>
                    <a:pt x="817" y="98"/>
                    <a:pt x="817" y="118"/>
                  </a:cubicBezTo>
                  <a:cubicBezTo>
                    <a:pt x="798" y="118"/>
                    <a:pt x="759" y="137"/>
                    <a:pt x="739" y="156"/>
                  </a:cubicBezTo>
                  <a:cubicBezTo>
                    <a:pt x="720" y="156"/>
                    <a:pt x="681" y="176"/>
                    <a:pt x="662" y="176"/>
                  </a:cubicBezTo>
                  <a:cubicBezTo>
                    <a:pt x="642" y="195"/>
                    <a:pt x="623" y="195"/>
                    <a:pt x="603" y="215"/>
                  </a:cubicBezTo>
                  <a:cubicBezTo>
                    <a:pt x="506" y="273"/>
                    <a:pt x="428" y="331"/>
                    <a:pt x="350" y="390"/>
                  </a:cubicBezTo>
                  <a:cubicBezTo>
                    <a:pt x="311" y="448"/>
                    <a:pt x="234" y="526"/>
                    <a:pt x="195" y="584"/>
                  </a:cubicBezTo>
                  <a:cubicBezTo>
                    <a:pt x="156" y="623"/>
                    <a:pt x="136" y="682"/>
                    <a:pt x="117" y="720"/>
                  </a:cubicBezTo>
                  <a:cubicBezTo>
                    <a:pt x="98" y="779"/>
                    <a:pt x="78" y="818"/>
                    <a:pt x="59" y="857"/>
                  </a:cubicBezTo>
                  <a:cubicBezTo>
                    <a:pt x="59" y="876"/>
                    <a:pt x="59" y="876"/>
                    <a:pt x="39" y="895"/>
                  </a:cubicBezTo>
                  <a:cubicBezTo>
                    <a:pt x="39" y="973"/>
                    <a:pt x="20" y="1051"/>
                    <a:pt x="0" y="1109"/>
                  </a:cubicBezTo>
                  <a:cubicBezTo>
                    <a:pt x="0" y="1129"/>
                    <a:pt x="0" y="1148"/>
                    <a:pt x="0" y="1187"/>
                  </a:cubicBezTo>
                  <a:cubicBezTo>
                    <a:pt x="0" y="1246"/>
                    <a:pt x="20" y="1323"/>
                    <a:pt x="20" y="1382"/>
                  </a:cubicBezTo>
                  <a:cubicBezTo>
                    <a:pt x="20" y="1382"/>
                    <a:pt x="20" y="1401"/>
                    <a:pt x="20" y="1401"/>
                  </a:cubicBezTo>
                  <a:cubicBezTo>
                    <a:pt x="39" y="1460"/>
                    <a:pt x="59" y="1518"/>
                    <a:pt x="78" y="1576"/>
                  </a:cubicBezTo>
                  <a:cubicBezTo>
                    <a:pt x="117" y="1635"/>
                    <a:pt x="156" y="1673"/>
                    <a:pt x="175" y="1732"/>
                  </a:cubicBezTo>
                  <a:cubicBezTo>
                    <a:pt x="234" y="1790"/>
                    <a:pt x="350" y="1868"/>
                    <a:pt x="428" y="1926"/>
                  </a:cubicBezTo>
                  <a:cubicBezTo>
                    <a:pt x="525" y="1965"/>
                    <a:pt x="623" y="2024"/>
                    <a:pt x="720" y="2062"/>
                  </a:cubicBezTo>
                  <a:lnTo>
                    <a:pt x="798" y="2062"/>
                  </a:lnTo>
                  <a:cubicBezTo>
                    <a:pt x="876" y="2082"/>
                    <a:pt x="953" y="2101"/>
                    <a:pt x="1051" y="2121"/>
                  </a:cubicBezTo>
                  <a:cubicBezTo>
                    <a:pt x="1148" y="2121"/>
                    <a:pt x="1245" y="2101"/>
                    <a:pt x="1362" y="2101"/>
                  </a:cubicBezTo>
                  <a:cubicBezTo>
                    <a:pt x="1459" y="2082"/>
                    <a:pt x="1556" y="2043"/>
                    <a:pt x="1634" y="2004"/>
                  </a:cubicBezTo>
                  <a:cubicBezTo>
                    <a:pt x="1731" y="1965"/>
                    <a:pt x="1829" y="1907"/>
                    <a:pt x="1906" y="1849"/>
                  </a:cubicBezTo>
                  <a:cubicBezTo>
                    <a:pt x="1926" y="1829"/>
                    <a:pt x="1926" y="1810"/>
                    <a:pt x="1945" y="1810"/>
                  </a:cubicBezTo>
                  <a:cubicBezTo>
                    <a:pt x="1984" y="1751"/>
                    <a:pt x="2062" y="1673"/>
                    <a:pt x="2101" y="1615"/>
                  </a:cubicBezTo>
                  <a:cubicBezTo>
                    <a:pt x="2198" y="1460"/>
                    <a:pt x="2237" y="1343"/>
                    <a:pt x="2256" y="1168"/>
                  </a:cubicBezTo>
                  <a:cubicBezTo>
                    <a:pt x="2276" y="1071"/>
                    <a:pt x="2256" y="954"/>
                    <a:pt x="2237" y="876"/>
                  </a:cubicBezTo>
                  <a:cubicBezTo>
                    <a:pt x="2237" y="857"/>
                    <a:pt x="2237" y="837"/>
                    <a:pt x="2237" y="818"/>
                  </a:cubicBezTo>
                  <a:cubicBezTo>
                    <a:pt x="2198" y="740"/>
                    <a:pt x="2179" y="662"/>
                    <a:pt x="2140" y="584"/>
                  </a:cubicBezTo>
                  <a:cubicBezTo>
                    <a:pt x="2120" y="526"/>
                    <a:pt x="2062" y="448"/>
                    <a:pt x="2023" y="390"/>
                  </a:cubicBezTo>
                  <a:cubicBezTo>
                    <a:pt x="2004" y="370"/>
                    <a:pt x="1984" y="351"/>
                    <a:pt x="1965" y="331"/>
                  </a:cubicBezTo>
                  <a:cubicBezTo>
                    <a:pt x="1965" y="331"/>
                    <a:pt x="1965" y="312"/>
                    <a:pt x="1945" y="312"/>
                  </a:cubicBezTo>
                  <a:cubicBezTo>
                    <a:pt x="1906" y="273"/>
                    <a:pt x="1848" y="215"/>
                    <a:pt x="1790" y="176"/>
                  </a:cubicBezTo>
                  <a:cubicBezTo>
                    <a:pt x="1770" y="156"/>
                    <a:pt x="1751" y="156"/>
                    <a:pt x="1751" y="137"/>
                  </a:cubicBezTo>
                  <a:cubicBezTo>
                    <a:pt x="1692" y="118"/>
                    <a:pt x="1595" y="59"/>
                    <a:pt x="1517" y="40"/>
                  </a:cubicBezTo>
                  <a:cubicBezTo>
                    <a:pt x="1459" y="20"/>
                    <a:pt x="1381" y="1"/>
                    <a:pt x="1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4" name="Google Shape;534;p36"/>
            <p:cNvSpPr/>
            <p:nvPr/>
          </p:nvSpPr>
          <p:spPr>
            <a:xfrm>
              <a:off x="-6434525" y="2357013"/>
              <a:ext cx="43300" cy="44100"/>
            </a:xfrm>
            <a:custGeom>
              <a:avLst/>
              <a:gdLst/>
              <a:ahLst/>
              <a:cxnLst/>
              <a:rect l="l" t="t" r="r" b="b"/>
              <a:pathLst>
                <a:path w="1732" h="1764" extrusionOk="0">
                  <a:moveTo>
                    <a:pt x="1054" y="0"/>
                  </a:moveTo>
                  <a:cubicBezTo>
                    <a:pt x="1015" y="0"/>
                    <a:pt x="975" y="5"/>
                    <a:pt x="934" y="13"/>
                  </a:cubicBezTo>
                  <a:cubicBezTo>
                    <a:pt x="876" y="13"/>
                    <a:pt x="837" y="13"/>
                    <a:pt x="779" y="32"/>
                  </a:cubicBezTo>
                  <a:lnTo>
                    <a:pt x="643" y="32"/>
                  </a:lnTo>
                  <a:cubicBezTo>
                    <a:pt x="584" y="52"/>
                    <a:pt x="526" y="71"/>
                    <a:pt x="468" y="91"/>
                  </a:cubicBezTo>
                  <a:cubicBezTo>
                    <a:pt x="351" y="149"/>
                    <a:pt x="254" y="227"/>
                    <a:pt x="195" y="344"/>
                  </a:cubicBezTo>
                  <a:cubicBezTo>
                    <a:pt x="156" y="402"/>
                    <a:pt x="118" y="480"/>
                    <a:pt x="98" y="538"/>
                  </a:cubicBezTo>
                  <a:cubicBezTo>
                    <a:pt x="79" y="558"/>
                    <a:pt x="79" y="558"/>
                    <a:pt x="79" y="577"/>
                  </a:cubicBezTo>
                  <a:cubicBezTo>
                    <a:pt x="59" y="596"/>
                    <a:pt x="59" y="635"/>
                    <a:pt x="59" y="655"/>
                  </a:cubicBezTo>
                  <a:cubicBezTo>
                    <a:pt x="40" y="733"/>
                    <a:pt x="1" y="830"/>
                    <a:pt x="1" y="927"/>
                  </a:cubicBezTo>
                  <a:cubicBezTo>
                    <a:pt x="1" y="927"/>
                    <a:pt x="1" y="946"/>
                    <a:pt x="1" y="966"/>
                  </a:cubicBezTo>
                  <a:cubicBezTo>
                    <a:pt x="1" y="1024"/>
                    <a:pt x="20" y="1102"/>
                    <a:pt x="20" y="1180"/>
                  </a:cubicBezTo>
                  <a:cubicBezTo>
                    <a:pt x="59" y="1297"/>
                    <a:pt x="98" y="1413"/>
                    <a:pt x="195" y="1511"/>
                  </a:cubicBezTo>
                  <a:cubicBezTo>
                    <a:pt x="273" y="1608"/>
                    <a:pt x="370" y="1666"/>
                    <a:pt x="507" y="1705"/>
                  </a:cubicBezTo>
                  <a:cubicBezTo>
                    <a:pt x="507" y="1705"/>
                    <a:pt x="507" y="1705"/>
                    <a:pt x="526" y="1724"/>
                  </a:cubicBezTo>
                  <a:cubicBezTo>
                    <a:pt x="565" y="1724"/>
                    <a:pt x="682" y="1744"/>
                    <a:pt x="720" y="1763"/>
                  </a:cubicBezTo>
                  <a:lnTo>
                    <a:pt x="759" y="1763"/>
                  </a:lnTo>
                  <a:cubicBezTo>
                    <a:pt x="818" y="1763"/>
                    <a:pt x="896" y="1744"/>
                    <a:pt x="954" y="1744"/>
                  </a:cubicBezTo>
                  <a:lnTo>
                    <a:pt x="973" y="1744"/>
                  </a:lnTo>
                  <a:cubicBezTo>
                    <a:pt x="973" y="1744"/>
                    <a:pt x="993" y="1744"/>
                    <a:pt x="993" y="1724"/>
                  </a:cubicBezTo>
                  <a:cubicBezTo>
                    <a:pt x="1051" y="1705"/>
                    <a:pt x="1129" y="1686"/>
                    <a:pt x="1168" y="1666"/>
                  </a:cubicBezTo>
                  <a:lnTo>
                    <a:pt x="1187" y="1666"/>
                  </a:lnTo>
                  <a:cubicBezTo>
                    <a:pt x="1207" y="1666"/>
                    <a:pt x="1207" y="1647"/>
                    <a:pt x="1207" y="1647"/>
                  </a:cubicBezTo>
                  <a:cubicBezTo>
                    <a:pt x="1246" y="1627"/>
                    <a:pt x="1265" y="1608"/>
                    <a:pt x="1304" y="1588"/>
                  </a:cubicBezTo>
                  <a:cubicBezTo>
                    <a:pt x="1323" y="1569"/>
                    <a:pt x="1362" y="1549"/>
                    <a:pt x="1382" y="1530"/>
                  </a:cubicBezTo>
                  <a:cubicBezTo>
                    <a:pt x="1401" y="1530"/>
                    <a:pt x="1421" y="1511"/>
                    <a:pt x="1421" y="1491"/>
                  </a:cubicBezTo>
                  <a:cubicBezTo>
                    <a:pt x="1479" y="1452"/>
                    <a:pt x="1518" y="1394"/>
                    <a:pt x="1557" y="1355"/>
                  </a:cubicBezTo>
                  <a:cubicBezTo>
                    <a:pt x="1557" y="1355"/>
                    <a:pt x="1557" y="1335"/>
                    <a:pt x="1557" y="1335"/>
                  </a:cubicBezTo>
                  <a:cubicBezTo>
                    <a:pt x="1576" y="1335"/>
                    <a:pt x="1576" y="1316"/>
                    <a:pt x="1576" y="1316"/>
                  </a:cubicBezTo>
                  <a:cubicBezTo>
                    <a:pt x="1576" y="1316"/>
                    <a:pt x="1576" y="1316"/>
                    <a:pt x="1596" y="1297"/>
                  </a:cubicBezTo>
                  <a:cubicBezTo>
                    <a:pt x="1615" y="1238"/>
                    <a:pt x="1654" y="1180"/>
                    <a:pt x="1674" y="1122"/>
                  </a:cubicBezTo>
                  <a:cubicBezTo>
                    <a:pt x="1674" y="1122"/>
                    <a:pt x="1674" y="1102"/>
                    <a:pt x="1693" y="1102"/>
                  </a:cubicBezTo>
                  <a:cubicBezTo>
                    <a:pt x="1693" y="1083"/>
                    <a:pt x="1693" y="1083"/>
                    <a:pt x="1693" y="1063"/>
                  </a:cubicBezTo>
                  <a:cubicBezTo>
                    <a:pt x="1712" y="1005"/>
                    <a:pt x="1712" y="927"/>
                    <a:pt x="1732" y="869"/>
                  </a:cubicBezTo>
                  <a:cubicBezTo>
                    <a:pt x="1732" y="869"/>
                    <a:pt x="1732" y="869"/>
                    <a:pt x="1732" y="849"/>
                  </a:cubicBezTo>
                  <a:cubicBezTo>
                    <a:pt x="1732" y="849"/>
                    <a:pt x="1732" y="830"/>
                    <a:pt x="1732" y="830"/>
                  </a:cubicBezTo>
                  <a:cubicBezTo>
                    <a:pt x="1732" y="771"/>
                    <a:pt x="1732" y="694"/>
                    <a:pt x="1712" y="635"/>
                  </a:cubicBezTo>
                  <a:cubicBezTo>
                    <a:pt x="1712" y="635"/>
                    <a:pt x="1712" y="616"/>
                    <a:pt x="1712" y="616"/>
                  </a:cubicBezTo>
                  <a:cubicBezTo>
                    <a:pt x="1712" y="616"/>
                    <a:pt x="1712" y="616"/>
                    <a:pt x="1712" y="596"/>
                  </a:cubicBezTo>
                  <a:cubicBezTo>
                    <a:pt x="1693" y="577"/>
                    <a:pt x="1693" y="519"/>
                    <a:pt x="1674" y="519"/>
                  </a:cubicBezTo>
                  <a:cubicBezTo>
                    <a:pt x="1674" y="480"/>
                    <a:pt x="1654" y="441"/>
                    <a:pt x="1654" y="421"/>
                  </a:cubicBezTo>
                  <a:cubicBezTo>
                    <a:pt x="1635" y="402"/>
                    <a:pt x="1635" y="402"/>
                    <a:pt x="1635" y="382"/>
                  </a:cubicBezTo>
                  <a:cubicBezTo>
                    <a:pt x="1596" y="305"/>
                    <a:pt x="1537" y="227"/>
                    <a:pt x="1460" y="169"/>
                  </a:cubicBezTo>
                  <a:cubicBezTo>
                    <a:pt x="1382" y="110"/>
                    <a:pt x="1304" y="52"/>
                    <a:pt x="1207" y="32"/>
                  </a:cubicBezTo>
                  <a:cubicBezTo>
                    <a:pt x="1161" y="10"/>
                    <a:pt x="1109" y="0"/>
                    <a:pt x="10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5" name="Google Shape;535;p36"/>
            <p:cNvSpPr/>
            <p:nvPr/>
          </p:nvSpPr>
          <p:spPr>
            <a:xfrm>
              <a:off x="-6658175" y="2180813"/>
              <a:ext cx="46200" cy="42825"/>
            </a:xfrm>
            <a:custGeom>
              <a:avLst/>
              <a:gdLst/>
              <a:ahLst/>
              <a:cxnLst/>
              <a:rect l="l" t="t" r="r" b="b"/>
              <a:pathLst>
                <a:path w="1848" h="1713" extrusionOk="0">
                  <a:moveTo>
                    <a:pt x="1167" y="1"/>
                  </a:moveTo>
                  <a:cubicBezTo>
                    <a:pt x="1089" y="20"/>
                    <a:pt x="1031" y="20"/>
                    <a:pt x="973" y="20"/>
                  </a:cubicBezTo>
                  <a:cubicBezTo>
                    <a:pt x="856" y="59"/>
                    <a:pt x="739" y="98"/>
                    <a:pt x="642" y="195"/>
                  </a:cubicBezTo>
                  <a:cubicBezTo>
                    <a:pt x="506" y="273"/>
                    <a:pt x="370" y="370"/>
                    <a:pt x="234" y="468"/>
                  </a:cubicBezTo>
                  <a:cubicBezTo>
                    <a:pt x="175" y="526"/>
                    <a:pt x="117" y="604"/>
                    <a:pt x="78" y="701"/>
                  </a:cubicBezTo>
                  <a:cubicBezTo>
                    <a:pt x="20" y="779"/>
                    <a:pt x="0" y="876"/>
                    <a:pt x="0" y="973"/>
                  </a:cubicBezTo>
                  <a:cubicBezTo>
                    <a:pt x="0" y="1071"/>
                    <a:pt x="0" y="1148"/>
                    <a:pt x="39" y="1246"/>
                  </a:cubicBezTo>
                  <a:cubicBezTo>
                    <a:pt x="78" y="1323"/>
                    <a:pt x="117" y="1421"/>
                    <a:pt x="175" y="1479"/>
                  </a:cubicBezTo>
                  <a:cubicBezTo>
                    <a:pt x="234" y="1518"/>
                    <a:pt x="272" y="1557"/>
                    <a:pt x="311" y="1596"/>
                  </a:cubicBezTo>
                  <a:cubicBezTo>
                    <a:pt x="428" y="1673"/>
                    <a:pt x="545" y="1712"/>
                    <a:pt x="681" y="1712"/>
                  </a:cubicBezTo>
                  <a:lnTo>
                    <a:pt x="856" y="1712"/>
                  </a:lnTo>
                  <a:cubicBezTo>
                    <a:pt x="992" y="1673"/>
                    <a:pt x="1089" y="1635"/>
                    <a:pt x="1187" y="1537"/>
                  </a:cubicBezTo>
                  <a:lnTo>
                    <a:pt x="1595" y="1265"/>
                  </a:lnTo>
                  <a:cubicBezTo>
                    <a:pt x="1673" y="1187"/>
                    <a:pt x="1731" y="1129"/>
                    <a:pt x="1751" y="1032"/>
                  </a:cubicBezTo>
                  <a:cubicBezTo>
                    <a:pt x="1809" y="954"/>
                    <a:pt x="1828" y="857"/>
                    <a:pt x="1828" y="759"/>
                  </a:cubicBezTo>
                  <a:cubicBezTo>
                    <a:pt x="1848" y="662"/>
                    <a:pt x="1828" y="565"/>
                    <a:pt x="1789" y="487"/>
                  </a:cubicBezTo>
                  <a:cubicBezTo>
                    <a:pt x="1770" y="390"/>
                    <a:pt x="1731" y="312"/>
                    <a:pt x="1653" y="254"/>
                  </a:cubicBezTo>
                  <a:cubicBezTo>
                    <a:pt x="1614" y="215"/>
                    <a:pt x="1556" y="176"/>
                    <a:pt x="1517" y="137"/>
                  </a:cubicBezTo>
                  <a:cubicBezTo>
                    <a:pt x="1401" y="59"/>
                    <a:pt x="1284" y="20"/>
                    <a:pt x="1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6" name="Google Shape;536;p36"/>
            <p:cNvSpPr/>
            <p:nvPr/>
          </p:nvSpPr>
          <p:spPr>
            <a:xfrm>
              <a:off x="-6565325" y="2074613"/>
              <a:ext cx="38450" cy="36425"/>
            </a:xfrm>
            <a:custGeom>
              <a:avLst/>
              <a:gdLst/>
              <a:ahLst/>
              <a:cxnLst/>
              <a:rect l="l" t="t" r="r" b="b"/>
              <a:pathLst>
                <a:path w="1538" h="1457" extrusionOk="0">
                  <a:moveTo>
                    <a:pt x="747" y="1"/>
                  </a:moveTo>
                  <a:cubicBezTo>
                    <a:pt x="719" y="1"/>
                    <a:pt x="691" y="3"/>
                    <a:pt x="662" y="9"/>
                  </a:cubicBezTo>
                  <a:cubicBezTo>
                    <a:pt x="565" y="9"/>
                    <a:pt x="487" y="28"/>
                    <a:pt x="390" y="67"/>
                  </a:cubicBezTo>
                  <a:cubicBezTo>
                    <a:pt x="312" y="106"/>
                    <a:pt x="234" y="164"/>
                    <a:pt x="195" y="242"/>
                  </a:cubicBezTo>
                  <a:cubicBezTo>
                    <a:pt x="118" y="320"/>
                    <a:pt x="79" y="398"/>
                    <a:pt x="40" y="495"/>
                  </a:cubicBezTo>
                  <a:cubicBezTo>
                    <a:pt x="20" y="553"/>
                    <a:pt x="20" y="612"/>
                    <a:pt x="1" y="670"/>
                  </a:cubicBezTo>
                  <a:cubicBezTo>
                    <a:pt x="1" y="806"/>
                    <a:pt x="20" y="923"/>
                    <a:pt x="79" y="1040"/>
                  </a:cubicBezTo>
                  <a:cubicBezTo>
                    <a:pt x="118" y="1079"/>
                    <a:pt x="157" y="1137"/>
                    <a:pt x="176" y="1176"/>
                  </a:cubicBezTo>
                  <a:cubicBezTo>
                    <a:pt x="273" y="1273"/>
                    <a:pt x="371" y="1351"/>
                    <a:pt x="487" y="1390"/>
                  </a:cubicBezTo>
                  <a:lnTo>
                    <a:pt x="584" y="1429"/>
                  </a:lnTo>
                  <a:cubicBezTo>
                    <a:pt x="653" y="1442"/>
                    <a:pt x="722" y="1456"/>
                    <a:pt x="791" y="1456"/>
                  </a:cubicBezTo>
                  <a:cubicBezTo>
                    <a:pt x="819" y="1456"/>
                    <a:pt x="848" y="1454"/>
                    <a:pt x="876" y="1448"/>
                  </a:cubicBezTo>
                  <a:cubicBezTo>
                    <a:pt x="954" y="1448"/>
                    <a:pt x="1051" y="1429"/>
                    <a:pt x="1129" y="1390"/>
                  </a:cubicBezTo>
                  <a:cubicBezTo>
                    <a:pt x="1226" y="1351"/>
                    <a:pt x="1285" y="1293"/>
                    <a:pt x="1343" y="1215"/>
                  </a:cubicBezTo>
                  <a:cubicBezTo>
                    <a:pt x="1421" y="1137"/>
                    <a:pt x="1460" y="1059"/>
                    <a:pt x="1499" y="962"/>
                  </a:cubicBezTo>
                  <a:cubicBezTo>
                    <a:pt x="1499" y="904"/>
                    <a:pt x="1518" y="845"/>
                    <a:pt x="1518" y="787"/>
                  </a:cubicBezTo>
                  <a:cubicBezTo>
                    <a:pt x="1537" y="651"/>
                    <a:pt x="1499" y="534"/>
                    <a:pt x="1460" y="417"/>
                  </a:cubicBezTo>
                  <a:cubicBezTo>
                    <a:pt x="1421" y="378"/>
                    <a:pt x="1382" y="320"/>
                    <a:pt x="1343" y="281"/>
                  </a:cubicBezTo>
                  <a:cubicBezTo>
                    <a:pt x="1265" y="184"/>
                    <a:pt x="1168" y="106"/>
                    <a:pt x="1032" y="67"/>
                  </a:cubicBezTo>
                  <a:lnTo>
                    <a:pt x="935" y="28"/>
                  </a:lnTo>
                  <a:cubicBezTo>
                    <a:pt x="880" y="15"/>
                    <a:pt x="815" y="1"/>
                    <a:pt x="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7" name="Google Shape;537;p36"/>
            <p:cNvSpPr/>
            <p:nvPr/>
          </p:nvSpPr>
          <p:spPr>
            <a:xfrm>
              <a:off x="-6784125" y="1879363"/>
              <a:ext cx="54500" cy="44275"/>
            </a:xfrm>
            <a:custGeom>
              <a:avLst/>
              <a:gdLst/>
              <a:ahLst/>
              <a:cxnLst/>
              <a:rect l="l" t="t" r="r" b="b"/>
              <a:pathLst>
                <a:path w="2180" h="1771" extrusionOk="0">
                  <a:moveTo>
                    <a:pt x="1479" y="0"/>
                  </a:moveTo>
                  <a:cubicBezTo>
                    <a:pt x="1401" y="0"/>
                    <a:pt x="1323" y="20"/>
                    <a:pt x="1246" y="39"/>
                  </a:cubicBezTo>
                  <a:cubicBezTo>
                    <a:pt x="1226" y="39"/>
                    <a:pt x="1207" y="20"/>
                    <a:pt x="1187" y="20"/>
                  </a:cubicBezTo>
                  <a:lnTo>
                    <a:pt x="1109" y="20"/>
                  </a:lnTo>
                  <a:cubicBezTo>
                    <a:pt x="1032" y="20"/>
                    <a:pt x="915" y="20"/>
                    <a:pt x="837" y="59"/>
                  </a:cubicBezTo>
                  <a:cubicBezTo>
                    <a:pt x="779" y="78"/>
                    <a:pt x="701" y="97"/>
                    <a:pt x="643" y="117"/>
                  </a:cubicBezTo>
                  <a:cubicBezTo>
                    <a:pt x="623" y="117"/>
                    <a:pt x="604" y="136"/>
                    <a:pt x="604" y="136"/>
                  </a:cubicBezTo>
                  <a:cubicBezTo>
                    <a:pt x="526" y="175"/>
                    <a:pt x="448" y="234"/>
                    <a:pt x="390" y="272"/>
                  </a:cubicBezTo>
                  <a:cubicBezTo>
                    <a:pt x="370" y="292"/>
                    <a:pt x="351" y="311"/>
                    <a:pt x="331" y="331"/>
                  </a:cubicBezTo>
                  <a:cubicBezTo>
                    <a:pt x="273" y="370"/>
                    <a:pt x="234" y="428"/>
                    <a:pt x="176" y="486"/>
                  </a:cubicBezTo>
                  <a:cubicBezTo>
                    <a:pt x="176" y="506"/>
                    <a:pt x="156" y="506"/>
                    <a:pt x="156" y="525"/>
                  </a:cubicBezTo>
                  <a:cubicBezTo>
                    <a:pt x="156" y="525"/>
                    <a:pt x="137" y="545"/>
                    <a:pt x="137" y="564"/>
                  </a:cubicBezTo>
                  <a:cubicBezTo>
                    <a:pt x="98" y="623"/>
                    <a:pt x="59" y="700"/>
                    <a:pt x="40" y="759"/>
                  </a:cubicBezTo>
                  <a:cubicBezTo>
                    <a:pt x="20" y="817"/>
                    <a:pt x="20" y="895"/>
                    <a:pt x="1" y="953"/>
                  </a:cubicBezTo>
                  <a:cubicBezTo>
                    <a:pt x="1" y="1050"/>
                    <a:pt x="1" y="1128"/>
                    <a:pt x="40" y="1226"/>
                  </a:cubicBezTo>
                  <a:cubicBezTo>
                    <a:pt x="59" y="1284"/>
                    <a:pt x="79" y="1342"/>
                    <a:pt x="137" y="1381"/>
                  </a:cubicBezTo>
                  <a:cubicBezTo>
                    <a:pt x="176" y="1459"/>
                    <a:pt x="234" y="1537"/>
                    <a:pt x="312" y="1576"/>
                  </a:cubicBezTo>
                  <a:cubicBezTo>
                    <a:pt x="506" y="1692"/>
                    <a:pt x="681" y="1751"/>
                    <a:pt x="895" y="1770"/>
                  </a:cubicBezTo>
                  <a:cubicBezTo>
                    <a:pt x="993" y="1770"/>
                    <a:pt x="1090" y="1751"/>
                    <a:pt x="1187" y="1751"/>
                  </a:cubicBezTo>
                  <a:cubicBezTo>
                    <a:pt x="1284" y="1731"/>
                    <a:pt x="1382" y="1692"/>
                    <a:pt x="1459" y="1653"/>
                  </a:cubicBezTo>
                  <a:cubicBezTo>
                    <a:pt x="1498" y="1634"/>
                    <a:pt x="1537" y="1634"/>
                    <a:pt x="1576" y="1595"/>
                  </a:cubicBezTo>
                  <a:cubicBezTo>
                    <a:pt x="1654" y="1556"/>
                    <a:pt x="1732" y="1498"/>
                    <a:pt x="1810" y="1439"/>
                  </a:cubicBezTo>
                  <a:cubicBezTo>
                    <a:pt x="1946" y="1303"/>
                    <a:pt x="2062" y="1128"/>
                    <a:pt x="2121" y="934"/>
                  </a:cubicBezTo>
                  <a:cubicBezTo>
                    <a:pt x="2160" y="856"/>
                    <a:pt x="2179" y="759"/>
                    <a:pt x="2160" y="661"/>
                  </a:cubicBezTo>
                  <a:cubicBezTo>
                    <a:pt x="2160" y="564"/>
                    <a:pt x="2140" y="486"/>
                    <a:pt x="2082" y="389"/>
                  </a:cubicBezTo>
                  <a:cubicBezTo>
                    <a:pt x="2043" y="311"/>
                    <a:pt x="1985" y="234"/>
                    <a:pt x="1926" y="175"/>
                  </a:cubicBezTo>
                  <a:cubicBezTo>
                    <a:pt x="1848" y="117"/>
                    <a:pt x="1771" y="59"/>
                    <a:pt x="1673" y="39"/>
                  </a:cubicBezTo>
                  <a:cubicBezTo>
                    <a:pt x="1615" y="20"/>
                    <a:pt x="1557" y="20"/>
                    <a:pt x="1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8" name="Google Shape;538;p36"/>
            <p:cNvSpPr/>
            <p:nvPr/>
          </p:nvSpPr>
          <p:spPr>
            <a:xfrm>
              <a:off x="-6638725" y="1906263"/>
              <a:ext cx="52525" cy="45075"/>
            </a:xfrm>
            <a:custGeom>
              <a:avLst/>
              <a:gdLst/>
              <a:ahLst/>
              <a:cxnLst/>
              <a:rect l="l" t="t" r="r" b="b"/>
              <a:pathLst>
                <a:path w="2101" h="1803" extrusionOk="0">
                  <a:moveTo>
                    <a:pt x="1378" y="1"/>
                  </a:moveTo>
                  <a:cubicBezTo>
                    <a:pt x="1325" y="1"/>
                    <a:pt x="1274" y="5"/>
                    <a:pt x="1225" y="13"/>
                  </a:cubicBezTo>
                  <a:cubicBezTo>
                    <a:pt x="1148" y="33"/>
                    <a:pt x="1089" y="33"/>
                    <a:pt x="1031" y="52"/>
                  </a:cubicBezTo>
                  <a:cubicBezTo>
                    <a:pt x="914" y="91"/>
                    <a:pt x="778" y="130"/>
                    <a:pt x="681" y="208"/>
                  </a:cubicBezTo>
                  <a:cubicBezTo>
                    <a:pt x="603" y="247"/>
                    <a:pt x="525" y="305"/>
                    <a:pt x="447" y="344"/>
                  </a:cubicBezTo>
                  <a:cubicBezTo>
                    <a:pt x="428" y="363"/>
                    <a:pt x="389" y="383"/>
                    <a:pt x="370" y="402"/>
                  </a:cubicBezTo>
                  <a:cubicBezTo>
                    <a:pt x="272" y="500"/>
                    <a:pt x="195" y="597"/>
                    <a:pt x="117" y="694"/>
                  </a:cubicBezTo>
                  <a:cubicBezTo>
                    <a:pt x="39" y="811"/>
                    <a:pt x="0" y="927"/>
                    <a:pt x="0" y="1064"/>
                  </a:cubicBezTo>
                  <a:cubicBezTo>
                    <a:pt x="0" y="1180"/>
                    <a:pt x="20" y="1297"/>
                    <a:pt x="78" y="1414"/>
                  </a:cubicBezTo>
                  <a:cubicBezTo>
                    <a:pt x="195" y="1647"/>
                    <a:pt x="428" y="1783"/>
                    <a:pt x="681" y="1803"/>
                  </a:cubicBezTo>
                  <a:lnTo>
                    <a:pt x="759" y="1803"/>
                  </a:lnTo>
                  <a:cubicBezTo>
                    <a:pt x="836" y="1803"/>
                    <a:pt x="914" y="1803"/>
                    <a:pt x="1011" y="1783"/>
                  </a:cubicBezTo>
                  <a:cubicBezTo>
                    <a:pt x="1031" y="1783"/>
                    <a:pt x="1050" y="1764"/>
                    <a:pt x="1070" y="1764"/>
                  </a:cubicBezTo>
                  <a:cubicBezTo>
                    <a:pt x="1148" y="1744"/>
                    <a:pt x="1245" y="1705"/>
                    <a:pt x="1303" y="1686"/>
                  </a:cubicBezTo>
                  <a:cubicBezTo>
                    <a:pt x="1400" y="1628"/>
                    <a:pt x="1498" y="1569"/>
                    <a:pt x="1576" y="1492"/>
                  </a:cubicBezTo>
                  <a:cubicBezTo>
                    <a:pt x="1653" y="1453"/>
                    <a:pt x="1712" y="1375"/>
                    <a:pt x="1770" y="1297"/>
                  </a:cubicBezTo>
                  <a:cubicBezTo>
                    <a:pt x="1848" y="1258"/>
                    <a:pt x="1926" y="1200"/>
                    <a:pt x="1965" y="1103"/>
                  </a:cubicBezTo>
                  <a:cubicBezTo>
                    <a:pt x="2023" y="1025"/>
                    <a:pt x="2062" y="947"/>
                    <a:pt x="2062" y="850"/>
                  </a:cubicBezTo>
                  <a:cubicBezTo>
                    <a:pt x="2101" y="752"/>
                    <a:pt x="2101" y="655"/>
                    <a:pt x="2062" y="558"/>
                  </a:cubicBezTo>
                  <a:lnTo>
                    <a:pt x="2003" y="402"/>
                  </a:lnTo>
                  <a:cubicBezTo>
                    <a:pt x="1945" y="286"/>
                    <a:pt x="1867" y="188"/>
                    <a:pt x="1770" y="130"/>
                  </a:cubicBezTo>
                  <a:cubicBezTo>
                    <a:pt x="1712" y="91"/>
                    <a:pt x="1653" y="72"/>
                    <a:pt x="1595" y="33"/>
                  </a:cubicBezTo>
                  <a:cubicBezTo>
                    <a:pt x="1527" y="10"/>
                    <a:pt x="1452" y="1"/>
                    <a:pt x="1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9" name="Google Shape;539;p36"/>
            <p:cNvSpPr/>
            <p:nvPr/>
          </p:nvSpPr>
          <p:spPr>
            <a:xfrm>
              <a:off x="-6523000" y="1978238"/>
              <a:ext cx="38425" cy="36500"/>
            </a:xfrm>
            <a:custGeom>
              <a:avLst/>
              <a:gdLst/>
              <a:ahLst/>
              <a:cxnLst/>
              <a:rect l="l" t="t" r="r" b="b"/>
              <a:pathLst>
                <a:path w="1537" h="1460" extrusionOk="0">
                  <a:moveTo>
                    <a:pt x="782" y="0"/>
                  </a:moveTo>
                  <a:cubicBezTo>
                    <a:pt x="742" y="0"/>
                    <a:pt x="702" y="5"/>
                    <a:pt x="661" y="13"/>
                  </a:cubicBezTo>
                  <a:cubicBezTo>
                    <a:pt x="564" y="13"/>
                    <a:pt x="486" y="32"/>
                    <a:pt x="409" y="71"/>
                  </a:cubicBezTo>
                  <a:cubicBezTo>
                    <a:pt x="311" y="110"/>
                    <a:pt x="253" y="168"/>
                    <a:pt x="195" y="246"/>
                  </a:cubicBezTo>
                  <a:cubicBezTo>
                    <a:pt x="117" y="305"/>
                    <a:pt x="78" y="402"/>
                    <a:pt x="39" y="480"/>
                  </a:cubicBezTo>
                  <a:cubicBezTo>
                    <a:pt x="39" y="557"/>
                    <a:pt x="20" y="616"/>
                    <a:pt x="0" y="674"/>
                  </a:cubicBezTo>
                  <a:cubicBezTo>
                    <a:pt x="0" y="810"/>
                    <a:pt x="20" y="927"/>
                    <a:pt x="78" y="1044"/>
                  </a:cubicBezTo>
                  <a:cubicBezTo>
                    <a:pt x="117" y="1083"/>
                    <a:pt x="156" y="1141"/>
                    <a:pt x="195" y="1180"/>
                  </a:cubicBezTo>
                  <a:cubicBezTo>
                    <a:pt x="272" y="1277"/>
                    <a:pt x="370" y="1355"/>
                    <a:pt x="506" y="1394"/>
                  </a:cubicBezTo>
                  <a:lnTo>
                    <a:pt x="584" y="1413"/>
                  </a:lnTo>
                  <a:cubicBezTo>
                    <a:pt x="655" y="1442"/>
                    <a:pt x="726" y="1460"/>
                    <a:pt x="797" y="1460"/>
                  </a:cubicBezTo>
                  <a:cubicBezTo>
                    <a:pt x="823" y="1460"/>
                    <a:pt x="849" y="1457"/>
                    <a:pt x="875" y="1452"/>
                  </a:cubicBezTo>
                  <a:cubicBezTo>
                    <a:pt x="973" y="1452"/>
                    <a:pt x="1050" y="1433"/>
                    <a:pt x="1148" y="1374"/>
                  </a:cubicBezTo>
                  <a:cubicBezTo>
                    <a:pt x="1225" y="1335"/>
                    <a:pt x="1303" y="1277"/>
                    <a:pt x="1342" y="1219"/>
                  </a:cubicBezTo>
                  <a:cubicBezTo>
                    <a:pt x="1420" y="1141"/>
                    <a:pt x="1459" y="1063"/>
                    <a:pt x="1498" y="966"/>
                  </a:cubicBezTo>
                  <a:cubicBezTo>
                    <a:pt x="1498" y="908"/>
                    <a:pt x="1517" y="849"/>
                    <a:pt x="1537" y="791"/>
                  </a:cubicBezTo>
                  <a:cubicBezTo>
                    <a:pt x="1537" y="655"/>
                    <a:pt x="1517" y="538"/>
                    <a:pt x="1459" y="421"/>
                  </a:cubicBezTo>
                  <a:lnTo>
                    <a:pt x="1362" y="266"/>
                  </a:lnTo>
                  <a:cubicBezTo>
                    <a:pt x="1264" y="168"/>
                    <a:pt x="1167" y="110"/>
                    <a:pt x="1050" y="71"/>
                  </a:cubicBezTo>
                  <a:lnTo>
                    <a:pt x="953" y="32"/>
                  </a:lnTo>
                  <a:cubicBezTo>
                    <a:pt x="896" y="10"/>
                    <a:pt x="839" y="0"/>
                    <a:pt x="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 name="Google Shape;540;p36"/>
            <p:cNvSpPr/>
            <p:nvPr/>
          </p:nvSpPr>
          <p:spPr>
            <a:xfrm>
              <a:off x="-6564825" y="2235163"/>
              <a:ext cx="48150" cy="46075"/>
            </a:xfrm>
            <a:custGeom>
              <a:avLst/>
              <a:gdLst/>
              <a:ahLst/>
              <a:cxnLst/>
              <a:rect l="l" t="t" r="r" b="b"/>
              <a:pathLst>
                <a:path w="1926" h="1843" extrusionOk="0">
                  <a:moveTo>
                    <a:pt x="708" y="0"/>
                  </a:moveTo>
                  <a:cubicBezTo>
                    <a:pt x="601" y="0"/>
                    <a:pt x="505" y="35"/>
                    <a:pt x="409" y="83"/>
                  </a:cubicBezTo>
                  <a:cubicBezTo>
                    <a:pt x="370" y="102"/>
                    <a:pt x="312" y="141"/>
                    <a:pt x="273" y="180"/>
                  </a:cubicBezTo>
                  <a:cubicBezTo>
                    <a:pt x="175" y="258"/>
                    <a:pt x="98" y="375"/>
                    <a:pt x="59" y="491"/>
                  </a:cubicBezTo>
                  <a:cubicBezTo>
                    <a:pt x="39" y="569"/>
                    <a:pt x="0" y="666"/>
                    <a:pt x="20" y="764"/>
                  </a:cubicBezTo>
                  <a:cubicBezTo>
                    <a:pt x="20" y="822"/>
                    <a:pt x="20" y="919"/>
                    <a:pt x="39" y="997"/>
                  </a:cubicBezTo>
                  <a:cubicBezTo>
                    <a:pt x="59" y="1075"/>
                    <a:pt x="78" y="1133"/>
                    <a:pt x="117" y="1211"/>
                  </a:cubicBezTo>
                  <a:cubicBezTo>
                    <a:pt x="137" y="1289"/>
                    <a:pt x="214" y="1367"/>
                    <a:pt x="253" y="1444"/>
                  </a:cubicBezTo>
                  <a:cubicBezTo>
                    <a:pt x="312" y="1522"/>
                    <a:pt x="389" y="1581"/>
                    <a:pt x="467" y="1639"/>
                  </a:cubicBezTo>
                  <a:cubicBezTo>
                    <a:pt x="487" y="1658"/>
                    <a:pt x="506" y="1678"/>
                    <a:pt x="545" y="1678"/>
                  </a:cubicBezTo>
                  <a:cubicBezTo>
                    <a:pt x="623" y="1736"/>
                    <a:pt x="720" y="1775"/>
                    <a:pt x="798" y="1794"/>
                  </a:cubicBezTo>
                  <a:cubicBezTo>
                    <a:pt x="856" y="1814"/>
                    <a:pt x="953" y="1833"/>
                    <a:pt x="1031" y="1833"/>
                  </a:cubicBezTo>
                  <a:cubicBezTo>
                    <a:pt x="1057" y="1840"/>
                    <a:pt x="1083" y="1842"/>
                    <a:pt x="1109" y="1842"/>
                  </a:cubicBezTo>
                  <a:cubicBezTo>
                    <a:pt x="1161" y="1842"/>
                    <a:pt x="1213" y="1833"/>
                    <a:pt x="1265" y="1833"/>
                  </a:cubicBezTo>
                  <a:cubicBezTo>
                    <a:pt x="1284" y="1833"/>
                    <a:pt x="1284" y="1814"/>
                    <a:pt x="1304" y="1814"/>
                  </a:cubicBezTo>
                  <a:cubicBezTo>
                    <a:pt x="1381" y="1794"/>
                    <a:pt x="1459" y="1775"/>
                    <a:pt x="1517" y="1736"/>
                  </a:cubicBezTo>
                  <a:cubicBezTo>
                    <a:pt x="1615" y="1697"/>
                    <a:pt x="1673" y="1639"/>
                    <a:pt x="1731" y="1561"/>
                  </a:cubicBezTo>
                  <a:cubicBezTo>
                    <a:pt x="1809" y="1503"/>
                    <a:pt x="1848" y="1425"/>
                    <a:pt x="1887" y="1328"/>
                  </a:cubicBezTo>
                  <a:cubicBezTo>
                    <a:pt x="1906" y="1230"/>
                    <a:pt x="1926" y="1133"/>
                    <a:pt x="1906" y="1055"/>
                  </a:cubicBezTo>
                  <a:cubicBezTo>
                    <a:pt x="1906" y="958"/>
                    <a:pt x="1887" y="861"/>
                    <a:pt x="1848" y="783"/>
                  </a:cubicBezTo>
                  <a:cubicBezTo>
                    <a:pt x="1809" y="725"/>
                    <a:pt x="1770" y="686"/>
                    <a:pt x="1731" y="628"/>
                  </a:cubicBezTo>
                  <a:cubicBezTo>
                    <a:pt x="1654" y="530"/>
                    <a:pt x="1556" y="472"/>
                    <a:pt x="1420" y="433"/>
                  </a:cubicBezTo>
                  <a:lnTo>
                    <a:pt x="1381" y="414"/>
                  </a:lnTo>
                  <a:cubicBezTo>
                    <a:pt x="1381" y="414"/>
                    <a:pt x="1381" y="394"/>
                    <a:pt x="1381" y="394"/>
                  </a:cubicBezTo>
                  <a:cubicBezTo>
                    <a:pt x="1342" y="297"/>
                    <a:pt x="1284" y="239"/>
                    <a:pt x="1206" y="180"/>
                  </a:cubicBezTo>
                  <a:cubicBezTo>
                    <a:pt x="1128" y="102"/>
                    <a:pt x="1051" y="63"/>
                    <a:pt x="953" y="25"/>
                  </a:cubicBezTo>
                  <a:cubicBezTo>
                    <a:pt x="895" y="25"/>
                    <a:pt x="837" y="5"/>
                    <a:pt x="778" y="5"/>
                  </a:cubicBezTo>
                  <a:cubicBezTo>
                    <a:pt x="754" y="2"/>
                    <a:pt x="731" y="0"/>
                    <a:pt x="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 name="Google Shape;541;p36"/>
            <p:cNvSpPr/>
            <p:nvPr/>
          </p:nvSpPr>
          <p:spPr>
            <a:xfrm>
              <a:off x="-6691250" y="2049413"/>
              <a:ext cx="47675" cy="44875"/>
            </a:xfrm>
            <a:custGeom>
              <a:avLst/>
              <a:gdLst/>
              <a:ahLst/>
              <a:cxnLst/>
              <a:rect l="l" t="t" r="r" b="b"/>
              <a:pathLst>
                <a:path w="1907" h="1795" extrusionOk="0">
                  <a:moveTo>
                    <a:pt x="1156" y="0"/>
                  </a:moveTo>
                  <a:cubicBezTo>
                    <a:pt x="1140" y="0"/>
                    <a:pt x="1124" y="2"/>
                    <a:pt x="1109" y="5"/>
                  </a:cubicBezTo>
                  <a:cubicBezTo>
                    <a:pt x="1031" y="5"/>
                    <a:pt x="934" y="5"/>
                    <a:pt x="837" y="25"/>
                  </a:cubicBezTo>
                  <a:cubicBezTo>
                    <a:pt x="759" y="44"/>
                    <a:pt x="681" y="83"/>
                    <a:pt x="604" y="122"/>
                  </a:cubicBezTo>
                  <a:cubicBezTo>
                    <a:pt x="545" y="161"/>
                    <a:pt x="487" y="200"/>
                    <a:pt x="428" y="239"/>
                  </a:cubicBezTo>
                  <a:cubicBezTo>
                    <a:pt x="409" y="239"/>
                    <a:pt x="390" y="258"/>
                    <a:pt x="390" y="258"/>
                  </a:cubicBezTo>
                  <a:cubicBezTo>
                    <a:pt x="312" y="317"/>
                    <a:pt x="253" y="394"/>
                    <a:pt x="215" y="453"/>
                  </a:cubicBezTo>
                  <a:cubicBezTo>
                    <a:pt x="156" y="531"/>
                    <a:pt x="117" y="628"/>
                    <a:pt x="78" y="706"/>
                  </a:cubicBezTo>
                  <a:cubicBezTo>
                    <a:pt x="78" y="725"/>
                    <a:pt x="59" y="745"/>
                    <a:pt x="59" y="783"/>
                  </a:cubicBezTo>
                  <a:cubicBezTo>
                    <a:pt x="39" y="861"/>
                    <a:pt x="1" y="958"/>
                    <a:pt x="20" y="1056"/>
                  </a:cubicBezTo>
                  <a:cubicBezTo>
                    <a:pt x="1" y="1153"/>
                    <a:pt x="20" y="1231"/>
                    <a:pt x="59" y="1328"/>
                  </a:cubicBezTo>
                  <a:cubicBezTo>
                    <a:pt x="78" y="1406"/>
                    <a:pt x="137" y="1484"/>
                    <a:pt x="195" y="1561"/>
                  </a:cubicBezTo>
                  <a:cubicBezTo>
                    <a:pt x="234" y="1600"/>
                    <a:pt x="292" y="1639"/>
                    <a:pt x="331" y="1678"/>
                  </a:cubicBezTo>
                  <a:cubicBezTo>
                    <a:pt x="448" y="1756"/>
                    <a:pt x="565" y="1795"/>
                    <a:pt x="701" y="1795"/>
                  </a:cubicBezTo>
                  <a:lnTo>
                    <a:pt x="759" y="1795"/>
                  </a:lnTo>
                  <a:cubicBezTo>
                    <a:pt x="837" y="1795"/>
                    <a:pt x="915" y="1795"/>
                    <a:pt x="973" y="1775"/>
                  </a:cubicBezTo>
                  <a:lnTo>
                    <a:pt x="1051" y="1775"/>
                  </a:lnTo>
                  <a:cubicBezTo>
                    <a:pt x="1109" y="1756"/>
                    <a:pt x="1187" y="1717"/>
                    <a:pt x="1245" y="1698"/>
                  </a:cubicBezTo>
                  <a:cubicBezTo>
                    <a:pt x="1265" y="1698"/>
                    <a:pt x="1304" y="1678"/>
                    <a:pt x="1323" y="1678"/>
                  </a:cubicBezTo>
                  <a:cubicBezTo>
                    <a:pt x="1382" y="1639"/>
                    <a:pt x="1459" y="1581"/>
                    <a:pt x="1518" y="1523"/>
                  </a:cubicBezTo>
                  <a:cubicBezTo>
                    <a:pt x="1537" y="1523"/>
                    <a:pt x="1557" y="1503"/>
                    <a:pt x="1576" y="1484"/>
                  </a:cubicBezTo>
                  <a:cubicBezTo>
                    <a:pt x="1634" y="1425"/>
                    <a:pt x="1693" y="1367"/>
                    <a:pt x="1732" y="1289"/>
                  </a:cubicBezTo>
                  <a:cubicBezTo>
                    <a:pt x="1751" y="1289"/>
                    <a:pt x="1751" y="1270"/>
                    <a:pt x="1751" y="1270"/>
                  </a:cubicBezTo>
                  <a:cubicBezTo>
                    <a:pt x="1790" y="1192"/>
                    <a:pt x="1829" y="1134"/>
                    <a:pt x="1848" y="1056"/>
                  </a:cubicBezTo>
                  <a:cubicBezTo>
                    <a:pt x="1887" y="978"/>
                    <a:pt x="1907" y="881"/>
                    <a:pt x="1887" y="783"/>
                  </a:cubicBezTo>
                  <a:cubicBezTo>
                    <a:pt x="1887" y="725"/>
                    <a:pt x="1868" y="667"/>
                    <a:pt x="1848" y="608"/>
                  </a:cubicBezTo>
                  <a:cubicBezTo>
                    <a:pt x="1829" y="531"/>
                    <a:pt x="1829" y="472"/>
                    <a:pt x="1790" y="394"/>
                  </a:cubicBezTo>
                  <a:cubicBezTo>
                    <a:pt x="1751" y="356"/>
                    <a:pt x="1712" y="297"/>
                    <a:pt x="1693" y="239"/>
                  </a:cubicBezTo>
                  <a:cubicBezTo>
                    <a:pt x="1595" y="142"/>
                    <a:pt x="1498" y="83"/>
                    <a:pt x="1382" y="44"/>
                  </a:cubicBezTo>
                  <a:cubicBezTo>
                    <a:pt x="1303" y="29"/>
                    <a:pt x="1224" y="0"/>
                    <a:pt x="1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 name="Google Shape;542;p36"/>
            <p:cNvSpPr/>
            <p:nvPr/>
          </p:nvSpPr>
          <p:spPr>
            <a:xfrm>
              <a:off x="-6753000" y="1994113"/>
              <a:ext cx="43300" cy="41350"/>
            </a:xfrm>
            <a:custGeom>
              <a:avLst/>
              <a:gdLst/>
              <a:ahLst/>
              <a:cxnLst/>
              <a:rect l="l" t="t" r="r" b="b"/>
              <a:pathLst>
                <a:path w="1732" h="1654" extrusionOk="0">
                  <a:moveTo>
                    <a:pt x="1051" y="0"/>
                  </a:moveTo>
                  <a:cubicBezTo>
                    <a:pt x="973" y="0"/>
                    <a:pt x="915" y="20"/>
                    <a:pt x="856" y="20"/>
                  </a:cubicBezTo>
                  <a:cubicBezTo>
                    <a:pt x="740" y="39"/>
                    <a:pt x="623" y="97"/>
                    <a:pt x="526" y="175"/>
                  </a:cubicBezTo>
                  <a:cubicBezTo>
                    <a:pt x="448" y="253"/>
                    <a:pt x="351" y="331"/>
                    <a:pt x="253" y="389"/>
                  </a:cubicBezTo>
                  <a:cubicBezTo>
                    <a:pt x="176" y="448"/>
                    <a:pt x="117" y="525"/>
                    <a:pt x="78" y="623"/>
                  </a:cubicBezTo>
                  <a:cubicBezTo>
                    <a:pt x="39" y="700"/>
                    <a:pt x="1" y="798"/>
                    <a:pt x="1" y="895"/>
                  </a:cubicBezTo>
                  <a:cubicBezTo>
                    <a:pt x="1" y="992"/>
                    <a:pt x="20" y="1089"/>
                    <a:pt x="59" y="1167"/>
                  </a:cubicBezTo>
                  <a:cubicBezTo>
                    <a:pt x="78" y="1264"/>
                    <a:pt x="117" y="1342"/>
                    <a:pt x="176" y="1401"/>
                  </a:cubicBezTo>
                  <a:cubicBezTo>
                    <a:pt x="234" y="1440"/>
                    <a:pt x="273" y="1478"/>
                    <a:pt x="331" y="1517"/>
                  </a:cubicBezTo>
                  <a:cubicBezTo>
                    <a:pt x="428" y="1595"/>
                    <a:pt x="545" y="1634"/>
                    <a:pt x="681" y="1653"/>
                  </a:cubicBezTo>
                  <a:lnTo>
                    <a:pt x="876" y="1634"/>
                  </a:lnTo>
                  <a:cubicBezTo>
                    <a:pt x="992" y="1595"/>
                    <a:pt x="1090" y="1556"/>
                    <a:pt x="1187" y="1459"/>
                  </a:cubicBezTo>
                  <a:cubicBezTo>
                    <a:pt x="1284" y="1401"/>
                    <a:pt x="1381" y="1323"/>
                    <a:pt x="1479" y="1245"/>
                  </a:cubicBezTo>
                  <a:cubicBezTo>
                    <a:pt x="1556" y="1187"/>
                    <a:pt x="1615" y="1109"/>
                    <a:pt x="1634" y="1031"/>
                  </a:cubicBezTo>
                  <a:cubicBezTo>
                    <a:pt x="1693" y="934"/>
                    <a:pt x="1712" y="856"/>
                    <a:pt x="1712" y="759"/>
                  </a:cubicBezTo>
                  <a:cubicBezTo>
                    <a:pt x="1732" y="662"/>
                    <a:pt x="1712" y="564"/>
                    <a:pt x="1673" y="486"/>
                  </a:cubicBezTo>
                  <a:cubicBezTo>
                    <a:pt x="1654" y="389"/>
                    <a:pt x="1615" y="311"/>
                    <a:pt x="1537" y="234"/>
                  </a:cubicBezTo>
                  <a:cubicBezTo>
                    <a:pt x="1498" y="195"/>
                    <a:pt x="1459" y="156"/>
                    <a:pt x="1401" y="117"/>
                  </a:cubicBezTo>
                  <a:cubicBezTo>
                    <a:pt x="1284" y="59"/>
                    <a:pt x="1167" y="0"/>
                    <a:pt x="1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3" name="Google Shape;543;p36"/>
            <p:cNvSpPr/>
            <p:nvPr/>
          </p:nvSpPr>
          <p:spPr>
            <a:xfrm>
              <a:off x="-6527875" y="2354613"/>
              <a:ext cx="45250" cy="42600"/>
            </a:xfrm>
            <a:custGeom>
              <a:avLst/>
              <a:gdLst/>
              <a:ahLst/>
              <a:cxnLst/>
              <a:rect l="l" t="t" r="r" b="b"/>
              <a:pathLst>
                <a:path w="1810" h="1704" extrusionOk="0">
                  <a:moveTo>
                    <a:pt x="919" y="0"/>
                  </a:moveTo>
                  <a:cubicBezTo>
                    <a:pt x="863" y="0"/>
                    <a:pt x="804" y="5"/>
                    <a:pt x="740" y="12"/>
                  </a:cubicBezTo>
                  <a:cubicBezTo>
                    <a:pt x="662" y="31"/>
                    <a:pt x="604" y="70"/>
                    <a:pt x="526" y="89"/>
                  </a:cubicBezTo>
                  <a:cubicBezTo>
                    <a:pt x="467" y="109"/>
                    <a:pt x="370" y="187"/>
                    <a:pt x="331" y="206"/>
                  </a:cubicBezTo>
                  <a:cubicBezTo>
                    <a:pt x="331" y="226"/>
                    <a:pt x="312" y="226"/>
                    <a:pt x="312" y="245"/>
                  </a:cubicBezTo>
                  <a:cubicBezTo>
                    <a:pt x="253" y="303"/>
                    <a:pt x="215" y="342"/>
                    <a:pt x="176" y="401"/>
                  </a:cubicBezTo>
                  <a:cubicBezTo>
                    <a:pt x="156" y="401"/>
                    <a:pt x="156" y="420"/>
                    <a:pt x="156" y="420"/>
                  </a:cubicBezTo>
                  <a:cubicBezTo>
                    <a:pt x="59" y="556"/>
                    <a:pt x="20" y="692"/>
                    <a:pt x="1" y="867"/>
                  </a:cubicBezTo>
                  <a:cubicBezTo>
                    <a:pt x="1" y="984"/>
                    <a:pt x="20" y="1140"/>
                    <a:pt x="78" y="1237"/>
                  </a:cubicBezTo>
                  <a:cubicBezTo>
                    <a:pt x="117" y="1295"/>
                    <a:pt x="156" y="1354"/>
                    <a:pt x="195" y="1393"/>
                  </a:cubicBezTo>
                  <a:cubicBezTo>
                    <a:pt x="195" y="1412"/>
                    <a:pt x="195" y="1412"/>
                    <a:pt x="215" y="1412"/>
                  </a:cubicBezTo>
                  <a:cubicBezTo>
                    <a:pt x="234" y="1431"/>
                    <a:pt x="273" y="1470"/>
                    <a:pt x="292" y="1470"/>
                  </a:cubicBezTo>
                  <a:cubicBezTo>
                    <a:pt x="312" y="1490"/>
                    <a:pt x="331" y="1529"/>
                    <a:pt x="370" y="1548"/>
                  </a:cubicBezTo>
                  <a:cubicBezTo>
                    <a:pt x="409" y="1587"/>
                    <a:pt x="545" y="1645"/>
                    <a:pt x="565" y="1645"/>
                  </a:cubicBezTo>
                  <a:cubicBezTo>
                    <a:pt x="584" y="1665"/>
                    <a:pt x="584" y="1665"/>
                    <a:pt x="604" y="1665"/>
                  </a:cubicBezTo>
                  <a:cubicBezTo>
                    <a:pt x="681" y="1684"/>
                    <a:pt x="759" y="1704"/>
                    <a:pt x="817" y="1704"/>
                  </a:cubicBezTo>
                  <a:cubicBezTo>
                    <a:pt x="895" y="1704"/>
                    <a:pt x="993" y="1704"/>
                    <a:pt x="1051" y="1684"/>
                  </a:cubicBezTo>
                  <a:lnTo>
                    <a:pt x="1090" y="1684"/>
                  </a:lnTo>
                  <a:cubicBezTo>
                    <a:pt x="1168" y="1665"/>
                    <a:pt x="1226" y="1645"/>
                    <a:pt x="1304" y="1607"/>
                  </a:cubicBezTo>
                  <a:cubicBezTo>
                    <a:pt x="1304" y="1607"/>
                    <a:pt x="1304" y="1607"/>
                    <a:pt x="1323" y="1587"/>
                  </a:cubicBezTo>
                  <a:cubicBezTo>
                    <a:pt x="1381" y="1568"/>
                    <a:pt x="1440" y="1529"/>
                    <a:pt x="1479" y="1490"/>
                  </a:cubicBezTo>
                  <a:cubicBezTo>
                    <a:pt x="1537" y="1431"/>
                    <a:pt x="1595" y="1354"/>
                    <a:pt x="1634" y="1315"/>
                  </a:cubicBezTo>
                  <a:cubicBezTo>
                    <a:pt x="1693" y="1256"/>
                    <a:pt x="1732" y="1140"/>
                    <a:pt x="1751" y="1101"/>
                  </a:cubicBezTo>
                  <a:cubicBezTo>
                    <a:pt x="1770" y="1042"/>
                    <a:pt x="1790" y="945"/>
                    <a:pt x="1790" y="887"/>
                  </a:cubicBezTo>
                  <a:cubicBezTo>
                    <a:pt x="1809" y="790"/>
                    <a:pt x="1790" y="692"/>
                    <a:pt x="1751" y="615"/>
                  </a:cubicBezTo>
                  <a:cubicBezTo>
                    <a:pt x="1732" y="517"/>
                    <a:pt x="1673" y="440"/>
                    <a:pt x="1615" y="381"/>
                  </a:cubicBezTo>
                  <a:cubicBezTo>
                    <a:pt x="1595" y="362"/>
                    <a:pt x="1576" y="342"/>
                    <a:pt x="1576" y="323"/>
                  </a:cubicBezTo>
                  <a:cubicBezTo>
                    <a:pt x="1557" y="303"/>
                    <a:pt x="1537" y="284"/>
                    <a:pt x="1518" y="245"/>
                  </a:cubicBezTo>
                  <a:cubicBezTo>
                    <a:pt x="1420" y="148"/>
                    <a:pt x="1323" y="89"/>
                    <a:pt x="1206" y="51"/>
                  </a:cubicBezTo>
                  <a:cubicBezTo>
                    <a:pt x="1108" y="14"/>
                    <a:pt x="1017" y="0"/>
                    <a:pt x="9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4" name="Google Shape;544;p36"/>
            <p:cNvSpPr/>
            <p:nvPr/>
          </p:nvSpPr>
          <p:spPr>
            <a:xfrm>
              <a:off x="-6401450" y="2464738"/>
              <a:ext cx="42800" cy="46750"/>
            </a:xfrm>
            <a:custGeom>
              <a:avLst/>
              <a:gdLst/>
              <a:ahLst/>
              <a:cxnLst/>
              <a:rect l="l" t="t" r="r" b="b"/>
              <a:pathLst>
                <a:path w="1712" h="1870" extrusionOk="0">
                  <a:moveTo>
                    <a:pt x="977" y="0"/>
                  </a:moveTo>
                  <a:cubicBezTo>
                    <a:pt x="929" y="0"/>
                    <a:pt x="881" y="7"/>
                    <a:pt x="837" y="22"/>
                  </a:cubicBezTo>
                  <a:cubicBezTo>
                    <a:pt x="778" y="41"/>
                    <a:pt x="720" y="61"/>
                    <a:pt x="662" y="80"/>
                  </a:cubicBezTo>
                  <a:cubicBezTo>
                    <a:pt x="545" y="138"/>
                    <a:pt x="467" y="216"/>
                    <a:pt x="389" y="313"/>
                  </a:cubicBezTo>
                  <a:cubicBezTo>
                    <a:pt x="331" y="372"/>
                    <a:pt x="292" y="430"/>
                    <a:pt x="234" y="488"/>
                  </a:cubicBezTo>
                  <a:cubicBezTo>
                    <a:pt x="214" y="527"/>
                    <a:pt x="195" y="547"/>
                    <a:pt x="156" y="586"/>
                  </a:cubicBezTo>
                  <a:cubicBezTo>
                    <a:pt x="156" y="586"/>
                    <a:pt x="137" y="605"/>
                    <a:pt x="137" y="625"/>
                  </a:cubicBezTo>
                  <a:lnTo>
                    <a:pt x="117" y="625"/>
                  </a:lnTo>
                  <a:lnTo>
                    <a:pt x="39" y="800"/>
                  </a:lnTo>
                  <a:cubicBezTo>
                    <a:pt x="20" y="858"/>
                    <a:pt x="20" y="936"/>
                    <a:pt x="0" y="994"/>
                  </a:cubicBezTo>
                  <a:cubicBezTo>
                    <a:pt x="0" y="994"/>
                    <a:pt x="0" y="994"/>
                    <a:pt x="0" y="1014"/>
                  </a:cubicBezTo>
                  <a:cubicBezTo>
                    <a:pt x="0" y="1033"/>
                    <a:pt x="20" y="1189"/>
                    <a:pt x="20" y="1208"/>
                  </a:cubicBezTo>
                  <a:cubicBezTo>
                    <a:pt x="20" y="1208"/>
                    <a:pt x="20" y="1208"/>
                    <a:pt x="20" y="1228"/>
                  </a:cubicBezTo>
                  <a:cubicBezTo>
                    <a:pt x="20" y="1247"/>
                    <a:pt x="78" y="1383"/>
                    <a:pt x="78" y="1403"/>
                  </a:cubicBezTo>
                  <a:cubicBezTo>
                    <a:pt x="78" y="1403"/>
                    <a:pt x="98" y="1422"/>
                    <a:pt x="98" y="1422"/>
                  </a:cubicBezTo>
                  <a:cubicBezTo>
                    <a:pt x="117" y="1461"/>
                    <a:pt x="175" y="1539"/>
                    <a:pt x="195" y="1578"/>
                  </a:cubicBezTo>
                  <a:lnTo>
                    <a:pt x="214" y="1578"/>
                  </a:lnTo>
                  <a:cubicBezTo>
                    <a:pt x="214" y="1597"/>
                    <a:pt x="214" y="1597"/>
                    <a:pt x="214" y="1597"/>
                  </a:cubicBezTo>
                  <a:cubicBezTo>
                    <a:pt x="253" y="1636"/>
                    <a:pt x="312" y="1675"/>
                    <a:pt x="351" y="1714"/>
                  </a:cubicBezTo>
                  <a:cubicBezTo>
                    <a:pt x="370" y="1714"/>
                    <a:pt x="370" y="1733"/>
                    <a:pt x="370" y="1733"/>
                  </a:cubicBezTo>
                  <a:lnTo>
                    <a:pt x="389" y="1733"/>
                  </a:lnTo>
                  <a:cubicBezTo>
                    <a:pt x="428" y="1753"/>
                    <a:pt x="526" y="1811"/>
                    <a:pt x="564" y="1830"/>
                  </a:cubicBezTo>
                  <a:lnTo>
                    <a:pt x="603" y="1830"/>
                  </a:lnTo>
                  <a:cubicBezTo>
                    <a:pt x="662" y="1850"/>
                    <a:pt x="739" y="1869"/>
                    <a:pt x="817" y="1869"/>
                  </a:cubicBezTo>
                  <a:cubicBezTo>
                    <a:pt x="876" y="1869"/>
                    <a:pt x="953" y="1869"/>
                    <a:pt x="1031" y="1850"/>
                  </a:cubicBezTo>
                  <a:lnTo>
                    <a:pt x="1051" y="1850"/>
                  </a:lnTo>
                  <a:cubicBezTo>
                    <a:pt x="1090" y="1850"/>
                    <a:pt x="1187" y="1811"/>
                    <a:pt x="1226" y="1792"/>
                  </a:cubicBezTo>
                  <a:lnTo>
                    <a:pt x="1245" y="1792"/>
                  </a:lnTo>
                  <a:cubicBezTo>
                    <a:pt x="1284" y="1753"/>
                    <a:pt x="1342" y="1714"/>
                    <a:pt x="1381" y="1675"/>
                  </a:cubicBezTo>
                  <a:lnTo>
                    <a:pt x="1401" y="1675"/>
                  </a:lnTo>
                  <a:cubicBezTo>
                    <a:pt x="1459" y="1636"/>
                    <a:pt x="1498" y="1578"/>
                    <a:pt x="1537" y="1519"/>
                  </a:cubicBezTo>
                  <a:cubicBezTo>
                    <a:pt x="1595" y="1441"/>
                    <a:pt x="1634" y="1344"/>
                    <a:pt x="1634" y="1247"/>
                  </a:cubicBezTo>
                  <a:cubicBezTo>
                    <a:pt x="1673" y="1169"/>
                    <a:pt x="1673" y="1072"/>
                    <a:pt x="1634" y="994"/>
                  </a:cubicBezTo>
                  <a:cubicBezTo>
                    <a:pt x="1654" y="936"/>
                    <a:pt x="1673" y="897"/>
                    <a:pt x="1673" y="839"/>
                  </a:cubicBezTo>
                  <a:cubicBezTo>
                    <a:pt x="1712" y="761"/>
                    <a:pt x="1712" y="664"/>
                    <a:pt x="1673" y="566"/>
                  </a:cubicBezTo>
                  <a:cubicBezTo>
                    <a:pt x="1673" y="469"/>
                    <a:pt x="1634" y="391"/>
                    <a:pt x="1576" y="313"/>
                  </a:cubicBezTo>
                  <a:cubicBezTo>
                    <a:pt x="1517" y="236"/>
                    <a:pt x="1459" y="177"/>
                    <a:pt x="1381" y="119"/>
                  </a:cubicBezTo>
                  <a:cubicBezTo>
                    <a:pt x="1323" y="99"/>
                    <a:pt x="1265" y="61"/>
                    <a:pt x="1206" y="41"/>
                  </a:cubicBezTo>
                  <a:cubicBezTo>
                    <a:pt x="1134" y="17"/>
                    <a:pt x="1055"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5" name="Google Shape;545;p36"/>
            <p:cNvSpPr/>
            <p:nvPr/>
          </p:nvSpPr>
          <p:spPr>
            <a:xfrm>
              <a:off x="-6347000" y="2328138"/>
              <a:ext cx="38450" cy="36500"/>
            </a:xfrm>
            <a:custGeom>
              <a:avLst/>
              <a:gdLst/>
              <a:ahLst/>
              <a:cxnLst/>
              <a:rect l="l" t="t" r="r" b="b"/>
              <a:pathLst>
                <a:path w="1538" h="1460" extrusionOk="0">
                  <a:moveTo>
                    <a:pt x="662" y="1"/>
                  </a:moveTo>
                  <a:cubicBezTo>
                    <a:pt x="565" y="1"/>
                    <a:pt x="487" y="40"/>
                    <a:pt x="390" y="79"/>
                  </a:cubicBezTo>
                  <a:cubicBezTo>
                    <a:pt x="312" y="118"/>
                    <a:pt x="234" y="176"/>
                    <a:pt x="176" y="254"/>
                  </a:cubicBezTo>
                  <a:cubicBezTo>
                    <a:pt x="117" y="312"/>
                    <a:pt x="59" y="390"/>
                    <a:pt x="40" y="487"/>
                  </a:cubicBezTo>
                  <a:cubicBezTo>
                    <a:pt x="20" y="546"/>
                    <a:pt x="20" y="623"/>
                    <a:pt x="1" y="682"/>
                  </a:cubicBezTo>
                  <a:cubicBezTo>
                    <a:pt x="1" y="798"/>
                    <a:pt x="20" y="915"/>
                    <a:pt x="79" y="1032"/>
                  </a:cubicBezTo>
                  <a:cubicBezTo>
                    <a:pt x="117" y="1090"/>
                    <a:pt x="156" y="1129"/>
                    <a:pt x="176" y="1187"/>
                  </a:cubicBezTo>
                  <a:cubicBezTo>
                    <a:pt x="273" y="1285"/>
                    <a:pt x="370" y="1343"/>
                    <a:pt x="487" y="1401"/>
                  </a:cubicBezTo>
                  <a:lnTo>
                    <a:pt x="584" y="1421"/>
                  </a:lnTo>
                  <a:cubicBezTo>
                    <a:pt x="681" y="1460"/>
                    <a:pt x="779" y="1460"/>
                    <a:pt x="876" y="1460"/>
                  </a:cubicBezTo>
                  <a:cubicBezTo>
                    <a:pt x="954" y="1460"/>
                    <a:pt x="1051" y="1421"/>
                    <a:pt x="1129" y="1382"/>
                  </a:cubicBezTo>
                  <a:cubicBezTo>
                    <a:pt x="1226" y="1343"/>
                    <a:pt x="1284" y="1285"/>
                    <a:pt x="1343" y="1207"/>
                  </a:cubicBezTo>
                  <a:cubicBezTo>
                    <a:pt x="1421" y="1148"/>
                    <a:pt x="1459" y="1071"/>
                    <a:pt x="1498" y="973"/>
                  </a:cubicBezTo>
                  <a:cubicBezTo>
                    <a:pt x="1498" y="915"/>
                    <a:pt x="1518" y="837"/>
                    <a:pt x="1518" y="779"/>
                  </a:cubicBezTo>
                  <a:cubicBezTo>
                    <a:pt x="1537" y="662"/>
                    <a:pt x="1498" y="546"/>
                    <a:pt x="1459" y="429"/>
                  </a:cubicBezTo>
                  <a:cubicBezTo>
                    <a:pt x="1421" y="370"/>
                    <a:pt x="1382" y="332"/>
                    <a:pt x="1343" y="273"/>
                  </a:cubicBezTo>
                  <a:cubicBezTo>
                    <a:pt x="1265" y="176"/>
                    <a:pt x="1168" y="118"/>
                    <a:pt x="1032" y="59"/>
                  </a:cubicBezTo>
                  <a:lnTo>
                    <a:pt x="934" y="40"/>
                  </a:lnTo>
                  <a:cubicBezTo>
                    <a:pt x="857" y="1"/>
                    <a:pt x="759" y="1"/>
                    <a:pt x="6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6" name="Google Shape;546;p36"/>
            <p:cNvSpPr/>
            <p:nvPr/>
          </p:nvSpPr>
          <p:spPr>
            <a:xfrm>
              <a:off x="-6651875" y="2336913"/>
              <a:ext cx="41375" cy="44150"/>
            </a:xfrm>
            <a:custGeom>
              <a:avLst/>
              <a:gdLst/>
              <a:ahLst/>
              <a:cxnLst/>
              <a:rect l="l" t="t" r="r" b="b"/>
              <a:pathLst>
                <a:path w="1655" h="1766" extrusionOk="0">
                  <a:moveTo>
                    <a:pt x="954" y="0"/>
                  </a:moveTo>
                  <a:cubicBezTo>
                    <a:pt x="896" y="0"/>
                    <a:pt x="837" y="0"/>
                    <a:pt x="779" y="19"/>
                  </a:cubicBezTo>
                  <a:cubicBezTo>
                    <a:pt x="662" y="39"/>
                    <a:pt x="546" y="97"/>
                    <a:pt x="448" y="175"/>
                  </a:cubicBezTo>
                  <a:cubicBezTo>
                    <a:pt x="390" y="233"/>
                    <a:pt x="312" y="311"/>
                    <a:pt x="254" y="389"/>
                  </a:cubicBezTo>
                  <a:cubicBezTo>
                    <a:pt x="234" y="408"/>
                    <a:pt x="215" y="447"/>
                    <a:pt x="195" y="467"/>
                  </a:cubicBezTo>
                  <a:cubicBezTo>
                    <a:pt x="157" y="545"/>
                    <a:pt x="118" y="642"/>
                    <a:pt x="79" y="720"/>
                  </a:cubicBezTo>
                  <a:cubicBezTo>
                    <a:pt x="59" y="759"/>
                    <a:pt x="59" y="797"/>
                    <a:pt x="40" y="836"/>
                  </a:cubicBezTo>
                  <a:cubicBezTo>
                    <a:pt x="40" y="895"/>
                    <a:pt x="20" y="953"/>
                    <a:pt x="1" y="1011"/>
                  </a:cubicBezTo>
                  <a:cubicBezTo>
                    <a:pt x="20" y="1070"/>
                    <a:pt x="20" y="1148"/>
                    <a:pt x="20" y="1206"/>
                  </a:cubicBezTo>
                  <a:cubicBezTo>
                    <a:pt x="40" y="1264"/>
                    <a:pt x="59" y="1323"/>
                    <a:pt x="79" y="1381"/>
                  </a:cubicBezTo>
                  <a:cubicBezTo>
                    <a:pt x="118" y="1459"/>
                    <a:pt x="176" y="1537"/>
                    <a:pt x="254" y="1595"/>
                  </a:cubicBezTo>
                  <a:cubicBezTo>
                    <a:pt x="293" y="1634"/>
                    <a:pt x="351" y="1673"/>
                    <a:pt x="409" y="1692"/>
                  </a:cubicBezTo>
                  <a:cubicBezTo>
                    <a:pt x="468" y="1731"/>
                    <a:pt x="526" y="1750"/>
                    <a:pt x="584" y="1750"/>
                  </a:cubicBezTo>
                  <a:cubicBezTo>
                    <a:pt x="614" y="1760"/>
                    <a:pt x="648" y="1765"/>
                    <a:pt x="682" y="1765"/>
                  </a:cubicBezTo>
                  <a:cubicBezTo>
                    <a:pt x="716" y="1765"/>
                    <a:pt x="750" y="1760"/>
                    <a:pt x="779" y="1750"/>
                  </a:cubicBezTo>
                  <a:cubicBezTo>
                    <a:pt x="876" y="1750"/>
                    <a:pt x="954" y="1731"/>
                    <a:pt x="1032" y="1692"/>
                  </a:cubicBezTo>
                  <a:cubicBezTo>
                    <a:pt x="1051" y="1692"/>
                    <a:pt x="1071" y="1673"/>
                    <a:pt x="1071" y="1673"/>
                  </a:cubicBezTo>
                  <a:cubicBezTo>
                    <a:pt x="1149" y="1634"/>
                    <a:pt x="1207" y="1595"/>
                    <a:pt x="1265" y="1556"/>
                  </a:cubicBezTo>
                  <a:cubicBezTo>
                    <a:pt x="1324" y="1498"/>
                    <a:pt x="1382" y="1420"/>
                    <a:pt x="1401" y="1381"/>
                  </a:cubicBezTo>
                  <a:cubicBezTo>
                    <a:pt x="1421" y="1381"/>
                    <a:pt x="1421" y="1362"/>
                    <a:pt x="1440" y="1342"/>
                  </a:cubicBezTo>
                  <a:cubicBezTo>
                    <a:pt x="1479" y="1284"/>
                    <a:pt x="1499" y="1206"/>
                    <a:pt x="1537" y="1148"/>
                  </a:cubicBezTo>
                  <a:cubicBezTo>
                    <a:pt x="1537" y="1128"/>
                    <a:pt x="1557" y="1109"/>
                    <a:pt x="1557" y="1109"/>
                  </a:cubicBezTo>
                  <a:cubicBezTo>
                    <a:pt x="1557" y="1070"/>
                    <a:pt x="1576" y="1031"/>
                    <a:pt x="1576" y="973"/>
                  </a:cubicBezTo>
                  <a:cubicBezTo>
                    <a:pt x="1615" y="914"/>
                    <a:pt x="1635" y="836"/>
                    <a:pt x="1635" y="739"/>
                  </a:cubicBezTo>
                  <a:cubicBezTo>
                    <a:pt x="1654" y="642"/>
                    <a:pt x="1635" y="564"/>
                    <a:pt x="1596" y="467"/>
                  </a:cubicBezTo>
                  <a:cubicBezTo>
                    <a:pt x="1576" y="389"/>
                    <a:pt x="1518" y="311"/>
                    <a:pt x="1460" y="233"/>
                  </a:cubicBezTo>
                  <a:cubicBezTo>
                    <a:pt x="1421" y="195"/>
                    <a:pt x="1362" y="156"/>
                    <a:pt x="1324" y="117"/>
                  </a:cubicBezTo>
                  <a:cubicBezTo>
                    <a:pt x="1207" y="39"/>
                    <a:pt x="1090" y="0"/>
                    <a:pt x="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7" name="Google Shape;547;p36"/>
            <p:cNvSpPr/>
            <p:nvPr/>
          </p:nvSpPr>
          <p:spPr>
            <a:xfrm>
              <a:off x="-6485425" y="2283713"/>
              <a:ext cx="42825" cy="34925"/>
            </a:xfrm>
            <a:custGeom>
              <a:avLst/>
              <a:gdLst/>
              <a:ahLst/>
              <a:cxnLst/>
              <a:rect l="l" t="t" r="r" b="b"/>
              <a:pathLst>
                <a:path w="1713" h="1397" extrusionOk="0">
                  <a:moveTo>
                    <a:pt x="816" y="1"/>
                  </a:moveTo>
                  <a:cubicBezTo>
                    <a:pt x="545" y="1"/>
                    <a:pt x="280" y="143"/>
                    <a:pt x="170" y="475"/>
                  </a:cubicBezTo>
                  <a:cubicBezTo>
                    <a:pt x="1" y="1018"/>
                    <a:pt x="453" y="1396"/>
                    <a:pt x="891" y="1396"/>
                  </a:cubicBezTo>
                  <a:cubicBezTo>
                    <a:pt x="1158" y="1396"/>
                    <a:pt x="1420" y="1254"/>
                    <a:pt x="1531" y="922"/>
                  </a:cubicBezTo>
                  <a:cubicBezTo>
                    <a:pt x="1712" y="379"/>
                    <a:pt x="1257" y="1"/>
                    <a:pt x="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8" name="Google Shape;548;p36"/>
            <p:cNvSpPr/>
            <p:nvPr/>
          </p:nvSpPr>
          <p:spPr>
            <a:xfrm>
              <a:off x="-6528350" y="2482188"/>
              <a:ext cx="58375" cy="45825"/>
            </a:xfrm>
            <a:custGeom>
              <a:avLst/>
              <a:gdLst/>
              <a:ahLst/>
              <a:cxnLst/>
              <a:rect l="l" t="t" r="r" b="b"/>
              <a:pathLst>
                <a:path w="2335" h="1833" extrusionOk="0">
                  <a:moveTo>
                    <a:pt x="1244" y="1"/>
                  </a:moveTo>
                  <a:cubicBezTo>
                    <a:pt x="1033" y="1"/>
                    <a:pt x="847" y="54"/>
                    <a:pt x="661" y="121"/>
                  </a:cubicBezTo>
                  <a:cubicBezTo>
                    <a:pt x="564" y="179"/>
                    <a:pt x="467" y="238"/>
                    <a:pt x="370" y="296"/>
                  </a:cubicBezTo>
                  <a:cubicBezTo>
                    <a:pt x="272" y="374"/>
                    <a:pt x="214" y="471"/>
                    <a:pt x="136" y="549"/>
                  </a:cubicBezTo>
                  <a:lnTo>
                    <a:pt x="39" y="724"/>
                  </a:lnTo>
                  <a:cubicBezTo>
                    <a:pt x="20" y="821"/>
                    <a:pt x="0" y="919"/>
                    <a:pt x="20" y="1016"/>
                  </a:cubicBezTo>
                  <a:cubicBezTo>
                    <a:pt x="20" y="1074"/>
                    <a:pt x="20" y="1132"/>
                    <a:pt x="58" y="1191"/>
                  </a:cubicBezTo>
                  <a:cubicBezTo>
                    <a:pt x="78" y="1269"/>
                    <a:pt x="117" y="1346"/>
                    <a:pt x="195" y="1424"/>
                  </a:cubicBezTo>
                  <a:cubicBezTo>
                    <a:pt x="272" y="1502"/>
                    <a:pt x="350" y="1580"/>
                    <a:pt x="447" y="1619"/>
                  </a:cubicBezTo>
                  <a:cubicBezTo>
                    <a:pt x="545" y="1677"/>
                    <a:pt x="642" y="1735"/>
                    <a:pt x="739" y="1774"/>
                  </a:cubicBezTo>
                  <a:cubicBezTo>
                    <a:pt x="836" y="1794"/>
                    <a:pt x="914" y="1794"/>
                    <a:pt x="992" y="1813"/>
                  </a:cubicBezTo>
                  <a:cubicBezTo>
                    <a:pt x="1031" y="1813"/>
                    <a:pt x="1050" y="1833"/>
                    <a:pt x="1070" y="1833"/>
                  </a:cubicBezTo>
                  <a:cubicBezTo>
                    <a:pt x="1187" y="1833"/>
                    <a:pt x="1303" y="1813"/>
                    <a:pt x="1400" y="1813"/>
                  </a:cubicBezTo>
                  <a:cubicBezTo>
                    <a:pt x="1517" y="1794"/>
                    <a:pt x="1614" y="1755"/>
                    <a:pt x="1712" y="1716"/>
                  </a:cubicBezTo>
                  <a:cubicBezTo>
                    <a:pt x="1789" y="1677"/>
                    <a:pt x="1848" y="1638"/>
                    <a:pt x="1926" y="1599"/>
                  </a:cubicBezTo>
                  <a:cubicBezTo>
                    <a:pt x="1965" y="1560"/>
                    <a:pt x="2003" y="1541"/>
                    <a:pt x="2042" y="1502"/>
                  </a:cubicBezTo>
                  <a:cubicBezTo>
                    <a:pt x="2081" y="1463"/>
                    <a:pt x="2140" y="1405"/>
                    <a:pt x="2178" y="1366"/>
                  </a:cubicBezTo>
                  <a:cubicBezTo>
                    <a:pt x="2178" y="1366"/>
                    <a:pt x="2178" y="1346"/>
                    <a:pt x="2178" y="1346"/>
                  </a:cubicBezTo>
                  <a:cubicBezTo>
                    <a:pt x="2198" y="1308"/>
                    <a:pt x="2217" y="1269"/>
                    <a:pt x="2237" y="1230"/>
                  </a:cubicBezTo>
                  <a:cubicBezTo>
                    <a:pt x="2256" y="1191"/>
                    <a:pt x="2295" y="1152"/>
                    <a:pt x="2295" y="1094"/>
                  </a:cubicBezTo>
                  <a:cubicBezTo>
                    <a:pt x="2315" y="1035"/>
                    <a:pt x="2334" y="957"/>
                    <a:pt x="2334" y="899"/>
                  </a:cubicBezTo>
                  <a:cubicBezTo>
                    <a:pt x="2334" y="880"/>
                    <a:pt x="2334" y="860"/>
                    <a:pt x="2334" y="860"/>
                  </a:cubicBezTo>
                  <a:cubicBezTo>
                    <a:pt x="2334" y="782"/>
                    <a:pt x="2334" y="724"/>
                    <a:pt x="2315" y="646"/>
                  </a:cubicBezTo>
                  <a:cubicBezTo>
                    <a:pt x="2315" y="646"/>
                    <a:pt x="2315" y="627"/>
                    <a:pt x="2315" y="627"/>
                  </a:cubicBezTo>
                  <a:cubicBezTo>
                    <a:pt x="2295" y="549"/>
                    <a:pt x="2276" y="491"/>
                    <a:pt x="2237" y="432"/>
                  </a:cubicBezTo>
                  <a:cubicBezTo>
                    <a:pt x="2237" y="413"/>
                    <a:pt x="2159" y="296"/>
                    <a:pt x="2140" y="277"/>
                  </a:cubicBezTo>
                  <a:cubicBezTo>
                    <a:pt x="2140" y="277"/>
                    <a:pt x="2140" y="277"/>
                    <a:pt x="2140" y="257"/>
                  </a:cubicBezTo>
                  <a:cubicBezTo>
                    <a:pt x="2120" y="257"/>
                    <a:pt x="2003" y="141"/>
                    <a:pt x="1984" y="141"/>
                  </a:cubicBezTo>
                  <a:cubicBezTo>
                    <a:pt x="1945" y="121"/>
                    <a:pt x="1770" y="43"/>
                    <a:pt x="1789" y="43"/>
                  </a:cubicBezTo>
                  <a:cubicBezTo>
                    <a:pt x="1731" y="43"/>
                    <a:pt x="1634" y="24"/>
                    <a:pt x="1614" y="24"/>
                  </a:cubicBezTo>
                  <a:cubicBezTo>
                    <a:pt x="1601" y="17"/>
                    <a:pt x="1586" y="15"/>
                    <a:pt x="1572" y="15"/>
                  </a:cubicBezTo>
                  <a:cubicBezTo>
                    <a:pt x="1543" y="15"/>
                    <a:pt x="1517" y="24"/>
                    <a:pt x="1517" y="24"/>
                  </a:cubicBezTo>
                  <a:lnTo>
                    <a:pt x="1439" y="24"/>
                  </a:lnTo>
                  <a:cubicBezTo>
                    <a:pt x="1400" y="24"/>
                    <a:pt x="1362" y="4"/>
                    <a:pt x="1342" y="4"/>
                  </a:cubicBezTo>
                  <a:cubicBezTo>
                    <a:pt x="1309" y="2"/>
                    <a:pt x="1276" y="1"/>
                    <a:pt x="1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9" name="Google Shape;549;p36"/>
            <p:cNvSpPr/>
            <p:nvPr/>
          </p:nvSpPr>
          <p:spPr>
            <a:xfrm>
              <a:off x="-6483625" y="2483263"/>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0" name="Google Shape;550;p36"/>
            <p:cNvSpPr/>
            <p:nvPr/>
          </p:nvSpPr>
          <p:spPr>
            <a:xfrm>
              <a:off x="-6483625" y="2483263"/>
              <a:ext cx="500" cy="500"/>
            </a:xfrm>
            <a:custGeom>
              <a:avLst/>
              <a:gdLst/>
              <a:ahLst/>
              <a:cxnLst/>
              <a:rect l="l" t="t" r="r" b="b"/>
              <a:pathLst>
                <a:path w="20" h="20" extrusionOk="0">
                  <a:moveTo>
                    <a:pt x="0" y="0"/>
                  </a:moveTo>
                  <a:cubicBezTo>
                    <a:pt x="0" y="0"/>
                    <a:pt x="20" y="0"/>
                    <a:pt x="20" y="20"/>
                  </a:cubicBezTo>
                  <a:cubicBezTo>
                    <a:pt x="20" y="20"/>
                    <a:pt x="20" y="0"/>
                    <a:pt x="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1" name="Google Shape;551;p36"/>
            <p:cNvSpPr/>
            <p:nvPr/>
          </p:nvSpPr>
          <p:spPr>
            <a:xfrm>
              <a:off x="-6399025" y="2576888"/>
              <a:ext cx="64200" cy="50525"/>
            </a:xfrm>
            <a:custGeom>
              <a:avLst/>
              <a:gdLst/>
              <a:ahLst/>
              <a:cxnLst/>
              <a:rect l="l" t="t" r="r" b="b"/>
              <a:pathLst>
                <a:path w="2568" h="2021" extrusionOk="0">
                  <a:moveTo>
                    <a:pt x="1315" y="1"/>
                  </a:moveTo>
                  <a:cubicBezTo>
                    <a:pt x="1245" y="1"/>
                    <a:pt x="1172" y="15"/>
                    <a:pt x="1090" y="28"/>
                  </a:cubicBezTo>
                  <a:cubicBezTo>
                    <a:pt x="1031" y="28"/>
                    <a:pt x="954" y="48"/>
                    <a:pt x="895" y="87"/>
                  </a:cubicBezTo>
                  <a:cubicBezTo>
                    <a:pt x="818" y="106"/>
                    <a:pt x="740" y="126"/>
                    <a:pt x="681" y="165"/>
                  </a:cubicBezTo>
                  <a:cubicBezTo>
                    <a:pt x="487" y="281"/>
                    <a:pt x="351" y="398"/>
                    <a:pt x="215" y="573"/>
                  </a:cubicBezTo>
                  <a:cubicBezTo>
                    <a:pt x="156" y="651"/>
                    <a:pt x="117" y="748"/>
                    <a:pt x="78" y="845"/>
                  </a:cubicBezTo>
                  <a:cubicBezTo>
                    <a:pt x="40" y="943"/>
                    <a:pt x="20" y="1059"/>
                    <a:pt x="1" y="1157"/>
                  </a:cubicBezTo>
                  <a:cubicBezTo>
                    <a:pt x="1" y="1293"/>
                    <a:pt x="20" y="1409"/>
                    <a:pt x="78" y="1526"/>
                  </a:cubicBezTo>
                  <a:cubicBezTo>
                    <a:pt x="137" y="1623"/>
                    <a:pt x="215" y="1721"/>
                    <a:pt x="312" y="1798"/>
                  </a:cubicBezTo>
                  <a:cubicBezTo>
                    <a:pt x="526" y="1915"/>
                    <a:pt x="740" y="1993"/>
                    <a:pt x="973" y="2012"/>
                  </a:cubicBezTo>
                  <a:cubicBezTo>
                    <a:pt x="1007" y="2018"/>
                    <a:pt x="1043" y="2020"/>
                    <a:pt x="1080" y="2020"/>
                  </a:cubicBezTo>
                  <a:cubicBezTo>
                    <a:pt x="1168" y="2020"/>
                    <a:pt x="1260" y="2007"/>
                    <a:pt x="1343" y="1993"/>
                  </a:cubicBezTo>
                  <a:cubicBezTo>
                    <a:pt x="1401" y="1993"/>
                    <a:pt x="1440" y="1993"/>
                    <a:pt x="1498" y="1973"/>
                  </a:cubicBezTo>
                  <a:cubicBezTo>
                    <a:pt x="1732" y="1896"/>
                    <a:pt x="1926" y="1818"/>
                    <a:pt x="2121" y="1662"/>
                  </a:cubicBezTo>
                  <a:cubicBezTo>
                    <a:pt x="2198" y="1584"/>
                    <a:pt x="2276" y="1487"/>
                    <a:pt x="2354" y="1409"/>
                  </a:cubicBezTo>
                  <a:cubicBezTo>
                    <a:pt x="2432" y="1312"/>
                    <a:pt x="2471" y="1195"/>
                    <a:pt x="2529" y="1098"/>
                  </a:cubicBezTo>
                  <a:cubicBezTo>
                    <a:pt x="2568" y="1001"/>
                    <a:pt x="2568" y="904"/>
                    <a:pt x="2549" y="806"/>
                  </a:cubicBezTo>
                  <a:cubicBezTo>
                    <a:pt x="2549" y="709"/>
                    <a:pt x="2529" y="631"/>
                    <a:pt x="2490" y="554"/>
                  </a:cubicBezTo>
                  <a:cubicBezTo>
                    <a:pt x="2451" y="456"/>
                    <a:pt x="2393" y="398"/>
                    <a:pt x="2315" y="340"/>
                  </a:cubicBezTo>
                  <a:cubicBezTo>
                    <a:pt x="2257" y="262"/>
                    <a:pt x="2160" y="223"/>
                    <a:pt x="2082" y="184"/>
                  </a:cubicBezTo>
                  <a:cubicBezTo>
                    <a:pt x="2004" y="165"/>
                    <a:pt x="1946" y="165"/>
                    <a:pt x="1887" y="165"/>
                  </a:cubicBezTo>
                  <a:cubicBezTo>
                    <a:pt x="1829" y="126"/>
                    <a:pt x="1771" y="87"/>
                    <a:pt x="1712" y="67"/>
                  </a:cubicBezTo>
                  <a:cubicBezTo>
                    <a:pt x="1693" y="67"/>
                    <a:pt x="1673" y="48"/>
                    <a:pt x="1654" y="48"/>
                  </a:cubicBezTo>
                  <a:cubicBezTo>
                    <a:pt x="1576" y="28"/>
                    <a:pt x="1498" y="9"/>
                    <a:pt x="1401" y="9"/>
                  </a:cubicBezTo>
                  <a:cubicBezTo>
                    <a:pt x="1373" y="3"/>
                    <a:pt x="1344" y="1"/>
                    <a:pt x="1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52;p36"/>
            <p:cNvSpPr/>
            <p:nvPr/>
          </p:nvSpPr>
          <p:spPr>
            <a:xfrm>
              <a:off x="-6775850" y="2221013"/>
              <a:ext cx="74425" cy="50400"/>
            </a:xfrm>
            <a:custGeom>
              <a:avLst/>
              <a:gdLst/>
              <a:ahLst/>
              <a:cxnLst/>
              <a:rect l="l" t="t" r="r" b="b"/>
              <a:pathLst>
                <a:path w="2977" h="2016" extrusionOk="0">
                  <a:moveTo>
                    <a:pt x="2018" y="1"/>
                  </a:moveTo>
                  <a:cubicBezTo>
                    <a:pt x="1978" y="1"/>
                    <a:pt x="1940" y="3"/>
                    <a:pt x="1906" y="7"/>
                  </a:cubicBezTo>
                  <a:cubicBezTo>
                    <a:pt x="1770" y="46"/>
                    <a:pt x="1634" y="124"/>
                    <a:pt x="1537" y="221"/>
                  </a:cubicBezTo>
                  <a:cubicBezTo>
                    <a:pt x="1381" y="221"/>
                    <a:pt x="1226" y="240"/>
                    <a:pt x="1070" y="279"/>
                  </a:cubicBezTo>
                  <a:cubicBezTo>
                    <a:pt x="934" y="318"/>
                    <a:pt x="778" y="377"/>
                    <a:pt x="662" y="435"/>
                  </a:cubicBezTo>
                  <a:cubicBezTo>
                    <a:pt x="526" y="493"/>
                    <a:pt x="389" y="591"/>
                    <a:pt x="273" y="668"/>
                  </a:cubicBezTo>
                  <a:cubicBezTo>
                    <a:pt x="78" y="824"/>
                    <a:pt x="0" y="1135"/>
                    <a:pt x="39" y="1349"/>
                  </a:cubicBezTo>
                  <a:cubicBezTo>
                    <a:pt x="98" y="1602"/>
                    <a:pt x="273" y="1796"/>
                    <a:pt x="526" y="1894"/>
                  </a:cubicBezTo>
                  <a:cubicBezTo>
                    <a:pt x="744" y="1976"/>
                    <a:pt x="980" y="2016"/>
                    <a:pt x="1218" y="2016"/>
                  </a:cubicBezTo>
                  <a:cubicBezTo>
                    <a:pt x="1767" y="2016"/>
                    <a:pt x="2330" y="1806"/>
                    <a:pt x="2723" y="1427"/>
                  </a:cubicBezTo>
                  <a:cubicBezTo>
                    <a:pt x="2898" y="1252"/>
                    <a:pt x="2976" y="1057"/>
                    <a:pt x="2957" y="824"/>
                  </a:cubicBezTo>
                  <a:cubicBezTo>
                    <a:pt x="2957" y="746"/>
                    <a:pt x="2937" y="649"/>
                    <a:pt x="2898" y="571"/>
                  </a:cubicBezTo>
                  <a:cubicBezTo>
                    <a:pt x="2840" y="454"/>
                    <a:pt x="2743" y="357"/>
                    <a:pt x="2646" y="299"/>
                  </a:cubicBezTo>
                  <a:cubicBezTo>
                    <a:pt x="2587" y="240"/>
                    <a:pt x="2509" y="182"/>
                    <a:pt x="2451" y="124"/>
                  </a:cubicBezTo>
                  <a:cubicBezTo>
                    <a:pt x="2344" y="32"/>
                    <a:pt x="2165"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3" name="Google Shape;553;p36"/>
            <p:cNvSpPr/>
            <p:nvPr/>
          </p:nvSpPr>
          <p:spPr>
            <a:xfrm>
              <a:off x="-6855100" y="2079188"/>
              <a:ext cx="62250" cy="57550"/>
            </a:xfrm>
            <a:custGeom>
              <a:avLst/>
              <a:gdLst/>
              <a:ahLst/>
              <a:cxnLst/>
              <a:rect l="l" t="t" r="r" b="b"/>
              <a:pathLst>
                <a:path w="2490" h="2302" extrusionOk="0">
                  <a:moveTo>
                    <a:pt x="1459" y="1"/>
                  </a:moveTo>
                  <a:cubicBezTo>
                    <a:pt x="1342" y="1"/>
                    <a:pt x="1206" y="20"/>
                    <a:pt x="1109" y="79"/>
                  </a:cubicBezTo>
                  <a:cubicBezTo>
                    <a:pt x="1012" y="98"/>
                    <a:pt x="934" y="137"/>
                    <a:pt x="856" y="195"/>
                  </a:cubicBezTo>
                  <a:cubicBezTo>
                    <a:pt x="739" y="273"/>
                    <a:pt x="603" y="351"/>
                    <a:pt x="506" y="468"/>
                  </a:cubicBezTo>
                  <a:cubicBezTo>
                    <a:pt x="389" y="565"/>
                    <a:pt x="292" y="682"/>
                    <a:pt x="214" y="798"/>
                  </a:cubicBezTo>
                  <a:cubicBezTo>
                    <a:pt x="156" y="896"/>
                    <a:pt x="117" y="993"/>
                    <a:pt x="78" y="1090"/>
                  </a:cubicBezTo>
                  <a:cubicBezTo>
                    <a:pt x="0" y="1246"/>
                    <a:pt x="0" y="1421"/>
                    <a:pt x="39" y="1576"/>
                  </a:cubicBezTo>
                  <a:cubicBezTo>
                    <a:pt x="59" y="1810"/>
                    <a:pt x="234" y="2024"/>
                    <a:pt x="428" y="2160"/>
                  </a:cubicBezTo>
                  <a:cubicBezTo>
                    <a:pt x="506" y="2199"/>
                    <a:pt x="584" y="2238"/>
                    <a:pt x="681" y="2257"/>
                  </a:cubicBezTo>
                  <a:cubicBezTo>
                    <a:pt x="760" y="2273"/>
                    <a:pt x="838" y="2301"/>
                    <a:pt x="917" y="2301"/>
                  </a:cubicBezTo>
                  <a:cubicBezTo>
                    <a:pt x="935" y="2301"/>
                    <a:pt x="954" y="2300"/>
                    <a:pt x="973" y="2296"/>
                  </a:cubicBezTo>
                  <a:cubicBezTo>
                    <a:pt x="1050" y="2296"/>
                    <a:pt x="1148" y="2296"/>
                    <a:pt x="1245" y="2276"/>
                  </a:cubicBezTo>
                  <a:cubicBezTo>
                    <a:pt x="1342" y="2257"/>
                    <a:pt x="1439" y="2218"/>
                    <a:pt x="1517" y="2179"/>
                  </a:cubicBezTo>
                  <a:cubicBezTo>
                    <a:pt x="1653" y="2121"/>
                    <a:pt x="1790" y="2024"/>
                    <a:pt x="1887" y="1946"/>
                  </a:cubicBezTo>
                  <a:cubicBezTo>
                    <a:pt x="2023" y="1849"/>
                    <a:pt x="2120" y="1732"/>
                    <a:pt x="2217" y="1596"/>
                  </a:cubicBezTo>
                  <a:cubicBezTo>
                    <a:pt x="2315" y="1460"/>
                    <a:pt x="2392" y="1323"/>
                    <a:pt x="2451" y="1168"/>
                  </a:cubicBezTo>
                  <a:cubicBezTo>
                    <a:pt x="2470" y="1071"/>
                    <a:pt x="2490" y="973"/>
                    <a:pt x="2470" y="876"/>
                  </a:cubicBezTo>
                  <a:cubicBezTo>
                    <a:pt x="2470" y="798"/>
                    <a:pt x="2451" y="701"/>
                    <a:pt x="2412" y="623"/>
                  </a:cubicBezTo>
                  <a:cubicBezTo>
                    <a:pt x="2373" y="565"/>
                    <a:pt x="2334" y="526"/>
                    <a:pt x="2295" y="468"/>
                  </a:cubicBezTo>
                  <a:cubicBezTo>
                    <a:pt x="2217" y="370"/>
                    <a:pt x="2120" y="293"/>
                    <a:pt x="1984" y="254"/>
                  </a:cubicBezTo>
                  <a:lnTo>
                    <a:pt x="1965" y="254"/>
                  </a:lnTo>
                  <a:cubicBezTo>
                    <a:pt x="1887" y="156"/>
                    <a:pt x="1770" y="59"/>
                    <a:pt x="1653" y="40"/>
                  </a:cubicBezTo>
                  <a:cubicBezTo>
                    <a:pt x="1576" y="20"/>
                    <a:pt x="1517"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4" name="Google Shape;554;p36"/>
            <p:cNvSpPr/>
            <p:nvPr/>
          </p:nvSpPr>
          <p:spPr>
            <a:xfrm>
              <a:off x="-6925600" y="1961538"/>
              <a:ext cx="54950" cy="55150"/>
            </a:xfrm>
            <a:custGeom>
              <a:avLst/>
              <a:gdLst/>
              <a:ahLst/>
              <a:cxnLst/>
              <a:rect l="l" t="t" r="r" b="b"/>
              <a:pathLst>
                <a:path w="2198" h="2206" extrusionOk="0">
                  <a:moveTo>
                    <a:pt x="1517" y="0"/>
                  </a:moveTo>
                  <a:cubicBezTo>
                    <a:pt x="1381" y="0"/>
                    <a:pt x="1225" y="39"/>
                    <a:pt x="1089" y="117"/>
                  </a:cubicBezTo>
                  <a:cubicBezTo>
                    <a:pt x="1089" y="117"/>
                    <a:pt x="1070" y="117"/>
                    <a:pt x="1050" y="136"/>
                  </a:cubicBezTo>
                  <a:cubicBezTo>
                    <a:pt x="934" y="195"/>
                    <a:pt x="817" y="292"/>
                    <a:pt x="739" y="428"/>
                  </a:cubicBezTo>
                  <a:cubicBezTo>
                    <a:pt x="583" y="584"/>
                    <a:pt x="408" y="739"/>
                    <a:pt x="253" y="914"/>
                  </a:cubicBezTo>
                  <a:cubicBezTo>
                    <a:pt x="156" y="992"/>
                    <a:pt x="78" y="1089"/>
                    <a:pt x="39" y="1225"/>
                  </a:cubicBezTo>
                  <a:cubicBezTo>
                    <a:pt x="0" y="1303"/>
                    <a:pt x="0" y="1400"/>
                    <a:pt x="19" y="1498"/>
                  </a:cubicBezTo>
                  <a:cubicBezTo>
                    <a:pt x="19" y="1595"/>
                    <a:pt x="39" y="1673"/>
                    <a:pt x="78" y="1770"/>
                  </a:cubicBezTo>
                  <a:cubicBezTo>
                    <a:pt x="136" y="1867"/>
                    <a:pt x="214" y="1965"/>
                    <a:pt x="331" y="2042"/>
                  </a:cubicBezTo>
                  <a:cubicBezTo>
                    <a:pt x="408" y="2081"/>
                    <a:pt x="486" y="2120"/>
                    <a:pt x="564" y="2159"/>
                  </a:cubicBezTo>
                  <a:cubicBezTo>
                    <a:pt x="642" y="2178"/>
                    <a:pt x="739" y="2198"/>
                    <a:pt x="817" y="2198"/>
                  </a:cubicBezTo>
                  <a:cubicBezTo>
                    <a:pt x="851" y="2204"/>
                    <a:pt x="887" y="2206"/>
                    <a:pt x="923" y="2206"/>
                  </a:cubicBezTo>
                  <a:cubicBezTo>
                    <a:pt x="1010" y="2206"/>
                    <a:pt x="1098" y="2192"/>
                    <a:pt x="1167" y="2178"/>
                  </a:cubicBezTo>
                  <a:cubicBezTo>
                    <a:pt x="1284" y="2178"/>
                    <a:pt x="1400" y="2140"/>
                    <a:pt x="1498" y="2081"/>
                  </a:cubicBezTo>
                  <a:cubicBezTo>
                    <a:pt x="1575" y="2042"/>
                    <a:pt x="1634" y="1984"/>
                    <a:pt x="1712" y="1945"/>
                  </a:cubicBezTo>
                  <a:cubicBezTo>
                    <a:pt x="1731" y="1926"/>
                    <a:pt x="1750" y="1906"/>
                    <a:pt x="1770" y="1887"/>
                  </a:cubicBezTo>
                  <a:cubicBezTo>
                    <a:pt x="1828" y="1828"/>
                    <a:pt x="1887" y="1770"/>
                    <a:pt x="1945" y="1692"/>
                  </a:cubicBezTo>
                  <a:cubicBezTo>
                    <a:pt x="1984" y="1614"/>
                    <a:pt x="2023" y="1517"/>
                    <a:pt x="2062" y="1459"/>
                  </a:cubicBezTo>
                  <a:cubicBezTo>
                    <a:pt x="2120" y="1362"/>
                    <a:pt x="2120" y="1225"/>
                    <a:pt x="2139" y="1128"/>
                  </a:cubicBezTo>
                  <a:cubicBezTo>
                    <a:pt x="2159" y="1070"/>
                    <a:pt x="2159" y="1012"/>
                    <a:pt x="2159" y="953"/>
                  </a:cubicBezTo>
                  <a:cubicBezTo>
                    <a:pt x="2178" y="875"/>
                    <a:pt x="2198" y="817"/>
                    <a:pt x="2198" y="739"/>
                  </a:cubicBezTo>
                  <a:cubicBezTo>
                    <a:pt x="2198" y="661"/>
                    <a:pt x="2178" y="564"/>
                    <a:pt x="2139" y="486"/>
                  </a:cubicBezTo>
                  <a:cubicBezTo>
                    <a:pt x="2120" y="389"/>
                    <a:pt x="2081" y="311"/>
                    <a:pt x="2023" y="234"/>
                  </a:cubicBezTo>
                  <a:cubicBezTo>
                    <a:pt x="1887" y="97"/>
                    <a:pt x="1712" y="0"/>
                    <a:pt x="1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5" name="Google Shape;555;p36"/>
            <p:cNvSpPr/>
            <p:nvPr/>
          </p:nvSpPr>
          <p:spPr>
            <a:xfrm>
              <a:off x="-6977650" y="2064613"/>
              <a:ext cx="37000" cy="37950"/>
            </a:xfrm>
            <a:custGeom>
              <a:avLst/>
              <a:gdLst/>
              <a:ahLst/>
              <a:cxnLst/>
              <a:rect l="l" t="t" r="r" b="b"/>
              <a:pathLst>
                <a:path w="1480" h="1518" extrusionOk="0">
                  <a:moveTo>
                    <a:pt x="779" y="0"/>
                  </a:moveTo>
                  <a:cubicBezTo>
                    <a:pt x="721" y="0"/>
                    <a:pt x="662" y="20"/>
                    <a:pt x="604" y="20"/>
                  </a:cubicBezTo>
                  <a:lnTo>
                    <a:pt x="584" y="20"/>
                  </a:lnTo>
                  <a:cubicBezTo>
                    <a:pt x="507" y="39"/>
                    <a:pt x="409" y="78"/>
                    <a:pt x="351" y="137"/>
                  </a:cubicBezTo>
                  <a:cubicBezTo>
                    <a:pt x="273" y="175"/>
                    <a:pt x="195" y="234"/>
                    <a:pt x="157" y="331"/>
                  </a:cubicBezTo>
                  <a:cubicBezTo>
                    <a:pt x="98" y="389"/>
                    <a:pt x="79" y="448"/>
                    <a:pt x="59" y="526"/>
                  </a:cubicBezTo>
                  <a:cubicBezTo>
                    <a:pt x="40" y="603"/>
                    <a:pt x="20" y="662"/>
                    <a:pt x="1" y="759"/>
                  </a:cubicBezTo>
                  <a:cubicBezTo>
                    <a:pt x="20" y="817"/>
                    <a:pt x="20" y="876"/>
                    <a:pt x="20" y="934"/>
                  </a:cubicBezTo>
                  <a:cubicBezTo>
                    <a:pt x="40" y="1051"/>
                    <a:pt x="98" y="1167"/>
                    <a:pt x="176" y="1265"/>
                  </a:cubicBezTo>
                  <a:lnTo>
                    <a:pt x="195" y="1265"/>
                  </a:lnTo>
                  <a:cubicBezTo>
                    <a:pt x="195" y="1265"/>
                    <a:pt x="332" y="1381"/>
                    <a:pt x="332" y="1381"/>
                  </a:cubicBezTo>
                  <a:cubicBezTo>
                    <a:pt x="390" y="1420"/>
                    <a:pt x="448" y="1459"/>
                    <a:pt x="507" y="1479"/>
                  </a:cubicBezTo>
                  <a:cubicBezTo>
                    <a:pt x="507" y="1479"/>
                    <a:pt x="701" y="1517"/>
                    <a:pt x="701" y="1517"/>
                  </a:cubicBezTo>
                  <a:cubicBezTo>
                    <a:pt x="759" y="1517"/>
                    <a:pt x="837" y="1517"/>
                    <a:pt x="896" y="1498"/>
                  </a:cubicBezTo>
                  <a:cubicBezTo>
                    <a:pt x="896" y="1498"/>
                    <a:pt x="1071" y="1440"/>
                    <a:pt x="1071" y="1440"/>
                  </a:cubicBezTo>
                  <a:cubicBezTo>
                    <a:pt x="1071" y="1440"/>
                    <a:pt x="1226" y="1323"/>
                    <a:pt x="1226" y="1323"/>
                  </a:cubicBezTo>
                  <a:cubicBezTo>
                    <a:pt x="1265" y="1284"/>
                    <a:pt x="1304" y="1226"/>
                    <a:pt x="1343" y="1187"/>
                  </a:cubicBezTo>
                  <a:lnTo>
                    <a:pt x="1362" y="1187"/>
                  </a:lnTo>
                  <a:cubicBezTo>
                    <a:pt x="1382" y="1128"/>
                    <a:pt x="1421" y="1051"/>
                    <a:pt x="1440" y="992"/>
                  </a:cubicBezTo>
                  <a:cubicBezTo>
                    <a:pt x="1440" y="973"/>
                    <a:pt x="1440" y="973"/>
                    <a:pt x="1440" y="973"/>
                  </a:cubicBezTo>
                  <a:cubicBezTo>
                    <a:pt x="1460" y="953"/>
                    <a:pt x="1479" y="817"/>
                    <a:pt x="1479" y="798"/>
                  </a:cubicBezTo>
                  <a:cubicBezTo>
                    <a:pt x="1479" y="778"/>
                    <a:pt x="1479" y="778"/>
                    <a:pt x="1479" y="778"/>
                  </a:cubicBezTo>
                  <a:cubicBezTo>
                    <a:pt x="1479" y="759"/>
                    <a:pt x="1479" y="603"/>
                    <a:pt x="1479" y="584"/>
                  </a:cubicBezTo>
                  <a:lnTo>
                    <a:pt x="1460" y="584"/>
                  </a:lnTo>
                  <a:cubicBezTo>
                    <a:pt x="1460" y="584"/>
                    <a:pt x="1401" y="409"/>
                    <a:pt x="1401" y="409"/>
                  </a:cubicBezTo>
                  <a:cubicBezTo>
                    <a:pt x="1401" y="409"/>
                    <a:pt x="1304" y="253"/>
                    <a:pt x="1304" y="253"/>
                  </a:cubicBezTo>
                  <a:cubicBezTo>
                    <a:pt x="1265" y="195"/>
                    <a:pt x="1207" y="156"/>
                    <a:pt x="1168" y="137"/>
                  </a:cubicBezTo>
                  <a:cubicBezTo>
                    <a:pt x="1110" y="98"/>
                    <a:pt x="1051" y="59"/>
                    <a:pt x="973" y="39"/>
                  </a:cubicBezTo>
                  <a:cubicBezTo>
                    <a:pt x="915" y="20"/>
                    <a:pt x="857" y="0"/>
                    <a:pt x="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56;p36"/>
            <p:cNvSpPr/>
            <p:nvPr/>
          </p:nvSpPr>
          <p:spPr>
            <a:xfrm>
              <a:off x="-6894975" y="2226038"/>
              <a:ext cx="36975" cy="37950"/>
            </a:xfrm>
            <a:custGeom>
              <a:avLst/>
              <a:gdLst/>
              <a:ahLst/>
              <a:cxnLst/>
              <a:rect l="l" t="t" r="r" b="b"/>
              <a:pathLst>
                <a:path w="1479" h="1518" extrusionOk="0">
                  <a:moveTo>
                    <a:pt x="798" y="1"/>
                  </a:moveTo>
                  <a:cubicBezTo>
                    <a:pt x="662" y="1"/>
                    <a:pt x="545" y="20"/>
                    <a:pt x="428" y="78"/>
                  </a:cubicBezTo>
                  <a:cubicBezTo>
                    <a:pt x="389" y="98"/>
                    <a:pt x="331" y="137"/>
                    <a:pt x="292" y="176"/>
                  </a:cubicBezTo>
                  <a:cubicBezTo>
                    <a:pt x="195" y="253"/>
                    <a:pt x="117" y="370"/>
                    <a:pt x="78" y="487"/>
                  </a:cubicBezTo>
                  <a:lnTo>
                    <a:pt x="59" y="584"/>
                  </a:lnTo>
                  <a:cubicBezTo>
                    <a:pt x="20" y="681"/>
                    <a:pt x="0" y="759"/>
                    <a:pt x="20" y="856"/>
                  </a:cubicBezTo>
                  <a:cubicBezTo>
                    <a:pt x="20" y="954"/>
                    <a:pt x="39" y="1051"/>
                    <a:pt x="98" y="1129"/>
                  </a:cubicBezTo>
                  <a:cubicBezTo>
                    <a:pt x="136" y="1206"/>
                    <a:pt x="195" y="1284"/>
                    <a:pt x="253" y="1343"/>
                  </a:cubicBezTo>
                  <a:cubicBezTo>
                    <a:pt x="331" y="1401"/>
                    <a:pt x="409" y="1459"/>
                    <a:pt x="506" y="1479"/>
                  </a:cubicBezTo>
                  <a:cubicBezTo>
                    <a:pt x="564" y="1498"/>
                    <a:pt x="623" y="1498"/>
                    <a:pt x="700" y="1518"/>
                  </a:cubicBezTo>
                  <a:cubicBezTo>
                    <a:pt x="817" y="1518"/>
                    <a:pt x="934" y="1498"/>
                    <a:pt x="1051" y="1440"/>
                  </a:cubicBezTo>
                  <a:cubicBezTo>
                    <a:pt x="1089" y="1401"/>
                    <a:pt x="1148" y="1382"/>
                    <a:pt x="1206" y="1343"/>
                  </a:cubicBezTo>
                  <a:cubicBezTo>
                    <a:pt x="1303" y="1245"/>
                    <a:pt x="1362" y="1148"/>
                    <a:pt x="1401" y="1031"/>
                  </a:cubicBezTo>
                  <a:lnTo>
                    <a:pt x="1440" y="934"/>
                  </a:lnTo>
                  <a:cubicBezTo>
                    <a:pt x="1478" y="837"/>
                    <a:pt x="1478" y="740"/>
                    <a:pt x="1459" y="662"/>
                  </a:cubicBezTo>
                  <a:cubicBezTo>
                    <a:pt x="1459" y="565"/>
                    <a:pt x="1440" y="467"/>
                    <a:pt x="1401" y="390"/>
                  </a:cubicBezTo>
                  <a:cubicBezTo>
                    <a:pt x="1362" y="312"/>
                    <a:pt x="1303" y="234"/>
                    <a:pt x="1226" y="176"/>
                  </a:cubicBezTo>
                  <a:cubicBezTo>
                    <a:pt x="1167" y="117"/>
                    <a:pt x="1070" y="59"/>
                    <a:pt x="992" y="39"/>
                  </a:cubicBezTo>
                  <a:cubicBezTo>
                    <a:pt x="914" y="20"/>
                    <a:pt x="856"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7" name="Google Shape;557;p36"/>
            <p:cNvSpPr/>
            <p:nvPr/>
          </p:nvSpPr>
          <p:spPr>
            <a:xfrm>
              <a:off x="-6788500" y="2350038"/>
              <a:ext cx="42325" cy="38925"/>
            </a:xfrm>
            <a:custGeom>
              <a:avLst/>
              <a:gdLst/>
              <a:ahLst/>
              <a:cxnLst/>
              <a:rect l="l" t="t" r="r" b="b"/>
              <a:pathLst>
                <a:path w="1693" h="1557" extrusionOk="0">
                  <a:moveTo>
                    <a:pt x="1012" y="0"/>
                  </a:moveTo>
                  <a:cubicBezTo>
                    <a:pt x="876" y="0"/>
                    <a:pt x="759" y="20"/>
                    <a:pt x="643" y="78"/>
                  </a:cubicBezTo>
                  <a:cubicBezTo>
                    <a:pt x="565" y="117"/>
                    <a:pt x="487" y="156"/>
                    <a:pt x="390" y="214"/>
                  </a:cubicBezTo>
                  <a:cubicBezTo>
                    <a:pt x="312" y="253"/>
                    <a:pt x="234" y="292"/>
                    <a:pt x="176" y="370"/>
                  </a:cubicBezTo>
                  <a:cubicBezTo>
                    <a:pt x="117" y="448"/>
                    <a:pt x="59" y="525"/>
                    <a:pt x="40" y="623"/>
                  </a:cubicBezTo>
                  <a:cubicBezTo>
                    <a:pt x="1" y="720"/>
                    <a:pt x="1" y="798"/>
                    <a:pt x="20" y="895"/>
                  </a:cubicBezTo>
                  <a:cubicBezTo>
                    <a:pt x="20" y="992"/>
                    <a:pt x="40" y="1089"/>
                    <a:pt x="79" y="1167"/>
                  </a:cubicBezTo>
                  <a:cubicBezTo>
                    <a:pt x="117" y="1206"/>
                    <a:pt x="156" y="1264"/>
                    <a:pt x="176" y="1323"/>
                  </a:cubicBezTo>
                  <a:cubicBezTo>
                    <a:pt x="273" y="1420"/>
                    <a:pt x="370" y="1478"/>
                    <a:pt x="487" y="1517"/>
                  </a:cubicBezTo>
                  <a:cubicBezTo>
                    <a:pt x="565" y="1537"/>
                    <a:pt x="623" y="1537"/>
                    <a:pt x="681" y="1556"/>
                  </a:cubicBezTo>
                  <a:cubicBezTo>
                    <a:pt x="798" y="1556"/>
                    <a:pt x="934" y="1537"/>
                    <a:pt x="1032" y="1478"/>
                  </a:cubicBezTo>
                  <a:cubicBezTo>
                    <a:pt x="1129" y="1439"/>
                    <a:pt x="1207" y="1401"/>
                    <a:pt x="1284" y="1362"/>
                  </a:cubicBezTo>
                  <a:cubicBezTo>
                    <a:pt x="1382" y="1323"/>
                    <a:pt x="1440" y="1264"/>
                    <a:pt x="1498" y="1187"/>
                  </a:cubicBezTo>
                  <a:cubicBezTo>
                    <a:pt x="1576" y="1109"/>
                    <a:pt x="1615" y="1031"/>
                    <a:pt x="1654" y="934"/>
                  </a:cubicBezTo>
                  <a:cubicBezTo>
                    <a:pt x="1673" y="856"/>
                    <a:pt x="1693" y="759"/>
                    <a:pt x="1673" y="661"/>
                  </a:cubicBezTo>
                  <a:cubicBezTo>
                    <a:pt x="1673" y="564"/>
                    <a:pt x="1654" y="486"/>
                    <a:pt x="1615" y="389"/>
                  </a:cubicBezTo>
                  <a:cubicBezTo>
                    <a:pt x="1576" y="350"/>
                    <a:pt x="1537" y="292"/>
                    <a:pt x="1498" y="253"/>
                  </a:cubicBezTo>
                  <a:cubicBezTo>
                    <a:pt x="1421" y="156"/>
                    <a:pt x="1323" y="78"/>
                    <a:pt x="1187" y="39"/>
                  </a:cubicBezTo>
                  <a:cubicBezTo>
                    <a:pt x="1129" y="20"/>
                    <a:pt x="1070" y="20"/>
                    <a:pt x="1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8" name="Google Shape;558;p36"/>
            <p:cNvSpPr/>
            <p:nvPr/>
          </p:nvSpPr>
          <p:spPr>
            <a:xfrm>
              <a:off x="-6687350" y="2452138"/>
              <a:ext cx="52525" cy="46700"/>
            </a:xfrm>
            <a:custGeom>
              <a:avLst/>
              <a:gdLst/>
              <a:ahLst/>
              <a:cxnLst/>
              <a:rect l="l" t="t" r="r" b="b"/>
              <a:pathLst>
                <a:path w="2101" h="1868" extrusionOk="0">
                  <a:moveTo>
                    <a:pt x="1284" y="1"/>
                  </a:moveTo>
                  <a:cubicBezTo>
                    <a:pt x="1187" y="1"/>
                    <a:pt x="1109" y="1"/>
                    <a:pt x="1012" y="20"/>
                  </a:cubicBezTo>
                  <a:cubicBezTo>
                    <a:pt x="973" y="20"/>
                    <a:pt x="953" y="39"/>
                    <a:pt x="934" y="39"/>
                  </a:cubicBezTo>
                  <a:cubicBezTo>
                    <a:pt x="837" y="59"/>
                    <a:pt x="759" y="98"/>
                    <a:pt x="681" y="137"/>
                  </a:cubicBezTo>
                  <a:cubicBezTo>
                    <a:pt x="642" y="137"/>
                    <a:pt x="623" y="156"/>
                    <a:pt x="584" y="176"/>
                  </a:cubicBezTo>
                  <a:cubicBezTo>
                    <a:pt x="525" y="214"/>
                    <a:pt x="448" y="273"/>
                    <a:pt x="370" y="331"/>
                  </a:cubicBezTo>
                  <a:cubicBezTo>
                    <a:pt x="350" y="351"/>
                    <a:pt x="331" y="370"/>
                    <a:pt x="311" y="390"/>
                  </a:cubicBezTo>
                  <a:cubicBezTo>
                    <a:pt x="253" y="467"/>
                    <a:pt x="175" y="526"/>
                    <a:pt x="136" y="603"/>
                  </a:cubicBezTo>
                  <a:cubicBezTo>
                    <a:pt x="78" y="681"/>
                    <a:pt x="39" y="779"/>
                    <a:pt x="39" y="876"/>
                  </a:cubicBezTo>
                  <a:cubicBezTo>
                    <a:pt x="0" y="954"/>
                    <a:pt x="0" y="1051"/>
                    <a:pt x="20" y="1148"/>
                  </a:cubicBezTo>
                  <a:lnTo>
                    <a:pt x="97" y="1323"/>
                  </a:lnTo>
                  <a:cubicBezTo>
                    <a:pt x="136" y="1440"/>
                    <a:pt x="234" y="1518"/>
                    <a:pt x="331" y="1595"/>
                  </a:cubicBezTo>
                  <a:cubicBezTo>
                    <a:pt x="370" y="1615"/>
                    <a:pt x="409" y="1634"/>
                    <a:pt x="448" y="1654"/>
                  </a:cubicBezTo>
                  <a:cubicBezTo>
                    <a:pt x="486" y="1693"/>
                    <a:pt x="525" y="1712"/>
                    <a:pt x="584" y="1732"/>
                  </a:cubicBezTo>
                  <a:cubicBezTo>
                    <a:pt x="623" y="1751"/>
                    <a:pt x="661" y="1770"/>
                    <a:pt x="720" y="1790"/>
                  </a:cubicBezTo>
                  <a:cubicBezTo>
                    <a:pt x="817" y="1829"/>
                    <a:pt x="914" y="1848"/>
                    <a:pt x="1012" y="1868"/>
                  </a:cubicBezTo>
                  <a:lnTo>
                    <a:pt x="1070" y="1868"/>
                  </a:lnTo>
                  <a:cubicBezTo>
                    <a:pt x="1109" y="1868"/>
                    <a:pt x="1148" y="1868"/>
                    <a:pt x="1187" y="1848"/>
                  </a:cubicBezTo>
                  <a:lnTo>
                    <a:pt x="1303" y="1848"/>
                  </a:lnTo>
                  <a:cubicBezTo>
                    <a:pt x="1323" y="1848"/>
                    <a:pt x="1323" y="1848"/>
                    <a:pt x="1342" y="1829"/>
                  </a:cubicBezTo>
                  <a:cubicBezTo>
                    <a:pt x="1401" y="1809"/>
                    <a:pt x="1478" y="1790"/>
                    <a:pt x="1537" y="1770"/>
                  </a:cubicBezTo>
                  <a:cubicBezTo>
                    <a:pt x="1537" y="1770"/>
                    <a:pt x="1556" y="1770"/>
                    <a:pt x="1556" y="1751"/>
                  </a:cubicBezTo>
                  <a:cubicBezTo>
                    <a:pt x="1634" y="1712"/>
                    <a:pt x="1712" y="1673"/>
                    <a:pt x="1790" y="1615"/>
                  </a:cubicBezTo>
                  <a:cubicBezTo>
                    <a:pt x="1965" y="1440"/>
                    <a:pt x="2081" y="1206"/>
                    <a:pt x="2101" y="954"/>
                  </a:cubicBezTo>
                  <a:cubicBezTo>
                    <a:pt x="2101" y="876"/>
                    <a:pt x="2081" y="779"/>
                    <a:pt x="2042" y="701"/>
                  </a:cubicBezTo>
                  <a:cubicBezTo>
                    <a:pt x="2042" y="642"/>
                    <a:pt x="2042" y="603"/>
                    <a:pt x="2042" y="565"/>
                  </a:cubicBezTo>
                  <a:cubicBezTo>
                    <a:pt x="2003" y="448"/>
                    <a:pt x="1965" y="331"/>
                    <a:pt x="1867" y="234"/>
                  </a:cubicBezTo>
                  <a:cubicBezTo>
                    <a:pt x="1828" y="195"/>
                    <a:pt x="1790" y="156"/>
                    <a:pt x="1731" y="117"/>
                  </a:cubicBezTo>
                  <a:cubicBezTo>
                    <a:pt x="1634" y="39"/>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9" name="Google Shape;559;p36"/>
            <p:cNvSpPr/>
            <p:nvPr/>
          </p:nvSpPr>
          <p:spPr>
            <a:xfrm>
              <a:off x="-6572125" y="2575638"/>
              <a:ext cx="48175" cy="48650"/>
            </a:xfrm>
            <a:custGeom>
              <a:avLst/>
              <a:gdLst/>
              <a:ahLst/>
              <a:cxnLst/>
              <a:rect l="l" t="t" r="r" b="b"/>
              <a:pathLst>
                <a:path w="1927" h="1946" extrusionOk="0">
                  <a:moveTo>
                    <a:pt x="1226" y="1"/>
                  </a:moveTo>
                  <a:cubicBezTo>
                    <a:pt x="1109" y="1"/>
                    <a:pt x="993" y="20"/>
                    <a:pt x="876" y="78"/>
                  </a:cubicBezTo>
                  <a:cubicBezTo>
                    <a:pt x="779" y="137"/>
                    <a:pt x="681" y="195"/>
                    <a:pt x="584" y="273"/>
                  </a:cubicBezTo>
                  <a:cubicBezTo>
                    <a:pt x="545" y="292"/>
                    <a:pt x="506" y="331"/>
                    <a:pt x="448" y="370"/>
                  </a:cubicBezTo>
                  <a:cubicBezTo>
                    <a:pt x="370" y="448"/>
                    <a:pt x="292" y="545"/>
                    <a:pt x="234" y="623"/>
                  </a:cubicBezTo>
                  <a:cubicBezTo>
                    <a:pt x="195" y="662"/>
                    <a:pt x="156" y="720"/>
                    <a:pt x="117" y="759"/>
                  </a:cubicBezTo>
                  <a:lnTo>
                    <a:pt x="40" y="934"/>
                  </a:lnTo>
                  <a:cubicBezTo>
                    <a:pt x="1" y="1031"/>
                    <a:pt x="1" y="1129"/>
                    <a:pt x="20" y="1207"/>
                  </a:cubicBezTo>
                  <a:cubicBezTo>
                    <a:pt x="1" y="1284"/>
                    <a:pt x="20" y="1343"/>
                    <a:pt x="59" y="1401"/>
                  </a:cubicBezTo>
                  <a:cubicBezTo>
                    <a:pt x="78" y="1479"/>
                    <a:pt x="117" y="1557"/>
                    <a:pt x="176" y="1634"/>
                  </a:cubicBezTo>
                  <a:cubicBezTo>
                    <a:pt x="234" y="1673"/>
                    <a:pt x="292" y="1732"/>
                    <a:pt x="351" y="1771"/>
                  </a:cubicBezTo>
                  <a:cubicBezTo>
                    <a:pt x="351" y="1790"/>
                    <a:pt x="370" y="1790"/>
                    <a:pt x="390" y="1790"/>
                  </a:cubicBezTo>
                  <a:cubicBezTo>
                    <a:pt x="448" y="1829"/>
                    <a:pt x="545" y="1887"/>
                    <a:pt x="623" y="1907"/>
                  </a:cubicBezTo>
                  <a:cubicBezTo>
                    <a:pt x="701" y="1926"/>
                    <a:pt x="798" y="1946"/>
                    <a:pt x="876" y="1946"/>
                  </a:cubicBezTo>
                  <a:cubicBezTo>
                    <a:pt x="954" y="1946"/>
                    <a:pt x="1032" y="1926"/>
                    <a:pt x="1109" y="1926"/>
                  </a:cubicBezTo>
                  <a:lnTo>
                    <a:pt x="1148" y="1926"/>
                  </a:lnTo>
                  <a:cubicBezTo>
                    <a:pt x="1226" y="1907"/>
                    <a:pt x="1304" y="1868"/>
                    <a:pt x="1382" y="1829"/>
                  </a:cubicBezTo>
                  <a:cubicBezTo>
                    <a:pt x="1401" y="1829"/>
                    <a:pt x="1401" y="1829"/>
                    <a:pt x="1420" y="1809"/>
                  </a:cubicBezTo>
                  <a:cubicBezTo>
                    <a:pt x="1479" y="1771"/>
                    <a:pt x="1537" y="1732"/>
                    <a:pt x="1596" y="1693"/>
                  </a:cubicBezTo>
                  <a:cubicBezTo>
                    <a:pt x="1615" y="1693"/>
                    <a:pt x="1615" y="1673"/>
                    <a:pt x="1634" y="1673"/>
                  </a:cubicBezTo>
                  <a:cubicBezTo>
                    <a:pt x="1673" y="1615"/>
                    <a:pt x="1732" y="1557"/>
                    <a:pt x="1771" y="1498"/>
                  </a:cubicBezTo>
                  <a:cubicBezTo>
                    <a:pt x="1829" y="1440"/>
                    <a:pt x="1868" y="1343"/>
                    <a:pt x="1887" y="1265"/>
                  </a:cubicBezTo>
                  <a:cubicBezTo>
                    <a:pt x="1926" y="1168"/>
                    <a:pt x="1926" y="1090"/>
                    <a:pt x="1926" y="993"/>
                  </a:cubicBezTo>
                  <a:cubicBezTo>
                    <a:pt x="1926" y="934"/>
                    <a:pt x="1907" y="895"/>
                    <a:pt x="1907" y="837"/>
                  </a:cubicBezTo>
                  <a:cubicBezTo>
                    <a:pt x="1907" y="779"/>
                    <a:pt x="1907" y="720"/>
                    <a:pt x="1907" y="662"/>
                  </a:cubicBezTo>
                  <a:cubicBezTo>
                    <a:pt x="1907" y="565"/>
                    <a:pt x="1887" y="487"/>
                    <a:pt x="1829" y="390"/>
                  </a:cubicBezTo>
                  <a:lnTo>
                    <a:pt x="1732" y="254"/>
                  </a:lnTo>
                  <a:cubicBezTo>
                    <a:pt x="1654" y="156"/>
                    <a:pt x="1537" y="78"/>
                    <a:pt x="1420" y="40"/>
                  </a:cubicBezTo>
                  <a:cubicBezTo>
                    <a:pt x="1362" y="20"/>
                    <a:pt x="1284" y="20"/>
                    <a:pt x="1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0" name="Google Shape;560;p36"/>
            <p:cNvSpPr/>
            <p:nvPr/>
          </p:nvSpPr>
          <p:spPr>
            <a:xfrm>
              <a:off x="-6707775" y="2587663"/>
              <a:ext cx="37450" cy="40525"/>
            </a:xfrm>
            <a:custGeom>
              <a:avLst/>
              <a:gdLst/>
              <a:ahLst/>
              <a:cxnLst/>
              <a:rect l="l" t="t" r="r" b="b"/>
              <a:pathLst>
                <a:path w="1498" h="1621" extrusionOk="0">
                  <a:moveTo>
                    <a:pt x="747" y="1"/>
                  </a:moveTo>
                  <a:cubicBezTo>
                    <a:pt x="640" y="1"/>
                    <a:pt x="547" y="36"/>
                    <a:pt x="467" y="84"/>
                  </a:cubicBezTo>
                  <a:lnTo>
                    <a:pt x="312" y="181"/>
                  </a:lnTo>
                  <a:cubicBezTo>
                    <a:pt x="214" y="259"/>
                    <a:pt x="136" y="375"/>
                    <a:pt x="98" y="492"/>
                  </a:cubicBezTo>
                  <a:lnTo>
                    <a:pt x="39" y="687"/>
                  </a:lnTo>
                  <a:cubicBezTo>
                    <a:pt x="0" y="764"/>
                    <a:pt x="0" y="862"/>
                    <a:pt x="20" y="959"/>
                  </a:cubicBezTo>
                  <a:cubicBezTo>
                    <a:pt x="20" y="1056"/>
                    <a:pt x="39" y="1134"/>
                    <a:pt x="78" y="1231"/>
                  </a:cubicBezTo>
                  <a:cubicBezTo>
                    <a:pt x="117" y="1309"/>
                    <a:pt x="175" y="1387"/>
                    <a:pt x="253" y="1445"/>
                  </a:cubicBezTo>
                  <a:cubicBezTo>
                    <a:pt x="312" y="1504"/>
                    <a:pt x="389" y="1562"/>
                    <a:pt x="487" y="1581"/>
                  </a:cubicBezTo>
                  <a:cubicBezTo>
                    <a:pt x="564" y="1601"/>
                    <a:pt x="623" y="1601"/>
                    <a:pt x="681" y="1620"/>
                  </a:cubicBezTo>
                  <a:cubicBezTo>
                    <a:pt x="798" y="1620"/>
                    <a:pt x="934" y="1601"/>
                    <a:pt x="1031" y="1542"/>
                  </a:cubicBezTo>
                  <a:cubicBezTo>
                    <a:pt x="1089" y="1504"/>
                    <a:pt x="1148" y="1465"/>
                    <a:pt x="1187" y="1445"/>
                  </a:cubicBezTo>
                  <a:cubicBezTo>
                    <a:pt x="1284" y="1348"/>
                    <a:pt x="1362" y="1251"/>
                    <a:pt x="1401" y="1134"/>
                  </a:cubicBezTo>
                  <a:lnTo>
                    <a:pt x="1459" y="939"/>
                  </a:lnTo>
                  <a:cubicBezTo>
                    <a:pt x="1498" y="842"/>
                    <a:pt x="1498" y="745"/>
                    <a:pt x="1478" y="667"/>
                  </a:cubicBezTo>
                  <a:cubicBezTo>
                    <a:pt x="1478" y="570"/>
                    <a:pt x="1459" y="473"/>
                    <a:pt x="1420" y="395"/>
                  </a:cubicBezTo>
                  <a:cubicBezTo>
                    <a:pt x="1381" y="298"/>
                    <a:pt x="1323" y="239"/>
                    <a:pt x="1245" y="181"/>
                  </a:cubicBezTo>
                  <a:cubicBezTo>
                    <a:pt x="1187" y="103"/>
                    <a:pt x="1089" y="64"/>
                    <a:pt x="1012" y="45"/>
                  </a:cubicBezTo>
                  <a:cubicBezTo>
                    <a:pt x="934" y="25"/>
                    <a:pt x="876" y="6"/>
                    <a:pt x="817" y="6"/>
                  </a:cubicBezTo>
                  <a:cubicBezTo>
                    <a:pt x="793" y="2"/>
                    <a:pt x="770" y="1"/>
                    <a:pt x="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36"/>
            <p:cNvSpPr/>
            <p:nvPr/>
          </p:nvSpPr>
          <p:spPr>
            <a:xfrm>
              <a:off x="-6893025" y="2455538"/>
              <a:ext cx="59325" cy="56525"/>
            </a:xfrm>
            <a:custGeom>
              <a:avLst/>
              <a:gdLst/>
              <a:ahLst/>
              <a:cxnLst/>
              <a:rect l="l" t="t" r="r" b="b"/>
              <a:pathLst>
                <a:path w="2373" h="2261" extrusionOk="0">
                  <a:moveTo>
                    <a:pt x="1576" y="1"/>
                  </a:moveTo>
                  <a:cubicBezTo>
                    <a:pt x="1478" y="1"/>
                    <a:pt x="1381" y="20"/>
                    <a:pt x="1303" y="59"/>
                  </a:cubicBezTo>
                  <a:cubicBezTo>
                    <a:pt x="1206" y="78"/>
                    <a:pt x="1128" y="117"/>
                    <a:pt x="1070" y="195"/>
                  </a:cubicBezTo>
                  <a:cubicBezTo>
                    <a:pt x="992" y="254"/>
                    <a:pt x="934" y="331"/>
                    <a:pt x="895" y="429"/>
                  </a:cubicBezTo>
                  <a:cubicBezTo>
                    <a:pt x="817" y="448"/>
                    <a:pt x="759" y="487"/>
                    <a:pt x="681" y="506"/>
                  </a:cubicBezTo>
                  <a:cubicBezTo>
                    <a:pt x="545" y="565"/>
                    <a:pt x="389" y="643"/>
                    <a:pt x="272" y="759"/>
                  </a:cubicBezTo>
                  <a:cubicBezTo>
                    <a:pt x="214" y="818"/>
                    <a:pt x="156" y="876"/>
                    <a:pt x="117" y="934"/>
                  </a:cubicBezTo>
                  <a:cubicBezTo>
                    <a:pt x="39" y="1090"/>
                    <a:pt x="0" y="1168"/>
                    <a:pt x="0" y="1343"/>
                  </a:cubicBezTo>
                  <a:cubicBezTo>
                    <a:pt x="0" y="1362"/>
                    <a:pt x="0" y="1362"/>
                    <a:pt x="0" y="1382"/>
                  </a:cubicBezTo>
                  <a:cubicBezTo>
                    <a:pt x="0" y="1440"/>
                    <a:pt x="0" y="1518"/>
                    <a:pt x="0" y="1576"/>
                  </a:cubicBezTo>
                  <a:cubicBezTo>
                    <a:pt x="20" y="1654"/>
                    <a:pt x="58" y="1732"/>
                    <a:pt x="78" y="1790"/>
                  </a:cubicBezTo>
                  <a:cubicBezTo>
                    <a:pt x="234" y="2082"/>
                    <a:pt x="506" y="2237"/>
                    <a:pt x="836" y="2257"/>
                  </a:cubicBezTo>
                  <a:cubicBezTo>
                    <a:pt x="862" y="2259"/>
                    <a:pt x="889" y="2261"/>
                    <a:pt x="915" y="2261"/>
                  </a:cubicBezTo>
                  <a:cubicBezTo>
                    <a:pt x="1083" y="2261"/>
                    <a:pt x="1249" y="2210"/>
                    <a:pt x="1400" y="2160"/>
                  </a:cubicBezTo>
                  <a:cubicBezTo>
                    <a:pt x="1498" y="2121"/>
                    <a:pt x="1595" y="2062"/>
                    <a:pt x="1673" y="2004"/>
                  </a:cubicBezTo>
                  <a:cubicBezTo>
                    <a:pt x="1751" y="1965"/>
                    <a:pt x="1848" y="1907"/>
                    <a:pt x="1926" y="1829"/>
                  </a:cubicBezTo>
                  <a:cubicBezTo>
                    <a:pt x="1945" y="1809"/>
                    <a:pt x="1964" y="1790"/>
                    <a:pt x="1984" y="1771"/>
                  </a:cubicBezTo>
                  <a:cubicBezTo>
                    <a:pt x="2042" y="1712"/>
                    <a:pt x="2101" y="1654"/>
                    <a:pt x="2159" y="1576"/>
                  </a:cubicBezTo>
                  <a:cubicBezTo>
                    <a:pt x="2178" y="1537"/>
                    <a:pt x="2198" y="1479"/>
                    <a:pt x="2217" y="1440"/>
                  </a:cubicBezTo>
                  <a:cubicBezTo>
                    <a:pt x="2237" y="1401"/>
                    <a:pt x="2256" y="1362"/>
                    <a:pt x="2276" y="1323"/>
                  </a:cubicBezTo>
                  <a:cubicBezTo>
                    <a:pt x="2315" y="1265"/>
                    <a:pt x="2334" y="1187"/>
                    <a:pt x="2334" y="1129"/>
                  </a:cubicBezTo>
                  <a:cubicBezTo>
                    <a:pt x="2373" y="1032"/>
                    <a:pt x="2373" y="934"/>
                    <a:pt x="2353" y="837"/>
                  </a:cubicBezTo>
                  <a:cubicBezTo>
                    <a:pt x="2334" y="837"/>
                    <a:pt x="2334" y="818"/>
                    <a:pt x="2334" y="798"/>
                  </a:cubicBezTo>
                  <a:cubicBezTo>
                    <a:pt x="2315" y="701"/>
                    <a:pt x="2295" y="623"/>
                    <a:pt x="2237" y="506"/>
                  </a:cubicBezTo>
                  <a:cubicBezTo>
                    <a:pt x="2198" y="409"/>
                    <a:pt x="2140" y="312"/>
                    <a:pt x="2081" y="254"/>
                  </a:cubicBezTo>
                  <a:cubicBezTo>
                    <a:pt x="2003" y="176"/>
                    <a:pt x="1945" y="117"/>
                    <a:pt x="1848" y="78"/>
                  </a:cubicBezTo>
                  <a:cubicBezTo>
                    <a:pt x="1770" y="40"/>
                    <a:pt x="1673" y="1"/>
                    <a:pt x="15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36"/>
            <p:cNvSpPr/>
            <p:nvPr/>
          </p:nvSpPr>
          <p:spPr>
            <a:xfrm>
              <a:off x="-6925600" y="2348088"/>
              <a:ext cx="48150" cy="44600"/>
            </a:xfrm>
            <a:custGeom>
              <a:avLst/>
              <a:gdLst/>
              <a:ahLst/>
              <a:cxnLst/>
              <a:rect l="l" t="t" r="r" b="b"/>
              <a:pathLst>
                <a:path w="1926" h="1784" extrusionOk="0">
                  <a:moveTo>
                    <a:pt x="1245" y="0"/>
                  </a:moveTo>
                  <a:cubicBezTo>
                    <a:pt x="1109" y="0"/>
                    <a:pt x="992" y="20"/>
                    <a:pt x="875" y="78"/>
                  </a:cubicBezTo>
                  <a:cubicBezTo>
                    <a:pt x="856" y="98"/>
                    <a:pt x="817" y="117"/>
                    <a:pt x="778" y="137"/>
                  </a:cubicBezTo>
                  <a:lnTo>
                    <a:pt x="759" y="156"/>
                  </a:lnTo>
                  <a:cubicBezTo>
                    <a:pt x="739" y="156"/>
                    <a:pt x="739" y="156"/>
                    <a:pt x="720" y="175"/>
                  </a:cubicBezTo>
                  <a:cubicBezTo>
                    <a:pt x="622" y="234"/>
                    <a:pt x="506" y="273"/>
                    <a:pt x="408" y="331"/>
                  </a:cubicBezTo>
                  <a:cubicBezTo>
                    <a:pt x="350" y="370"/>
                    <a:pt x="311" y="409"/>
                    <a:pt x="253" y="448"/>
                  </a:cubicBezTo>
                  <a:cubicBezTo>
                    <a:pt x="214" y="487"/>
                    <a:pt x="175" y="526"/>
                    <a:pt x="136" y="584"/>
                  </a:cubicBezTo>
                  <a:cubicBezTo>
                    <a:pt x="117" y="642"/>
                    <a:pt x="78" y="701"/>
                    <a:pt x="58" y="759"/>
                  </a:cubicBezTo>
                  <a:cubicBezTo>
                    <a:pt x="19" y="837"/>
                    <a:pt x="0" y="934"/>
                    <a:pt x="19" y="1031"/>
                  </a:cubicBezTo>
                  <a:cubicBezTo>
                    <a:pt x="19" y="1090"/>
                    <a:pt x="39" y="1148"/>
                    <a:pt x="58" y="1206"/>
                  </a:cubicBezTo>
                  <a:cubicBezTo>
                    <a:pt x="78" y="1265"/>
                    <a:pt x="97" y="1323"/>
                    <a:pt x="136" y="1362"/>
                  </a:cubicBezTo>
                  <a:cubicBezTo>
                    <a:pt x="175" y="1420"/>
                    <a:pt x="214" y="1479"/>
                    <a:pt x="272" y="1498"/>
                  </a:cubicBezTo>
                  <a:cubicBezTo>
                    <a:pt x="331" y="1576"/>
                    <a:pt x="408" y="1615"/>
                    <a:pt x="506" y="1654"/>
                  </a:cubicBezTo>
                  <a:cubicBezTo>
                    <a:pt x="603" y="1692"/>
                    <a:pt x="681" y="1712"/>
                    <a:pt x="778" y="1751"/>
                  </a:cubicBezTo>
                  <a:cubicBezTo>
                    <a:pt x="846" y="1774"/>
                    <a:pt x="921" y="1783"/>
                    <a:pt x="995" y="1783"/>
                  </a:cubicBezTo>
                  <a:cubicBezTo>
                    <a:pt x="1048" y="1783"/>
                    <a:pt x="1099" y="1778"/>
                    <a:pt x="1148" y="1770"/>
                  </a:cubicBezTo>
                  <a:cubicBezTo>
                    <a:pt x="1264" y="1731"/>
                    <a:pt x="1381" y="1692"/>
                    <a:pt x="1478" y="1595"/>
                  </a:cubicBezTo>
                  <a:cubicBezTo>
                    <a:pt x="1517" y="1556"/>
                    <a:pt x="1575" y="1498"/>
                    <a:pt x="1614" y="1440"/>
                  </a:cubicBezTo>
                  <a:cubicBezTo>
                    <a:pt x="1634" y="1420"/>
                    <a:pt x="1634" y="1420"/>
                    <a:pt x="1634" y="1401"/>
                  </a:cubicBezTo>
                  <a:cubicBezTo>
                    <a:pt x="1673" y="1342"/>
                    <a:pt x="1712" y="1265"/>
                    <a:pt x="1731" y="1206"/>
                  </a:cubicBezTo>
                  <a:cubicBezTo>
                    <a:pt x="1750" y="1187"/>
                    <a:pt x="1750" y="1187"/>
                    <a:pt x="1750" y="1167"/>
                  </a:cubicBezTo>
                  <a:cubicBezTo>
                    <a:pt x="1809" y="1109"/>
                    <a:pt x="1848" y="1031"/>
                    <a:pt x="1887" y="953"/>
                  </a:cubicBezTo>
                  <a:cubicBezTo>
                    <a:pt x="1925" y="856"/>
                    <a:pt x="1925" y="759"/>
                    <a:pt x="1906" y="662"/>
                  </a:cubicBezTo>
                  <a:cubicBezTo>
                    <a:pt x="1906" y="564"/>
                    <a:pt x="1887" y="487"/>
                    <a:pt x="1848" y="409"/>
                  </a:cubicBezTo>
                  <a:cubicBezTo>
                    <a:pt x="1809" y="350"/>
                    <a:pt x="1770" y="292"/>
                    <a:pt x="1731" y="253"/>
                  </a:cubicBezTo>
                  <a:cubicBezTo>
                    <a:pt x="1653" y="156"/>
                    <a:pt x="1556" y="78"/>
                    <a:pt x="1420" y="39"/>
                  </a:cubicBezTo>
                  <a:cubicBezTo>
                    <a:pt x="1361" y="39"/>
                    <a:pt x="1303" y="20"/>
                    <a:pt x="1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36"/>
            <p:cNvSpPr/>
            <p:nvPr/>
          </p:nvSpPr>
          <p:spPr>
            <a:xfrm>
              <a:off x="-6782650" y="2436738"/>
              <a:ext cx="40850" cy="37500"/>
            </a:xfrm>
            <a:custGeom>
              <a:avLst/>
              <a:gdLst/>
              <a:ahLst/>
              <a:cxnLst/>
              <a:rect l="l" t="t" r="r" b="b"/>
              <a:pathLst>
                <a:path w="1634" h="1500" extrusionOk="0">
                  <a:moveTo>
                    <a:pt x="782" y="1"/>
                  </a:moveTo>
                  <a:cubicBezTo>
                    <a:pt x="742" y="1"/>
                    <a:pt x="702" y="6"/>
                    <a:pt x="661" y="14"/>
                  </a:cubicBezTo>
                  <a:cubicBezTo>
                    <a:pt x="584" y="14"/>
                    <a:pt x="486" y="33"/>
                    <a:pt x="409" y="72"/>
                  </a:cubicBezTo>
                  <a:cubicBezTo>
                    <a:pt x="311" y="111"/>
                    <a:pt x="253" y="169"/>
                    <a:pt x="195" y="247"/>
                  </a:cubicBezTo>
                  <a:cubicBezTo>
                    <a:pt x="117" y="325"/>
                    <a:pt x="78" y="403"/>
                    <a:pt x="58" y="500"/>
                  </a:cubicBezTo>
                  <a:cubicBezTo>
                    <a:pt x="39" y="558"/>
                    <a:pt x="20" y="617"/>
                    <a:pt x="20" y="675"/>
                  </a:cubicBezTo>
                  <a:cubicBezTo>
                    <a:pt x="0" y="811"/>
                    <a:pt x="39" y="928"/>
                    <a:pt x="97" y="1044"/>
                  </a:cubicBezTo>
                  <a:cubicBezTo>
                    <a:pt x="117" y="1083"/>
                    <a:pt x="156" y="1142"/>
                    <a:pt x="195" y="1181"/>
                  </a:cubicBezTo>
                  <a:cubicBezTo>
                    <a:pt x="272" y="1278"/>
                    <a:pt x="389" y="1356"/>
                    <a:pt x="506" y="1395"/>
                  </a:cubicBezTo>
                  <a:cubicBezTo>
                    <a:pt x="564" y="1414"/>
                    <a:pt x="622" y="1433"/>
                    <a:pt x="700" y="1453"/>
                  </a:cubicBezTo>
                  <a:cubicBezTo>
                    <a:pt x="757" y="1481"/>
                    <a:pt x="825" y="1499"/>
                    <a:pt x="895" y="1499"/>
                  </a:cubicBezTo>
                  <a:cubicBezTo>
                    <a:pt x="920" y="1499"/>
                    <a:pt x="947" y="1497"/>
                    <a:pt x="973" y="1492"/>
                  </a:cubicBezTo>
                  <a:cubicBezTo>
                    <a:pt x="1070" y="1492"/>
                    <a:pt x="1148" y="1472"/>
                    <a:pt x="1245" y="1414"/>
                  </a:cubicBezTo>
                  <a:cubicBezTo>
                    <a:pt x="1323" y="1375"/>
                    <a:pt x="1400" y="1317"/>
                    <a:pt x="1439" y="1239"/>
                  </a:cubicBezTo>
                  <a:cubicBezTo>
                    <a:pt x="1517" y="1181"/>
                    <a:pt x="1556" y="1103"/>
                    <a:pt x="1595" y="1006"/>
                  </a:cubicBezTo>
                  <a:cubicBezTo>
                    <a:pt x="1614" y="947"/>
                    <a:pt x="1614" y="889"/>
                    <a:pt x="1634" y="811"/>
                  </a:cubicBezTo>
                  <a:cubicBezTo>
                    <a:pt x="1634" y="694"/>
                    <a:pt x="1614" y="578"/>
                    <a:pt x="1556" y="461"/>
                  </a:cubicBezTo>
                  <a:cubicBezTo>
                    <a:pt x="1517" y="403"/>
                    <a:pt x="1478" y="364"/>
                    <a:pt x="1459" y="305"/>
                  </a:cubicBezTo>
                  <a:cubicBezTo>
                    <a:pt x="1362" y="208"/>
                    <a:pt x="1264" y="150"/>
                    <a:pt x="1148" y="111"/>
                  </a:cubicBezTo>
                  <a:cubicBezTo>
                    <a:pt x="1070" y="72"/>
                    <a:pt x="1011" y="53"/>
                    <a:pt x="953" y="33"/>
                  </a:cubicBezTo>
                  <a:cubicBezTo>
                    <a:pt x="896" y="10"/>
                    <a:pt x="839" y="1"/>
                    <a:pt x="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4" name="Google Shape;564;p36"/>
            <p:cNvSpPr/>
            <p:nvPr/>
          </p:nvSpPr>
          <p:spPr>
            <a:xfrm>
              <a:off x="-7016550" y="2213563"/>
              <a:ext cx="50125" cy="47400"/>
            </a:xfrm>
            <a:custGeom>
              <a:avLst/>
              <a:gdLst/>
              <a:ahLst/>
              <a:cxnLst/>
              <a:rect l="l" t="t" r="r" b="b"/>
              <a:pathLst>
                <a:path w="2005" h="1896" extrusionOk="0">
                  <a:moveTo>
                    <a:pt x="1290" y="1"/>
                  </a:moveTo>
                  <a:cubicBezTo>
                    <a:pt x="1238" y="1"/>
                    <a:pt x="1185" y="5"/>
                    <a:pt x="1129" y="13"/>
                  </a:cubicBezTo>
                  <a:lnTo>
                    <a:pt x="954" y="72"/>
                  </a:lnTo>
                  <a:cubicBezTo>
                    <a:pt x="837" y="130"/>
                    <a:pt x="760" y="227"/>
                    <a:pt x="682" y="325"/>
                  </a:cubicBezTo>
                  <a:cubicBezTo>
                    <a:pt x="662" y="363"/>
                    <a:pt x="643" y="383"/>
                    <a:pt x="623" y="402"/>
                  </a:cubicBezTo>
                  <a:cubicBezTo>
                    <a:pt x="623" y="402"/>
                    <a:pt x="623" y="402"/>
                    <a:pt x="623" y="422"/>
                  </a:cubicBezTo>
                  <a:cubicBezTo>
                    <a:pt x="584" y="422"/>
                    <a:pt x="546" y="441"/>
                    <a:pt x="507" y="461"/>
                  </a:cubicBezTo>
                  <a:cubicBezTo>
                    <a:pt x="448" y="500"/>
                    <a:pt x="371" y="558"/>
                    <a:pt x="312" y="597"/>
                  </a:cubicBezTo>
                  <a:cubicBezTo>
                    <a:pt x="293" y="616"/>
                    <a:pt x="273" y="636"/>
                    <a:pt x="254" y="636"/>
                  </a:cubicBezTo>
                  <a:cubicBezTo>
                    <a:pt x="215" y="694"/>
                    <a:pt x="176" y="733"/>
                    <a:pt x="137" y="791"/>
                  </a:cubicBezTo>
                  <a:cubicBezTo>
                    <a:pt x="79" y="869"/>
                    <a:pt x="40" y="947"/>
                    <a:pt x="40" y="1044"/>
                  </a:cubicBezTo>
                  <a:cubicBezTo>
                    <a:pt x="20" y="1103"/>
                    <a:pt x="1" y="1180"/>
                    <a:pt x="20" y="1239"/>
                  </a:cubicBezTo>
                  <a:cubicBezTo>
                    <a:pt x="20" y="1336"/>
                    <a:pt x="40" y="1414"/>
                    <a:pt x="98" y="1492"/>
                  </a:cubicBezTo>
                  <a:cubicBezTo>
                    <a:pt x="118" y="1550"/>
                    <a:pt x="157" y="1608"/>
                    <a:pt x="195" y="1647"/>
                  </a:cubicBezTo>
                  <a:cubicBezTo>
                    <a:pt x="234" y="1686"/>
                    <a:pt x="293" y="1725"/>
                    <a:pt x="332" y="1764"/>
                  </a:cubicBezTo>
                  <a:cubicBezTo>
                    <a:pt x="409" y="1822"/>
                    <a:pt x="507" y="1861"/>
                    <a:pt x="604" y="1881"/>
                  </a:cubicBezTo>
                  <a:cubicBezTo>
                    <a:pt x="643" y="1890"/>
                    <a:pt x="687" y="1895"/>
                    <a:pt x="733" y="1895"/>
                  </a:cubicBezTo>
                  <a:cubicBezTo>
                    <a:pt x="779" y="1895"/>
                    <a:pt x="828" y="1890"/>
                    <a:pt x="876" y="1881"/>
                  </a:cubicBezTo>
                  <a:cubicBezTo>
                    <a:pt x="993" y="1842"/>
                    <a:pt x="1110" y="1803"/>
                    <a:pt x="1207" y="1744"/>
                  </a:cubicBezTo>
                  <a:cubicBezTo>
                    <a:pt x="1246" y="1725"/>
                    <a:pt x="1265" y="1725"/>
                    <a:pt x="1285" y="1705"/>
                  </a:cubicBezTo>
                  <a:cubicBezTo>
                    <a:pt x="1324" y="1686"/>
                    <a:pt x="1362" y="1686"/>
                    <a:pt x="1401" y="1667"/>
                  </a:cubicBezTo>
                  <a:cubicBezTo>
                    <a:pt x="1499" y="1647"/>
                    <a:pt x="1576" y="1608"/>
                    <a:pt x="1635" y="1530"/>
                  </a:cubicBezTo>
                  <a:cubicBezTo>
                    <a:pt x="1713" y="1472"/>
                    <a:pt x="1771" y="1394"/>
                    <a:pt x="1810" y="1316"/>
                  </a:cubicBezTo>
                  <a:cubicBezTo>
                    <a:pt x="1849" y="1258"/>
                    <a:pt x="1868" y="1180"/>
                    <a:pt x="1868" y="1103"/>
                  </a:cubicBezTo>
                  <a:cubicBezTo>
                    <a:pt x="1926" y="1025"/>
                    <a:pt x="1965" y="947"/>
                    <a:pt x="1965" y="850"/>
                  </a:cubicBezTo>
                  <a:cubicBezTo>
                    <a:pt x="2004" y="752"/>
                    <a:pt x="2004" y="675"/>
                    <a:pt x="1985" y="577"/>
                  </a:cubicBezTo>
                  <a:cubicBezTo>
                    <a:pt x="1965" y="480"/>
                    <a:pt x="1926" y="402"/>
                    <a:pt x="1868" y="325"/>
                  </a:cubicBezTo>
                  <a:cubicBezTo>
                    <a:pt x="1810" y="247"/>
                    <a:pt x="1751" y="169"/>
                    <a:pt x="1674" y="130"/>
                  </a:cubicBezTo>
                  <a:cubicBezTo>
                    <a:pt x="1615" y="91"/>
                    <a:pt x="1557" y="72"/>
                    <a:pt x="1499" y="33"/>
                  </a:cubicBezTo>
                  <a:cubicBezTo>
                    <a:pt x="1430" y="10"/>
                    <a:pt x="1362" y="1"/>
                    <a:pt x="12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36"/>
            <p:cNvSpPr/>
            <p:nvPr/>
          </p:nvSpPr>
          <p:spPr>
            <a:xfrm>
              <a:off x="-7099200" y="2138638"/>
              <a:ext cx="49625" cy="45125"/>
            </a:xfrm>
            <a:custGeom>
              <a:avLst/>
              <a:gdLst/>
              <a:ahLst/>
              <a:cxnLst/>
              <a:rect l="l" t="t" r="r" b="b"/>
              <a:pathLst>
                <a:path w="1985" h="1805" extrusionOk="0">
                  <a:moveTo>
                    <a:pt x="1253" y="1"/>
                  </a:moveTo>
                  <a:cubicBezTo>
                    <a:pt x="1206" y="1"/>
                    <a:pt x="1158" y="5"/>
                    <a:pt x="1109" y="15"/>
                  </a:cubicBezTo>
                  <a:cubicBezTo>
                    <a:pt x="1051" y="35"/>
                    <a:pt x="993" y="54"/>
                    <a:pt x="934" y="74"/>
                  </a:cubicBezTo>
                  <a:cubicBezTo>
                    <a:pt x="934" y="93"/>
                    <a:pt x="934" y="93"/>
                    <a:pt x="934" y="93"/>
                  </a:cubicBezTo>
                  <a:lnTo>
                    <a:pt x="915" y="93"/>
                  </a:lnTo>
                  <a:cubicBezTo>
                    <a:pt x="895" y="93"/>
                    <a:pt x="876" y="93"/>
                    <a:pt x="856" y="112"/>
                  </a:cubicBezTo>
                  <a:cubicBezTo>
                    <a:pt x="779" y="132"/>
                    <a:pt x="701" y="151"/>
                    <a:pt x="623" y="190"/>
                  </a:cubicBezTo>
                  <a:cubicBezTo>
                    <a:pt x="565" y="210"/>
                    <a:pt x="526" y="249"/>
                    <a:pt x="487" y="268"/>
                  </a:cubicBezTo>
                  <a:cubicBezTo>
                    <a:pt x="448" y="307"/>
                    <a:pt x="390" y="326"/>
                    <a:pt x="370" y="365"/>
                  </a:cubicBezTo>
                  <a:cubicBezTo>
                    <a:pt x="351" y="365"/>
                    <a:pt x="351" y="385"/>
                    <a:pt x="331" y="385"/>
                  </a:cubicBezTo>
                  <a:cubicBezTo>
                    <a:pt x="292" y="443"/>
                    <a:pt x="234" y="482"/>
                    <a:pt x="195" y="540"/>
                  </a:cubicBezTo>
                  <a:cubicBezTo>
                    <a:pt x="176" y="560"/>
                    <a:pt x="176" y="579"/>
                    <a:pt x="156" y="599"/>
                  </a:cubicBezTo>
                  <a:cubicBezTo>
                    <a:pt x="117" y="657"/>
                    <a:pt x="98" y="735"/>
                    <a:pt x="59" y="793"/>
                  </a:cubicBezTo>
                  <a:cubicBezTo>
                    <a:pt x="59" y="813"/>
                    <a:pt x="59" y="813"/>
                    <a:pt x="39" y="832"/>
                  </a:cubicBezTo>
                  <a:cubicBezTo>
                    <a:pt x="39" y="890"/>
                    <a:pt x="20" y="949"/>
                    <a:pt x="20" y="1027"/>
                  </a:cubicBezTo>
                  <a:cubicBezTo>
                    <a:pt x="1" y="1104"/>
                    <a:pt x="20" y="1202"/>
                    <a:pt x="59" y="1279"/>
                  </a:cubicBezTo>
                  <a:cubicBezTo>
                    <a:pt x="78" y="1357"/>
                    <a:pt x="98" y="1396"/>
                    <a:pt x="137" y="1454"/>
                  </a:cubicBezTo>
                  <a:cubicBezTo>
                    <a:pt x="176" y="1532"/>
                    <a:pt x="253" y="1591"/>
                    <a:pt x="331" y="1649"/>
                  </a:cubicBezTo>
                  <a:cubicBezTo>
                    <a:pt x="409" y="1688"/>
                    <a:pt x="487" y="1746"/>
                    <a:pt x="565" y="1766"/>
                  </a:cubicBezTo>
                  <a:cubicBezTo>
                    <a:pt x="604" y="1785"/>
                    <a:pt x="662" y="1785"/>
                    <a:pt x="701" y="1785"/>
                  </a:cubicBezTo>
                  <a:cubicBezTo>
                    <a:pt x="740" y="1805"/>
                    <a:pt x="779" y="1805"/>
                    <a:pt x="817" y="1805"/>
                  </a:cubicBezTo>
                  <a:lnTo>
                    <a:pt x="856" y="1805"/>
                  </a:lnTo>
                  <a:cubicBezTo>
                    <a:pt x="934" y="1805"/>
                    <a:pt x="1012" y="1805"/>
                    <a:pt x="1090" y="1785"/>
                  </a:cubicBezTo>
                  <a:lnTo>
                    <a:pt x="1129" y="1785"/>
                  </a:lnTo>
                  <a:cubicBezTo>
                    <a:pt x="1187" y="1766"/>
                    <a:pt x="1265" y="1746"/>
                    <a:pt x="1323" y="1707"/>
                  </a:cubicBezTo>
                  <a:cubicBezTo>
                    <a:pt x="1343" y="1707"/>
                    <a:pt x="1381" y="1688"/>
                    <a:pt x="1401" y="1688"/>
                  </a:cubicBezTo>
                  <a:cubicBezTo>
                    <a:pt x="1459" y="1649"/>
                    <a:pt x="1518" y="1610"/>
                    <a:pt x="1576" y="1552"/>
                  </a:cubicBezTo>
                  <a:cubicBezTo>
                    <a:pt x="1595" y="1552"/>
                    <a:pt x="1595" y="1552"/>
                    <a:pt x="1615" y="1532"/>
                  </a:cubicBezTo>
                  <a:cubicBezTo>
                    <a:pt x="1615" y="1532"/>
                    <a:pt x="1634" y="1513"/>
                    <a:pt x="1634" y="1513"/>
                  </a:cubicBezTo>
                  <a:cubicBezTo>
                    <a:pt x="1693" y="1454"/>
                    <a:pt x="1732" y="1396"/>
                    <a:pt x="1790" y="1338"/>
                  </a:cubicBezTo>
                  <a:cubicBezTo>
                    <a:pt x="1829" y="1299"/>
                    <a:pt x="1848" y="1240"/>
                    <a:pt x="1868" y="1182"/>
                  </a:cubicBezTo>
                  <a:cubicBezTo>
                    <a:pt x="1887" y="1143"/>
                    <a:pt x="1907" y="1104"/>
                    <a:pt x="1926" y="1065"/>
                  </a:cubicBezTo>
                  <a:cubicBezTo>
                    <a:pt x="1926" y="1065"/>
                    <a:pt x="1926" y="1046"/>
                    <a:pt x="1926" y="1046"/>
                  </a:cubicBezTo>
                  <a:cubicBezTo>
                    <a:pt x="1946" y="988"/>
                    <a:pt x="1965" y="910"/>
                    <a:pt x="1965" y="832"/>
                  </a:cubicBezTo>
                  <a:cubicBezTo>
                    <a:pt x="1965" y="832"/>
                    <a:pt x="1965" y="813"/>
                    <a:pt x="1984" y="793"/>
                  </a:cubicBezTo>
                  <a:cubicBezTo>
                    <a:pt x="1984" y="793"/>
                    <a:pt x="1984" y="774"/>
                    <a:pt x="1984" y="774"/>
                  </a:cubicBezTo>
                  <a:cubicBezTo>
                    <a:pt x="1965" y="715"/>
                    <a:pt x="1965" y="638"/>
                    <a:pt x="1965" y="579"/>
                  </a:cubicBezTo>
                  <a:cubicBezTo>
                    <a:pt x="1946" y="482"/>
                    <a:pt x="1907" y="404"/>
                    <a:pt x="1848" y="326"/>
                  </a:cubicBezTo>
                  <a:cubicBezTo>
                    <a:pt x="1809" y="249"/>
                    <a:pt x="1732" y="171"/>
                    <a:pt x="1654" y="132"/>
                  </a:cubicBezTo>
                  <a:cubicBezTo>
                    <a:pt x="1576" y="74"/>
                    <a:pt x="1479" y="35"/>
                    <a:pt x="1381" y="15"/>
                  </a:cubicBezTo>
                  <a:cubicBezTo>
                    <a:pt x="1343" y="5"/>
                    <a:pt x="1299" y="1"/>
                    <a:pt x="1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36"/>
            <p:cNvSpPr/>
            <p:nvPr/>
          </p:nvSpPr>
          <p:spPr>
            <a:xfrm>
              <a:off x="-7100175" y="2335613"/>
              <a:ext cx="48650" cy="45075"/>
            </a:xfrm>
            <a:custGeom>
              <a:avLst/>
              <a:gdLst/>
              <a:ahLst/>
              <a:cxnLst/>
              <a:rect l="l" t="t" r="r" b="b"/>
              <a:pathLst>
                <a:path w="1946" h="1803" extrusionOk="0">
                  <a:moveTo>
                    <a:pt x="1223" y="0"/>
                  </a:moveTo>
                  <a:cubicBezTo>
                    <a:pt x="1170" y="0"/>
                    <a:pt x="1119" y="5"/>
                    <a:pt x="1070" y="13"/>
                  </a:cubicBezTo>
                  <a:cubicBezTo>
                    <a:pt x="1032" y="13"/>
                    <a:pt x="1012" y="13"/>
                    <a:pt x="993" y="33"/>
                  </a:cubicBezTo>
                  <a:lnTo>
                    <a:pt x="954" y="33"/>
                  </a:lnTo>
                  <a:cubicBezTo>
                    <a:pt x="876" y="71"/>
                    <a:pt x="818" y="91"/>
                    <a:pt x="759" y="110"/>
                  </a:cubicBezTo>
                  <a:cubicBezTo>
                    <a:pt x="720" y="130"/>
                    <a:pt x="701" y="130"/>
                    <a:pt x="681" y="149"/>
                  </a:cubicBezTo>
                  <a:cubicBezTo>
                    <a:pt x="623" y="188"/>
                    <a:pt x="565" y="227"/>
                    <a:pt x="506" y="266"/>
                  </a:cubicBezTo>
                  <a:cubicBezTo>
                    <a:pt x="487" y="266"/>
                    <a:pt x="487" y="285"/>
                    <a:pt x="467" y="285"/>
                  </a:cubicBezTo>
                  <a:cubicBezTo>
                    <a:pt x="448" y="305"/>
                    <a:pt x="429" y="324"/>
                    <a:pt x="409" y="344"/>
                  </a:cubicBezTo>
                  <a:cubicBezTo>
                    <a:pt x="351" y="402"/>
                    <a:pt x="292" y="460"/>
                    <a:pt x="254" y="538"/>
                  </a:cubicBezTo>
                  <a:cubicBezTo>
                    <a:pt x="234" y="558"/>
                    <a:pt x="215" y="577"/>
                    <a:pt x="215" y="597"/>
                  </a:cubicBezTo>
                  <a:cubicBezTo>
                    <a:pt x="176" y="674"/>
                    <a:pt x="117" y="752"/>
                    <a:pt x="98" y="830"/>
                  </a:cubicBezTo>
                  <a:cubicBezTo>
                    <a:pt x="1" y="1063"/>
                    <a:pt x="78" y="1336"/>
                    <a:pt x="234" y="1530"/>
                  </a:cubicBezTo>
                  <a:cubicBezTo>
                    <a:pt x="273" y="1589"/>
                    <a:pt x="331" y="1627"/>
                    <a:pt x="390" y="1666"/>
                  </a:cubicBezTo>
                  <a:lnTo>
                    <a:pt x="409" y="1666"/>
                  </a:lnTo>
                  <a:cubicBezTo>
                    <a:pt x="429" y="1686"/>
                    <a:pt x="545" y="1744"/>
                    <a:pt x="584" y="1764"/>
                  </a:cubicBezTo>
                  <a:cubicBezTo>
                    <a:pt x="643" y="1783"/>
                    <a:pt x="720" y="1802"/>
                    <a:pt x="798" y="1802"/>
                  </a:cubicBezTo>
                  <a:cubicBezTo>
                    <a:pt x="973" y="1802"/>
                    <a:pt x="1032" y="1783"/>
                    <a:pt x="1187" y="1725"/>
                  </a:cubicBezTo>
                  <a:cubicBezTo>
                    <a:pt x="1207" y="1705"/>
                    <a:pt x="1207" y="1705"/>
                    <a:pt x="1207" y="1705"/>
                  </a:cubicBezTo>
                  <a:cubicBezTo>
                    <a:pt x="1265" y="1686"/>
                    <a:pt x="1323" y="1627"/>
                    <a:pt x="1362" y="1608"/>
                  </a:cubicBezTo>
                  <a:cubicBezTo>
                    <a:pt x="1382" y="1608"/>
                    <a:pt x="1382" y="1589"/>
                    <a:pt x="1382" y="1589"/>
                  </a:cubicBezTo>
                  <a:cubicBezTo>
                    <a:pt x="1382" y="1589"/>
                    <a:pt x="1401" y="1589"/>
                    <a:pt x="1401" y="1569"/>
                  </a:cubicBezTo>
                  <a:cubicBezTo>
                    <a:pt x="1440" y="1530"/>
                    <a:pt x="1479" y="1491"/>
                    <a:pt x="1518" y="1433"/>
                  </a:cubicBezTo>
                  <a:lnTo>
                    <a:pt x="1537" y="1433"/>
                  </a:lnTo>
                  <a:cubicBezTo>
                    <a:pt x="1537" y="1414"/>
                    <a:pt x="1537" y="1414"/>
                    <a:pt x="1537" y="1414"/>
                  </a:cubicBezTo>
                  <a:cubicBezTo>
                    <a:pt x="1557" y="1375"/>
                    <a:pt x="1576" y="1355"/>
                    <a:pt x="1576" y="1316"/>
                  </a:cubicBezTo>
                  <a:cubicBezTo>
                    <a:pt x="1596" y="1316"/>
                    <a:pt x="1596" y="1297"/>
                    <a:pt x="1615" y="1297"/>
                  </a:cubicBezTo>
                  <a:cubicBezTo>
                    <a:pt x="1693" y="1258"/>
                    <a:pt x="1751" y="1200"/>
                    <a:pt x="1809" y="1102"/>
                  </a:cubicBezTo>
                  <a:cubicBezTo>
                    <a:pt x="1868" y="1025"/>
                    <a:pt x="1907" y="947"/>
                    <a:pt x="1907" y="849"/>
                  </a:cubicBezTo>
                  <a:cubicBezTo>
                    <a:pt x="1926" y="752"/>
                    <a:pt x="1946" y="655"/>
                    <a:pt x="1907" y="558"/>
                  </a:cubicBezTo>
                  <a:cubicBezTo>
                    <a:pt x="1887" y="499"/>
                    <a:pt x="1868" y="441"/>
                    <a:pt x="1848" y="383"/>
                  </a:cubicBezTo>
                  <a:cubicBezTo>
                    <a:pt x="1790" y="285"/>
                    <a:pt x="1712" y="188"/>
                    <a:pt x="1615" y="110"/>
                  </a:cubicBezTo>
                  <a:cubicBezTo>
                    <a:pt x="1557" y="91"/>
                    <a:pt x="1498" y="71"/>
                    <a:pt x="1440" y="33"/>
                  </a:cubicBezTo>
                  <a:cubicBezTo>
                    <a:pt x="1372" y="10"/>
                    <a:pt x="1297" y="0"/>
                    <a:pt x="1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36"/>
            <p:cNvSpPr/>
            <p:nvPr/>
          </p:nvSpPr>
          <p:spPr>
            <a:xfrm>
              <a:off x="-7134200" y="2451163"/>
              <a:ext cx="41350" cy="43000"/>
            </a:xfrm>
            <a:custGeom>
              <a:avLst/>
              <a:gdLst/>
              <a:ahLst/>
              <a:cxnLst/>
              <a:rect l="l" t="t" r="r" b="b"/>
              <a:pathLst>
                <a:path w="1654" h="1720" extrusionOk="0">
                  <a:moveTo>
                    <a:pt x="759" y="1"/>
                  </a:moveTo>
                  <a:cubicBezTo>
                    <a:pt x="700" y="20"/>
                    <a:pt x="642" y="20"/>
                    <a:pt x="584" y="20"/>
                  </a:cubicBezTo>
                  <a:cubicBezTo>
                    <a:pt x="448" y="40"/>
                    <a:pt x="350" y="98"/>
                    <a:pt x="253" y="176"/>
                  </a:cubicBezTo>
                  <a:cubicBezTo>
                    <a:pt x="214" y="234"/>
                    <a:pt x="175" y="273"/>
                    <a:pt x="136" y="331"/>
                  </a:cubicBezTo>
                  <a:cubicBezTo>
                    <a:pt x="59" y="429"/>
                    <a:pt x="20" y="545"/>
                    <a:pt x="0" y="681"/>
                  </a:cubicBezTo>
                  <a:cubicBezTo>
                    <a:pt x="0" y="701"/>
                    <a:pt x="0" y="701"/>
                    <a:pt x="0" y="720"/>
                  </a:cubicBezTo>
                  <a:cubicBezTo>
                    <a:pt x="20" y="779"/>
                    <a:pt x="20" y="856"/>
                    <a:pt x="20" y="915"/>
                  </a:cubicBezTo>
                  <a:cubicBezTo>
                    <a:pt x="20" y="934"/>
                    <a:pt x="20" y="954"/>
                    <a:pt x="39" y="973"/>
                  </a:cubicBezTo>
                  <a:cubicBezTo>
                    <a:pt x="59" y="1031"/>
                    <a:pt x="78" y="1109"/>
                    <a:pt x="117" y="1187"/>
                  </a:cubicBezTo>
                  <a:cubicBezTo>
                    <a:pt x="117" y="1187"/>
                    <a:pt x="117" y="1207"/>
                    <a:pt x="117" y="1207"/>
                  </a:cubicBezTo>
                  <a:cubicBezTo>
                    <a:pt x="156" y="1265"/>
                    <a:pt x="195" y="1323"/>
                    <a:pt x="234" y="1362"/>
                  </a:cubicBezTo>
                  <a:cubicBezTo>
                    <a:pt x="234" y="1362"/>
                    <a:pt x="234" y="1382"/>
                    <a:pt x="234" y="1382"/>
                  </a:cubicBezTo>
                  <a:cubicBezTo>
                    <a:pt x="253" y="1382"/>
                    <a:pt x="273" y="1401"/>
                    <a:pt x="273" y="1420"/>
                  </a:cubicBezTo>
                  <a:cubicBezTo>
                    <a:pt x="311" y="1459"/>
                    <a:pt x="389" y="1518"/>
                    <a:pt x="448" y="1557"/>
                  </a:cubicBezTo>
                  <a:cubicBezTo>
                    <a:pt x="525" y="1595"/>
                    <a:pt x="603" y="1634"/>
                    <a:pt x="662" y="1673"/>
                  </a:cubicBezTo>
                  <a:lnTo>
                    <a:pt x="700" y="1673"/>
                  </a:lnTo>
                  <a:cubicBezTo>
                    <a:pt x="759" y="1693"/>
                    <a:pt x="817" y="1693"/>
                    <a:pt x="895" y="1712"/>
                  </a:cubicBezTo>
                  <a:lnTo>
                    <a:pt x="914" y="1712"/>
                  </a:lnTo>
                  <a:cubicBezTo>
                    <a:pt x="935" y="1717"/>
                    <a:pt x="957" y="1720"/>
                    <a:pt x="980" y="1720"/>
                  </a:cubicBezTo>
                  <a:cubicBezTo>
                    <a:pt x="1043" y="1720"/>
                    <a:pt x="1110" y="1702"/>
                    <a:pt x="1167" y="1673"/>
                  </a:cubicBezTo>
                  <a:cubicBezTo>
                    <a:pt x="1264" y="1654"/>
                    <a:pt x="1342" y="1595"/>
                    <a:pt x="1420" y="1537"/>
                  </a:cubicBezTo>
                  <a:cubicBezTo>
                    <a:pt x="1498" y="1479"/>
                    <a:pt x="1537" y="1401"/>
                    <a:pt x="1576" y="1304"/>
                  </a:cubicBezTo>
                  <a:cubicBezTo>
                    <a:pt x="1634" y="1226"/>
                    <a:pt x="1653" y="1129"/>
                    <a:pt x="1653" y="1031"/>
                  </a:cubicBezTo>
                  <a:cubicBezTo>
                    <a:pt x="1653" y="973"/>
                    <a:pt x="1653" y="915"/>
                    <a:pt x="1634" y="856"/>
                  </a:cubicBezTo>
                  <a:cubicBezTo>
                    <a:pt x="1615" y="740"/>
                    <a:pt x="1556" y="623"/>
                    <a:pt x="1478" y="526"/>
                  </a:cubicBezTo>
                  <a:cubicBezTo>
                    <a:pt x="1439" y="506"/>
                    <a:pt x="1401" y="467"/>
                    <a:pt x="1381" y="429"/>
                  </a:cubicBezTo>
                  <a:cubicBezTo>
                    <a:pt x="1342" y="370"/>
                    <a:pt x="1303" y="312"/>
                    <a:pt x="1264" y="253"/>
                  </a:cubicBezTo>
                  <a:cubicBezTo>
                    <a:pt x="1206" y="176"/>
                    <a:pt x="1128" y="117"/>
                    <a:pt x="1031" y="78"/>
                  </a:cubicBezTo>
                  <a:cubicBezTo>
                    <a:pt x="953" y="40"/>
                    <a:pt x="856" y="1"/>
                    <a:pt x="7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36"/>
            <p:cNvSpPr/>
            <p:nvPr/>
          </p:nvSpPr>
          <p:spPr>
            <a:xfrm>
              <a:off x="-6997100" y="2433663"/>
              <a:ext cx="37950" cy="38750"/>
            </a:xfrm>
            <a:custGeom>
              <a:avLst/>
              <a:gdLst/>
              <a:ahLst/>
              <a:cxnLst/>
              <a:rect l="l" t="t" r="r" b="b"/>
              <a:pathLst>
                <a:path w="1518" h="1550" extrusionOk="0">
                  <a:moveTo>
                    <a:pt x="662" y="0"/>
                  </a:moveTo>
                  <a:cubicBezTo>
                    <a:pt x="584" y="0"/>
                    <a:pt x="487" y="20"/>
                    <a:pt x="409" y="78"/>
                  </a:cubicBezTo>
                  <a:cubicBezTo>
                    <a:pt x="351" y="117"/>
                    <a:pt x="312" y="137"/>
                    <a:pt x="254" y="176"/>
                  </a:cubicBezTo>
                  <a:cubicBezTo>
                    <a:pt x="157" y="253"/>
                    <a:pt x="98" y="370"/>
                    <a:pt x="40" y="487"/>
                  </a:cubicBezTo>
                  <a:cubicBezTo>
                    <a:pt x="40" y="545"/>
                    <a:pt x="20" y="623"/>
                    <a:pt x="20" y="681"/>
                  </a:cubicBezTo>
                  <a:cubicBezTo>
                    <a:pt x="1" y="798"/>
                    <a:pt x="40" y="915"/>
                    <a:pt x="98" y="1031"/>
                  </a:cubicBezTo>
                  <a:lnTo>
                    <a:pt x="157" y="1167"/>
                  </a:lnTo>
                  <a:cubicBezTo>
                    <a:pt x="195" y="1245"/>
                    <a:pt x="254" y="1323"/>
                    <a:pt x="332" y="1381"/>
                  </a:cubicBezTo>
                  <a:cubicBezTo>
                    <a:pt x="390" y="1440"/>
                    <a:pt x="468" y="1498"/>
                    <a:pt x="565" y="1518"/>
                  </a:cubicBezTo>
                  <a:cubicBezTo>
                    <a:pt x="622" y="1540"/>
                    <a:pt x="679" y="1550"/>
                    <a:pt x="732" y="1550"/>
                  </a:cubicBezTo>
                  <a:cubicBezTo>
                    <a:pt x="769" y="1550"/>
                    <a:pt x="805" y="1545"/>
                    <a:pt x="837" y="1537"/>
                  </a:cubicBezTo>
                  <a:cubicBezTo>
                    <a:pt x="935" y="1537"/>
                    <a:pt x="1032" y="1518"/>
                    <a:pt x="1110" y="1479"/>
                  </a:cubicBezTo>
                  <a:cubicBezTo>
                    <a:pt x="1168" y="1440"/>
                    <a:pt x="1207" y="1401"/>
                    <a:pt x="1265" y="1381"/>
                  </a:cubicBezTo>
                  <a:cubicBezTo>
                    <a:pt x="1362" y="1284"/>
                    <a:pt x="1421" y="1187"/>
                    <a:pt x="1460" y="1070"/>
                  </a:cubicBezTo>
                  <a:cubicBezTo>
                    <a:pt x="1479" y="992"/>
                    <a:pt x="1499" y="934"/>
                    <a:pt x="1499" y="876"/>
                  </a:cubicBezTo>
                  <a:cubicBezTo>
                    <a:pt x="1518" y="759"/>
                    <a:pt x="1479" y="623"/>
                    <a:pt x="1421" y="526"/>
                  </a:cubicBezTo>
                  <a:cubicBezTo>
                    <a:pt x="1401" y="467"/>
                    <a:pt x="1382" y="428"/>
                    <a:pt x="1362" y="389"/>
                  </a:cubicBezTo>
                  <a:cubicBezTo>
                    <a:pt x="1324" y="312"/>
                    <a:pt x="1265" y="234"/>
                    <a:pt x="1187" y="176"/>
                  </a:cubicBezTo>
                  <a:cubicBezTo>
                    <a:pt x="1129" y="117"/>
                    <a:pt x="1051" y="59"/>
                    <a:pt x="954" y="39"/>
                  </a:cubicBezTo>
                  <a:cubicBezTo>
                    <a:pt x="857" y="0"/>
                    <a:pt x="759" y="0"/>
                    <a:pt x="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9" name="Google Shape;569;p36"/>
            <p:cNvSpPr/>
            <p:nvPr/>
          </p:nvSpPr>
          <p:spPr>
            <a:xfrm>
              <a:off x="-6959650" y="2564913"/>
              <a:ext cx="46225" cy="49375"/>
            </a:xfrm>
            <a:custGeom>
              <a:avLst/>
              <a:gdLst/>
              <a:ahLst/>
              <a:cxnLst/>
              <a:rect l="l" t="t" r="r" b="b"/>
              <a:pathLst>
                <a:path w="1849" h="1975" extrusionOk="0">
                  <a:moveTo>
                    <a:pt x="1069" y="0"/>
                  </a:moveTo>
                  <a:cubicBezTo>
                    <a:pt x="1023" y="0"/>
                    <a:pt x="979" y="6"/>
                    <a:pt x="934" y="21"/>
                  </a:cubicBezTo>
                  <a:lnTo>
                    <a:pt x="856" y="21"/>
                  </a:lnTo>
                  <a:cubicBezTo>
                    <a:pt x="779" y="60"/>
                    <a:pt x="701" y="80"/>
                    <a:pt x="623" y="118"/>
                  </a:cubicBezTo>
                  <a:cubicBezTo>
                    <a:pt x="545" y="157"/>
                    <a:pt x="467" y="216"/>
                    <a:pt x="409" y="255"/>
                  </a:cubicBezTo>
                  <a:cubicBezTo>
                    <a:pt x="390" y="274"/>
                    <a:pt x="370" y="274"/>
                    <a:pt x="351" y="294"/>
                  </a:cubicBezTo>
                  <a:cubicBezTo>
                    <a:pt x="292" y="352"/>
                    <a:pt x="234" y="410"/>
                    <a:pt x="176" y="488"/>
                  </a:cubicBezTo>
                  <a:cubicBezTo>
                    <a:pt x="137" y="546"/>
                    <a:pt x="98" y="644"/>
                    <a:pt x="59" y="721"/>
                  </a:cubicBezTo>
                  <a:cubicBezTo>
                    <a:pt x="59" y="741"/>
                    <a:pt x="39" y="760"/>
                    <a:pt x="39" y="780"/>
                  </a:cubicBezTo>
                  <a:cubicBezTo>
                    <a:pt x="20" y="838"/>
                    <a:pt x="20" y="916"/>
                    <a:pt x="1" y="974"/>
                  </a:cubicBezTo>
                  <a:cubicBezTo>
                    <a:pt x="1" y="974"/>
                    <a:pt x="1" y="994"/>
                    <a:pt x="1" y="994"/>
                  </a:cubicBezTo>
                  <a:cubicBezTo>
                    <a:pt x="1" y="1013"/>
                    <a:pt x="1" y="1013"/>
                    <a:pt x="1" y="1033"/>
                  </a:cubicBezTo>
                  <a:cubicBezTo>
                    <a:pt x="1" y="1110"/>
                    <a:pt x="1" y="1188"/>
                    <a:pt x="20" y="1266"/>
                  </a:cubicBezTo>
                  <a:cubicBezTo>
                    <a:pt x="78" y="1460"/>
                    <a:pt x="98" y="1480"/>
                    <a:pt x="214" y="1636"/>
                  </a:cubicBezTo>
                  <a:cubicBezTo>
                    <a:pt x="214" y="1655"/>
                    <a:pt x="234" y="1655"/>
                    <a:pt x="234" y="1674"/>
                  </a:cubicBezTo>
                  <a:cubicBezTo>
                    <a:pt x="292" y="1713"/>
                    <a:pt x="351" y="1772"/>
                    <a:pt x="409" y="1811"/>
                  </a:cubicBezTo>
                  <a:cubicBezTo>
                    <a:pt x="487" y="1849"/>
                    <a:pt x="545" y="1888"/>
                    <a:pt x="623" y="1927"/>
                  </a:cubicBezTo>
                  <a:cubicBezTo>
                    <a:pt x="701" y="1947"/>
                    <a:pt x="798" y="1966"/>
                    <a:pt x="856" y="1966"/>
                  </a:cubicBezTo>
                  <a:cubicBezTo>
                    <a:pt x="889" y="1973"/>
                    <a:pt x="921" y="1975"/>
                    <a:pt x="954" y="1975"/>
                  </a:cubicBezTo>
                  <a:cubicBezTo>
                    <a:pt x="1018" y="1975"/>
                    <a:pt x="1083" y="1966"/>
                    <a:pt x="1148" y="1966"/>
                  </a:cubicBezTo>
                  <a:cubicBezTo>
                    <a:pt x="1284" y="1927"/>
                    <a:pt x="1440" y="1849"/>
                    <a:pt x="1557" y="1752"/>
                  </a:cubicBezTo>
                  <a:cubicBezTo>
                    <a:pt x="1615" y="1713"/>
                    <a:pt x="1654" y="1655"/>
                    <a:pt x="1693" y="1577"/>
                  </a:cubicBezTo>
                  <a:cubicBezTo>
                    <a:pt x="1790" y="1402"/>
                    <a:pt x="1809" y="1363"/>
                    <a:pt x="1829" y="1169"/>
                  </a:cubicBezTo>
                  <a:cubicBezTo>
                    <a:pt x="1848" y="1072"/>
                    <a:pt x="1829" y="994"/>
                    <a:pt x="1790" y="896"/>
                  </a:cubicBezTo>
                  <a:cubicBezTo>
                    <a:pt x="1790" y="877"/>
                    <a:pt x="1770" y="877"/>
                    <a:pt x="1770" y="858"/>
                  </a:cubicBezTo>
                  <a:cubicBezTo>
                    <a:pt x="1770" y="858"/>
                    <a:pt x="1770" y="838"/>
                    <a:pt x="1770" y="838"/>
                  </a:cubicBezTo>
                  <a:cubicBezTo>
                    <a:pt x="1790" y="760"/>
                    <a:pt x="1790" y="663"/>
                    <a:pt x="1770" y="566"/>
                  </a:cubicBezTo>
                  <a:lnTo>
                    <a:pt x="1712" y="391"/>
                  </a:lnTo>
                  <a:cubicBezTo>
                    <a:pt x="1654" y="274"/>
                    <a:pt x="1576" y="196"/>
                    <a:pt x="1479" y="118"/>
                  </a:cubicBezTo>
                  <a:cubicBezTo>
                    <a:pt x="1420" y="99"/>
                    <a:pt x="1362" y="60"/>
                    <a:pt x="1304" y="41"/>
                  </a:cubicBezTo>
                  <a:cubicBezTo>
                    <a:pt x="1220" y="17"/>
                    <a:pt x="1143" y="0"/>
                    <a:pt x="1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36"/>
            <p:cNvSpPr/>
            <p:nvPr/>
          </p:nvSpPr>
          <p:spPr>
            <a:xfrm>
              <a:off x="-6805175" y="2557463"/>
              <a:ext cx="43100" cy="36375"/>
            </a:xfrm>
            <a:custGeom>
              <a:avLst/>
              <a:gdLst/>
              <a:ahLst/>
              <a:cxnLst/>
              <a:rect l="l" t="t" r="r" b="b"/>
              <a:pathLst>
                <a:path w="1724" h="1455" extrusionOk="0">
                  <a:moveTo>
                    <a:pt x="840" y="1"/>
                  </a:moveTo>
                  <a:cubicBezTo>
                    <a:pt x="574" y="1"/>
                    <a:pt x="312" y="143"/>
                    <a:pt x="201" y="475"/>
                  </a:cubicBezTo>
                  <a:lnTo>
                    <a:pt x="181" y="533"/>
                  </a:lnTo>
                  <a:cubicBezTo>
                    <a:pt x="1" y="1076"/>
                    <a:pt x="456" y="1454"/>
                    <a:pt x="893" y="1454"/>
                  </a:cubicBezTo>
                  <a:cubicBezTo>
                    <a:pt x="1160" y="1454"/>
                    <a:pt x="1420" y="1313"/>
                    <a:pt x="1523" y="981"/>
                  </a:cubicBezTo>
                  <a:lnTo>
                    <a:pt x="1543" y="922"/>
                  </a:lnTo>
                  <a:cubicBezTo>
                    <a:pt x="1724" y="379"/>
                    <a:pt x="1276" y="1"/>
                    <a:pt x="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36"/>
            <p:cNvSpPr/>
            <p:nvPr/>
          </p:nvSpPr>
          <p:spPr>
            <a:xfrm>
              <a:off x="-7085100" y="2575163"/>
              <a:ext cx="42325" cy="42925"/>
            </a:xfrm>
            <a:custGeom>
              <a:avLst/>
              <a:gdLst/>
              <a:ahLst/>
              <a:cxnLst/>
              <a:rect l="l" t="t" r="r" b="b"/>
              <a:pathLst>
                <a:path w="1693" h="1717" extrusionOk="0">
                  <a:moveTo>
                    <a:pt x="565" y="0"/>
                  </a:moveTo>
                  <a:cubicBezTo>
                    <a:pt x="429" y="39"/>
                    <a:pt x="331" y="97"/>
                    <a:pt x="234" y="175"/>
                  </a:cubicBezTo>
                  <a:cubicBezTo>
                    <a:pt x="195" y="214"/>
                    <a:pt x="156" y="273"/>
                    <a:pt x="117" y="311"/>
                  </a:cubicBezTo>
                  <a:cubicBezTo>
                    <a:pt x="40" y="428"/>
                    <a:pt x="1" y="545"/>
                    <a:pt x="1" y="681"/>
                  </a:cubicBezTo>
                  <a:cubicBezTo>
                    <a:pt x="1" y="739"/>
                    <a:pt x="1" y="837"/>
                    <a:pt x="20" y="914"/>
                  </a:cubicBezTo>
                  <a:cubicBezTo>
                    <a:pt x="20" y="914"/>
                    <a:pt x="20" y="934"/>
                    <a:pt x="20" y="934"/>
                  </a:cubicBezTo>
                  <a:cubicBezTo>
                    <a:pt x="40" y="1012"/>
                    <a:pt x="59" y="1070"/>
                    <a:pt x="98" y="1128"/>
                  </a:cubicBezTo>
                  <a:cubicBezTo>
                    <a:pt x="98" y="1148"/>
                    <a:pt x="117" y="1167"/>
                    <a:pt x="117" y="1187"/>
                  </a:cubicBezTo>
                  <a:cubicBezTo>
                    <a:pt x="156" y="1226"/>
                    <a:pt x="215" y="1323"/>
                    <a:pt x="253" y="1381"/>
                  </a:cubicBezTo>
                  <a:cubicBezTo>
                    <a:pt x="312" y="1439"/>
                    <a:pt x="370" y="1478"/>
                    <a:pt x="429" y="1537"/>
                  </a:cubicBezTo>
                  <a:cubicBezTo>
                    <a:pt x="448" y="1537"/>
                    <a:pt x="467" y="1556"/>
                    <a:pt x="487" y="1556"/>
                  </a:cubicBezTo>
                  <a:cubicBezTo>
                    <a:pt x="545" y="1595"/>
                    <a:pt x="623" y="1653"/>
                    <a:pt x="701" y="1673"/>
                  </a:cubicBezTo>
                  <a:lnTo>
                    <a:pt x="740" y="1673"/>
                  </a:lnTo>
                  <a:cubicBezTo>
                    <a:pt x="759" y="1692"/>
                    <a:pt x="798" y="1692"/>
                    <a:pt x="837" y="1692"/>
                  </a:cubicBezTo>
                  <a:cubicBezTo>
                    <a:pt x="876" y="1712"/>
                    <a:pt x="915" y="1712"/>
                    <a:pt x="954" y="1712"/>
                  </a:cubicBezTo>
                  <a:cubicBezTo>
                    <a:pt x="974" y="1715"/>
                    <a:pt x="995" y="1717"/>
                    <a:pt x="1016" y="1717"/>
                  </a:cubicBezTo>
                  <a:cubicBezTo>
                    <a:pt x="1112" y="1717"/>
                    <a:pt x="1208" y="1682"/>
                    <a:pt x="1304" y="1634"/>
                  </a:cubicBezTo>
                  <a:cubicBezTo>
                    <a:pt x="1420" y="1595"/>
                    <a:pt x="1498" y="1498"/>
                    <a:pt x="1576" y="1401"/>
                  </a:cubicBezTo>
                  <a:cubicBezTo>
                    <a:pt x="1654" y="1284"/>
                    <a:pt x="1693" y="1167"/>
                    <a:pt x="1693" y="1050"/>
                  </a:cubicBezTo>
                  <a:cubicBezTo>
                    <a:pt x="1693" y="914"/>
                    <a:pt x="1673" y="798"/>
                    <a:pt x="1615" y="681"/>
                  </a:cubicBezTo>
                  <a:cubicBezTo>
                    <a:pt x="1595" y="603"/>
                    <a:pt x="1557" y="525"/>
                    <a:pt x="1518" y="448"/>
                  </a:cubicBezTo>
                  <a:cubicBezTo>
                    <a:pt x="1479" y="370"/>
                    <a:pt x="1420" y="292"/>
                    <a:pt x="1343" y="234"/>
                  </a:cubicBezTo>
                  <a:cubicBezTo>
                    <a:pt x="1284" y="175"/>
                    <a:pt x="1206" y="117"/>
                    <a:pt x="1109" y="97"/>
                  </a:cubicBezTo>
                  <a:cubicBezTo>
                    <a:pt x="1070" y="78"/>
                    <a:pt x="1051" y="78"/>
                    <a:pt x="1012" y="78"/>
                  </a:cubicBezTo>
                  <a:cubicBezTo>
                    <a:pt x="934" y="20"/>
                    <a:pt x="837" y="0"/>
                    <a:pt x="7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36"/>
            <p:cNvSpPr/>
            <p:nvPr/>
          </p:nvSpPr>
          <p:spPr>
            <a:xfrm>
              <a:off x="-7187850" y="2269613"/>
              <a:ext cx="43125" cy="34925"/>
            </a:xfrm>
            <a:custGeom>
              <a:avLst/>
              <a:gdLst/>
              <a:ahLst/>
              <a:cxnLst/>
              <a:rect l="l" t="t" r="r" b="b"/>
              <a:pathLst>
                <a:path w="1725" h="1397" extrusionOk="0">
                  <a:moveTo>
                    <a:pt x="828" y="1"/>
                  </a:moveTo>
                  <a:cubicBezTo>
                    <a:pt x="558" y="1"/>
                    <a:pt x="293" y="143"/>
                    <a:pt x="182" y="475"/>
                  </a:cubicBezTo>
                  <a:cubicBezTo>
                    <a:pt x="1" y="1018"/>
                    <a:pt x="456" y="1396"/>
                    <a:pt x="898" y="1396"/>
                  </a:cubicBezTo>
                  <a:cubicBezTo>
                    <a:pt x="1168" y="1396"/>
                    <a:pt x="1433" y="1254"/>
                    <a:pt x="1543" y="922"/>
                  </a:cubicBezTo>
                  <a:cubicBezTo>
                    <a:pt x="1724" y="379"/>
                    <a:pt x="1269"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36"/>
            <p:cNvSpPr/>
            <p:nvPr/>
          </p:nvSpPr>
          <p:spPr>
            <a:xfrm>
              <a:off x="-7278125" y="2457488"/>
              <a:ext cx="47175" cy="44275"/>
            </a:xfrm>
            <a:custGeom>
              <a:avLst/>
              <a:gdLst/>
              <a:ahLst/>
              <a:cxnLst/>
              <a:rect l="l" t="t" r="r" b="b"/>
              <a:pathLst>
                <a:path w="1887" h="1771" extrusionOk="0">
                  <a:moveTo>
                    <a:pt x="1187" y="0"/>
                  </a:moveTo>
                  <a:cubicBezTo>
                    <a:pt x="1070" y="0"/>
                    <a:pt x="934" y="20"/>
                    <a:pt x="837" y="78"/>
                  </a:cubicBezTo>
                  <a:cubicBezTo>
                    <a:pt x="778" y="98"/>
                    <a:pt x="739" y="117"/>
                    <a:pt x="700" y="137"/>
                  </a:cubicBezTo>
                  <a:cubicBezTo>
                    <a:pt x="603" y="195"/>
                    <a:pt x="525" y="253"/>
                    <a:pt x="428" y="312"/>
                  </a:cubicBezTo>
                  <a:cubicBezTo>
                    <a:pt x="389" y="351"/>
                    <a:pt x="370" y="370"/>
                    <a:pt x="331" y="409"/>
                  </a:cubicBezTo>
                  <a:cubicBezTo>
                    <a:pt x="253" y="487"/>
                    <a:pt x="175" y="565"/>
                    <a:pt x="117" y="662"/>
                  </a:cubicBezTo>
                  <a:cubicBezTo>
                    <a:pt x="39" y="759"/>
                    <a:pt x="0" y="895"/>
                    <a:pt x="0" y="1012"/>
                  </a:cubicBezTo>
                  <a:cubicBezTo>
                    <a:pt x="0" y="1109"/>
                    <a:pt x="0" y="1206"/>
                    <a:pt x="39" y="1284"/>
                  </a:cubicBezTo>
                  <a:cubicBezTo>
                    <a:pt x="78" y="1381"/>
                    <a:pt x="117" y="1459"/>
                    <a:pt x="175" y="1518"/>
                  </a:cubicBezTo>
                  <a:cubicBezTo>
                    <a:pt x="273" y="1615"/>
                    <a:pt x="370" y="1693"/>
                    <a:pt x="486" y="1731"/>
                  </a:cubicBezTo>
                  <a:cubicBezTo>
                    <a:pt x="564" y="1751"/>
                    <a:pt x="661" y="1770"/>
                    <a:pt x="739" y="1770"/>
                  </a:cubicBezTo>
                  <a:cubicBezTo>
                    <a:pt x="837" y="1770"/>
                    <a:pt x="914" y="1770"/>
                    <a:pt x="992" y="1751"/>
                  </a:cubicBezTo>
                  <a:cubicBezTo>
                    <a:pt x="1031" y="1751"/>
                    <a:pt x="1050" y="1751"/>
                    <a:pt x="1070" y="1731"/>
                  </a:cubicBezTo>
                  <a:cubicBezTo>
                    <a:pt x="1148" y="1712"/>
                    <a:pt x="1226" y="1693"/>
                    <a:pt x="1303" y="1654"/>
                  </a:cubicBezTo>
                  <a:cubicBezTo>
                    <a:pt x="1381" y="1615"/>
                    <a:pt x="1439" y="1556"/>
                    <a:pt x="1517" y="1518"/>
                  </a:cubicBezTo>
                  <a:cubicBezTo>
                    <a:pt x="1537" y="1498"/>
                    <a:pt x="1556" y="1479"/>
                    <a:pt x="1576" y="1459"/>
                  </a:cubicBezTo>
                  <a:cubicBezTo>
                    <a:pt x="1615" y="1420"/>
                    <a:pt x="1673" y="1362"/>
                    <a:pt x="1712" y="1304"/>
                  </a:cubicBezTo>
                  <a:cubicBezTo>
                    <a:pt x="1712" y="1284"/>
                    <a:pt x="1731" y="1284"/>
                    <a:pt x="1731" y="1265"/>
                  </a:cubicBezTo>
                  <a:cubicBezTo>
                    <a:pt x="1770" y="1206"/>
                    <a:pt x="1809" y="1129"/>
                    <a:pt x="1848" y="1031"/>
                  </a:cubicBezTo>
                  <a:cubicBezTo>
                    <a:pt x="1887" y="954"/>
                    <a:pt x="1887" y="856"/>
                    <a:pt x="1867" y="759"/>
                  </a:cubicBezTo>
                  <a:cubicBezTo>
                    <a:pt x="1887" y="701"/>
                    <a:pt x="1867" y="642"/>
                    <a:pt x="1848" y="584"/>
                  </a:cubicBezTo>
                  <a:cubicBezTo>
                    <a:pt x="1848" y="526"/>
                    <a:pt x="1828" y="448"/>
                    <a:pt x="1790" y="389"/>
                  </a:cubicBezTo>
                  <a:cubicBezTo>
                    <a:pt x="1751" y="331"/>
                    <a:pt x="1712" y="292"/>
                    <a:pt x="1692" y="234"/>
                  </a:cubicBezTo>
                  <a:cubicBezTo>
                    <a:pt x="1595" y="137"/>
                    <a:pt x="1498" y="78"/>
                    <a:pt x="1381" y="39"/>
                  </a:cubicBezTo>
                  <a:cubicBezTo>
                    <a:pt x="1303" y="20"/>
                    <a:pt x="1245" y="0"/>
                    <a:pt x="1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36"/>
            <p:cNvSpPr/>
            <p:nvPr/>
          </p:nvSpPr>
          <p:spPr>
            <a:xfrm>
              <a:off x="-7241675" y="2368513"/>
              <a:ext cx="37000" cy="38425"/>
            </a:xfrm>
            <a:custGeom>
              <a:avLst/>
              <a:gdLst/>
              <a:ahLst/>
              <a:cxnLst/>
              <a:rect l="l" t="t" r="r" b="b"/>
              <a:pathLst>
                <a:path w="1480" h="1537" extrusionOk="0">
                  <a:moveTo>
                    <a:pt x="798" y="0"/>
                  </a:moveTo>
                  <a:cubicBezTo>
                    <a:pt x="662" y="0"/>
                    <a:pt x="546" y="20"/>
                    <a:pt x="429" y="78"/>
                  </a:cubicBezTo>
                  <a:cubicBezTo>
                    <a:pt x="390" y="117"/>
                    <a:pt x="332" y="156"/>
                    <a:pt x="273" y="175"/>
                  </a:cubicBezTo>
                  <a:cubicBezTo>
                    <a:pt x="176" y="273"/>
                    <a:pt x="118" y="370"/>
                    <a:pt x="79" y="486"/>
                  </a:cubicBezTo>
                  <a:lnTo>
                    <a:pt x="40" y="584"/>
                  </a:lnTo>
                  <a:cubicBezTo>
                    <a:pt x="1" y="681"/>
                    <a:pt x="1" y="778"/>
                    <a:pt x="20" y="875"/>
                  </a:cubicBezTo>
                  <a:cubicBezTo>
                    <a:pt x="20" y="973"/>
                    <a:pt x="40" y="1051"/>
                    <a:pt x="79" y="1128"/>
                  </a:cubicBezTo>
                  <a:cubicBezTo>
                    <a:pt x="118" y="1226"/>
                    <a:pt x="176" y="1284"/>
                    <a:pt x="254" y="1342"/>
                  </a:cubicBezTo>
                  <a:cubicBezTo>
                    <a:pt x="332" y="1420"/>
                    <a:pt x="409" y="1459"/>
                    <a:pt x="507" y="1498"/>
                  </a:cubicBezTo>
                  <a:cubicBezTo>
                    <a:pt x="565" y="1498"/>
                    <a:pt x="623" y="1517"/>
                    <a:pt x="682" y="1537"/>
                  </a:cubicBezTo>
                  <a:cubicBezTo>
                    <a:pt x="818" y="1537"/>
                    <a:pt x="934" y="1517"/>
                    <a:pt x="1051" y="1459"/>
                  </a:cubicBezTo>
                  <a:cubicBezTo>
                    <a:pt x="1090" y="1420"/>
                    <a:pt x="1148" y="1381"/>
                    <a:pt x="1187" y="1342"/>
                  </a:cubicBezTo>
                  <a:cubicBezTo>
                    <a:pt x="1285" y="1264"/>
                    <a:pt x="1362" y="1167"/>
                    <a:pt x="1401" y="1031"/>
                  </a:cubicBezTo>
                  <a:lnTo>
                    <a:pt x="1440" y="953"/>
                  </a:lnTo>
                  <a:cubicBezTo>
                    <a:pt x="1460" y="856"/>
                    <a:pt x="1479" y="759"/>
                    <a:pt x="1460" y="662"/>
                  </a:cubicBezTo>
                  <a:cubicBezTo>
                    <a:pt x="1460" y="564"/>
                    <a:pt x="1440" y="486"/>
                    <a:pt x="1382" y="409"/>
                  </a:cubicBezTo>
                  <a:cubicBezTo>
                    <a:pt x="1343" y="311"/>
                    <a:pt x="1285" y="234"/>
                    <a:pt x="1226" y="195"/>
                  </a:cubicBezTo>
                  <a:cubicBezTo>
                    <a:pt x="1148" y="117"/>
                    <a:pt x="1071" y="78"/>
                    <a:pt x="973" y="39"/>
                  </a:cubicBezTo>
                  <a:cubicBezTo>
                    <a:pt x="915" y="39"/>
                    <a:pt x="857" y="20"/>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5" name="Google Shape;575;p36"/>
            <p:cNvSpPr/>
            <p:nvPr/>
          </p:nvSpPr>
          <p:spPr>
            <a:xfrm>
              <a:off x="-7226100" y="2580188"/>
              <a:ext cx="56425" cy="51500"/>
            </a:xfrm>
            <a:custGeom>
              <a:avLst/>
              <a:gdLst/>
              <a:ahLst/>
              <a:cxnLst/>
              <a:rect l="l" t="t" r="r" b="b"/>
              <a:pathLst>
                <a:path w="2257" h="2060" extrusionOk="0">
                  <a:moveTo>
                    <a:pt x="1520" y="1"/>
                  </a:moveTo>
                  <a:cubicBezTo>
                    <a:pt x="1423" y="1"/>
                    <a:pt x="1329" y="19"/>
                    <a:pt x="1245" y="72"/>
                  </a:cubicBezTo>
                  <a:cubicBezTo>
                    <a:pt x="1148" y="72"/>
                    <a:pt x="1031" y="72"/>
                    <a:pt x="934" y="91"/>
                  </a:cubicBezTo>
                  <a:cubicBezTo>
                    <a:pt x="895" y="91"/>
                    <a:pt x="856" y="110"/>
                    <a:pt x="817" y="110"/>
                  </a:cubicBezTo>
                  <a:cubicBezTo>
                    <a:pt x="739" y="149"/>
                    <a:pt x="623" y="169"/>
                    <a:pt x="545" y="227"/>
                  </a:cubicBezTo>
                  <a:cubicBezTo>
                    <a:pt x="389" y="305"/>
                    <a:pt x="234" y="422"/>
                    <a:pt x="156" y="597"/>
                  </a:cubicBezTo>
                  <a:cubicBezTo>
                    <a:pt x="117" y="674"/>
                    <a:pt x="59" y="752"/>
                    <a:pt x="39" y="830"/>
                  </a:cubicBezTo>
                  <a:cubicBezTo>
                    <a:pt x="20" y="908"/>
                    <a:pt x="20" y="986"/>
                    <a:pt x="0" y="1044"/>
                  </a:cubicBezTo>
                  <a:cubicBezTo>
                    <a:pt x="0" y="1063"/>
                    <a:pt x="0" y="1083"/>
                    <a:pt x="0" y="1102"/>
                  </a:cubicBezTo>
                  <a:cubicBezTo>
                    <a:pt x="0" y="1180"/>
                    <a:pt x="0" y="1258"/>
                    <a:pt x="20" y="1316"/>
                  </a:cubicBezTo>
                  <a:cubicBezTo>
                    <a:pt x="20" y="1336"/>
                    <a:pt x="20" y="1355"/>
                    <a:pt x="39" y="1355"/>
                  </a:cubicBezTo>
                  <a:cubicBezTo>
                    <a:pt x="78" y="1530"/>
                    <a:pt x="117" y="1608"/>
                    <a:pt x="214" y="1744"/>
                  </a:cubicBezTo>
                  <a:cubicBezTo>
                    <a:pt x="234" y="1764"/>
                    <a:pt x="234" y="1764"/>
                    <a:pt x="253" y="1783"/>
                  </a:cubicBezTo>
                  <a:cubicBezTo>
                    <a:pt x="292" y="1822"/>
                    <a:pt x="350" y="1880"/>
                    <a:pt x="409" y="1919"/>
                  </a:cubicBezTo>
                  <a:cubicBezTo>
                    <a:pt x="448" y="1939"/>
                    <a:pt x="487" y="1958"/>
                    <a:pt x="506" y="1958"/>
                  </a:cubicBezTo>
                  <a:cubicBezTo>
                    <a:pt x="545" y="1978"/>
                    <a:pt x="584" y="1997"/>
                    <a:pt x="623" y="2016"/>
                  </a:cubicBezTo>
                  <a:cubicBezTo>
                    <a:pt x="681" y="2036"/>
                    <a:pt x="759" y="2055"/>
                    <a:pt x="837" y="2055"/>
                  </a:cubicBezTo>
                  <a:cubicBezTo>
                    <a:pt x="864" y="2058"/>
                    <a:pt x="892" y="2059"/>
                    <a:pt x="919" y="2059"/>
                  </a:cubicBezTo>
                  <a:cubicBezTo>
                    <a:pt x="1100" y="2059"/>
                    <a:pt x="1268" y="2004"/>
                    <a:pt x="1420" y="1919"/>
                  </a:cubicBezTo>
                  <a:cubicBezTo>
                    <a:pt x="1537" y="1861"/>
                    <a:pt x="1653" y="1783"/>
                    <a:pt x="1751" y="1686"/>
                  </a:cubicBezTo>
                  <a:cubicBezTo>
                    <a:pt x="1829" y="1627"/>
                    <a:pt x="1887" y="1550"/>
                    <a:pt x="1965" y="1472"/>
                  </a:cubicBezTo>
                  <a:cubicBezTo>
                    <a:pt x="1984" y="1433"/>
                    <a:pt x="2023" y="1394"/>
                    <a:pt x="2042" y="1355"/>
                  </a:cubicBezTo>
                  <a:cubicBezTo>
                    <a:pt x="2120" y="1219"/>
                    <a:pt x="2179" y="1083"/>
                    <a:pt x="2218" y="927"/>
                  </a:cubicBezTo>
                  <a:cubicBezTo>
                    <a:pt x="2256" y="849"/>
                    <a:pt x="2256" y="752"/>
                    <a:pt x="2256" y="655"/>
                  </a:cubicBezTo>
                  <a:cubicBezTo>
                    <a:pt x="2256" y="558"/>
                    <a:pt x="2218" y="480"/>
                    <a:pt x="2179" y="383"/>
                  </a:cubicBezTo>
                  <a:cubicBezTo>
                    <a:pt x="2140" y="305"/>
                    <a:pt x="2081" y="227"/>
                    <a:pt x="2004" y="169"/>
                  </a:cubicBezTo>
                  <a:cubicBezTo>
                    <a:pt x="1945" y="110"/>
                    <a:pt x="1867" y="52"/>
                    <a:pt x="1770" y="33"/>
                  </a:cubicBezTo>
                  <a:cubicBezTo>
                    <a:pt x="1689" y="15"/>
                    <a:pt x="160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6" name="Google Shape;576;p36"/>
            <p:cNvSpPr/>
            <p:nvPr/>
          </p:nvSpPr>
          <p:spPr>
            <a:xfrm>
              <a:off x="-6881375" y="2678438"/>
              <a:ext cx="54000" cy="48450"/>
            </a:xfrm>
            <a:custGeom>
              <a:avLst/>
              <a:gdLst/>
              <a:ahLst/>
              <a:cxnLst/>
              <a:rect l="l" t="t" r="r" b="b"/>
              <a:pathLst>
                <a:path w="2160" h="1938" extrusionOk="0">
                  <a:moveTo>
                    <a:pt x="1252" y="0"/>
                  </a:moveTo>
                  <a:cubicBezTo>
                    <a:pt x="1207" y="0"/>
                    <a:pt x="1159" y="5"/>
                    <a:pt x="1110" y="12"/>
                  </a:cubicBezTo>
                  <a:cubicBezTo>
                    <a:pt x="993" y="31"/>
                    <a:pt x="876" y="90"/>
                    <a:pt x="759" y="129"/>
                  </a:cubicBezTo>
                  <a:cubicBezTo>
                    <a:pt x="721" y="148"/>
                    <a:pt x="701" y="148"/>
                    <a:pt x="662" y="168"/>
                  </a:cubicBezTo>
                  <a:cubicBezTo>
                    <a:pt x="604" y="226"/>
                    <a:pt x="526" y="265"/>
                    <a:pt x="448" y="323"/>
                  </a:cubicBezTo>
                  <a:cubicBezTo>
                    <a:pt x="429" y="343"/>
                    <a:pt x="409" y="362"/>
                    <a:pt x="370" y="381"/>
                  </a:cubicBezTo>
                  <a:cubicBezTo>
                    <a:pt x="312" y="459"/>
                    <a:pt x="254" y="518"/>
                    <a:pt x="195" y="595"/>
                  </a:cubicBezTo>
                  <a:cubicBezTo>
                    <a:pt x="176" y="615"/>
                    <a:pt x="176" y="654"/>
                    <a:pt x="156" y="673"/>
                  </a:cubicBezTo>
                  <a:cubicBezTo>
                    <a:pt x="118" y="751"/>
                    <a:pt x="59" y="848"/>
                    <a:pt x="40" y="946"/>
                  </a:cubicBezTo>
                  <a:cubicBezTo>
                    <a:pt x="20" y="1004"/>
                    <a:pt x="20" y="1062"/>
                    <a:pt x="1" y="1121"/>
                  </a:cubicBezTo>
                  <a:cubicBezTo>
                    <a:pt x="1" y="1218"/>
                    <a:pt x="1" y="1315"/>
                    <a:pt x="40" y="1393"/>
                  </a:cubicBezTo>
                  <a:cubicBezTo>
                    <a:pt x="59" y="1451"/>
                    <a:pt x="79" y="1510"/>
                    <a:pt x="118" y="1568"/>
                  </a:cubicBezTo>
                  <a:cubicBezTo>
                    <a:pt x="176" y="1646"/>
                    <a:pt x="234" y="1704"/>
                    <a:pt x="312" y="1762"/>
                  </a:cubicBezTo>
                  <a:cubicBezTo>
                    <a:pt x="487" y="1860"/>
                    <a:pt x="682" y="1918"/>
                    <a:pt x="876" y="1937"/>
                  </a:cubicBezTo>
                  <a:cubicBezTo>
                    <a:pt x="973" y="1937"/>
                    <a:pt x="1090" y="1937"/>
                    <a:pt x="1187" y="1918"/>
                  </a:cubicBezTo>
                  <a:cubicBezTo>
                    <a:pt x="1265" y="1899"/>
                    <a:pt x="1362" y="1860"/>
                    <a:pt x="1460" y="1821"/>
                  </a:cubicBezTo>
                  <a:cubicBezTo>
                    <a:pt x="1479" y="1801"/>
                    <a:pt x="1518" y="1801"/>
                    <a:pt x="1557" y="1782"/>
                  </a:cubicBezTo>
                  <a:cubicBezTo>
                    <a:pt x="1635" y="1723"/>
                    <a:pt x="1712" y="1665"/>
                    <a:pt x="1790" y="1607"/>
                  </a:cubicBezTo>
                  <a:cubicBezTo>
                    <a:pt x="1926" y="1451"/>
                    <a:pt x="2043" y="1315"/>
                    <a:pt x="2101" y="1101"/>
                  </a:cubicBezTo>
                  <a:cubicBezTo>
                    <a:pt x="2140" y="1023"/>
                    <a:pt x="2160" y="926"/>
                    <a:pt x="2140" y="829"/>
                  </a:cubicBezTo>
                  <a:cubicBezTo>
                    <a:pt x="2140" y="732"/>
                    <a:pt x="2121" y="654"/>
                    <a:pt x="2063" y="557"/>
                  </a:cubicBezTo>
                  <a:cubicBezTo>
                    <a:pt x="2024" y="479"/>
                    <a:pt x="1965" y="401"/>
                    <a:pt x="1887" y="362"/>
                  </a:cubicBezTo>
                  <a:cubicBezTo>
                    <a:pt x="1868" y="323"/>
                    <a:pt x="1849" y="323"/>
                    <a:pt x="1829" y="304"/>
                  </a:cubicBezTo>
                  <a:cubicBezTo>
                    <a:pt x="1790" y="226"/>
                    <a:pt x="1732" y="168"/>
                    <a:pt x="1654" y="129"/>
                  </a:cubicBezTo>
                  <a:lnTo>
                    <a:pt x="1479" y="51"/>
                  </a:lnTo>
                  <a:cubicBezTo>
                    <a:pt x="1405" y="14"/>
                    <a:pt x="1331"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77;p36"/>
            <p:cNvSpPr/>
            <p:nvPr/>
          </p:nvSpPr>
          <p:spPr>
            <a:xfrm>
              <a:off x="-6652825" y="2664388"/>
              <a:ext cx="76350" cy="52000"/>
            </a:xfrm>
            <a:custGeom>
              <a:avLst/>
              <a:gdLst/>
              <a:ahLst/>
              <a:cxnLst/>
              <a:rect l="l" t="t" r="r" b="b"/>
              <a:pathLst>
                <a:path w="3054" h="2080" extrusionOk="0">
                  <a:moveTo>
                    <a:pt x="1637" y="0"/>
                  </a:moveTo>
                  <a:cubicBezTo>
                    <a:pt x="1360" y="0"/>
                    <a:pt x="1078" y="76"/>
                    <a:pt x="836" y="204"/>
                  </a:cubicBezTo>
                  <a:cubicBezTo>
                    <a:pt x="700" y="282"/>
                    <a:pt x="545" y="379"/>
                    <a:pt x="428" y="496"/>
                  </a:cubicBezTo>
                  <a:cubicBezTo>
                    <a:pt x="311" y="613"/>
                    <a:pt x="195" y="749"/>
                    <a:pt x="117" y="905"/>
                  </a:cubicBezTo>
                  <a:cubicBezTo>
                    <a:pt x="39" y="1021"/>
                    <a:pt x="0" y="1138"/>
                    <a:pt x="0" y="1274"/>
                  </a:cubicBezTo>
                  <a:cubicBezTo>
                    <a:pt x="0" y="1371"/>
                    <a:pt x="0" y="1449"/>
                    <a:pt x="39" y="1546"/>
                  </a:cubicBezTo>
                  <a:cubicBezTo>
                    <a:pt x="117" y="1741"/>
                    <a:pt x="272" y="1935"/>
                    <a:pt x="486" y="1974"/>
                  </a:cubicBezTo>
                  <a:cubicBezTo>
                    <a:pt x="731" y="2044"/>
                    <a:pt x="969" y="2079"/>
                    <a:pt x="1213" y="2079"/>
                  </a:cubicBezTo>
                  <a:cubicBezTo>
                    <a:pt x="1376" y="2079"/>
                    <a:pt x="1540" y="2064"/>
                    <a:pt x="1712" y="2033"/>
                  </a:cubicBezTo>
                  <a:cubicBezTo>
                    <a:pt x="1906" y="1994"/>
                    <a:pt x="2101" y="1935"/>
                    <a:pt x="2276" y="1858"/>
                  </a:cubicBezTo>
                  <a:cubicBezTo>
                    <a:pt x="2470" y="1780"/>
                    <a:pt x="2645" y="1663"/>
                    <a:pt x="2801" y="1546"/>
                  </a:cubicBezTo>
                  <a:cubicBezTo>
                    <a:pt x="2956" y="1469"/>
                    <a:pt x="3034" y="1216"/>
                    <a:pt x="3054" y="1060"/>
                  </a:cubicBezTo>
                  <a:cubicBezTo>
                    <a:pt x="3054" y="885"/>
                    <a:pt x="2995" y="671"/>
                    <a:pt x="2879" y="554"/>
                  </a:cubicBezTo>
                  <a:cubicBezTo>
                    <a:pt x="2742" y="418"/>
                    <a:pt x="2567" y="302"/>
                    <a:pt x="2373" y="302"/>
                  </a:cubicBezTo>
                  <a:lnTo>
                    <a:pt x="2353" y="302"/>
                  </a:lnTo>
                  <a:cubicBezTo>
                    <a:pt x="2237" y="146"/>
                    <a:pt x="2042" y="29"/>
                    <a:pt x="1809" y="10"/>
                  </a:cubicBezTo>
                  <a:cubicBezTo>
                    <a:pt x="1752" y="3"/>
                    <a:pt x="1695" y="0"/>
                    <a:pt x="16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8" name="Google Shape;578;p36"/>
            <p:cNvSpPr/>
            <p:nvPr/>
          </p:nvSpPr>
          <p:spPr>
            <a:xfrm>
              <a:off x="-6495775" y="2694288"/>
              <a:ext cx="58375" cy="49125"/>
            </a:xfrm>
            <a:custGeom>
              <a:avLst/>
              <a:gdLst/>
              <a:ahLst/>
              <a:cxnLst/>
              <a:rect l="l" t="t" r="r" b="b"/>
              <a:pathLst>
                <a:path w="2335" h="1965" extrusionOk="0">
                  <a:moveTo>
                    <a:pt x="1439" y="0"/>
                  </a:moveTo>
                  <a:cubicBezTo>
                    <a:pt x="1303" y="0"/>
                    <a:pt x="1187" y="20"/>
                    <a:pt x="1070" y="78"/>
                  </a:cubicBezTo>
                  <a:cubicBezTo>
                    <a:pt x="953" y="136"/>
                    <a:pt x="837" y="195"/>
                    <a:pt x="720" y="253"/>
                  </a:cubicBezTo>
                  <a:cubicBezTo>
                    <a:pt x="564" y="350"/>
                    <a:pt x="409" y="467"/>
                    <a:pt x="273" y="584"/>
                  </a:cubicBezTo>
                  <a:cubicBezTo>
                    <a:pt x="97" y="759"/>
                    <a:pt x="0" y="1012"/>
                    <a:pt x="59" y="1265"/>
                  </a:cubicBezTo>
                  <a:cubicBezTo>
                    <a:pt x="78" y="1401"/>
                    <a:pt x="136" y="1498"/>
                    <a:pt x="214" y="1595"/>
                  </a:cubicBezTo>
                  <a:cubicBezTo>
                    <a:pt x="292" y="1692"/>
                    <a:pt x="409" y="1751"/>
                    <a:pt x="525" y="1790"/>
                  </a:cubicBezTo>
                  <a:cubicBezTo>
                    <a:pt x="623" y="1848"/>
                    <a:pt x="739" y="1887"/>
                    <a:pt x="856" y="1906"/>
                  </a:cubicBezTo>
                  <a:cubicBezTo>
                    <a:pt x="953" y="1926"/>
                    <a:pt x="1070" y="1965"/>
                    <a:pt x="1187" y="1965"/>
                  </a:cubicBezTo>
                  <a:cubicBezTo>
                    <a:pt x="1264" y="1945"/>
                    <a:pt x="1362" y="1945"/>
                    <a:pt x="1439" y="1945"/>
                  </a:cubicBezTo>
                  <a:cubicBezTo>
                    <a:pt x="1517" y="1926"/>
                    <a:pt x="1615" y="1887"/>
                    <a:pt x="1673" y="1867"/>
                  </a:cubicBezTo>
                  <a:cubicBezTo>
                    <a:pt x="1770" y="1829"/>
                    <a:pt x="1848" y="1751"/>
                    <a:pt x="1926" y="1692"/>
                  </a:cubicBezTo>
                  <a:cubicBezTo>
                    <a:pt x="2004" y="1634"/>
                    <a:pt x="2081" y="1556"/>
                    <a:pt x="2140" y="1478"/>
                  </a:cubicBezTo>
                  <a:cubicBezTo>
                    <a:pt x="2179" y="1420"/>
                    <a:pt x="2217" y="1323"/>
                    <a:pt x="2256" y="1265"/>
                  </a:cubicBezTo>
                  <a:cubicBezTo>
                    <a:pt x="2256" y="1245"/>
                    <a:pt x="2276" y="1226"/>
                    <a:pt x="2276" y="1187"/>
                  </a:cubicBezTo>
                  <a:cubicBezTo>
                    <a:pt x="2315" y="1031"/>
                    <a:pt x="2334" y="876"/>
                    <a:pt x="2295" y="720"/>
                  </a:cubicBezTo>
                  <a:cubicBezTo>
                    <a:pt x="2276" y="623"/>
                    <a:pt x="2237" y="545"/>
                    <a:pt x="2179" y="467"/>
                  </a:cubicBezTo>
                  <a:cubicBezTo>
                    <a:pt x="2140" y="389"/>
                    <a:pt x="2081" y="312"/>
                    <a:pt x="1984" y="273"/>
                  </a:cubicBezTo>
                  <a:cubicBezTo>
                    <a:pt x="1965" y="234"/>
                    <a:pt x="1926" y="234"/>
                    <a:pt x="1887" y="214"/>
                  </a:cubicBezTo>
                  <a:cubicBezTo>
                    <a:pt x="1809" y="136"/>
                    <a:pt x="1731" y="78"/>
                    <a:pt x="1615" y="39"/>
                  </a:cubicBezTo>
                  <a:cubicBezTo>
                    <a:pt x="1556" y="39"/>
                    <a:pt x="1498" y="20"/>
                    <a:pt x="14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36"/>
            <p:cNvSpPr/>
            <p:nvPr/>
          </p:nvSpPr>
          <p:spPr>
            <a:xfrm>
              <a:off x="-7143450" y="2703038"/>
              <a:ext cx="70050" cy="46425"/>
            </a:xfrm>
            <a:custGeom>
              <a:avLst/>
              <a:gdLst/>
              <a:ahLst/>
              <a:cxnLst/>
              <a:rect l="l" t="t" r="r" b="b"/>
              <a:pathLst>
                <a:path w="2802" h="1857" extrusionOk="0">
                  <a:moveTo>
                    <a:pt x="1693" y="0"/>
                  </a:moveTo>
                  <a:cubicBezTo>
                    <a:pt x="1245" y="0"/>
                    <a:pt x="779" y="117"/>
                    <a:pt x="390" y="331"/>
                  </a:cubicBezTo>
                  <a:cubicBezTo>
                    <a:pt x="292" y="389"/>
                    <a:pt x="195" y="487"/>
                    <a:pt x="117" y="584"/>
                  </a:cubicBezTo>
                  <a:cubicBezTo>
                    <a:pt x="59" y="681"/>
                    <a:pt x="20" y="817"/>
                    <a:pt x="1" y="934"/>
                  </a:cubicBezTo>
                  <a:cubicBezTo>
                    <a:pt x="1" y="1167"/>
                    <a:pt x="117" y="1459"/>
                    <a:pt x="312" y="1576"/>
                  </a:cubicBezTo>
                  <a:cubicBezTo>
                    <a:pt x="448" y="1634"/>
                    <a:pt x="565" y="1712"/>
                    <a:pt x="701" y="1751"/>
                  </a:cubicBezTo>
                  <a:cubicBezTo>
                    <a:pt x="837" y="1790"/>
                    <a:pt x="973" y="1809"/>
                    <a:pt x="1109" y="1848"/>
                  </a:cubicBezTo>
                  <a:cubicBezTo>
                    <a:pt x="1161" y="1848"/>
                    <a:pt x="1222" y="1857"/>
                    <a:pt x="1279" y="1857"/>
                  </a:cubicBezTo>
                  <a:cubicBezTo>
                    <a:pt x="1308" y="1857"/>
                    <a:pt x="1336" y="1855"/>
                    <a:pt x="1362" y="1848"/>
                  </a:cubicBezTo>
                  <a:cubicBezTo>
                    <a:pt x="1498" y="1848"/>
                    <a:pt x="1634" y="1848"/>
                    <a:pt x="1771" y="1809"/>
                  </a:cubicBezTo>
                  <a:cubicBezTo>
                    <a:pt x="1985" y="1770"/>
                    <a:pt x="2218" y="1693"/>
                    <a:pt x="2393" y="1576"/>
                  </a:cubicBezTo>
                  <a:cubicBezTo>
                    <a:pt x="2549" y="1479"/>
                    <a:pt x="2704" y="1362"/>
                    <a:pt x="2763" y="1167"/>
                  </a:cubicBezTo>
                  <a:cubicBezTo>
                    <a:pt x="2801" y="1031"/>
                    <a:pt x="2801" y="895"/>
                    <a:pt x="2782" y="778"/>
                  </a:cubicBezTo>
                  <a:cubicBezTo>
                    <a:pt x="2743" y="623"/>
                    <a:pt x="2685" y="487"/>
                    <a:pt x="2587" y="389"/>
                  </a:cubicBezTo>
                  <a:cubicBezTo>
                    <a:pt x="2451" y="214"/>
                    <a:pt x="2218" y="98"/>
                    <a:pt x="1985" y="98"/>
                  </a:cubicBezTo>
                  <a:cubicBezTo>
                    <a:pt x="1907" y="39"/>
                    <a:pt x="1790" y="0"/>
                    <a:pt x="1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36"/>
            <p:cNvSpPr/>
            <p:nvPr/>
          </p:nvSpPr>
          <p:spPr>
            <a:xfrm>
              <a:off x="-7335500" y="2663413"/>
              <a:ext cx="47175" cy="42075"/>
            </a:xfrm>
            <a:custGeom>
              <a:avLst/>
              <a:gdLst/>
              <a:ahLst/>
              <a:cxnLst/>
              <a:rect l="l" t="t" r="r" b="b"/>
              <a:pathLst>
                <a:path w="1887" h="1683" extrusionOk="0">
                  <a:moveTo>
                    <a:pt x="1157" y="0"/>
                  </a:moveTo>
                  <a:cubicBezTo>
                    <a:pt x="1109" y="0"/>
                    <a:pt x="1060" y="10"/>
                    <a:pt x="1012" y="29"/>
                  </a:cubicBezTo>
                  <a:cubicBezTo>
                    <a:pt x="973" y="49"/>
                    <a:pt x="914" y="68"/>
                    <a:pt x="856" y="88"/>
                  </a:cubicBezTo>
                  <a:cubicBezTo>
                    <a:pt x="817" y="88"/>
                    <a:pt x="798" y="107"/>
                    <a:pt x="778" y="127"/>
                  </a:cubicBezTo>
                  <a:cubicBezTo>
                    <a:pt x="720" y="127"/>
                    <a:pt x="642" y="127"/>
                    <a:pt x="584" y="146"/>
                  </a:cubicBezTo>
                  <a:lnTo>
                    <a:pt x="409" y="205"/>
                  </a:lnTo>
                  <a:cubicBezTo>
                    <a:pt x="292" y="263"/>
                    <a:pt x="214" y="341"/>
                    <a:pt x="136" y="438"/>
                  </a:cubicBezTo>
                  <a:lnTo>
                    <a:pt x="59" y="613"/>
                  </a:lnTo>
                  <a:cubicBezTo>
                    <a:pt x="20" y="749"/>
                    <a:pt x="0" y="866"/>
                    <a:pt x="39" y="982"/>
                  </a:cubicBezTo>
                  <a:cubicBezTo>
                    <a:pt x="78" y="1158"/>
                    <a:pt x="117" y="1235"/>
                    <a:pt x="214" y="1371"/>
                  </a:cubicBezTo>
                  <a:cubicBezTo>
                    <a:pt x="253" y="1430"/>
                    <a:pt x="370" y="1508"/>
                    <a:pt x="389" y="1508"/>
                  </a:cubicBezTo>
                  <a:cubicBezTo>
                    <a:pt x="389" y="1527"/>
                    <a:pt x="389" y="1527"/>
                    <a:pt x="409" y="1527"/>
                  </a:cubicBezTo>
                  <a:cubicBezTo>
                    <a:pt x="467" y="1566"/>
                    <a:pt x="525" y="1605"/>
                    <a:pt x="603" y="1624"/>
                  </a:cubicBezTo>
                  <a:cubicBezTo>
                    <a:pt x="603" y="1624"/>
                    <a:pt x="623" y="1624"/>
                    <a:pt x="642" y="1644"/>
                  </a:cubicBezTo>
                  <a:cubicBezTo>
                    <a:pt x="700" y="1644"/>
                    <a:pt x="778" y="1663"/>
                    <a:pt x="856" y="1683"/>
                  </a:cubicBezTo>
                  <a:lnTo>
                    <a:pt x="895" y="1683"/>
                  </a:lnTo>
                  <a:cubicBezTo>
                    <a:pt x="973" y="1683"/>
                    <a:pt x="1050" y="1663"/>
                    <a:pt x="1128" y="1644"/>
                  </a:cubicBezTo>
                  <a:cubicBezTo>
                    <a:pt x="1226" y="1624"/>
                    <a:pt x="1303" y="1605"/>
                    <a:pt x="1381" y="1566"/>
                  </a:cubicBezTo>
                  <a:cubicBezTo>
                    <a:pt x="1381" y="1566"/>
                    <a:pt x="1401" y="1566"/>
                    <a:pt x="1401" y="1547"/>
                  </a:cubicBezTo>
                  <a:cubicBezTo>
                    <a:pt x="1459" y="1527"/>
                    <a:pt x="1517" y="1488"/>
                    <a:pt x="1556" y="1449"/>
                  </a:cubicBezTo>
                  <a:cubicBezTo>
                    <a:pt x="1576" y="1449"/>
                    <a:pt x="1576" y="1430"/>
                    <a:pt x="1576" y="1430"/>
                  </a:cubicBezTo>
                  <a:cubicBezTo>
                    <a:pt x="1576" y="1430"/>
                    <a:pt x="1595" y="1430"/>
                    <a:pt x="1595" y="1410"/>
                  </a:cubicBezTo>
                  <a:cubicBezTo>
                    <a:pt x="1614" y="1391"/>
                    <a:pt x="1653" y="1352"/>
                    <a:pt x="1673" y="1333"/>
                  </a:cubicBezTo>
                  <a:cubicBezTo>
                    <a:pt x="1673" y="1313"/>
                    <a:pt x="1712" y="1294"/>
                    <a:pt x="1731" y="1255"/>
                  </a:cubicBezTo>
                  <a:cubicBezTo>
                    <a:pt x="1848" y="1099"/>
                    <a:pt x="1867" y="1002"/>
                    <a:pt x="1887" y="827"/>
                  </a:cubicBezTo>
                  <a:cubicBezTo>
                    <a:pt x="1887" y="827"/>
                    <a:pt x="1887" y="807"/>
                    <a:pt x="1887" y="788"/>
                  </a:cubicBezTo>
                  <a:cubicBezTo>
                    <a:pt x="1887" y="730"/>
                    <a:pt x="1887" y="652"/>
                    <a:pt x="1867" y="574"/>
                  </a:cubicBezTo>
                  <a:cubicBezTo>
                    <a:pt x="1848" y="477"/>
                    <a:pt x="1809" y="399"/>
                    <a:pt x="1751" y="321"/>
                  </a:cubicBezTo>
                  <a:cubicBezTo>
                    <a:pt x="1712" y="243"/>
                    <a:pt x="1653" y="185"/>
                    <a:pt x="1556" y="127"/>
                  </a:cubicBezTo>
                  <a:cubicBezTo>
                    <a:pt x="1478" y="68"/>
                    <a:pt x="1401" y="29"/>
                    <a:pt x="1303" y="29"/>
                  </a:cubicBezTo>
                  <a:cubicBezTo>
                    <a:pt x="1255" y="10"/>
                    <a:pt x="1206" y="0"/>
                    <a:pt x="1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36"/>
            <p:cNvSpPr/>
            <p:nvPr/>
          </p:nvSpPr>
          <p:spPr>
            <a:xfrm>
              <a:off x="-7093375" y="2824588"/>
              <a:ext cx="42825" cy="38925"/>
            </a:xfrm>
            <a:custGeom>
              <a:avLst/>
              <a:gdLst/>
              <a:ahLst/>
              <a:cxnLst/>
              <a:rect l="l" t="t" r="r" b="b"/>
              <a:pathLst>
                <a:path w="1713" h="1557" extrusionOk="0">
                  <a:moveTo>
                    <a:pt x="1012" y="1"/>
                  </a:moveTo>
                  <a:cubicBezTo>
                    <a:pt x="896" y="1"/>
                    <a:pt x="779" y="20"/>
                    <a:pt x="662" y="79"/>
                  </a:cubicBezTo>
                  <a:cubicBezTo>
                    <a:pt x="584" y="117"/>
                    <a:pt x="487" y="156"/>
                    <a:pt x="409" y="195"/>
                  </a:cubicBezTo>
                  <a:cubicBezTo>
                    <a:pt x="332" y="234"/>
                    <a:pt x="254" y="292"/>
                    <a:pt x="195" y="370"/>
                  </a:cubicBezTo>
                  <a:cubicBezTo>
                    <a:pt x="137" y="448"/>
                    <a:pt x="79" y="526"/>
                    <a:pt x="59" y="623"/>
                  </a:cubicBezTo>
                  <a:cubicBezTo>
                    <a:pt x="20" y="701"/>
                    <a:pt x="1" y="798"/>
                    <a:pt x="20" y="895"/>
                  </a:cubicBezTo>
                  <a:cubicBezTo>
                    <a:pt x="20" y="993"/>
                    <a:pt x="40" y="1070"/>
                    <a:pt x="98" y="1168"/>
                  </a:cubicBezTo>
                  <a:lnTo>
                    <a:pt x="195" y="1304"/>
                  </a:lnTo>
                  <a:cubicBezTo>
                    <a:pt x="273" y="1401"/>
                    <a:pt x="390" y="1479"/>
                    <a:pt x="507" y="1518"/>
                  </a:cubicBezTo>
                  <a:cubicBezTo>
                    <a:pt x="565" y="1518"/>
                    <a:pt x="623" y="1537"/>
                    <a:pt x="701" y="1557"/>
                  </a:cubicBezTo>
                  <a:cubicBezTo>
                    <a:pt x="818" y="1557"/>
                    <a:pt x="935" y="1537"/>
                    <a:pt x="1051" y="1479"/>
                  </a:cubicBezTo>
                  <a:cubicBezTo>
                    <a:pt x="1129" y="1440"/>
                    <a:pt x="1226" y="1401"/>
                    <a:pt x="1304" y="1343"/>
                  </a:cubicBezTo>
                  <a:cubicBezTo>
                    <a:pt x="1382" y="1304"/>
                    <a:pt x="1460" y="1246"/>
                    <a:pt x="1518" y="1187"/>
                  </a:cubicBezTo>
                  <a:cubicBezTo>
                    <a:pt x="1596" y="1109"/>
                    <a:pt x="1635" y="1032"/>
                    <a:pt x="1654" y="934"/>
                  </a:cubicBezTo>
                  <a:cubicBezTo>
                    <a:pt x="1693" y="837"/>
                    <a:pt x="1713" y="759"/>
                    <a:pt x="1693" y="662"/>
                  </a:cubicBezTo>
                  <a:cubicBezTo>
                    <a:pt x="1693" y="565"/>
                    <a:pt x="1674" y="468"/>
                    <a:pt x="1615" y="390"/>
                  </a:cubicBezTo>
                  <a:cubicBezTo>
                    <a:pt x="1596" y="331"/>
                    <a:pt x="1557" y="292"/>
                    <a:pt x="1518" y="234"/>
                  </a:cubicBezTo>
                  <a:cubicBezTo>
                    <a:pt x="1440" y="137"/>
                    <a:pt x="1324" y="79"/>
                    <a:pt x="1207" y="40"/>
                  </a:cubicBezTo>
                  <a:cubicBezTo>
                    <a:pt x="1148" y="20"/>
                    <a:pt x="1090" y="20"/>
                    <a:pt x="1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82;p36"/>
            <p:cNvSpPr/>
            <p:nvPr/>
          </p:nvSpPr>
          <p:spPr>
            <a:xfrm>
              <a:off x="-6960125" y="2773713"/>
              <a:ext cx="41825" cy="36375"/>
            </a:xfrm>
            <a:custGeom>
              <a:avLst/>
              <a:gdLst/>
              <a:ahLst/>
              <a:cxnLst/>
              <a:rect l="l" t="t" r="r" b="b"/>
              <a:pathLst>
                <a:path w="1673" h="1455" extrusionOk="0">
                  <a:moveTo>
                    <a:pt x="958" y="0"/>
                  </a:moveTo>
                  <a:cubicBezTo>
                    <a:pt x="907" y="0"/>
                    <a:pt x="854" y="5"/>
                    <a:pt x="798" y="13"/>
                  </a:cubicBezTo>
                  <a:lnTo>
                    <a:pt x="584" y="52"/>
                  </a:lnTo>
                  <a:cubicBezTo>
                    <a:pt x="486" y="52"/>
                    <a:pt x="409" y="91"/>
                    <a:pt x="331" y="149"/>
                  </a:cubicBezTo>
                  <a:cubicBezTo>
                    <a:pt x="253" y="208"/>
                    <a:pt x="175" y="266"/>
                    <a:pt x="136" y="344"/>
                  </a:cubicBezTo>
                  <a:cubicBezTo>
                    <a:pt x="78" y="421"/>
                    <a:pt x="39" y="519"/>
                    <a:pt x="39" y="616"/>
                  </a:cubicBezTo>
                  <a:cubicBezTo>
                    <a:pt x="0" y="694"/>
                    <a:pt x="0" y="791"/>
                    <a:pt x="20" y="888"/>
                  </a:cubicBezTo>
                  <a:cubicBezTo>
                    <a:pt x="58" y="947"/>
                    <a:pt x="78" y="1005"/>
                    <a:pt x="97" y="1063"/>
                  </a:cubicBezTo>
                  <a:cubicBezTo>
                    <a:pt x="156" y="1180"/>
                    <a:pt x="233" y="1258"/>
                    <a:pt x="331" y="1336"/>
                  </a:cubicBezTo>
                  <a:cubicBezTo>
                    <a:pt x="389" y="1355"/>
                    <a:pt x="447" y="1394"/>
                    <a:pt x="506" y="1413"/>
                  </a:cubicBezTo>
                  <a:cubicBezTo>
                    <a:pt x="578" y="1437"/>
                    <a:pt x="657" y="1454"/>
                    <a:pt x="735" y="1454"/>
                  </a:cubicBezTo>
                  <a:cubicBezTo>
                    <a:pt x="783" y="1454"/>
                    <a:pt x="831" y="1448"/>
                    <a:pt x="875" y="1433"/>
                  </a:cubicBezTo>
                  <a:lnTo>
                    <a:pt x="1089" y="1413"/>
                  </a:lnTo>
                  <a:cubicBezTo>
                    <a:pt x="1187" y="1394"/>
                    <a:pt x="1264" y="1355"/>
                    <a:pt x="1342" y="1297"/>
                  </a:cubicBezTo>
                  <a:cubicBezTo>
                    <a:pt x="1420" y="1258"/>
                    <a:pt x="1498" y="1180"/>
                    <a:pt x="1537" y="1102"/>
                  </a:cubicBezTo>
                  <a:cubicBezTo>
                    <a:pt x="1595" y="1024"/>
                    <a:pt x="1634" y="927"/>
                    <a:pt x="1634" y="830"/>
                  </a:cubicBezTo>
                  <a:cubicBezTo>
                    <a:pt x="1673" y="752"/>
                    <a:pt x="1673" y="655"/>
                    <a:pt x="1653" y="558"/>
                  </a:cubicBezTo>
                  <a:cubicBezTo>
                    <a:pt x="1634" y="499"/>
                    <a:pt x="1614" y="441"/>
                    <a:pt x="1595" y="383"/>
                  </a:cubicBezTo>
                  <a:cubicBezTo>
                    <a:pt x="1537" y="285"/>
                    <a:pt x="1439" y="188"/>
                    <a:pt x="1342" y="110"/>
                  </a:cubicBezTo>
                  <a:cubicBezTo>
                    <a:pt x="1284" y="91"/>
                    <a:pt x="1225" y="52"/>
                    <a:pt x="1167" y="32"/>
                  </a:cubicBezTo>
                  <a:cubicBezTo>
                    <a:pt x="1099" y="10"/>
                    <a:pt x="1030" y="0"/>
                    <a:pt x="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36"/>
            <p:cNvSpPr/>
            <p:nvPr/>
          </p:nvSpPr>
          <p:spPr>
            <a:xfrm>
              <a:off x="-7007925" y="2662988"/>
              <a:ext cx="43100" cy="34900"/>
            </a:xfrm>
            <a:custGeom>
              <a:avLst/>
              <a:gdLst/>
              <a:ahLst/>
              <a:cxnLst/>
              <a:rect l="l" t="t" r="r" b="b"/>
              <a:pathLst>
                <a:path w="1724" h="1396" extrusionOk="0">
                  <a:moveTo>
                    <a:pt x="827" y="0"/>
                  </a:moveTo>
                  <a:cubicBezTo>
                    <a:pt x="557" y="0"/>
                    <a:pt x="292" y="142"/>
                    <a:pt x="181" y="474"/>
                  </a:cubicBezTo>
                  <a:cubicBezTo>
                    <a:pt x="0" y="1017"/>
                    <a:pt x="455" y="1396"/>
                    <a:pt x="897" y="1396"/>
                  </a:cubicBezTo>
                  <a:cubicBezTo>
                    <a:pt x="1167" y="1396"/>
                    <a:pt x="1432" y="1254"/>
                    <a:pt x="1543" y="922"/>
                  </a:cubicBezTo>
                  <a:cubicBezTo>
                    <a:pt x="1724" y="379"/>
                    <a:pt x="1268" y="0"/>
                    <a:pt x="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4" name="Google Shape;584;p36"/>
            <p:cNvSpPr/>
            <p:nvPr/>
          </p:nvSpPr>
          <p:spPr>
            <a:xfrm>
              <a:off x="-6744875" y="2726188"/>
              <a:ext cx="42625" cy="34925"/>
            </a:xfrm>
            <a:custGeom>
              <a:avLst/>
              <a:gdLst/>
              <a:ahLst/>
              <a:cxnLst/>
              <a:rect l="l" t="t" r="r" b="b"/>
              <a:pathLst>
                <a:path w="1705" h="1397" extrusionOk="0">
                  <a:moveTo>
                    <a:pt x="821" y="1"/>
                  </a:moveTo>
                  <a:cubicBezTo>
                    <a:pt x="554" y="1"/>
                    <a:pt x="292" y="143"/>
                    <a:pt x="181" y="475"/>
                  </a:cubicBezTo>
                  <a:cubicBezTo>
                    <a:pt x="0" y="1018"/>
                    <a:pt x="455" y="1396"/>
                    <a:pt x="892" y="1396"/>
                  </a:cubicBezTo>
                  <a:cubicBezTo>
                    <a:pt x="1160" y="1396"/>
                    <a:pt x="1420" y="1254"/>
                    <a:pt x="1523" y="922"/>
                  </a:cubicBezTo>
                  <a:cubicBezTo>
                    <a:pt x="1704" y="379"/>
                    <a:pt x="1256" y="1"/>
                    <a:pt x="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5" name="Google Shape;585;p36"/>
            <p:cNvSpPr/>
            <p:nvPr/>
          </p:nvSpPr>
          <p:spPr>
            <a:xfrm>
              <a:off x="-6660125" y="2830438"/>
              <a:ext cx="71000" cy="58475"/>
            </a:xfrm>
            <a:custGeom>
              <a:avLst/>
              <a:gdLst/>
              <a:ahLst/>
              <a:cxnLst/>
              <a:rect l="l" t="t" r="r" b="b"/>
              <a:pathLst>
                <a:path w="2840" h="2339" extrusionOk="0">
                  <a:moveTo>
                    <a:pt x="1887" y="0"/>
                  </a:moveTo>
                  <a:cubicBezTo>
                    <a:pt x="1556" y="0"/>
                    <a:pt x="1245" y="58"/>
                    <a:pt x="934" y="195"/>
                  </a:cubicBezTo>
                  <a:cubicBezTo>
                    <a:pt x="778" y="272"/>
                    <a:pt x="642" y="370"/>
                    <a:pt x="506" y="467"/>
                  </a:cubicBezTo>
                  <a:cubicBezTo>
                    <a:pt x="389" y="564"/>
                    <a:pt x="253" y="681"/>
                    <a:pt x="175" y="817"/>
                  </a:cubicBezTo>
                  <a:cubicBezTo>
                    <a:pt x="59" y="1012"/>
                    <a:pt x="0" y="1245"/>
                    <a:pt x="59" y="1459"/>
                  </a:cubicBezTo>
                  <a:cubicBezTo>
                    <a:pt x="98" y="1673"/>
                    <a:pt x="234" y="1848"/>
                    <a:pt x="409" y="1984"/>
                  </a:cubicBezTo>
                  <a:cubicBezTo>
                    <a:pt x="467" y="2023"/>
                    <a:pt x="545" y="2062"/>
                    <a:pt x="623" y="2101"/>
                  </a:cubicBezTo>
                  <a:cubicBezTo>
                    <a:pt x="701" y="2140"/>
                    <a:pt x="798" y="2178"/>
                    <a:pt x="876" y="2217"/>
                  </a:cubicBezTo>
                  <a:cubicBezTo>
                    <a:pt x="1051" y="2276"/>
                    <a:pt x="1226" y="2315"/>
                    <a:pt x="1401" y="2334"/>
                  </a:cubicBezTo>
                  <a:cubicBezTo>
                    <a:pt x="1443" y="2337"/>
                    <a:pt x="1483" y="2339"/>
                    <a:pt x="1523" y="2339"/>
                  </a:cubicBezTo>
                  <a:cubicBezTo>
                    <a:pt x="1719" y="2339"/>
                    <a:pt x="1884" y="2298"/>
                    <a:pt x="2062" y="2217"/>
                  </a:cubicBezTo>
                  <a:cubicBezTo>
                    <a:pt x="2179" y="2178"/>
                    <a:pt x="2276" y="2120"/>
                    <a:pt x="2354" y="2062"/>
                  </a:cubicBezTo>
                  <a:cubicBezTo>
                    <a:pt x="2451" y="1984"/>
                    <a:pt x="2529" y="1906"/>
                    <a:pt x="2607" y="1809"/>
                  </a:cubicBezTo>
                  <a:cubicBezTo>
                    <a:pt x="2743" y="1634"/>
                    <a:pt x="2821" y="1381"/>
                    <a:pt x="2840" y="1167"/>
                  </a:cubicBezTo>
                  <a:cubicBezTo>
                    <a:pt x="2840" y="973"/>
                    <a:pt x="2782" y="798"/>
                    <a:pt x="2645" y="661"/>
                  </a:cubicBezTo>
                  <a:cubicBezTo>
                    <a:pt x="2626" y="623"/>
                    <a:pt x="2587" y="584"/>
                    <a:pt x="2548" y="564"/>
                  </a:cubicBezTo>
                  <a:cubicBezTo>
                    <a:pt x="2529" y="447"/>
                    <a:pt x="2470" y="331"/>
                    <a:pt x="2393" y="253"/>
                  </a:cubicBezTo>
                  <a:cubicBezTo>
                    <a:pt x="2256" y="117"/>
                    <a:pt x="2081" y="20"/>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36"/>
            <p:cNvSpPr/>
            <p:nvPr/>
          </p:nvSpPr>
          <p:spPr>
            <a:xfrm>
              <a:off x="-6795800" y="2841288"/>
              <a:ext cx="51575" cy="46550"/>
            </a:xfrm>
            <a:custGeom>
              <a:avLst/>
              <a:gdLst/>
              <a:ahLst/>
              <a:cxnLst/>
              <a:rect l="l" t="t" r="r" b="b"/>
              <a:pathLst>
                <a:path w="2063" h="1862" extrusionOk="0">
                  <a:moveTo>
                    <a:pt x="1270" y="1"/>
                  </a:moveTo>
                  <a:cubicBezTo>
                    <a:pt x="1219" y="1"/>
                    <a:pt x="1166" y="5"/>
                    <a:pt x="1110" y="13"/>
                  </a:cubicBezTo>
                  <a:cubicBezTo>
                    <a:pt x="1032" y="33"/>
                    <a:pt x="954" y="52"/>
                    <a:pt x="876" y="91"/>
                  </a:cubicBezTo>
                  <a:cubicBezTo>
                    <a:pt x="798" y="111"/>
                    <a:pt x="721" y="150"/>
                    <a:pt x="643" y="189"/>
                  </a:cubicBezTo>
                  <a:cubicBezTo>
                    <a:pt x="565" y="227"/>
                    <a:pt x="507" y="266"/>
                    <a:pt x="429" y="325"/>
                  </a:cubicBezTo>
                  <a:cubicBezTo>
                    <a:pt x="409" y="344"/>
                    <a:pt x="390" y="364"/>
                    <a:pt x="371" y="383"/>
                  </a:cubicBezTo>
                  <a:cubicBezTo>
                    <a:pt x="273" y="441"/>
                    <a:pt x="195" y="539"/>
                    <a:pt x="118" y="616"/>
                  </a:cubicBezTo>
                  <a:cubicBezTo>
                    <a:pt x="98" y="675"/>
                    <a:pt x="79" y="733"/>
                    <a:pt x="40" y="791"/>
                  </a:cubicBezTo>
                  <a:cubicBezTo>
                    <a:pt x="1" y="889"/>
                    <a:pt x="1" y="986"/>
                    <a:pt x="20" y="1083"/>
                  </a:cubicBezTo>
                  <a:cubicBezTo>
                    <a:pt x="20" y="1142"/>
                    <a:pt x="20" y="1200"/>
                    <a:pt x="59" y="1258"/>
                  </a:cubicBezTo>
                  <a:cubicBezTo>
                    <a:pt x="79" y="1336"/>
                    <a:pt x="118" y="1414"/>
                    <a:pt x="176" y="1492"/>
                  </a:cubicBezTo>
                  <a:cubicBezTo>
                    <a:pt x="254" y="1550"/>
                    <a:pt x="312" y="1608"/>
                    <a:pt x="390" y="1667"/>
                  </a:cubicBezTo>
                  <a:cubicBezTo>
                    <a:pt x="409" y="1667"/>
                    <a:pt x="409" y="1686"/>
                    <a:pt x="429" y="1686"/>
                  </a:cubicBezTo>
                  <a:cubicBezTo>
                    <a:pt x="507" y="1725"/>
                    <a:pt x="565" y="1764"/>
                    <a:pt x="643" y="1783"/>
                  </a:cubicBezTo>
                  <a:cubicBezTo>
                    <a:pt x="662" y="1803"/>
                    <a:pt x="682" y="1803"/>
                    <a:pt x="721" y="1803"/>
                  </a:cubicBezTo>
                  <a:cubicBezTo>
                    <a:pt x="798" y="1822"/>
                    <a:pt x="896" y="1861"/>
                    <a:pt x="993" y="1861"/>
                  </a:cubicBezTo>
                  <a:lnTo>
                    <a:pt x="1032" y="1861"/>
                  </a:lnTo>
                  <a:cubicBezTo>
                    <a:pt x="1110" y="1861"/>
                    <a:pt x="1187" y="1842"/>
                    <a:pt x="1265" y="1842"/>
                  </a:cubicBezTo>
                  <a:cubicBezTo>
                    <a:pt x="1285" y="1842"/>
                    <a:pt x="1324" y="1822"/>
                    <a:pt x="1343" y="1822"/>
                  </a:cubicBezTo>
                  <a:cubicBezTo>
                    <a:pt x="1440" y="1803"/>
                    <a:pt x="1518" y="1764"/>
                    <a:pt x="1596" y="1725"/>
                  </a:cubicBezTo>
                  <a:cubicBezTo>
                    <a:pt x="1615" y="1725"/>
                    <a:pt x="1615" y="1706"/>
                    <a:pt x="1635" y="1706"/>
                  </a:cubicBezTo>
                  <a:cubicBezTo>
                    <a:pt x="1693" y="1667"/>
                    <a:pt x="1771" y="1628"/>
                    <a:pt x="1829" y="1589"/>
                  </a:cubicBezTo>
                  <a:cubicBezTo>
                    <a:pt x="1888" y="1511"/>
                    <a:pt x="1946" y="1453"/>
                    <a:pt x="1985" y="1355"/>
                  </a:cubicBezTo>
                  <a:cubicBezTo>
                    <a:pt x="2043" y="1278"/>
                    <a:pt x="2063" y="1180"/>
                    <a:pt x="2063" y="1083"/>
                  </a:cubicBezTo>
                  <a:cubicBezTo>
                    <a:pt x="2063" y="986"/>
                    <a:pt x="2063" y="889"/>
                    <a:pt x="2024" y="811"/>
                  </a:cubicBezTo>
                  <a:cubicBezTo>
                    <a:pt x="2004" y="772"/>
                    <a:pt x="1985" y="753"/>
                    <a:pt x="1985" y="714"/>
                  </a:cubicBezTo>
                  <a:cubicBezTo>
                    <a:pt x="1985" y="655"/>
                    <a:pt x="1965" y="616"/>
                    <a:pt x="1965" y="578"/>
                  </a:cubicBezTo>
                  <a:cubicBezTo>
                    <a:pt x="1946" y="519"/>
                    <a:pt x="1926" y="461"/>
                    <a:pt x="1907" y="402"/>
                  </a:cubicBezTo>
                  <a:cubicBezTo>
                    <a:pt x="1849" y="286"/>
                    <a:pt x="1771" y="189"/>
                    <a:pt x="1654" y="130"/>
                  </a:cubicBezTo>
                  <a:lnTo>
                    <a:pt x="1479" y="33"/>
                  </a:lnTo>
                  <a:cubicBezTo>
                    <a:pt x="1411" y="10"/>
                    <a:pt x="1342" y="1"/>
                    <a:pt x="1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7" name="Google Shape;587;p36"/>
            <p:cNvSpPr/>
            <p:nvPr/>
          </p:nvSpPr>
          <p:spPr>
            <a:xfrm>
              <a:off x="-6963550" y="2893638"/>
              <a:ext cx="54500" cy="43300"/>
            </a:xfrm>
            <a:custGeom>
              <a:avLst/>
              <a:gdLst/>
              <a:ahLst/>
              <a:cxnLst/>
              <a:rect l="l" t="t" r="r" b="b"/>
              <a:pathLst>
                <a:path w="2180" h="1732" extrusionOk="0">
                  <a:moveTo>
                    <a:pt x="837" y="1"/>
                  </a:moveTo>
                  <a:cubicBezTo>
                    <a:pt x="818" y="1"/>
                    <a:pt x="779" y="1"/>
                    <a:pt x="740" y="20"/>
                  </a:cubicBezTo>
                  <a:lnTo>
                    <a:pt x="701" y="20"/>
                  </a:lnTo>
                  <a:cubicBezTo>
                    <a:pt x="623" y="39"/>
                    <a:pt x="546" y="78"/>
                    <a:pt x="487" y="117"/>
                  </a:cubicBezTo>
                  <a:cubicBezTo>
                    <a:pt x="351" y="195"/>
                    <a:pt x="312" y="215"/>
                    <a:pt x="215" y="331"/>
                  </a:cubicBezTo>
                  <a:cubicBezTo>
                    <a:pt x="195" y="351"/>
                    <a:pt x="157" y="390"/>
                    <a:pt x="137" y="409"/>
                  </a:cubicBezTo>
                  <a:cubicBezTo>
                    <a:pt x="137" y="409"/>
                    <a:pt x="137" y="428"/>
                    <a:pt x="137" y="428"/>
                  </a:cubicBezTo>
                  <a:cubicBezTo>
                    <a:pt x="98" y="487"/>
                    <a:pt x="79" y="545"/>
                    <a:pt x="40" y="603"/>
                  </a:cubicBezTo>
                  <a:cubicBezTo>
                    <a:pt x="20" y="681"/>
                    <a:pt x="1" y="779"/>
                    <a:pt x="1" y="856"/>
                  </a:cubicBezTo>
                  <a:cubicBezTo>
                    <a:pt x="1" y="856"/>
                    <a:pt x="1" y="856"/>
                    <a:pt x="1" y="876"/>
                  </a:cubicBezTo>
                  <a:cubicBezTo>
                    <a:pt x="1" y="895"/>
                    <a:pt x="1" y="934"/>
                    <a:pt x="1" y="973"/>
                  </a:cubicBezTo>
                  <a:cubicBezTo>
                    <a:pt x="1" y="1051"/>
                    <a:pt x="20" y="1148"/>
                    <a:pt x="59" y="1226"/>
                  </a:cubicBezTo>
                  <a:cubicBezTo>
                    <a:pt x="98" y="1265"/>
                    <a:pt x="137" y="1343"/>
                    <a:pt x="176" y="1381"/>
                  </a:cubicBezTo>
                  <a:cubicBezTo>
                    <a:pt x="195" y="1420"/>
                    <a:pt x="293" y="1479"/>
                    <a:pt x="312" y="1518"/>
                  </a:cubicBezTo>
                  <a:cubicBezTo>
                    <a:pt x="332" y="1518"/>
                    <a:pt x="351" y="1537"/>
                    <a:pt x="370" y="1557"/>
                  </a:cubicBezTo>
                  <a:cubicBezTo>
                    <a:pt x="468" y="1595"/>
                    <a:pt x="565" y="1654"/>
                    <a:pt x="662" y="1673"/>
                  </a:cubicBezTo>
                  <a:cubicBezTo>
                    <a:pt x="740" y="1712"/>
                    <a:pt x="818" y="1712"/>
                    <a:pt x="896" y="1732"/>
                  </a:cubicBezTo>
                  <a:lnTo>
                    <a:pt x="1129" y="1732"/>
                  </a:lnTo>
                  <a:cubicBezTo>
                    <a:pt x="1187" y="1712"/>
                    <a:pt x="1226" y="1712"/>
                    <a:pt x="1285" y="1712"/>
                  </a:cubicBezTo>
                  <a:cubicBezTo>
                    <a:pt x="1304" y="1712"/>
                    <a:pt x="1324" y="1693"/>
                    <a:pt x="1343" y="1693"/>
                  </a:cubicBezTo>
                  <a:cubicBezTo>
                    <a:pt x="1421" y="1673"/>
                    <a:pt x="1499" y="1634"/>
                    <a:pt x="1576" y="1615"/>
                  </a:cubicBezTo>
                  <a:cubicBezTo>
                    <a:pt x="1596" y="1595"/>
                    <a:pt x="1615" y="1595"/>
                    <a:pt x="1635" y="1576"/>
                  </a:cubicBezTo>
                  <a:cubicBezTo>
                    <a:pt x="1713" y="1537"/>
                    <a:pt x="1771" y="1479"/>
                    <a:pt x="1849" y="1420"/>
                  </a:cubicBezTo>
                  <a:cubicBezTo>
                    <a:pt x="1907" y="1381"/>
                    <a:pt x="1965" y="1304"/>
                    <a:pt x="2004" y="1245"/>
                  </a:cubicBezTo>
                  <a:cubicBezTo>
                    <a:pt x="2024" y="1226"/>
                    <a:pt x="2043" y="1206"/>
                    <a:pt x="2063" y="1187"/>
                  </a:cubicBezTo>
                  <a:cubicBezTo>
                    <a:pt x="2121" y="1090"/>
                    <a:pt x="2140" y="1012"/>
                    <a:pt x="2160" y="915"/>
                  </a:cubicBezTo>
                  <a:cubicBezTo>
                    <a:pt x="2179" y="817"/>
                    <a:pt x="2179" y="720"/>
                    <a:pt x="2160" y="642"/>
                  </a:cubicBezTo>
                  <a:cubicBezTo>
                    <a:pt x="2140" y="545"/>
                    <a:pt x="2101" y="467"/>
                    <a:pt x="2043" y="390"/>
                  </a:cubicBezTo>
                  <a:cubicBezTo>
                    <a:pt x="2004" y="312"/>
                    <a:pt x="1946" y="234"/>
                    <a:pt x="1849" y="195"/>
                  </a:cubicBezTo>
                  <a:cubicBezTo>
                    <a:pt x="1790" y="156"/>
                    <a:pt x="1751" y="137"/>
                    <a:pt x="1693" y="98"/>
                  </a:cubicBezTo>
                  <a:cubicBezTo>
                    <a:pt x="1613" y="75"/>
                    <a:pt x="1540" y="66"/>
                    <a:pt x="1466" y="66"/>
                  </a:cubicBezTo>
                  <a:cubicBezTo>
                    <a:pt x="1414" y="66"/>
                    <a:pt x="1360" y="70"/>
                    <a:pt x="1304" y="78"/>
                  </a:cubicBezTo>
                  <a:cubicBezTo>
                    <a:pt x="1304" y="78"/>
                    <a:pt x="1304" y="78"/>
                    <a:pt x="1304" y="98"/>
                  </a:cubicBezTo>
                  <a:cubicBezTo>
                    <a:pt x="1265" y="78"/>
                    <a:pt x="1226" y="59"/>
                    <a:pt x="1187" y="39"/>
                  </a:cubicBezTo>
                  <a:lnTo>
                    <a:pt x="1168" y="39"/>
                  </a:lnTo>
                  <a:cubicBezTo>
                    <a:pt x="1110" y="20"/>
                    <a:pt x="1032"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8" name="Google Shape;588;p36"/>
            <p:cNvSpPr/>
            <p:nvPr/>
          </p:nvSpPr>
          <p:spPr>
            <a:xfrm>
              <a:off x="-7260150" y="2836263"/>
              <a:ext cx="63250" cy="47675"/>
            </a:xfrm>
            <a:custGeom>
              <a:avLst/>
              <a:gdLst/>
              <a:ahLst/>
              <a:cxnLst/>
              <a:rect l="l" t="t" r="r" b="b"/>
              <a:pathLst>
                <a:path w="2530" h="1907" extrusionOk="0">
                  <a:moveTo>
                    <a:pt x="1109" y="1"/>
                  </a:moveTo>
                  <a:cubicBezTo>
                    <a:pt x="1012" y="20"/>
                    <a:pt x="915" y="20"/>
                    <a:pt x="837" y="39"/>
                  </a:cubicBezTo>
                  <a:cubicBezTo>
                    <a:pt x="740" y="59"/>
                    <a:pt x="662" y="98"/>
                    <a:pt x="565" y="117"/>
                  </a:cubicBezTo>
                  <a:cubicBezTo>
                    <a:pt x="448" y="176"/>
                    <a:pt x="331" y="253"/>
                    <a:pt x="254" y="331"/>
                  </a:cubicBezTo>
                  <a:cubicBezTo>
                    <a:pt x="156" y="409"/>
                    <a:pt x="79" y="526"/>
                    <a:pt x="40" y="642"/>
                  </a:cubicBezTo>
                  <a:cubicBezTo>
                    <a:pt x="1" y="740"/>
                    <a:pt x="1" y="837"/>
                    <a:pt x="1" y="915"/>
                  </a:cubicBezTo>
                  <a:cubicBezTo>
                    <a:pt x="1" y="1012"/>
                    <a:pt x="40" y="1109"/>
                    <a:pt x="79" y="1187"/>
                  </a:cubicBezTo>
                  <a:cubicBezTo>
                    <a:pt x="137" y="1304"/>
                    <a:pt x="215" y="1401"/>
                    <a:pt x="312" y="1459"/>
                  </a:cubicBezTo>
                  <a:cubicBezTo>
                    <a:pt x="429" y="1556"/>
                    <a:pt x="545" y="1634"/>
                    <a:pt x="682" y="1712"/>
                  </a:cubicBezTo>
                  <a:cubicBezTo>
                    <a:pt x="798" y="1770"/>
                    <a:pt x="915" y="1829"/>
                    <a:pt x="1032" y="1848"/>
                  </a:cubicBezTo>
                  <a:cubicBezTo>
                    <a:pt x="1129" y="1868"/>
                    <a:pt x="1207" y="1907"/>
                    <a:pt x="1304" y="1907"/>
                  </a:cubicBezTo>
                  <a:cubicBezTo>
                    <a:pt x="1382" y="1907"/>
                    <a:pt x="1479" y="1887"/>
                    <a:pt x="1557" y="1887"/>
                  </a:cubicBezTo>
                  <a:cubicBezTo>
                    <a:pt x="1673" y="1868"/>
                    <a:pt x="1771" y="1829"/>
                    <a:pt x="1887" y="1790"/>
                  </a:cubicBezTo>
                  <a:cubicBezTo>
                    <a:pt x="1907" y="1770"/>
                    <a:pt x="1926" y="1751"/>
                    <a:pt x="1946" y="1751"/>
                  </a:cubicBezTo>
                  <a:cubicBezTo>
                    <a:pt x="2024" y="1693"/>
                    <a:pt x="2101" y="1654"/>
                    <a:pt x="2160" y="1595"/>
                  </a:cubicBezTo>
                  <a:cubicBezTo>
                    <a:pt x="2374" y="1420"/>
                    <a:pt x="2510" y="1148"/>
                    <a:pt x="2510" y="856"/>
                  </a:cubicBezTo>
                  <a:cubicBezTo>
                    <a:pt x="2529" y="662"/>
                    <a:pt x="2471" y="487"/>
                    <a:pt x="2335" y="351"/>
                  </a:cubicBezTo>
                  <a:cubicBezTo>
                    <a:pt x="2276" y="273"/>
                    <a:pt x="2199" y="214"/>
                    <a:pt x="2121" y="176"/>
                  </a:cubicBezTo>
                  <a:cubicBezTo>
                    <a:pt x="2024" y="137"/>
                    <a:pt x="1946" y="98"/>
                    <a:pt x="1849" y="98"/>
                  </a:cubicBezTo>
                  <a:cubicBezTo>
                    <a:pt x="1771" y="98"/>
                    <a:pt x="1712" y="117"/>
                    <a:pt x="1654" y="117"/>
                  </a:cubicBezTo>
                  <a:cubicBezTo>
                    <a:pt x="1479" y="39"/>
                    <a:pt x="1285" y="1"/>
                    <a:pt x="1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89" name="Google Shape;589;p36"/>
          <p:cNvSpPr/>
          <p:nvPr/>
        </p:nvSpPr>
        <p:spPr>
          <a:xfrm rot="-4818905">
            <a:off x="6730137" y="-1716174"/>
            <a:ext cx="4117594" cy="3866389"/>
          </a:xfrm>
          <a:custGeom>
            <a:avLst/>
            <a:gdLst/>
            <a:ahLst/>
            <a:cxnLst/>
            <a:rect l="l" t="t" r="r" b="b"/>
            <a:pathLst>
              <a:path w="88865" h="91529" extrusionOk="0">
                <a:moveTo>
                  <a:pt x="69727" y="330"/>
                </a:moveTo>
                <a:cubicBezTo>
                  <a:pt x="72819" y="330"/>
                  <a:pt x="75600" y="1361"/>
                  <a:pt x="77428" y="4648"/>
                </a:cubicBezTo>
                <a:cubicBezTo>
                  <a:pt x="79354" y="8129"/>
                  <a:pt x="80968" y="11883"/>
                  <a:pt x="82544" y="15539"/>
                </a:cubicBezTo>
                <a:cubicBezTo>
                  <a:pt x="83108" y="16862"/>
                  <a:pt x="83711" y="18243"/>
                  <a:pt x="84294" y="19585"/>
                </a:cubicBezTo>
                <a:cubicBezTo>
                  <a:pt x="85967" y="23319"/>
                  <a:pt x="87853" y="27559"/>
                  <a:pt x="88087" y="31935"/>
                </a:cubicBezTo>
                <a:cubicBezTo>
                  <a:pt x="88534" y="40629"/>
                  <a:pt x="82427" y="48312"/>
                  <a:pt x="77234" y="53232"/>
                </a:cubicBezTo>
                <a:cubicBezTo>
                  <a:pt x="69707" y="60351"/>
                  <a:pt x="60683" y="65855"/>
                  <a:pt x="51950" y="71184"/>
                </a:cubicBezTo>
                <a:cubicBezTo>
                  <a:pt x="46407" y="74568"/>
                  <a:pt x="40689" y="78069"/>
                  <a:pt x="35359" y="81959"/>
                </a:cubicBezTo>
                <a:cubicBezTo>
                  <a:pt x="34718" y="82426"/>
                  <a:pt x="34056" y="82912"/>
                  <a:pt x="33415" y="83398"/>
                </a:cubicBezTo>
                <a:cubicBezTo>
                  <a:pt x="30672" y="85460"/>
                  <a:pt x="27833" y="87560"/>
                  <a:pt x="24721" y="89077"/>
                </a:cubicBezTo>
                <a:cubicBezTo>
                  <a:pt x="21825" y="90487"/>
                  <a:pt x="18921" y="91208"/>
                  <a:pt x="16242" y="91208"/>
                </a:cubicBezTo>
                <a:cubicBezTo>
                  <a:pt x="14890" y="91208"/>
                  <a:pt x="13596" y="91025"/>
                  <a:pt x="12390" y="90653"/>
                </a:cubicBezTo>
                <a:cubicBezTo>
                  <a:pt x="8694" y="89505"/>
                  <a:pt x="5427" y="86530"/>
                  <a:pt x="3443" y="82465"/>
                </a:cubicBezTo>
                <a:cubicBezTo>
                  <a:pt x="1848" y="79197"/>
                  <a:pt x="1012" y="75327"/>
                  <a:pt x="817" y="70309"/>
                </a:cubicBezTo>
                <a:cubicBezTo>
                  <a:pt x="331" y="58425"/>
                  <a:pt x="3443" y="46172"/>
                  <a:pt x="9822" y="34892"/>
                </a:cubicBezTo>
                <a:cubicBezTo>
                  <a:pt x="12876" y="29504"/>
                  <a:pt x="16124" y="25342"/>
                  <a:pt x="19761" y="22172"/>
                </a:cubicBezTo>
                <a:cubicBezTo>
                  <a:pt x="24196" y="18301"/>
                  <a:pt x="29583" y="15617"/>
                  <a:pt x="34795" y="12992"/>
                </a:cubicBezTo>
                <a:lnTo>
                  <a:pt x="36274" y="12253"/>
                </a:lnTo>
                <a:cubicBezTo>
                  <a:pt x="44034" y="8363"/>
                  <a:pt x="52047" y="4337"/>
                  <a:pt x="60546" y="2061"/>
                </a:cubicBezTo>
                <a:lnTo>
                  <a:pt x="61188" y="1886"/>
                </a:lnTo>
                <a:cubicBezTo>
                  <a:pt x="64008" y="1127"/>
                  <a:pt x="66984" y="330"/>
                  <a:pt x="69727" y="330"/>
                </a:cubicBezTo>
                <a:close/>
                <a:moveTo>
                  <a:pt x="69760" y="1"/>
                </a:moveTo>
                <a:cubicBezTo>
                  <a:pt x="66982" y="1"/>
                  <a:pt x="63957" y="813"/>
                  <a:pt x="61110" y="1575"/>
                </a:cubicBezTo>
                <a:lnTo>
                  <a:pt x="60469" y="1750"/>
                </a:lnTo>
                <a:cubicBezTo>
                  <a:pt x="51930" y="4025"/>
                  <a:pt x="43898" y="8071"/>
                  <a:pt x="36137" y="11961"/>
                </a:cubicBezTo>
                <a:lnTo>
                  <a:pt x="34640" y="12700"/>
                </a:lnTo>
                <a:cubicBezTo>
                  <a:pt x="29408" y="15326"/>
                  <a:pt x="24001" y="18029"/>
                  <a:pt x="19547" y="21938"/>
                </a:cubicBezTo>
                <a:cubicBezTo>
                  <a:pt x="15891" y="25128"/>
                  <a:pt x="12623" y="29310"/>
                  <a:pt x="9550" y="34736"/>
                </a:cubicBezTo>
                <a:cubicBezTo>
                  <a:pt x="3132" y="46075"/>
                  <a:pt x="1" y="58367"/>
                  <a:pt x="487" y="70309"/>
                </a:cubicBezTo>
                <a:cubicBezTo>
                  <a:pt x="681" y="75385"/>
                  <a:pt x="1537" y="79294"/>
                  <a:pt x="3151" y="82601"/>
                </a:cubicBezTo>
                <a:cubicBezTo>
                  <a:pt x="5174" y="86744"/>
                  <a:pt x="8519" y="89797"/>
                  <a:pt x="12293" y="90964"/>
                </a:cubicBezTo>
                <a:cubicBezTo>
                  <a:pt x="13537" y="91334"/>
                  <a:pt x="14860" y="91528"/>
                  <a:pt x="16260" y="91528"/>
                </a:cubicBezTo>
                <a:cubicBezTo>
                  <a:pt x="18983" y="91528"/>
                  <a:pt x="21939" y="90808"/>
                  <a:pt x="24857" y="89369"/>
                </a:cubicBezTo>
                <a:cubicBezTo>
                  <a:pt x="28008" y="87852"/>
                  <a:pt x="30847" y="85713"/>
                  <a:pt x="33609" y="83671"/>
                </a:cubicBezTo>
                <a:cubicBezTo>
                  <a:pt x="34251" y="83184"/>
                  <a:pt x="34912" y="82698"/>
                  <a:pt x="35554" y="82212"/>
                </a:cubicBezTo>
                <a:cubicBezTo>
                  <a:pt x="40864" y="78341"/>
                  <a:pt x="46582" y="74841"/>
                  <a:pt x="52125" y="71456"/>
                </a:cubicBezTo>
                <a:cubicBezTo>
                  <a:pt x="60858" y="66127"/>
                  <a:pt x="69902" y="60604"/>
                  <a:pt x="77448" y="53466"/>
                </a:cubicBezTo>
                <a:cubicBezTo>
                  <a:pt x="82699" y="48506"/>
                  <a:pt x="88865" y="40746"/>
                  <a:pt x="88417" y="31916"/>
                </a:cubicBezTo>
                <a:cubicBezTo>
                  <a:pt x="88184" y="27481"/>
                  <a:pt x="86278" y="23222"/>
                  <a:pt x="84605" y="19449"/>
                </a:cubicBezTo>
                <a:cubicBezTo>
                  <a:pt x="84002" y="18107"/>
                  <a:pt x="83419" y="16745"/>
                  <a:pt x="82835" y="15403"/>
                </a:cubicBezTo>
                <a:cubicBezTo>
                  <a:pt x="81279" y="11747"/>
                  <a:pt x="79646" y="7974"/>
                  <a:pt x="77701" y="4492"/>
                </a:cubicBezTo>
                <a:cubicBezTo>
                  <a:pt x="75801" y="1066"/>
                  <a:pt x="72942" y="1"/>
                  <a:pt x="6976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0" name="Google Shape;590;p36"/>
          <p:cNvSpPr/>
          <p:nvPr/>
        </p:nvSpPr>
        <p:spPr>
          <a:xfrm flipH="1">
            <a:off x="7020045" y="3908062"/>
            <a:ext cx="1781528" cy="2096427"/>
          </a:xfrm>
          <a:custGeom>
            <a:avLst/>
            <a:gdLst/>
            <a:ahLst/>
            <a:cxnLst/>
            <a:rect l="l" t="t" r="r" b="b"/>
            <a:pathLst>
              <a:path w="103277" h="121532" extrusionOk="0">
                <a:moveTo>
                  <a:pt x="76884" y="25276"/>
                </a:moveTo>
                <a:cubicBezTo>
                  <a:pt x="77137" y="25276"/>
                  <a:pt x="77409" y="25276"/>
                  <a:pt x="77682" y="25296"/>
                </a:cubicBezTo>
                <a:cubicBezTo>
                  <a:pt x="82952" y="25588"/>
                  <a:pt x="88729" y="28836"/>
                  <a:pt x="92346" y="33387"/>
                </a:cubicBezTo>
                <a:cubicBezTo>
                  <a:pt x="91491" y="34106"/>
                  <a:pt x="90577" y="34787"/>
                  <a:pt x="89604" y="35468"/>
                </a:cubicBezTo>
                <a:cubicBezTo>
                  <a:pt x="84314" y="39241"/>
                  <a:pt x="79549" y="41167"/>
                  <a:pt x="75056" y="41361"/>
                </a:cubicBezTo>
                <a:cubicBezTo>
                  <a:pt x="74663" y="41410"/>
                  <a:pt x="74275" y="41433"/>
                  <a:pt x="73892" y="41433"/>
                </a:cubicBezTo>
                <a:cubicBezTo>
                  <a:pt x="71054" y="41433"/>
                  <a:pt x="68550" y="40123"/>
                  <a:pt x="67179" y="37860"/>
                </a:cubicBezTo>
                <a:cubicBezTo>
                  <a:pt x="65662" y="35390"/>
                  <a:pt x="65856" y="32317"/>
                  <a:pt x="67665" y="29653"/>
                </a:cubicBezTo>
                <a:cubicBezTo>
                  <a:pt x="69980" y="26774"/>
                  <a:pt x="73150" y="25276"/>
                  <a:pt x="76884" y="25276"/>
                </a:cubicBezTo>
                <a:close/>
                <a:moveTo>
                  <a:pt x="71764" y="319"/>
                </a:moveTo>
                <a:cubicBezTo>
                  <a:pt x="73859" y="319"/>
                  <a:pt x="75944" y="649"/>
                  <a:pt x="77993" y="1315"/>
                </a:cubicBezTo>
                <a:lnTo>
                  <a:pt x="78012" y="1334"/>
                </a:lnTo>
                <a:lnTo>
                  <a:pt x="78051" y="1334"/>
                </a:lnTo>
                <a:cubicBezTo>
                  <a:pt x="78558" y="1315"/>
                  <a:pt x="79059" y="1306"/>
                  <a:pt x="79555" y="1306"/>
                </a:cubicBezTo>
                <a:cubicBezTo>
                  <a:pt x="90282" y="1306"/>
                  <a:pt x="98331" y="5696"/>
                  <a:pt x="100729" y="12965"/>
                </a:cubicBezTo>
                <a:cubicBezTo>
                  <a:pt x="102927" y="19597"/>
                  <a:pt x="99815" y="27124"/>
                  <a:pt x="92599" y="33192"/>
                </a:cubicBezTo>
                <a:cubicBezTo>
                  <a:pt x="88943" y="28563"/>
                  <a:pt x="83069" y="25276"/>
                  <a:pt x="77701" y="24965"/>
                </a:cubicBezTo>
                <a:cubicBezTo>
                  <a:pt x="77427" y="24950"/>
                  <a:pt x="77157" y="24942"/>
                  <a:pt x="76888" y="24942"/>
                </a:cubicBezTo>
                <a:cubicBezTo>
                  <a:pt x="73058" y="24942"/>
                  <a:pt x="69792" y="26495"/>
                  <a:pt x="67393" y="29458"/>
                </a:cubicBezTo>
                <a:cubicBezTo>
                  <a:pt x="65506" y="32239"/>
                  <a:pt x="65331" y="35448"/>
                  <a:pt x="66907" y="38035"/>
                </a:cubicBezTo>
                <a:cubicBezTo>
                  <a:pt x="68335" y="40394"/>
                  <a:pt x="70968" y="41762"/>
                  <a:pt x="73914" y="41762"/>
                </a:cubicBezTo>
                <a:cubicBezTo>
                  <a:pt x="74297" y="41762"/>
                  <a:pt x="74684" y="41739"/>
                  <a:pt x="75075" y="41692"/>
                </a:cubicBezTo>
                <a:cubicBezTo>
                  <a:pt x="79627" y="41478"/>
                  <a:pt x="84450" y="39533"/>
                  <a:pt x="89779" y="35721"/>
                </a:cubicBezTo>
                <a:cubicBezTo>
                  <a:pt x="90752" y="35059"/>
                  <a:pt x="91685" y="34359"/>
                  <a:pt x="92541" y="33659"/>
                </a:cubicBezTo>
                <a:cubicBezTo>
                  <a:pt x="92891" y="34087"/>
                  <a:pt x="93202" y="34534"/>
                  <a:pt x="93494" y="35001"/>
                </a:cubicBezTo>
                <a:cubicBezTo>
                  <a:pt x="97637" y="40350"/>
                  <a:pt x="99193" y="47001"/>
                  <a:pt x="97889" y="53711"/>
                </a:cubicBezTo>
                <a:cubicBezTo>
                  <a:pt x="96431" y="61141"/>
                  <a:pt x="91530" y="67929"/>
                  <a:pt x="84761" y="71838"/>
                </a:cubicBezTo>
                <a:cubicBezTo>
                  <a:pt x="78537" y="75923"/>
                  <a:pt x="71302" y="78334"/>
                  <a:pt x="64300" y="80688"/>
                </a:cubicBezTo>
                <a:cubicBezTo>
                  <a:pt x="56365" y="83333"/>
                  <a:pt x="48157" y="86095"/>
                  <a:pt x="41350" y="91249"/>
                </a:cubicBezTo>
                <a:cubicBezTo>
                  <a:pt x="37207" y="93913"/>
                  <a:pt x="33259" y="98853"/>
                  <a:pt x="29078" y="104105"/>
                </a:cubicBezTo>
                <a:cubicBezTo>
                  <a:pt x="22346" y="112523"/>
                  <a:pt x="15424" y="121196"/>
                  <a:pt x="7006" y="121196"/>
                </a:cubicBezTo>
                <a:cubicBezTo>
                  <a:pt x="6108" y="121196"/>
                  <a:pt x="5193" y="121097"/>
                  <a:pt x="4260" y="120889"/>
                </a:cubicBezTo>
                <a:cubicBezTo>
                  <a:pt x="2802" y="120189"/>
                  <a:pt x="1712" y="118886"/>
                  <a:pt x="1129" y="117136"/>
                </a:cubicBezTo>
                <a:cubicBezTo>
                  <a:pt x="351" y="114821"/>
                  <a:pt x="565" y="112001"/>
                  <a:pt x="1693" y="109764"/>
                </a:cubicBezTo>
                <a:cubicBezTo>
                  <a:pt x="3560" y="106069"/>
                  <a:pt x="7100" y="103580"/>
                  <a:pt x="10523" y="101168"/>
                </a:cubicBezTo>
                <a:lnTo>
                  <a:pt x="10912" y="100896"/>
                </a:lnTo>
                <a:cubicBezTo>
                  <a:pt x="30653" y="87262"/>
                  <a:pt x="41039" y="73005"/>
                  <a:pt x="42712" y="57348"/>
                </a:cubicBezTo>
                <a:cubicBezTo>
                  <a:pt x="43159" y="53031"/>
                  <a:pt x="42867" y="48616"/>
                  <a:pt x="42576" y="44356"/>
                </a:cubicBezTo>
                <a:cubicBezTo>
                  <a:pt x="42284" y="39922"/>
                  <a:pt x="41973" y="35351"/>
                  <a:pt x="42498" y="30897"/>
                </a:cubicBezTo>
                <a:cubicBezTo>
                  <a:pt x="43665" y="20803"/>
                  <a:pt x="50530" y="9853"/>
                  <a:pt x="59205" y="4291"/>
                </a:cubicBezTo>
                <a:cubicBezTo>
                  <a:pt x="63296" y="1654"/>
                  <a:pt x="67551" y="319"/>
                  <a:pt x="71764" y="319"/>
                </a:cubicBezTo>
                <a:close/>
                <a:moveTo>
                  <a:pt x="71754" y="0"/>
                </a:moveTo>
                <a:cubicBezTo>
                  <a:pt x="67481" y="0"/>
                  <a:pt x="63164" y="1353"/>
                  <a:pt x="59030" y="4018"/>
                </a:cubicBezTo>
                <a:cubicBezTo>
                  <a:pt x="50277" y="9639"/>
                  <a:pt x="43353" y="20667"/>
                  <a:pt x="42187" y="30858"/>
                </a:cubicBezTo>
                <a:cubicBezTo>
                  <a:pt x="41642" y="35332"/>
                  <a:pt x="41953" y="39941"/>
                  <a:pt x="42245" y="44376"/>
                </a:cubicBezTo>
                <a:cubicBezTo>
                  <a:pt x="42537" y="48616"/>
                  <a:pt x="42828" y="53011"/>
                  <a:pt x="42381" y="57310"/>
                </a:cubicBezTo>
                <a:cubicBezTo>
                  <a:pt x="40728" y="72869"/>
                  <a:pt x="30381" y="87048"/>
                  <a:pt x="10717" y="100643"/>
                </a:cubicBezTo>
                <a:lnTo>
                  <a:pt x="10328" y="100915"/>
                </a:lnTo>
                <a:cubicBezTo>
                  <a:pt x="6886" y="103346"/>
                  <a:pt x="3307" y="105855"/>
                  <a:pt x="1401" y="109609"/>
                </a:cubicBezTo>
                <a:cubicBezTo>
                  <a:pt x="234" y="111923"/>
                  <a:pt x="1" y="114860"/>
                  <a:pt x="818" y="117252"/>
                </a:cubicBezTo>
                <a:cubicBezTo>
                  <a:pt x="1440" y="119081"/>
                  <a:pt x="2588" y="120442"/>
                  <a:pt x="4144" y="121201"/>
                </a:cubicBezTo>
                <a:lnTo>
                  <a:pt x="4182" y="121201"/>
                </a:lnTo>
                <a:cubicBezTo>
                  <a:pt x="5135" y="121415"/>
                  <a:pt x="6089" y="121531"/>
                  <a:pt x="7003" y="121531"/>
                </a:cubicBezTo>
                <a:cubicBezTo>
                  <a:pt x="15580" y="121531"/>
                  <a:pt x="22562" y="112779"/>
                  <a:pt x="29330" y="104299"/>
                </a:cubicBezTo>
                <a:cubicBezTo>
                  <a:pt x="33493" y="99087"/>
                  <a:pt x="37421" y="94166"/>
                  <a:pt x="41545" y="91521"/>
                </a:cubicBezTo>
                <a:cubicBezTo>
                  <a:pt x="48313" y="86386"/>
                  <a:pt x="56482" y="83644"/>
                  <a:pt x="64398" y="80999"/>
                </a:cubicBezTo>
                <a:cubicBezTo>
                  <a:pt x="71419" y="78645"/>
                  <a:pt x="78674" y="76214"/>
                  <a:pt x="84936" y="72130"/>
                </a:cubicBezTo>
                <a:cubicBezTo>
                  <a:pt x="91763" y="68162"/>
                  <a:pt x="96723" y="61297"/>
                  <a:pt x="98201" y="53770"/>
                </a:cubicBezTo>
                <a:cubicBezTo>
                  <a:pt x="99523" y="46982"/>
                  <a:pt x="97948" y="40233"/>
                  <a:pt x="93766" y="34807"/>
                </a:cubicBezTo>
                <a:cubicBezTo>
                  <a:pt x="93455" y="34340"/>
                  <a:pt x="93144" y="33893"/>
                  <a:pt x="92794" y="33445"/>
                </a:cubicBezTo>
                <a:cubicBezTo>
                  <a:pt x="100126" y="27280"/>
                  <a:pt x="103277" y="19636"/>
                  <a:pt x="101040" y="12868"/>
                </a:cubicBezTo>
                <a:cubicBezTo>
                  <a:pt x="98603" y="5462"/>
                  <a:pt x="90433" y="976"/>
                  <a:pt x="79546" y="976"/>
                </a:cubicBezTo>
                <a:cubicBezTo>
                  <a:pt x="79053" y="976"/>
                  <a:pt x="78555" y="985"/>
                  <a:pt x="78051" y="1004"/>
                </a:cubicBezTo>
                <a:cubicBezTo>
                  <a:pt x="75981" y="333"/>
                  <a:pt x="73873" y="0"/>
                  <a:pt x="71754"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591" name="Google Shape;591;p36"/>
          <p:cNvPicPr preferRelativeResize="0"/>
          <p:nvPr/>
        </p:nvPicPr>
        <p:blipFill>
          <a:blip r:embed="rId3"/>
          <a:stretch>
            <a:fillRect/>
          </a:stretch>
        </p:blipFill>
        <p:spPr>
          <a:xfrm>
            <a:off x="7715592" y="3819426"/>
            <a:ext cx="1085986" cy="1516138"/>
          </a:xfrm>
          <a:prstGeom prst="rect">
            <a:avLst/>
          </a:prstGeom>
          <a:noFill/>
          <a:ln>
            <a:noFill/>
          </a:ln>
        </p:spPr>
      </p:pic>
      <p:sp>
        <p:nvSpPr>
          <p:cNvPr id="592" name="Google Shape;592;p36"/>
          <p:cNvSpPr/>
          <p:nvPr/>
        </p:nvSpPr>
        <p:spPr>
          <a:xfrm rot="7716946" flipH="1">
            <a:off x="-686329" y="-1011035"/>
            <a:ext cx="2454026" cy="2096496"/>
          </a:xfrm>
          <a:custGeom>
            <a:avLst/>
            <a:gdLst/>
            <a:ahLst/>
            <a:cxnLst/>
            <a:rect l="l" t="t" r="r" b="b"/>
            <a:pathLst>
              <a:path w="115024" h="98266" extrusionOk="0">
                <a:moveTo>
                  <a:pt x="85635" y="1"/>
                </a:moveTo>
                <a:cubicBezTo>
                  <a:pt x="69984" y="1"/>
                  <a:pt x="53933" y="10063"/>
                  <a:pt x="41914" y="18511"/>
                </a:cubicBezTo>
                <a:cubicBezTo>
                  <a:pt x="30555" y="26524"/>
                  <a:pt x="19313" y="35238"/>
                  <a:pt x="11573" y="46790"/>
                </a:cubicBezTo>
                <a:cubicBezTo>
                  <a:pt x="3832" y="58343"/>
                  <a:pt x="0" y="73300"/>
                  <a:pt x="4571" y="86428"/>
                </a:cubicBezTo>
                <a:cubicBezTo>
                  <a:pt x="6639" y="92338"/>
                  <a:pt x="11531" y="98266"/>
                  <a:pt x="17631" y="98266"/>
                </a:cubicBezTo>
                <a:cubicBezTo>
                  <a:pt x="17955" y="98266"/>
                  <a:pt x="18283" y="98249"/>
                  <a:pt x="18613" y="98215"/>
                </a:cubicBezTo>
                <a:cubicBezTo>
                  <a:pt x="20733" y="98001"/>
                  <a:pt x="22698" y="97086"/>
                  <a:pt x="24584" y="96114"/>
                </a:cubicBezTo>
                <a:cubicBezTo>
                  <a:pt x="46095" y="84950"/>
                  <a:pt x="62510" y="63964"/>
                  <a:pt x="86005" y="57993"/>
                </a:cubicBezTo>
                <a:cubicBezTo>
                  <a:pt x="90362" y="56885"/>
                  <a:pt x="94971" y="56301"/>
                  <a:pt x="98842" y="54026"/>
                </a:cubicBezTo>
                <a:cubicBezTo>
                  <a:pt x="103237" y="51419"/>
                  <a:pt x="106155" y="46946"/>
                  <a:pt x="108683" y="42512"/>
                </a:cubicBezTo>
                <a:cubicBezTo>
                  <a:pt x="111503" y="37513"/>
                  <a:pt x="114110" y="32184"/>
                  <a:pt x="114440" y="26466"/>
                </a:cubicBezTo>
                <a:cubicBezTo>
                  <a:pt x="115024" y="16858"/>
                  <a:pt x="108683" y="7581"/>
                  <a:pt x="100048" y="3302"/>
                </a:cubicBezTo>
                <a:cubicBezTo>
                  <a:pt x="95373" y="983"/>
                  <a:pt x="90523" y="1"/>
                  <a:pt x="85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593" name="Google Shape;593;p36"/>
          <p:cNvPicPr preferRelativeResize="0"/>
          <p:nvPr/>
        </p:nvPicPr>
        <p:blipFill>
          <a:blip r:embed="rId4"/>
          <a:stretch>
            <a:fillRect/>
          </a:stretch>
        </p:blipFill>
        <p:spPr>
          <a:xfrm rot="5400000">
            <a:off x="53978" y="5580"/>
            <a:ext cx="1538875" cy="1935075"/>
          </a:xfrm>
          <a:prstGeom prst="rect">
            <a:avLst/>
          </a:prstGeom>
          <a:noFill/>
          <a:ln>
            <a:noFill/>
          </a:ln>
        </p:spPr>
      </p:pic>
      <p:sp>
        <p:nvSpPr>
          <p:cNvPr id="2" name="Text Box 1"/>
          <p:cNvSpPr txBox="1"/>
          <p:nvPr/>
        </p:nvSpPr>
        <p:spPr>
          <a:xfrm>
            <a:off x="3780155" y="1219835"/>
            <a:ext cx="3364230" cy="2122805"/>
          </a:xfrm>
          <a:prstGeom prst="rect">
            <a:avLst/>
          </a:prstGeom>
          <a:noFill/>
        </p:spPr>
        <p:txBody>
          <a:bodyPr wrap="square" rtlCol="0">
            <a:spAutoFit/>
          </a:bodyPr>
          <a:p>
            <a:r>
              <a:rPr lang="en-US" sz="6600" b="1"/>
              <a:t>KHỞI ĐỘNG</a:t>
            </a:r>
            <a:endParaRPr lang="en-US" sz="6600" b="1"/>
          </a:p>
        </p:txBody>
      </p:sp>
    </p:spTree>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84" name="Shape 484"/>
        <p:cNvGrpSpPr/>
        <p:nvPr/>
      </p:nvGrpSpPr>
      <p:grpSpPr>
        <a:xfrm>
          <a:off x="0" y="0"/>
          <a:ext cx="0" cy="0"/>
          <a:chOff x="0" y="0"/>
          <a:chExt cx="0" cy="0"/>
        </a:xfrm>
      </p:grpSpPr>
      <p:sp>
        <p:nvSpPr>
          <p:cNvPr id="22" name="Text Box 21"/>
          <p:cNvSpPr txBox="1"/>
          <p:nvPr/>
        </p:nvSpPr>
        <p:spPr>
          <a:xfrm>
            <a:off x="179705" y="123190"/>
            <a:ext cx="9042400" cy="1076325"/>
          </a:xfrm>
          <a:prstGeom prst="rect">
            <a:avLst/>
          </a:prstGeom>
          <a:noFill/>
        </p:spPr>
        <p:txBody>
          <a:bodyPr wrap="square" rtlCol="0">
            <a:spAutoFit/>
          </a:bodyPr>
          <a:p>
            <a:r>
              <a:rPr lang="en-US" sz="3200"/>
              <a:t>Hãy kể tên những loại nấm mà em biết trong hình?</a:t>
            </a:r>
            <a:endParaRPr lang="en-US" sz="3200"/>
          </a:p>
        </p:txBody>
      </p:sp>
      <p:pic>
        <p:nvPicPr>
          <p:cNvPr id="104" name="Picture 103"/>
          <p:cNvPicPr/>
          <p:nvPr/>
        </p:nvPicPr>
        <p:blipFill>
          <a:blip r:embed="rId1"/>
          <a:stretch>
            <a:fillRect/>
          </a:stretch>
        </p:blipFill>
        <p:spPr>
          <a:xfrm>
            <a:off x="2484120" y="1779905"/>
            <a:ext cx="4032250" cy="2326005"/>
          </a:xfrm>
          <a:prstGeom prst="rect">
            <a:avLst/>
          </a:prstGeom>
          <a:noFill/>
          <a:ln w="9525">
            <a:noFill/>
          </a:ln>
        </p:spPr>
      </p:pic>
      <p:cxnSp>
        <p:nvCxnSpPr>
          <p:cNvPr id="27" name="Straight Connector 26"/>
          <p:cNvCxnSpPr/>
          <p:nvPr/>
        </p:nvCxnSpPr>
        <p:spPr>
          <a:xfrm flipH="1" flipV="1">
            <a:off x="2411730" y="2068195"/>
            <a:ext cx="549910" cy="28956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sp>
        <p:nvSpPr>
          <p:cNvPr id="29" name="Text Box 28"/>
          <p:cNvSpPr txBox="1"/>
          <p:nvPr/>
        </p:nvSpPr>
        <p:spPr>
          <a:xfrm>
            <a:off x="107950" y="1546225"/>
            <a:ext cx="3627120" cy="521970"/>
          </a:xfrm>
          <a:prstGeom prst="rect">
            <a:avLst/>
          </a:prstGeom>
          <a:noFill/>
        </p:spPr>
        <p:txBody>
          <a:bodyPr wrap="square" rtlCol="0">
            <a:spAutoFit/>
          </a:bodyPr>
          <a:p>
            <a:r>
              <a:rPr lang="en-US" sz="2800"/>
              <a:t>nấm kim châm</a:t>
            </a:r>
            <a:endParaRPr lang="en-US" sz="2800"/>
          </a:p>
        </p:txBody>
      </p:sp>
      <p:cxnSp>
        <p:nvCxnSpPr>
          <p:cNvPr id="30" name="Straight Connector 29"/>
          <p:cNvCxnSpPr/>
          <p:nvPr/>
        </p:nvCxnSpPr>
        <p:spPr>
          <a:xfrm flipH="1">
            <a:off x="1979930" y="2983230"/>
            <a:ext cx="1739265" cy="380365"/>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sp>
        <p:nvSpPr>
          <p:cNvPr id="31" name="Text Box 30"/>
          <p:cNvSpPr txBox="1"/>
          <p:nvPr/>
        </p:nvSpPr>
        <p:spPr>
          <a:xfrm>
            <a:off x="85090" y="3075940"/>
            <a:ext cx="2292985" cy="521970"/>
          </a:xfrm>
          <a:prstGeom prst="rect">
            <a:avLst/>
          </a:prstGeom>
          <a:noFill/>
        </p:spPr>
        <p:txBody>
          <a:bodyPr wrap="square" rtlCol="0">
            <a:spAutoFit/>
          </a:bodyPr>
          <a:p>
            <a:r>
              <a:rPr lang="en-US" sz="2800"/>
              <a:t>nấm đùi gà</a:t>
            </a:r>
            <a:endParaRPr lang="en-US" sz="2800"/>
          </a:p>
        </p:txBody>
      </p:sp>
      <p:cxnSp>
        <p:nvCxnSpPr>
          <p:cNvPr id="32" name="Straight Connector 31"/>
          <p:cNvCxnSpPr/>
          <p:nvPr/>
        </p:nvCxnSpPr>
        <p:spPr>
          <a:xfrm>
            <a:off x="4763135" y="3676650"/>
            <a:ext cx="889000" cy="695325"/>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sp>
        <p:nvSpPr>
          <p:cNvPr id="33" name="Text Box 32"/>
          <p:cNvSpPr txBox="1"/>
          <p:nvPr/>
        </p:nvSpPr>
        <p:spPr>
          <a:xfrm>
            <a:off x="5580380" y="4227830"/>
            <a:ext cx="1938655" cy="521970"/>
          </a:xfrm>
          <a:prstGeom prst="rect">
            <a:avLst/>
          </a:prstGeom>
          <a:noFill/>
        </p:spPr>
        <p:txBody>
          <a:bodyPr wrap="square" rtlCol="0">
            <a:spAutoFit/>
          </a:bodyPr>
          <a:p>
            <a:r>
              <a:rPr lang="en-US" sz="2800"/>
              <a:t>nấm rơm</a:t>
            </a:r>
            <a:endParaRPr lang="en-US" sz="2800"/>
          </a:p>
        </p:txBody>
      </p:sp>
      <p:cxnSp>
        <p:nvCxnSpPr>
          <p:cNvPr id="35" name="Straight Connector 34"/>
          <p:cNvCxnSpPr/>
          <p:nvPr/>
        </p:nvCxnSpPr>
        <p:spPr>
          <a:xfrm>
            <a:off x="5555615" y="2891790"/>
            <a:ext cx="1176655" cy="328295"/>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sp>
        <p:nvSpPr>
          <p:cNvPr id="36" name="Text Box 35"/>
          <p:cNvSpPr txBox="1"/>
          <p:nvPr/>
        </p:nvSpPr>
        <p:spPr>
          <a:xfrm>
            <a:off x="6732270" y="3075940"/>
            <a:ext cx="2320290" cy="521970"/>
          </a:xfrm>
          <a:prstGeom prst="rect">
            <a:avLst/>
          </a:prstGeom>
          <a:noFill/>
        </p:spPr>
        <p:txBody>
          <a:bodyPr wrap="square" rtlCol="0">
            <a:spAutoFit/>
          </a:bodyPr>
          <a:p>
            <a:r>
              <a:rPr lang="en-US" sz="2800"/>
              <a:t>nấm bào ngư</a:t>
            </a:r>
            <a:endParaRPr lang="en-US" sz="2800"/>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1" grpId="0"/>
      <p:bldP spid="31" grpId="1"/>
      <p:bldP spid="36" grpId="0"/>
      <p:bldP spid="36" grpId="1"/>
      <p:bldP spid="33" grpId="0"/>
      <p:bldP spid="3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97" name="Shape 397"/>
        <p:cNvGrpSpPr/>
        <p:nvPr/>
      </p:nvGrpSpPr>
      <p:grpSpPr>
        <a:xfrm>
          <a:off x="0" y="0"/>
          <a:ext cx="0" cy="0"/>
          <a:chOff x="0" y="0"/>
          <a:chExt cx="0" cy="0"/>
        </a:xfrm>
      </p:grpSpPr>
      <p:sp>
        <p:nvSpPr>
          <p:cNvPr id="398" name="Google Shape;398;p34"/>
          <p:cNvSpPr/>
          <p:nvPr/>
        </p:nvSpPr>
        <p:spPr>
          <a:xfrm rot="9894827">
            <a:off x="6782620" y="-593695"/>
            <a:ext cx="2751092" cy="2941102"/>
          </a:xfrm>
          <a:custGeom>
            <a:avLst/>
            <a:gdLst/>
            <a:ahLst/>
            <a:cxnLst/>
            <a:rect l="l" t="t" r="r" b="b"/>
            <a:pathLst>
              <a:path w="78362" h="83780" extrusionOk="0">
                <a:moveTo>
                  <a:pt x="31566" y="13723"/>
                </a:moveTo>
                <a:cubicBezTo>
                  <a:pt x="31683" y="13723"/>
                  <a:pt x="31800" y="13723"/>
                  <a:pt x="31917" y="13762"/>
                </a:cubicBezTo>
                <a:cubicBezTo>
                  <a:pt x="34270" y="15474"/>
                  <a:pt x="34795" y="17457"/>
                  <a:pt x="35437" y="19752"/>
                </a:cubicBezTo>
                <a:cubicBezTo>
                  <a:pt x="35981" y="21775"/>
                  <a:pt x="36623" y="24109"/>
                  <a:pt x="38665" y="26735"/>
                </a:cubicBezTo>
                <a:cubicBezTo>
                  <a:pt x="36896" y="27629"/>
                  <a:pt x="35009" y="28232"/>
                  <a:pt x="33083" y="28407"/>
                </a:cubicBezTo>
                <a:cubicBezTo>
                  <a:pt x="31119" y="28155"/>
                  <a:pt x="29602" y="27065"/>
                  <a:pt x="28668" y="25276"/>
                </a:cubicBezTo>
                <a:cubicBezTo>
                  <a:pt x="27346" y="22728"/>
                  <a:pt x="27443" y="18994"/>
                  <a:pt x="28921" y="16193"/>
                </a:cubicBezTo>
                <a:cubicBezTo>
                  <a:pt x="29427" y="15007"/>
                  <a:pt x="30419" y="13723"/>
                  <a:pt x="31566" y="13723"/>
                </a:cubicBezTo>
                <a:close/>
                <a:moveTo>
                  <a:pt x="69470" y="19397"/>
                </a:moveTo>
                <a:cubicBezTo>
                  <a:pt x="71446" y="19397"/>
                  <a:pt x="73566" y="19986"/>
                  <a:pt x="75522" y="21736"/>
                </a:cubicBezTo>
                <a:cubicBezTo>
                  <a:pt x="77934" y="25704"/>
                  <a:pt x="73558" y="29963"/>
                  <a:pt x="72157" y="31169"/>
                </a:cubicBezTo>
                <a:cubicBezTo>
                  <a:pt x="67762" y="35740"/>
                  <a:pt x="63269" y="38035"/>
                  <a:pt x="58640" y="38035"/>
                </a:cubicBezTo>
                <a:cubicBezTo>
                  <a:pt x="56462" y="38035"/>
                  <a:pt x="54244" y="37510"/>
                  <a:pt x="51988" y="36498"/>
                </a:cubicBezTo>
                <a:cubicBezTo>
                  <a:pt x="51988" y="36265"/>
                  <a:pt x="51988" y="36032"/>
                  <a:pt x="51988" y="35779"/>
                </a:cubicBezTo>
                <a:cubicBezTo>
                  <a:pt x="52766" y="29730"/>
                  <a:pt x="58815" y="22592"/>
                  <a:pt x="65214" y="20219"/>
                </a:cubicBezTo>
                <a:cubicBezTo>
                  <a:pt x="66441" y="19764"/>
                  <a:pt x="67910" y="19397"/>
                  <a:pt x="69470" y="19397"/>
                </a:cubicBezTo>
                <a:close/>
                <a:moveTo>
                  <a:pt x="39093" y="322"/>
                </a:moveTo>
                <a:cubicBezTo>
                  <a:pt x="42886" y="322"/>
                  <a:pt x="46212" y="1878"/>
                  <a:pt x="48351" y="4699"/>
                </a:cubicBezTo>
                <a:cubicBezTo>
                  <a:pt x="50880" y="8083"/>
                  <a:pt x="51094" y="12673"/>
                  <a:pt x="48915" y="16952"/>
                </a:cubicBezTo>
                <a:cubicBezTo>
                  <a:pt x="46893" y="20491"/>
                  <a:pt x="43275" y="24342"/>
                  <a:pt x="38977" y="26579"/>
                </a:cubicBezTo>
                <a:cubicBezTo>
                  <a:pt x="36915" y="23992"/>
                  <a:pt x="36293" y="21678"/>
                  <a:pt x="35748" y="19655"/>
                </a:cubicBezTo>
                <a:cubicBezTo>
                  <a:pt x="35106" y="17302"/>
                  <a:pt x="34542" y="15260"/>
                  <a:pt x="32072" y="13470"/>
                </a:cubicBezTo>
                <a:lnTo>
                  <a:pt x="32014" y="13451"/>
                </a:lnTo>
                <a:cubicBezTo>
                  <a:pt x="31854" y="13412"/>
                  <a:pt x="31697" y="13393"/>
                  <a:pt x="31544" y="13393"/>
                </a:cubicBezTo>
                <a:cubicBezTo>
                  <a:pt x="30245" y="13393"/>
                  <a:pt x="29204" y="14717"/>
                  <a:pt x="28630" y="16057"/>
                </a:cubicBezTo>
                <a:cubicBezTo>
                  <a:pt x="27113" y="18936"/>
                  <a:pt x="27015" y="22787"/>
                  <a:pt x="28396" y="25432"/>
                </a:cubicBezTo>
                <a:cubicBezTo>
                  <a:pt x="29369" y="27318"/>
                  <a:pt x="30964" y="28466"/>
                  <a:pt x="33045" y="28738"/>
                </a:cubicBezTo>
                <a:lnTo>
                  <a:pt x="33083" y="28738"/>
                </a:lnTo>
                <a:cubicBezTo>
                  <a:pt x="34990" y="28563"/>
                  <a:pt x="36954" y="27960"/>
                  <a:pt x="38879" y="26988"/>
                </a:cubicBezTo>
                <a:cubicBezTo>
                  <a:pt x="40260" y="28699"/>
                  <a:pt x="42264" y="30527"/>
                  <a:pt x="45220" y="32453"/>
                </a:cubicBezTo>
                <a:cubicBezTo>
                  <a:pt x="47398" y="34301"/>
                  <a:pt x="49538" y="35720"/>
                  <a:pt x="51658" y="36693"/>
                </a:cubicBezTo>
                <a:cubicBezTo>
                  <a:pt x="51774" y="41341"/>
                  <a:pt x="53564" y="45601"/>
                  <a:pt x="55275" y="49743"/>
                </a:cubicBezTo>
                <a:cubicBezTo>
                  <a:pt x="57862" y="55987"/>
                  <a:pt x="60546" y="62424"/>
                  <a:pt x="57920" y="70593"/>
                </a:cubicBezTo>
                <a:cubicBezTo>
                  <a:pt x="56364" y="76019"/>
                  <a:pt x="52883" y="80104"/>
                  <a:pt x="48098" y="82107"/>
                </a:cubicBezTo>
                <a:cubicBezTo>
                  <a:pt x="45945" y="83007"/>
                  <a:pt x="43629" y="83452"/>
                  <a:pt x="41261" y="83452"/>
                </a:cubicBezTo>
                <a:cubicBezTo>
                  <a:pt x="37898" y="83452"/>
                  <a:pt x="34431" y="82554"/>
                  <a:pt x="31177" y="80784"/>
                </a:cubicBezTo>
                <a:cubicBezTo>
                  <a:pt x="16843" y="75008"/>
                  <a:pt x="6049" y="62949"/>
                  <a:pt x="2956" y="49296"/>
                </a:cubicBezTo>
                <a:cubicBezTo>
                  <a:pt x="350" y="37665"/>
                  <a:pt x="3618" y="26132"/>
                  <a:pt x="12195" y="16816"/>
                </a:cubicBezTo>
                <a:cubicBezTo>
                  <a:pt x="19955" y="7130"/>
                  <a:pt x="28085" y="1664"/>
                  <a:pt x="36351" y="595"/>
                </a:cubicBezTo>
                <a:cubicBezTo>
                  <a:pt x="37285" y="420"/>
                  <a:pt x="38199" y="322"/>
                  <a:pt x="39093" y="322"/>
                </a:cubicBezTo>
                <a:close/>
                <a:moveTo>
                  <a:pt x="39100" y="0"/>
                </a:moveTo>
                <a:cubicBezTo>
                  <a:pt x="38192" y="0"/>
                  <a:pt x="37259" y="87"/>
                  <a:pt x="36312" y="264"/>
                </a:cubicBezTo>
                <a:cubicBezTo>
                  <a:pt x="27949" y="1353"/>
                  <a:pt x="19761" y="6857"/>
                  <a:pt x="11942" y="16602"/>
                </a:cubicBezTo>
                <a:cubicBezTo>
                  <a:pt x="3307" y="25996"/>
                  <a:pt x="0" y="37626"/>
                  <a:pt x="2645" y="49374"/>
                </a:cubicBezTo>
                <a:cubicBezTo>
                  <a:pt x="5757" y="63124"/>
                  <a:pt x="16629" y="75261"/>
                  <a:pt x="31041" y="81076"/>
                </a:cubicBezTo>
                <a:cubicBezTo>
                  <a:pt x="34328" y="82866"/>
                  <a:pt x="37849" y="83780"/>
                  <a:pt x="41252" y="83780"/>
                </a:cubicBezTo>
                <a:cubicBezTo>
                  <a:pt x="43664" y="83780"/>
                  <a:pt x="46017" y="83332"/>
                  <a:pt x="48215" y="82399"/>
                </a:cubicBezTo>
                <a:cubicBezTo>
                  <a:pt x="53097" y="80357"/>
                  <a:pt x="56656" y="76194"/>
                  <a:pt x="58232" y="70690"/>
                </a:cubicBezTo>
                <a:cubicBezTo>
                  <a:pt x="60896" y="62424"/>
                  <a:pt x="58193" y="55909"/>
                  <a:pt x="55567" y="49607"/>
                </a:cubicBezTo>
                <a:cubicBezTo>
                  <a:pt x="53797" y="45367"/>
                  <a:pt x="52124" y="41341"/>
                  <a:pt x="51988" y="36829"/>
                </a:cubicBezTo>
                <a:lnTo>
                  <a:pt x="51988" y="36829"/>
                </a:lnTo>
                <a:cubicBezTo>
                  <a:pt x="54239" y="37809"/>
                  <a:pt x="56439" y="38315"/>
                  <a:pt x="58603" y="38315"/>
                </a:cubicBezTo>
                <a:cubicBezTo>
                  <a:pt x="58758" y="38315"/>
                  <a:pt x="58913" y="38312"/>
                  <a:pt x="59068" y="38307"/>
                </a:cubicBezTo>
                <a:cubicBezTo>
                  <a:pt x="63619" y="38190"/>
                  <a:pt x="68092" y="35856"/>
                  <a:pt x="72391" y="31422"/>
                </a:cubicBezTo>
                <a:cubicBezTo>
                  <a:pt x="73830" y="30158"/>
                  <a:pt x="78362" y="25743"/>
                  <a:pt x="75775" y="21561"/>
                </a:cubicBezTo>
                <a:lnTo>
                  <a:pt x="75755" y="21522"/>
                </a:lnTo>
                <a:cubicBezTo>
                  <a:pt x="73721" y="19685"/>
                  <a:pt x="71514" y="19065"/>
                  <a:pt x="69463" y="19065"/>
                </a:cubicBezTo>
                <a:cubicBezTo>
                  <a:pt x="67868" y="19065"/>
                  <a:pt x="66368" y="19440"/>
                  <a:pt x="65117" y="19908"/>
                </a:cubicBezTo>
                <a:cubicBezTo>
                  <a:pt x="58601" y="22320"/>
                  <a:pt x="52455" y="29574"/>
                  <a:pt x="51658" y="35759"/>
                </a:cubicBezTo>
                <a:cubicBezTo>
                  <a:pt x="51658" y="35954"/>
                  <a:pt x="51658" y="36148"/>
                  <a:pt x="51658" y="36343"/>
                </a:cubicBezTo>
                <a:cubicBezTo>
                  <a:pt x="49615" y="35390"/>
                  <a:pt x="47534" y="34009"/>
                  <a:pt x="45414" y="32200"/>
                </a:cubicBezTo>
                <a:cubicBezTo>
                  <a:pt x="42516" y="30294"/>
                  <a:pt x="40552" y="28505"/>
                  <a:pt x="39191" y="26851"/>
                </a:cubicBezTo>
                <a:cubicBezTo>
                  <a:pt x="40280" y="26268"/>
                  <a:pt x="41369" y="25587"/>
                  <a:pt x="42419" y="24770"/>
                </a:cubicBezTo>
                <a:cubicBezTo>
                  <a:pt x="45162" y="22709"/>
                  <a:pt x="47554" y="19986"/>
                  <a:pt x="49207" y="17107"/>
                </a:cubicBezTo>
                <a:cubicBezTo>
                  <a:pt x="51444" y="12712"/>
                  <a:pt x="51210" y="7986"/>
                  <a:pt x="48604" y="4504"/>
                </a:cubicBezTo>
                <a:cubicBezTo>
                  <a:pt x="46413" y="1588"/>
                  <a:pt x="42983" y="0"/>
                  <a:pt x="39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08" name="Google Shape;408;p34"/>
          <p:cNvGrpSpPr/>
          <p:nvPr/>
        </p:nvGrpSpPr>
        <p:grpSpPr>
          <a:xfrm rot="-5400000">
            <a:off x="8333675" y="-317037"/>
            <a:ext cx="1062925" cy="1445150"/>
            <a:chOff x="-10405100" y="4420213"/>
            <a:chExt cx="1062925" cy="1445150"/>
          </a:xfrm>
        </p:grpSpPr>
        <p:sp>
          <p:nvSpPr>
            <p:cNvPr id="409" name="Google Shape;409;p34"/>
            <p:cNvSpPr/>
            <p:nvPr/>
          </p:nvSpPr>
          <p:spPr>
            <a:xfrm>
              <a:off x="-10305900" y="5618013"/>
              <a:ext cx="76850" cy="73925"/>
            </a:xfrm>
            <a:custGeom>
              <a:avLst/>
              <a:gdLst/>
              <a:ahLst/>
              <a:cxnLst/>
              <a:rect l="l" t="t" r="r" b="b"/>
              <a:pathLst>
                <a:path w="3074" h="2957" extrusionOk="0">
                  <a:moveTo>
                    <a:pt x="1439" y="0"/>
                  </a:moveTo>
                  <a:cubicBezTo>
                    <a:pt x="1148" y="20"/>
                    <a:pt x="817" y="117"/>
                    <a:pt x="603" y="292"/>
                  </a:cubicBezTo>
                  <a:cubicBezTo>
                    <a:pt x="408" y="428"/>
                    <a:pt x="311" y="545"/>
                    <a:pt x="175" y="759"/>
                  </a:cubicBezTo>
                  <a:cubicBezTo>
                    <a:pt x="136" y="817"/>
                    <a:pt x="117" y="876"/>
                    <a:pt x="97" y="953"/>
                  </a:cubicBezTo>
                  <a:cubicBezTo>
                    <a:pt x="58" y="1031"/>
                    <a:pt x="39" y="1089"/>
                    <a:pt x="39" y="1167"/>
                  </a:cubicBezTo>
                  <a:cubicBezTo>
                    <a:pt x="0" y="1401"/>
                    <a:pt x="0" y="1615"/>
                    <a:pt x="78" y="1829"/>
                  </a:cubicBezTo>
                  <a:cubicBezTo>
                    <a:pt x="136" y="2023"/>
                    <a:pt x="233" y="2159"/>
                    <a:pt x="370" y="2315"/>
                  </a:cubicBezTo>
                  <a:cubicBezTo>
                    <a:pt x="486" y="2451"/>
                    <a:pt x="622" y="2587"/>
                    <a:pt x="797" y="2645"/>
                  </a:cubicBezTo>
                  <a:cubicBezTo>
                    <a:pt x="817" y="2665"/>
                    <a:pt x="856" y="2684"/>
                    <a:pt x="875" y="2684"/>
                  </a:cubicBezTo>
                  <a:cubicBezTo>
                    <a:pt x="914" y="2723"/>
                    <a:pt x="953" y="2743"/>
                    <a:pt x="992" y="2782"/>
                  </a:cubicBezTo>
                  <a:cubicBezTo>
                    <a:pt x="1109" y="2840"/>
                    <a:pt x="1245" y="2898"/>
                    <a:pt x="1381" y="2918"/>
                  </a:cubicBezTo>
                  <a:cubicBezTo>
                    <a:pt x="1478" y="2937"/>
                    <a:pt x="1595" y="2957"/>
                    <a:pt x="1692" y="2957"/>
                  </a:cubicBezTo>
                  <a:cubicBezTo>
                    <a:pt x="1731" y="2957"/>
                    <a:pt x="1770" y="2957"/>
                    <a:pt x="1809" y="2937"/>
                  </a:cubicBezTo>
                  <a:cubicBezTo>
                    <a:pt x="1906" y="2937"/>
                    <a:pt x="2023" y="2918"/>
                    <a:pt x="2120" y="2879"/>
                  </a:cubicBezTo>
                  <a:cubicBezTo>
                    <a:pt x="2217" y="2859"/>
                    <a:pt x="2315" y="2801"/>
                    <a:pt x="2392" y="2762"/>
                  </a:cubicBezTo>
                  <a:cubicBezTo>
                    <a:pt x="2528" y="2704"/>
                    <a:pt x="2626" y="2607"/>
                    <a:pt x="2723" y="2509"/>
                  </a:cubicBezTo>
                  <a:cubicBezTo>
                    <a:pt x="2879" y="2354"/>
                    <a:pt x="2956" y="2159"/>
                    <a:pt x="3015" y="1965"/>
                  </a:cubicBezTo>
                  <a:cubicBezTo>
                    <a:pt x="3034" y="1926"/>
                    <a:pt x="3054" y="1887"/>
                    <a:pt x="3054" y="1848"/>
                  </a:cubicBezTo>
                  <a:cubicBezTo>
                    <a:pt x="3073" y="1731"/>
                    <a:pt x="3073" y="1615"/>
                    <a:pt x="3073" y="1517"/>
                  </a:cubicBezTo>
                  <a:cubicBezTo>
                    <a:pt x="3073" y="1362"/>
                    <a:pt x="3034" y="1206"/>
                    <a:pt x="2995" y="1051"/>
                  </a:cubicBezTo>
                  <a:cubicBezTo>
                    <a:pt x="2937" y="914"/>
                    <a:pt x="2859" y="778"/>
                    <a:pt x="2781" y="662"/>
                  </a:cubicBezTo>
                  <a:cubicBezTo>
                    <a:pt x="2704" y="584"/>
                    <a:pt x="2645" y="487"/>
                    <a:pt x="2567" y="428"/>
                  </a:cubicBezTo>
                  <a:cubicBezTo>
                    <a:pt x="2490" y="350"/>
                    <a:pt x="2392" y="292"/>
                    <a:pt x="2315" y="234"/>
                  </a:cubicBezTo>
                  <a:cubicBezTo>
                    <a:pt x="2178" y="136"/>
                    <a:pt x="2042" y="78"/>
                    <a:pt x="1887" y="39"/>
                  </a:cubicBezTo>
                  <a:cubicBezTo>
                    <a:pt x="1848" y="39"/>
                    <a:pt x="1809" y="39"/>
                    <a:pt x="1770" y="20"/>
                  </a:cubicBezTo>
                  <a:cubicBezTo>
                    <a:pt x="1673" y="20"/>
                    <a:pt x="1556" y="0"/>
                    <a:pt x="14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410;p34"/>
            <p:cNvSpPr/>
            <p:nvPr/>
          </p:nvSpPr>
          <p:spPr>
            <a:xfrm>
              <a:off x="-10223750" y="5487688"/>
              <a:ext cx="67625" cy="67800"/>
            </a:xfrm>
            <a:custGeom>
              <a:avLst/>
              <a:gdLst/>
              <a:ahLst/>
              <a:cxnLst/>
              <a:rect l="l" t="t" r="r" b="b"/>
              <a:pathLst>
                <a:path w="2705" h="2712" extrusionOk="0">
                  <a:moveTo>
                    <a:pt x="1246" y="1"/>
                  </a:moveTo>
                  <a:cubicBezTo>
                    <a:pt x="1168" y="20"/>
                    <a:pt x="1071" y="20"/>
                    <a:pt x="973" y="59"/>
                  </a:cubicBezTo>
                  <a:cubicBezTo>
                    <a:pt x="857" y="79"/>
                    <a:pt x="760" y="137"/>
                    <a:pt x="662" y="195"/>
                  </a:cubicBezTo>
                  <a:cubicBezTo>
                    <a:pt x="623" y="215"/>
                    <a:pt x="604" y="215"/>
                    <a:pt x="584" y="234"/>
                  </a:cubicBezTo>
                  <a:cubicBezTo>
                    <a:pt x="526" y="293"/>
                    <a:pt x="448" y="351"/>
                    <a:pt x="371" y="429"/>
                  </a:cubicBezTo>
                  <a:cubicBezTo>
                    <a:pt x="293" y="507"/>
                    <a:pt x="234" y="604"/>
                    <a:pt x="176" y="720"/>
                  </a:cubicBezTo>
                  <a:cubicBezTo>
                    <a:pt x="137" y="798"/>
                    <a:pt x="98" y="896"/>
                    <a:pt x="79" y="973"/>
                  </a:cubicBezTo>
                  <a:cubicBezTo>
                    <a:pt x="59" y="1012"/>
                    <a:pt x="59" y="1032"/>
                    <a:pt x="59" y="1071"/>
                  </a:cubicBezTo>
                  <a:cubicBezTo>
                    <a:pt x="1" y="1323"/>
                    <a:pt x="20" y="1615"/>
                    <a:pt x="98" y="1868"/>
                  </a:cubicBezTo>
                  <a:cubicBezTo>
                    <a:pt x="157" y="1985"/>
                    <a:pt x="215" y="2101"/>
                    <a:pt x="273" y="2218"/>
                  </a:cubicBezTo>
                  <a:cubicBezTo>
                    <a:pt x="332" y="2296"/>
                    <a:pt x="409" y="2374"/>
                    <a:pt x="468" y="2432"/>
                  </a:cubicBezTo>
                  <a:cubicBezTo>
                    <a:pt x="487" y="2471"/>
                    <a:pt x="526" y="2490"/>
                    <a:pt x="546" y="2510"/>
                  </a:cubicBezTo>
                  <a:cubicBezTo>
                    <a:pt x="623" y="2588"/>
                    <a:pt x="721" y="2627"/>
                    <a:pt x="818" y="2665"/>
                  </a:cubicBezTo>
                  <a:cubicBezTo>
                    <a:pt x="889" y="2694"/>
                    <a:pt x="960" y="2712"/>
                    <a:pt x="1039" y="2712"/>
                  </a:cubicBezTo>
                  <a:cubicBezTo>
                    <a:pt x="1068" y="2712"/>
                    <a:pt x="1098" y="2710"/>
                    <a:pt x="1129" y="2704"/>
                  </a:cubicBezTo>
                  <a:cubicBezTo>
                    <a:pt x="1226" y="2704"/>
                    <a:pt x="1324" y="2685"/>
                    <a:pt x="1421" y="2627"/>
                  </a:cubicBezTo>
                  <a:cubicBezTo>
                    <a:pt x="1479" y="2607"/>
                    <a:pt x="1537" y="2568"/>
                    <a:pt x="1596" y="2529"/>
                  </a:cubicBezTo>
                  <a:cubicBezTo>
                    <a:pt x="1654" y="2510"/>
                    <a:pt x="1713" y="2510"/>
                    <a:pt x="1790" y="2490"/>
                  </a:cubicBezTo>
                  <a:cubicBezTo>
                    <a:pt x="1868" y="2471"/>
                    <a:pt x="1965" y="2413"/>
                    <a:pt x="2043" y="2374"/>
                  </a:cubicBezTo>
                  <a:cubicBezTo>
                    <a:pt x="2063" y="2354"/>
                    <a:pt x="2082" y="2354"/>
                    <a:pt x="2102" y="2335"/>
                  </a:cubicBezTo>
                  <a:cubicBezTo>
                    <a:pt x="2179" y="2276"/>
                    <a:pt x="2257" y="2218"/>
                    <a:pt x="2315" y="2160"/>
                  </a:cubicBezTo>
                  <a:cubicBezTo>
                    <a:pt x="2413" y="2063"/>
                    <a:pt x="2471" y="1965"/>
                    <a:pt x="2529" y="1868"/>
                  </a:cubicBezTo>
                  <a:cubicBezTo>
                    <a:pt x="2549" y="1829"/>
                    <a:pt x="2568" y="1810"/>
                    <a:pt x="2568" y="1790"/>
                  </a:cubicBezTo>
                  <a:cubicBezTo>
                    <a:pt x="2607" y="1693"/>
                    <a:pt x="2646" y="1615"/>
                    <a:pt x="2666" y="1518"/>
                  </a:cubicBezTo>
                  <a:cubicBezTo>
                    <a:pt x="2685" y="1460"/>
                    <a:pt x="2685" y="1401"/>
                    <a:pt x="2685" y="1343"/>
                  </a:cubicBezTo>
                  <a:cubicBezTo>
                    <a:pt x="2685" y="1285"/>
                    <a:pt x="2704" y="1207"/>
                    <a:pt x="2704" y="1148"/>
                  </a:cubicBezTo>
                  <a:cubicBezTo>
                    <a:pt x="2685" y="1051"/>
                    <a:pt x="2666" y="973"/>
                    <a:pt x="2646" y="876"/>
                  </a:cubicBezTo>
                  <a:cubicBezTo>
                    <a:pt x="2627" y="779"/>
                    <a:pt x="2568" y="701"/>
                    <a:pt x="2529" y="623"/>
                  </a:cubicBezTo>
                  <a:cubicBezTo>
                    <a:pt x="2471" y="526"/>
                    <a:pt x="2393" y="429"/>
                    <a:pt x="2296" y="351"/>
                  </a:cubicBezTo>
                  <a:cubicBezTo>
                    <a:pt x="2218" y="273"/>
                    <a:pt x="2121" y="195"/>
                    <a:pt x="2024" y="156"/>
                  </a:cubicBezTo>
                  <a:cubicBezTo>
                    <a:pt x="1965" y="118"/>
                    <a:pt x="1907" y="98"/>
                    <a:pt x="1868" y="79"/>
                  </a:cubicBezTo>
                  <a:cubicBezTo>
                    <a:pt x="1810" y="59"/>
                    <a:pt x="1751" y="40"/>
                    <a:pt x="1693" y="20"/>
                  </a:cubicBezTo>
                  <a:lnTo>
                    <a:pt x="1615" y="20"/>
                  </a:lnTo>
                  <a:cubicBezTo>
                    <a:pt x="1518" y="1"/>
                    <a:pt x="1421" y="1"/>
                    <a:pt x="1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 name="Google Shape;411;p34"/>
            <p:cNvSpPr/>
            <p:nvPr/>
          </p:nvSpPr>
          <p:spPr>
            <a:xfrm>
              <a:off x="-10405100" y="5417213"/>
              <a:ext cx="71975" cy="59875"/>
            </a:xfrm>
            <a:custGeom>
              <a:avLst/>
              <a:gdLst/>
              <a:ahLst/>
              <a:cxnLst/>
              <a:rect l="l" t="t" r="r" b="b"/>
              <a:pathLst>
                <a:path w="2879" h="2395" extrusionOk="0">
                  <a:moveTo>
                    <a:pt x="1486" y="0"/>
                  </a:moveTo>
                  <a:cubicBezTo>
                    <a:pt x="1322" y="0"/>
                    <a:pt x="1158" y="31"/>
                    <a:pt x="1012" y="97"/>
                  </a:cubicBezTo>
                  <a:cubicBezTo>
                    <a:pt x="778" y="194"/>
                    <a:pt x="584" y="311"/>
                    <a:pt x="409" y="525"/>
                  </a:cubicBezTo>
                  <a:cubicBezTo>
                    <a:pt x="253" y="719"/>
                    <a:pt x="156" y="914"/>
                    <a:pt x="78" y="1167"/>
                  </a:cubicBezTo>
                  <a:cubicBezTo>
                    <a:pt x="0" y="1439"/>
                    <a:pt x="117" y="1770"/>
                    <a:pt x="331" y="1945"/>
                  </a:cubicBezTo>
                  <a:cubicBezTo>
                    <a:pt x="428" y="2022"/>
                    <a:pt x="526" y="2120"/>
                    <a:pt x="642" y="2197"/>
                  </a:cubicBezTo>
                  <a:cubicBezTo>
                    <a:pt x="782" y="2320"/>
                    <a:pt x="953" y="2395"/>
                    <a:pt x="1141" y="2395"/>
                  </a:cubicBezTo>
                  <a:cubicBezTo>
                    <a:pt x="1163" y="2395"/>
                    <a:pt x="1184" y="2394"/>
                    <a:pt x="1206" y="2392"/>
                  </a:cubicBezTo>
                  <a:cubicBezTo>
                    <a:pt x="1303" y="2392"/>
                    <a:pt x="1381" y="2373"/>
                    <a:pt x="1479" y="2334"/>
                  </a:cubicBezTo>
                  <a:cubicBezTo>
                    <a:pt x="1537" y="2334"/>
                    <a:pt x="1595" y="2353"/>
                    <a:pt x="1654" y="2353"/>
                  </a:cubicBezTo>
                  <a:cubicBezTo>
                    <a:pt x="2062" y="2334"/>
                    <a:pt x="2470" y="2100"/>
                    <a:pt x="2645" y="1731"/>
                  </a:cubicBezTo>
                  <a:cubicBezTo>
                    <a:pt x="2879" y="1264"/>
                    <a:pt x="2723" y="661"/>
                    <a:pt x="2334" y="330"/>
                  </a:cubicBezTo>
                  <a:cubicBezTo>
                    <a:pt x="2159" y="175"/>
                    <a:pt x="1926" y="58"/>
                    <a:pt x="1712" y="19"/>
                  </a:cubicBezTo>
                  <a:cubicBezTo>
                    <a:pt x="1638" y="7"/>
                    <a:pt x="1562" y="0"/>
                    <a:pt x="14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34"/>
            <p:cNvSpPr/>
            <p:nvPr/>
          </p:nvSpPr>
          <p:spPr>
            <a:xfrm>
              <a:off x="-10317375" y="5515013"/>
              <a:ext cx="41175" cy="38375"/>
            </a:xfrm>
            <a:custGeom>
              <a:avLst/>
              <a:gdLst/>
              <a:ahLst/>
              <a:cxnLst/>
              <a:rect l="l" t="t" r="r" b="b"/>
              <a:pathLst>
                <a:path w="1647" h="1535" extrusionOk="0">
                  <a:moveTo>
                    <a:pt x="830" y="1"/>
                  </a:moveTo>
                  <a:cubicBezTo>
                    <a:pt x="416" y="1"/>
                    <a:pt x="1" y="279"/>
                    <a:pt x="31" y="814"/>
                  </a:cubicBezTo>
                  <a:cubicBezTo>
                    <a:pt x="50" y="1300"/>
                    <a:pt x="428" y="1535"/>
                    <a:pt x="812" y="1535"/>
                  </a:cubicBezTo>
                  <a:cubicBezTo>
                    <a:pt x="1226" y="1535"/>
                    <a:pt x="1646" y="1261"/>
                    <a:pt x="1626" y="736"/>
                  </a:cubicBezTo>
                  <a:cubicBezTo>
                    <a:pt x="1598" y="240"/>
                    <a:pt x="1214" y="1"/>
                    <a:pt x="8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34"/>
            <p:cNvSpPr/>
            <p:nvPr/>
          </p:nvSpPr>
          <p:spPr>
            <a:xfrm>
              <a:off x="-10142525" y="5681988"/>
              <a:ext cx="58350" cy="67650"/>
            </a:xfrm>
            <a:custGeom>
              <a:avLst/>
              <a:gdLst/>
              <a:ahLst/>
              <a:cxnLst/>
              <a:rect l="l" t="t" r="r" b="b"/>
              <a:pathLst>
                <a:path w="2334" h="2706" extrusionOk="0">
                  <a:moveTo>
                    <a:pt x="1182" y="1"/>
                  </a:moveTo>
                  <a:cubicBezTo>
                    <a:pt x="1091" y="1"/>
                    <a:pt x="1002" y="15"/>
                    <a:pt x="895" y="48"/>
                  </a:cubicBezTo>
                  <a:cubicBezTo>
                    <a:pt x="700" y="86"/>
                    <a:pt x="545" y="223"/>
                    <a:pt x="389" y="359"/>
                  </a:cubicBezTo>
                  <a:cubicBezTo>
                    <a:pt x="311" y="436"/>
                    <a:pt x="253" y="534"/>
                    <a:pt x="214" y="612"/>
                  </a:cubicBezTo>
                  <a:cubicBezTo>
                    <a:pt x="175" y="689"/>
                    <a:pt x="136" y="767"/>
                    <a:pt x="117" y="845"/>
                  </a:cubicBezTo>
                  <a:cubicBezTo>
                    <a:pt x="117" y="864"/>
                    <a:pt x="97" y="884"/>
                    <a:pt x="97" y="903"/>
                  </a:cubicBezTo>
                  <a:cubicBezTo>
                    <a:pt x="78" y="1078"/>
                    <a:pt x="78" y="1253"/>
                    <a:pt x="136" y="1428"/>
                  </a:cubicBezTo>
                  <a:cubicBezTo>
                    <a:pt x="136" y="1448"/>
                    <a:pt x="136" y="1448"/>
                    <a:pt x="156" y="1467"/>
                  </a:cubicBezTo>
                  <a:cubicBezTo>
                    <a:pt x="136" y="1506"/>
                    <a:pt x="117" y="1526"/>
                    <a:pt x="97" y="1545"/>
                  </a:cubicBezTo>
                  <a:cubicBezTo>
                    <a:pt x="39" y="1642"/>
                    <a:pt x="19" y="1740"/>
                    <a:pt x="19" y="1856"/>
                  </a:cubicBezTo>
                  <a:cubicBezTo>
                    <a:pt x="0" y="1954"/>
                    <a:pt x="19" y="2070"/>
                    <a:pt x="58" y="2167"/>
                  </a:cubicBezTo>
                  <a:cubicBezTo>
                    <a:pt x="117" y="2362"/>
                    <a:pt x="253" y="2537"/>
                    <a:pt x="447" y="2615"/>
                  </a:cubicBezTo>
                  <a:cubicBezTo>
                    <a:pt x="569" y="2676"/>
                    <a:pt x="690" y="2706"/>
                    <a:pt x="817" y="2706"/>
                  </a:cubicBezTo>
                  <a:cubicBezTo>
                    <a:pt x="893" y="2706"/>
                    <a:pt x="970" y="2695"/>
                    <a:pt x="1050" y="2673"/>
                  </a:cubicBezTo>
                  <a:cubicBezTo>
                    <a:pt x="1225" y="2615"/>
                    <a:pt x="1361" y="2556"/>
                    <a:pt x="1517" y="2479"/>
                  </a:cubicBezTo>
                  <a:cubicBezTo>
                    <a:pt x="1673" y="2401"/>
                    <a:pt x="1809" y="2284"/>
                    <a:pt x="1926" y="2167"/>
                  </a:cubicBezTo>
                  <a:cubicBezTo>
                    <a:pt x="1964" y="2148"/>
                    <a:pt x="1984" y="2109"/>
                    <a:pt x="2023" y="2070"/>
                  </a:cubicBezTo>
                  <a:cubicBezTo>
                    <a:pt x="2081" y="1973"/>
                    <a:pt x="2159" y="1895"/>
                    <a:pt x="2198" y="1798"/>
                  </a:cubicBezTo>
                  <a:cubicBezTo>
                    <a:pt x="2295" y="1584"/>
                    <a:pt x="2334" y="1390"/>
                    <a:pt x="2315" y="1176"/>
                  </a:cubicBezTo>
                  <a:cubicBezTo>
                    <a:pt x="2315" y="942"/>
                    <a:pt x="2256" y="748"/>
                    <a:pt x="2139" y="553"/>
                  </a:cubicBezTo>
                  <a:cubicBezTo>
                    <a:pt x="2101" y="456"/>
                    <a:pt x="2023" y="398"/>
                    <a:pt x="1964" y="320"/>
                  </a:cubicBezTo>
                  <a:cubicBezTo>
                    <a:pt x="1887" y="242"/>
                    <a:pt x="1789" y="184"/>
                    <a:pt x="1712" y="125"/>
                  </a:cubicBezTo>
                  <a:cubicBezTo>
                    <a:pt x="1653" y="106"/>
                    <a:pt x="1614" y="86"/>
                    <a:pt x="1556" y="67"/>
                  </a:cubicBezTo>
                  <a:cubicBezTo>
                    <a:pt x="1517" y="48"/>
                    <a:pt x="1459" y="28"/>
                    <a:pt x="1420" y="28"/>
                  </a:cubicBezTo>
                  <a:cubicBezTo>
                    <a:pt x="1332" y="11"/>
                    <a:pt x="1257" y="1"/>
                    <a:pt x="1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34"/>
            <p:cNvSpPr/>
            <p:nvPr/>
          </p:nvSpPr>
          <p:spPr>
            <a:xfrm>
              <a:off x="-10087100" y="5597088"/>
              <a:ext cx="48650" cy="42575"/>
            </a:xfrm>
            <a:custGeom>
              <a:avLst/>
              <a:gdLst/>
              <a:ahLst/>
              <a:cxnLst/>
              <a:rect l="l" t="t" r="r" b="b"/>
              <a:pathLst>
                <a:path w="1946" h="1703" extrusionOk="0">
                  <a:moveTo>
                    <a:pt x="856" y="1"/>
                  </a:moveTo>
                  <a:cubicBezTo>
                    <a:pt x="778" y="1"/>
                    <a:pt x="681" y="20"/>
                    <a:pt x="603" y="40"/>
                  </a:cubicBezTo>
                  <a:cubicBezTo>
                    <a:pt x="525" y="79"/>
                    <a:pt x="448" y="118"/>
                    <a:pt x="370" y="157"/>
                  </a:cubicBezTo>
                  <a:cubicBezTo>
                    <a:pt x="292" y="215"/>
                    <a:pt x="214" y="293"/>
                    <a:pt x="156" y="371"/>
                  </a:cubicBezTo>
                  <a:cubicBezTo>
                    <a:pt x="98" y="448"/>
                    <a:pt x="59" y="546"/>
                    <a:pt x="39" y="643"/>
                  </a:cubicBezTo>
                  <a:cubicBezTo>
                    <a:pt x="0" y="760"/>
                    <a:pt x="0" y="857"/>
                    <a:pt x="39" y="973"/>
                  </a:cubicBezTo>
                  <a:cubicBezTo>
                    <a:pt x="39" y="1071"/>
                    <a:pt x="78" y="1168"/>
                    <a:pt x="136" y="1265"/>
                  </a:cubicBezTo>
                  <a:lnTo>
                    <a:pt x="273" y="1421"/>
                  </a:lnTo>
                  <a:cubicBezTo>
                    <a:pt x="389" y="1499"/>
                    <a:pt x="506" y="1576"/>
                    <a:pt x="642" y="1596"/>
                  </a:cubicBezTo>
                  <a:cubicBezTo>
                    <a:pt x="700" y="1596"/>
                    <a:pt x="739" y="1615"/>
                    <a:pt x="798" y="1615"/>
                  </a:cubicBezTo>
                  <a:cubicBezTo>
                    <a:pt x="856" y="1635"/>
                    <a:pt x="914" y="1674"/>
                    <a:pt x="973" y="1674"/>
                  </a:cubicBezTo>
                  <a:cubicBezTo>
                    <a:pt x="1031" y="1693"/>
                    <a:pt x="1085" y="1703"/>
                    <a:pt x="1138" y="1703"/>
                  </a:cubicBezTo>
                  <a:cubicBezTo>
                    <a:pt x="1192" y="1703"/>
                    <a:pt x="1245" y="1693"/>
                    <a:pt x="1303" y="1674"/>
                  </a:cubicBezTo>
                  <a:cubicBezTo>
                    <a:pt x="1401" y="1674"/>
                    <a:pt x="1498" y="1635"/>
                    <a:pt x="1595" y="1576"/>
                  </a:cubicBezTo>
                  <a:cubicBezTo>
                    <a:pt x="1634" y="1518"/>
                    <a:pt x="1692" y="1479"/>
                    <a:pt x="1751" y="1440"/>
                  </a:cubicBezTo>
                  <a:cubicBezTo>
                    <a:pt x="1829" y="1324"/>
                    <a:pt x="1906" y="1207"/>
                    <a:pt x="1926" y="1071"/>
                  </a:cubicBezTo>
                  <a:cubicBezTo>
                    <a:pt x="1945" y="1012"/>
                    <a:pt x="1945" y="935"/>
                    <a:pt x="1945" y="857"/>
                  </a:cubicBezTo>
                  <a:cubicBezTo>
                    <a:pt x="1945" y="721"/>
                    <a:pt x="1906" y="584"/>
                    <a:pt x="1829" y="468"/>
                  </a:cubicBezTo>
                  <a:cubicBezTo>
                    <a:pt x="1809" y="468"/>
                    <a:pt x="1809" y="448"/>
                    <a:pt x="1809" y="448"/>
                  </a:cubicBezTo>
                  <a:cubicBezTo>
                    <a:pt x="1751" y="390"/>
                    <a:pt x="1712" y="332"/>
                    <a:pt x="1673" y="293"/>
                  </a:cubicBezTo>
                  <a:cubicBezTo>
                    <a:pt x="1653" y="273"/>
                    <a:pt x="1653" y="273"/>
                    <a:pt x="1653" y="273"/>
                  </a:cubicBezTo>
                  <a:cubicBezTo>
                    <a:pt x="1653" y="273"/>
                    <a:pt x="1653" y="273"/>
                    <a:pt x="1634" y="254"/>
                  </a:cubicBezTo>
                  <a:cubicBezTo>
                    <a:pt x="1576" y="215"/>
                    <a:pt x="1517" y="157"/>
                    <a:pt x="1459" y="137"/>
                  </a:cubicBezTo>
                  <a:cubicBezTo>
                    <a:pt x="1440" y="118"/>
                    <a:pt x="1420" y="118"/>
                    <a:pt x="1401" y="98"/>
                  </a:cubicBezTo>
                  <a:cubicBezTo>
                    <a:pt x="1323" y="79"/>
                    <a:pt x="1245" y="40"/>
                    <a:pt x="1167" y="20"/>
                  </a:cubicBezTo>
                  <a:cubicBezTo>
                    <a:pt x="1089" y="1"/>
                    <a:pt x="992" y="1"/>
                    <a:pt x="9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34"/>
            <p:cNvSpPr/>
            <p:nvPr/>
          </p:nvSpPr>
          <p:spPr>
            <a:xfrm>
              <a:off x="-10258250" y="5739438"/>
              <a:ext cx="48650" cy="40150"/>
            </a:xfrm>
            <a:custGeom>
              <a:avLst/>
              <a:gdLst/>
              <a:ahLst/>
              <a:cxnLst/>
              <a:rect l="l" t="t" r="r" b="b"/>
              <a:pathLst>
                <a:path w="1946" h="1606" extrusionOk="0">
                  <a:moveTo>
                    <a:pt x="1170" y="1"/>
                  </a:moveTo>
                  <a:cubicBezTo>
                    <a:pt x="1144" y="1"/>
                    <a:pt x="1117" y="2"/>
                    <a:pt x="1089" y="6"/>
                  </a:cubicBezTo>
                  <a:lnTo>
                    <a:pt x="759" y="25"/>
                  </a:lnTo>
                  <a:cubicBezTo>
                    <a:pt x="661" y="25"/>
                    <a:pt x="545" y="45"/>
                    <a:pt x="467" y="103"/>
                  </a:cubicBezTo>
                  <a:cubicBezTo>
                    <a:pt x="370" y="142"/>
                    <a:pt x="292" y="200"/>
                    <a:pt x="214" y="278"/>
                  </a:cubicBezTo>
                  <a:cubicBezTo>
                    <a:pt x="136" y="356"/>
                    <a:pt x="97" y="434"/>
                    <a:pt x="58" y="550"/>
                  </a:cubicBezTo>
                  <a:cubicBezTo>
                    <a:pt x="20" y="647"/>
                    <a:pt x="0" y="745"/>
                    <a:pt x="0" y="842"/>
                  </a:cubicBezTo>
                  <a:cubicBezTo>
                    <a:pt x="20" y="920"/>
                    <a:pt x="39" y="998"/>
                    <a:pt x="39" y="1056"/>
                  </a:cubicBezTo>
                  <a:cubicBezTo>
                    <a:pt x="97" y="1192"/>
                    <a:pt x="175" y="1309"/>
                    <a:pt x="272" y="1406"/>
                  </a:cubicBezTo>
                  <a:cubicBezTo>
                    <a:pt x="331" y="1445"/>
                    <a:pt x="389" y="1484"/>
                    <a:pt x="428" y="1523"/>
                  </a:cubicBezTo>
                  <a:cubicBezTo>
                    <a:pt x="540" y="1571"/>
                    <a:pt x="652" y="1606"/>
                    <a:pt x="764" y="1606"/>
                  </a:cubicBezTo>
                  <a:cubicBezTo>
                    <a:pt x="788" y="1606"/>
                    <a:pt x="812" y="1604"/>
                    <a:pt x="836" y="1600"/>
                  </a:cubicBezTo>
                  <a:lnTo>
                    <a:pt x="1186" y="1581"/>
                  </a:lnTo>
                  <a:cubicBezTo>
                    <a:pt x="1284" y="1581"/>
                    <a:pt x="1381" y="1562"/>
                    <a:pt x="1478" y="1503"/>
                  </a:cubicBezTo>
                  <a:cubicBezTo>
                    <a:pt x="1575" y="1464"/>
                    <a:pt x="1653" y="1406"/>
                    <a:pt x="1731" y="1328"/>
                  </a:cubicBezTo>
                  <a:cubicBezTo>
                    <a:pt x="1809" y="1250"/>
                    <a:pt x="1848" y="1173"/>
                    <a:pt x="1887" y="1056"/>
                  </a:cubicBezTo>
                  <a:cubicBezTo>
                    <a:pt x="1926" y="959"/>
                    <a:pt x="1945" y="861"/>
                    <a:pt x="1926" y="764"/>
                  </a:cubicBezTo>
                  <a:cubicBezTo>
                    <a:pt x="1926" y="686"/>
                    <a:pt x="1906" y="609"/>
                    <a:pt x="1887" y="550"/>
                  </a:cubicBezTo>
                  <a:cubicBezTo>
                    <a:pt x="1848" y="414"/>
                    <a:pt x="1770" y="297"/>
                    <a:pt x="1673" y="200"/>
                  </a:cubicBezTo>
                  <a:cubicBezTo>
                    <a:pt x="1614" y="161"/>
                    <a:pt x="1556" y="122"/>
                    <a:pt x="1498" y="83"/>
                  </a:cubicBezTo>
                  <a:cubicBezTo>
                    <a:pt x="1402" y="35"/>
                    <a:pt x="1292" y="1"/>
                    <a:pt x="1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34"/>
            <p:cNvSpPr/>
            <p:nvPr/>
          </p:nvSpPr>
          <p:spPr>
            <a:xfrm>
              <a:off x="-10084200" y="5803738"/>
              <a:ext cx="75900" cy="61625"/>
            </a:xfrm>
            <a:custGeom>
              <a:avLst/>
              <a:gdLst/>
              <a:ahLst/>
              <a:cxnLst/>
              <a:rect l="l" t="t" r="r" b="b"/>
              <a:pathLst>
                <a:path w="3036" h="2465" extrusionOk="0">
                  <a:moveTo>
                    <a:pt x="1849" y="1"/>
                  </a:moveTo>
                  <a:cubicBezTo>
                    <a:pt x="1713" y="1"/>
                    <a:pt x="1576" y="40"/>
                    <a:pt x="1440" y="59"/>
                  </a:cubicBezTo>
                  <a:cubicBezTo>
                    <a:pt x="1265" y="118"/>
                    <a:pt x="1110" y="195"/>
                    <a:pt x="935" y="273"/>
                  </a:cubicBezTo>
                  <a:cubicBezTo>
                    <a:pt x="584" y="468"/>
                    <a:pt x="312" y="779"/>
                    <a:pt x="98" y="1110"/>
                  </a:cubicBezTo>
                  <a:cubicBezTo>
                    <a:pt x="40" y="1207"/>
                    <a:pt x="20" y="1304"/>
                    <a:pt x="20" y="1421"/>
                  </a:cubicBezTo>
                  <a:cubicBezTo>
                    <a:pt x="1" y="1518"/>
                    <a:pt x="20" y="1635"/>
                    <a:pt x="59" y="1732"/>
                  </a:cubicBezTo>
                  <a:cubicBezTo>
                    <a:pt x="118" y="1926"/>
                    <a:pt x="254" y="2082"/>
                    <a:pt x="448" y="2199"/>
                  </a:cubicBezTo>
                  <a:cubicBezTo>
                    <a:pt x="546" y="2257"/>
                    <a:pt x="662" y="2315"/>
                    <a:pt x="779" y="2374"/>
                  </a:cubicBezTo>
                  <a:cubicBezTo>
                    <a:pt x="876" y="2435"/>
                    <a:pt x="1004" y="2465"/>
                    <a:pt x="1133" y="2465"/>
                  </a:cubicBezTo>
                  <a:cubicBezTo>
                    <a:pt x="1211" y="2465"/>
                    <a:pt x="1289" y="2454"/>
                    <a:pt x="1362" y="2432"/>
                  </a:cubicBezTo>
                  <a:cubicBezTo>
                    <a:pt x="1440" y="2432"/>
                    <a:pt x="1518" y="2452"/>
                    <a:pt x="1596" y="2452"/>
                  </a:cubicBezTo>
                  <a:cubicBezTo>
                    <a:pt x="1674" y="2452"/>
                    <a:pt x="1732" y="2432"/>
                    <a:pt x="1810" y="2432"/>
                  </a:cubicBezTo>
                  <a:cubicBezTo>
                    <a:pt x="1926" y="2413"/>
                    <a:pt x="2063" y="2393"/>
                    <a:pt x="2179" y="2335"/>
                  </a:cubicBezTo>
                  <a:cubicBezTo>
                    <a:pt x="2393" y="2257"/>
                    <a:pt x="2588" y="2140"/>
                    <a:pt x="2724" y="1946"/>
                  </a:cubicBezTo>
                  <a:cubicBezTo>
                    <a:pt x="2860" y="1771"/>
                    <a:pt x="2977" y="1576"/>
                    <a:pt x="3016" y="1362"/>
                  </a:cubicBezTo>
                  <a:cubicBezTo>
                    <a:pt x="3035" y="1246"/>
                    <a:pt x="3035" y="1129"/>
                    <a:pt x="3035" y="1032"/>
                  </a:cubicBezTo>
                  <a:cubicBezTo>
                    <a:pt x="3016" y="837"/>
                    <a:pt x="2957" y="701"/>
                    <a:pt x="2879" y="526"/>
                  </a:cubicBezTo>
                  <a:cubicBezTo>
                    <a:pt x="2821" y="448"/>
                    <a:pt x="2743" y="351"/>
                    <a:pt x="2685" y="293"/>
                  </a:cubicBezTo>
                  <a:cubicBezTo>
                    <a:pt x="2549" y="157"/>
                    <a:pt x="2393" y="98"/>
                    <a:pt x="2199" y="40"/>
                  </a:cubicBezTo>
                  <a:cubicBezTo>
                    <a:pt x="2179" y="20"/>
                    <a:pt x="2140" y="20"/>
                    <a:pt x="2121" y="20"/>
                  </a:cubicBezTo>
                  <a:cubicBezTo>
                    <a:pt x="2024" y="1"/>
                    <a:pt x="1926" y="1"/>
                    <a:pt x="1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34"/>
            <p:cNvSpPr/>
            <p:nvPr/>
          </p:nvSpPr>
          <p:spPr>
            <a:xfrm>
              <a:off x="-9999100" y="5687538"/>
              <a:ext cx="44750" cy="47000"/>
            </a:xfrm>
            <a:custGeom>
              <a:avLst/>
              <a:gdLst/>
              <a:ahLst/>
              <a:cxnLst/>
              <a:rect l="l" t="t" r="r" b="b"/>
              <a:pathLst>
                <a:path w="1790" h="1880" extrusionOk="0">
                  <a:moveTo>
                    <a:pt x="817" y="1"/>
                  </a:moveTo>
                  <a:cubicBezTo>
                    <a:pt x="642" y="1"/>
                    <a:pt x="526" y="59"/>
                    <a:pt x="370" y="137"/>
                  </a:cubicBezTo>
                  <a:cubicBezTo>
                    <a:pt x="292" y="195"/>
                    <a:pt x="215" y="273"/>
                    <a:pt x="156" y="370"/>
                  </a:cubicBezTo>
                  <a:cubicBezTo>
                    <a:pt x="98" y="448"/>
                    <a:pt x="59" y="526"/>
                    <a:pt x="39" y="642"/>
                  </a:cubicBezTo>
                  <a:cubicBezTo>
                    <a:pt x="1" y="740"/>
                    <a:pt x="1" y="856"/>
                    <a:pt x="39" y="954"/>
                  </a:cubicBezTo>
                  <a:cubicBezTo>
                    <a:pt x="39" y="1070"/>
                    <a:pt x="78" y="1168"/>
                    <a:pt x="156" y="1245"/>
                  </a:cubicBezTo>
                  <a:cubicBezTo>
                    <a:pt x="156" y="1284"/>
                    <a:pt x="156" y="1304"/>
                    <a:pt x="176" y="1323"/>
                  </a:cubicBezTo>
                  <a:cubicBezTo>
                    <a:pt x="195" y="1401"/>
                    <a:pt x="234" y="1459"/>
                    <a:pt x="253" y="1518"/>
                  </a:cubicBezTo>
                  <a:cubicBezTo>
                    <a:pt x="331" y="1634"/>
                    <a:pt x="428" y="1732"/>
                    <a:pt x="565" y="1790"/>
                  </a:cubicBezTo>
                  <a:cubicBezTo>
                    <a:pt x="623" y="1809"/>
                    <a:pt x="681" y="1829"/>
                    <a:pt x="759" y="1868"/>
                  </a:cubicBezTo>
                  <a:cubicBezTo>
                    <a:pt x="809" y="1875"/>
                    <a:pt x="859" y="1879"/>
                    <a:pt x="909" y="1879"/>
                  </a:cubicBezTo>
                  <a:cubicBezTo>
                    <a:pt x="995" y="1879"/>
                    <a:pt x="1081" y="1866"/>
                    <a:pt x="1168" y="1829"/>
                  </a:cubicBezTo>
                  <a:cubicBezTo>
                    <a:pt x="1245" y="1809"/>
                    <a:pt x="1382" y="1732"/>
                    <a:pt x="1382" y="1732"/>
                  </a:cubicBezTo>
                  <a:lnTo>
                    <a:pt x="1401" y="1732"/>
                  </a:lnTo>
                  <a:cubicBezTo>
                    <a:pt x="1537" y="1634"/>
                    <a:pt x="1615" y="1557"/>
                    <a:pt x="1693" y="1401"/>
                  </a:cubicBezTo>
                  <a:cubicBezTo>
                    <a:pt x="1732" y="1323"/>
                    <a:pt x="1751" y="1265"/>
                    <a:pt x="1770" y="1187"/>
                  </a:cubicBezTo>
                  <a:cubicBezTo>
                    <a:pt x="1770" y="1187"/>
                    <a:pt x="1770" y="1168"/>
                    <a:pt x="1770" y="1168"/>
                  </a:cubicBezTo>
                  <a:cubicBezTo>
                    <a:pt x="1790" y="1090"/>
                    <a:pt x="1790" y="1012"/>
                    <a:pt x="1790" y="934"/>
                  </a:cubicBezTo>
                  <a:cubicBezTo>
                    <a:pt x="1790" y="915"/>
                    <a:pt x="1790" y="915"/>
                    <a:pt x="1790" y="915"/>
                  </a:cubicBezTo>
                  <a:cubicBezTo>
                    <a:pt x="1770" y="837"/>
                    <a:pt x="1770" y="759"/>
                    <a:pt x="1751" y="681"/>
                  </a:cubicBezTo>
                  <a:cubicBezTo>
                    <a:pt x="1751" y="662"/>
                    <a:pt x="1751" y="662"/>
                    <a:pt x="1732" y="662"/>
                  </a:cubicBezTo>
                  <a:cubicBezTo>
                    <a:pt x="1712" y="584"/>
                    <a:pt x="1673" y="506"/>
                    <a:pt x="1634" y="448"/>
                  </a:cubicBezTo>
                  <a:cubicBezTo>
                    <a:pt x="1634" y="448"/>
                    <a:pt x="1634" y="428"/>
                    <a:pt x="1634" y="428"/>
                  </a:cubicBezTo>
                  <a:cubicBezTo>
                    <a:pt x="1634" y="428"/>
                    <a:pt x="1615" y="409"/>
                    <a:pt x="1615" y="409"/>
                  </a:cubicBezTo>
                  <a:cubicBezTo>
                    <a:pt x="1576" y="370"/>
                    <a:pt x="1518" y="292"/>
                    <a:pt x="1479" y="253"/>
                  </a:cubicBezTo>
                  <a:cubicBezTo>
                    <a:pt x="1479" y="253"/>
                    <a:pt x="1479" y="234"/>
                    <a:pt x="1479" y="234"/>
                  </a:cubicBezTo>
                  <a:cubicBezTo>
                    <a:pt x="1420" y="195"/>
                    <a:pt x="1284" y="117"/>
                    <a:pt x="1284" y="117"/>
                  </a:cubicBezTo>
                  <a:cubicBezTo>
                    <a:pt x="1284" y="98"/>
                    <a:pt x="1284" y="98"/>
                    <a:pt x="1265" y="98"/>
                  </a:cubicBezTo>
                  <a:cubicBezTo>
                    <a:pt x="1226" y="78"/>
                    <a:pt x="1206" y="78"/>
                    <a:pt x="1168" y="59"/>
                  </a:cubicBezTo>
                  <a:cubicBezTo>
                    <a:pt x="1129" y="39"/>
                    <a:pt x="1090" y="39"/>
                    <a:pt x="1070" y="20"/>
                  </a:cubicBezTo>
                  <a:lnTo>
                    <a:pt x="1051" y="20"/>
                  </a:lnTo>
                  <a:cubicBezTo>
                    <a:pt x="973" y="1"/>
                    <a:pt x="895" y="1"/>
                    <a:pt x="8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34"/>
            <p:cNvSpPr/>
            <p:nvPr/>
          </p:nvSpPr>
          <p:spPr>
            <a:xfrm>
              <a:off x="-9909625" y="5789638"/>
              <a:ext cx="45725" cy="48175"/>
            </a:xfrm>
            <a:custGeom>
              <a:avLst/>
              <a:gdLst/>
              <a:ahLst/>
              <a:cxnLst/>
              <a:rect l="l" t="t" r="r" b="b"/>
              <a:pathLst>
                <a:path w="1829" h="1927" extrusionOk="0">
                  <a:moveTo>
                    <a:pt x="856" y="1"/>
                  </a:moveTo>
                  <a:cubicBezTo>
                    <a:pt x="778" y="20"/>
                    <a:pt x="700" y="20"/>
                    <a:pt x="623" y="40"/>
                  </a:cubicBezTo>
                  <a:cubicBezTo>
                    <a:pt x="603" y="40"/>
                    <a:pt x="603" y="59"/>
                    <a:pt x="603" y="59"/>
                  </a:cubicBezTo>
                  <a:cubicBezTo>
                    <a:pt x="603" y="59"/>
                    <a:pt x="448" y="118"/>
                    <a:pt x="389" y="157"/>
                  </a:cubicBezTo>
                  <a:cubicBezTo>
                    <a:pt x="370" y="176"/>
                    <a:pt x="253" y="273"/>
                    <a:pt x="234" y="293"/>
                  </a:cubicBezTo>
                  <a:cubicBezTo>
                    <a:pt x="214" y="293"/>
                    <a:pt x="214" y="312"/>
                    <a:pt x="214" y="312"/>
                  </a:cubicBezTo>
                  <a:cubicBezTo>
                    <a:pt x="98" y="468"/>
                    <a:pt x="78" y="487"/>
                    <a:pt x="20" y="682"/>
                  </a:cubicBezTo>
                  <a:cubicBezTo>
                    <a:pt x="0" y="759"/>
                    <a:pt x="0" y="857"/>
                    <a:pt x="0" y="934"/>
                  </a:cubicBezTo>
                  <a:cubicBezTo>
                    <a:pt x="0" y="954"/>
                    <a:pt x="0" y="993"/>
                    <a:pt x="20" y="1032"/>
                  </a:cubicBezTo>
                  <a:cubicBezTo>
                    <a:pt x="0" y="1071"/>
                    <a:pt x="0" y="1110"/>
                    <a:pt x="0" y="1168"/>
                  </a:cubicBezTo>
                  <a:cubicBezTo>
                    <a:pt x="0" y="1265"/>
                    <a:pt x="39" y="1382"/>
                    <a:pt x="98" y="1460"/>
                  </a:cubicBezTo>
                  <a:cubicBezTo>
                    <a:pt x="136" y="1557"/>
                    <a:pt x="195" y="1654"/>
                    <a:pt x="273" y="1712"/>
                  </a:cubicBezTo>
                  <a:cubicBezTo>
                    <a:pt x="331" y="1751"/>
                    <a:pt x="389" y="1790"/>
                    <a:pt x="428" y="1829"/>
                  </a:cubicBezTo>
                  <a:cubicBezTo>
                    <a:pt x="564" y="1888"/>
                    <a:pt x="700" y="1926"/>
                    <a:pt x="837" y="1926"/>
                  </a:cubicBezTo>
                  <a:cubicBezTo>
                    <a:pt x="914" y="1907"/>
                    <a:pt x="992" y="1888"/>
                    <a:pt x="1051" y="1888"/>
                  </a:cubicBezTo>
                  <a:cubicBezTo>
                    <a:pt x="1187" y="1829"/>
                    <a:pt x="1303" y="1751"/>
                    <a:pt x="1401" y="1654"/>
                  </a:cubicBezTo>
                  <a:lnTo>
                    <a:pt x="1537" y="1499"/>
                  </a:lnTo>
                  <a:cubicBezTo>
                    <a:pt x="1556" y="1479"/>
                    <a:pt x="1576" y="1460"/>
                    <a:pt x="1576" y="1460"/>
                  </a:cubicBezTo>
                  <a:cubicBezTo>
                    <a:pt x="1595" y="1440"/>
                    <a:pt x="1595" y="1440"/>
                    <a:pt x="1595" y="1440"/>
                  </a:cubicBezTo>
                  <a:cubicBezTo>
                    <a:pt x="1692" y="1323"/>
                    <a:pt x="1770" y="1207"/>
                    <a:pt x="1809" y="1051"/>
                  </a:cubicBezTo>
                  <a:cubicBezTo>
                    <a:pt x="1829" y="896"/>
                    <a:pt x="1829" y="759"/>
                    <a:pt x="1770" y="623"/>
                  </a:cubicBezTo>
                  <a:cubicBezTo>
                    <a:pt x="1751" y="546"/>
                    <a:pt x="1712" y="468"/>
                    <a:pt x="1673" y="409"/>
                  </a:cubicBezTo>
                  <a:cubicBezTo>
                    <a:pt x="1595" y="273"/>
                    <a:pt x="1478" y="195"/>
                    <a:pt x="1342" y="118"/>
                  </a:cubicBezTo>
                  <a:cubicBezTo>
                    <a:pt x="1323" y="98"/>
                    <a:pt x="1245" y="79"/>
                    <a:pt x="1226" y="59"/>
                  </a:cubicBezTo>
                  <a:cubicBezTo>
                    <a:pt x="1206" y="59"/>
                    <a:pt x="1148" y="40"/>
                    <a:pt x="1109" y="20"/>
                  </a:cubicBezTo>
                  <a:cubicBezTo>
                    <a:pt x="1031" y="1"/>
                    <a:pt x="953" y="1"/>
                    <a:pt x="8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34"/>
            <p:cNvSpPr/>
            <p:nvPr/>
          </p:nvSpPr>
          <p:spPr>
            <a:xfrm>
              <a:off x="-9796350" y="5713788"/>
              <a:ext cx="50600" cy="56425"/>
            </a:xfrm>
            <a:custGeom>
              <a:avLst/>
              <a:gdLst/>
              <a:ahLst/>
              <a:cxnLst/>
              <a:rect l="l" t="t" r="r" b="b"/>
              <a:pathLst>
                <a:path w="2024" h="2257" extrusionOk="0">
                  <a:moveTo>
                    <a:pt x="1090" y="1"/>
                  </a:moveTo>
                  <a:cubicBezTo>
                    <a:pt x="993" y="1"/>
                    <a:pt x="896" y="20"/>
                    <a:pt x="798" y="59"/>
                  </a:cubicBezTo>
                  <a:cubicBezTo>
                    <a:pt x="721" y="79"/>
                    <a:pt x="643" y="118"/>
                    <a:pt x="584" y="156"/>
                  </a:cubicBezTo>
                  <a:cubicBezTo>
                    <a:pt x="565" y="176"/>
                    <a:pt x="546" y="176"/>
                    <a:pt x="526" y="176"/>
                  </a:cubicBezTo>
                  <a:cubicBezTo>
                    <a:pt x="448" y="234"/>
                    <a:pt x="371" y="312"/>
                    <a:pt x="312" y="370"/>
                  </a:cubicBezTo>
                  <a:cubicBezTo>
                    <a:pt x="234" y="448"/>
                    <a:pt x="195" y="545"/>
                    <a:pt x="157" y="643"/>
                  </a:cubicBezTo>
                  <a:cubicBezTo>
                    <a:pt x="118" y="740"/>
                    <a:pt x="98" y="837"/>
                    <a:pt x="98" y="954"/>
                  </a:cubicBezTo>
                  <a:cubicBezTo>
                    <a:pt x="98" y="993"/>
                    <a:pt x="118" y="1032"/>
                    <a:pt x="118" y="1071"/>
                  </a:cubicBezTo>
                  <a:cubicBezTo>
                    <a:pt x="79" y="1129"/>
                    <a:pt x="40" y="1207"/>
                    <a:pt x="40" y="1284"/>
                  </a:cubicBezTo>
                  <a:cubicBezTo>
                    <a:pt x="1" y="1401"/>
                    <a:pt x="1" y="1498"/>
                    <a:pt x="40" y="1615"/>
                  </a:cubicBezTo>
                  <a:cubicBezTo>
                    <a:pt x="40" y="1712"/>
                    <a:pt x="79" y="1810"/>
                    <a:pt x="137" y="1907"/>
                  </a:cubicBezTo>
                  <a:cubicBezTo>
                    <a:pt x="176" y="1946"/>
                    <a:pt x="234" y="2004"/>
                    <a:pt x="273" y="2062"/>
                  </a:cubicBezTo>
                  <a:cubicBezTo>
                    <a:pt x="371" y="2140"/>
                    <a:pt x="507" y="2218"/>
                    <a:pt x="643" y="2237"/>
                  </a:cubicBezTo>
                  <a:cubicBezTo>
                    <a:pt x="701" y="2237"/>
                    <a:pt x="779" y="2257"/>
                    <a:pt x="857" y="2257"/>
                  </a:cubicBezTo>
                  <a:cubicBezTo>
                    <a:pt x="993" y="2257"/>
                    <a:pt x="1129" y="2218"/>
                    <a:pt x="1246" y="2140"/>
                  </a:cubicBezTo>
                  <a:cubicBezTo>
                    <a:pt x="1343" y="2043"/>
                    <a:pt x="1460" y="1965"/>
                    <a:pt x="1537" y="1868"/>
                  </a:cubicBezTo>
                  <a:cubicBezTo>
                    <a:pt x="1557" y="1829"/>
                    <a:pt x="1596" y="1810"/>
                    <a:pt x="1615" y="1790"/>
                  </a:cubicBezTo>
                  <a:cubicBezTo>
                    <a:pt x="1674" y="1712"/>
                    <a:pt x="1732" y="1615"/>
                    <a:pt x="1771" y="1537"/>
                  </a:cubicBezTo>
                  <a:cubicBezTo>
                    <a:pt x="1810" y="1479"/>
                    <a:pt x="1849" y="1421"/>
                    <a:pt x="1868" y="1362"/>
                  </a:cubicBezTo>
                  <a:cubicBezTo>
                    <a:pt x="1926" y="1226"/>
                    <a:pt x="1965" y="1090"/>
                    <a:pt x="2004" y="973"/>
                  </a:cubicBezTo>
                  <a:cubicBezTo>
                    <a:pt x="2024" y="857"/>
                    <a:pt x="2024" y="759"/>
                    <a:pt x="2004" y="643"/>
                  </a:cubicBezTo>
                  <a:cubicBezTo>
                    <a:pt x="1985" y="545"/>
                    <a:pt x="1946" y="448"/>
                    <a:pt x="1888" y="351"/>
                  </a:cubicBezTo>
                  <a:cubicBezTo>
                    <a:pt x="1849" y="312"/>
                    <a:pt x="1790" y="254"/>
                    <a:pt x="1751" y="195"/>
                  </a:cubicBezTo>
                  <a:cubicBezTo>
                    <a:pt x="1654" y="118"/>
                    <a:pt x="1537" y="40"/>
                    <a:pt x="1401" y="20"/>
                  </a:cubicBezTo>
                  <a:cubicBezTo>
                    <a:pt x="1304" y="1"/>
                    <a:pt x="1226" y="1"/>
                    <a:pt x="11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34"/>
            <p:cNvSpPr/>
            <p:nvPr/>
          </p:nvSpPr>
          <p:spPr>
            <a:xfrm>
              <a:off x="-9910125" y="5562588"/>
              <a:ext cx="53025" cy="51075"/>
            </a:xfrm>
            <a:custGeom>
              <a:avLst/>
              <a:gdLst/>
              <a:ahLst/>
              <a:cxnLst/>
              <a:rect l="l" t="t" r="r" b="b"/>
              <a:pathLst>
                <a:path w="2121" h="2043" extrusionOk="0">
                  <a:moveTo>
                    <a:pt x="993" y="0"/>
                  </a:moveTo>
                  <a:cubicBezTo>
                    <a:pt x="915" y="20"/>
                    <a:pt x="837" y="39"/>
                    <a:pt x="740" y="58"/>
                  </a:cubicBezTo>
                  <a:cubicBezTo>
                    <a:pt x="662" y="78"/>
                    <a:pt x="584" y="136"/>
                    <a:pt x="507" y="175"/>
                  </a:cubicBezTo>
                  <a:cubicBezTo>
                    <a:pt x="507" y="175"/>
                    <a:pt x="487" y="195"/>
                    <a:pt x="468" y="195"/>
                  </a:cubicBezTo>
                  <a:cubicBezTo>
                    <a:pt x="409" y="253"/>
                    <a:pt x="331" y="311"/>
                    <a:pt x="273" y="370"/>
                  </a:cubicBezTo>
                  <a:cubicBezTo>
                    <a:pt x="215" y="428"/>
                    <a:pt x="156" y="506"/>
                    <a:pt x="118" y="584"/>
                  </a:cubicBezTo>
                  <a:cubicBezTo>
                    <a:pt x="40" y="759"/>
                    <a:pt x="20" y="914"/>
                    <a:pt x="1" y="1089"/>
                  </a:cubicBezTo>
                  <a:cubicBezTo>
                    <a:pt x="1" y="1206"/>
                    <a:pt x="40" y="1303"/>
                    <a:pt x="98" y="1400"/>
                  </a:cubicBezTo>
                  <a:cubicBezTo>
                    <a:pt x="137" y="1498"/>
                    <a:pt x="195" y="1575"/>
                    <a:pt x="273" y="1653"/>
                  </a:cubicBezTo>
                  <a:cubicBezTo>
                    <a:pt x="351" y="1731"/>
                    <a:pt x="429" y="1770"/>
                    <a:pt x="526" y="1809"/>
                  </a:cubicBezTo>
                  <a:cubicBezTo>
                    <a:pt x="604" y="1828"/>
                    <a:pt x="662" y="1848"/>
                    <a:pt x="740" y="1848"/>
                  </a:cubicBezTo>
                  <a:cubicBezTo>
                    <a:pt x="779" y="1887"/>
                    <a:pt x="837" y="1926"/>
                    <a:pt x="876" y="1945"/>
                  </a:cubicBezTo>
                  <a:cubicBezTo>
                    <a:pt x="1012" y="2023"/>
                    <a:pt x="1148" y="2042"/>
                    <a:pt x="1284" y="2042"/>
                  </a:cubicBezTo>
                  <a:cubicBezTo>
                    <a:pt x="1362" y="2023"/>
                    <a:pt x="1421" y="2023"/>
                    <a:pt x="1498" y="2003"/>
                  </a:cubicBezTo>
                  <a:cubicBezTo>
                    <a:pt x="1635" y="1964"/>
                    <a:pt x="1751" y="1887"/>
                    <a:pt x="1829" y="1770"/>
                  </a:cubicBezTo>
                  <a:cubicBezTo>
                    <a:pt x="1849" y="1770"/>
                    <a:pt x="1849" y="1770"/>
                    <a:pt x="1849" y="1751"/>
                  </a:cubicBezTo>
                  <a:lnTo>
                    <a:pt x="1868" y="1751"/>
                  </a:lnTo>
                  <a:cubicBezTo>
                    <a:pt x="1907" y="1692"/>
                    <a:pt x="1946" y="1634"/>
                    <a:pt x="1985" y="1575"/>
                  </a:cubicBezTo>
                  <a:cubicBezTo>
                    <a:pt x="1985" y="1556"/>
                    <a:pt x="2004" y="1537"/>
                    <a:pt x="2004" y="1537"/>
                  </a:cubicBezTo>
                  <a:cubicBezTo>
                    <a:pt x="2024" y="1459"/>
                    <a:pt x="2062" y="1381"/>
                    <a:pt x="2082" y="1323"/>
                  </a:cubicBezTo>
                  <a:cubicBezTo>
                    <a:pt x="2082" y="1303"/>
                    <a:pt x="2082" y="1303"/>
                    <a:pt x="2082" y="1284"/>
                  </a:cubicBezTo>
                  <a:cubicBezTo>
                    <a:pt x="2101" y="1206"/>
                    <a:pt x="2101" y="1128"/>
                    <a:pt x="2121" y="1031"/>
                  </a:cubicBezTo>
                  <a:cubicBezTo>
                    <a:pt x="2121" y="1011"/>
                    <a:pt x="2101" y="992"/>
                    <a:pt x="2101" y="973"/>
                  </a:cubicBezTo>
                  <a:cubicBezTo>
                    <a:pt x="2101" y="914"/>
                    <a:pt x="2082" y="817"/>
                    <a:pt x="2062" y="759"/>
                  </a:cubicBezTo>
                  <a:cubicBezTo>
                    <a:pt x="2062" y="739"/>
                    <a:pt x="2062" y="739"/>
                    <a:pt x="2062" y="720"/>
                  </a:cubicBezTo>
                  <a:cubicBezTo>
                    <a:pt x="2024" y="642"/>
                    <a:pt x="1985" y="564"/>
                    <a:pt x="1946" y="506"/>
                  </a:cubicBezTo>
                  <a:cubicBezTo>
                    <a:pt x="1946" y="486"/>
                    <a:pt x="1926" y="467"/>
                    <a:pt x="1926" y="447"/>
                  </a:cubicBezTo>
                  <a:cubicBezTo>
                    <a:pt x="1868" y="389"/>
                    <a:pt x="1829" y="331"/>
                    <a:pt x="1771" y="272"/>
                  </a:cubicBezTo>
                  <a:lnTo>
                    <a:pt x="1751" y="272"/>
                  </a:lnTo>
                  <a:cubicBezTo>
                    <a:pt x="1751" y="253"/>
                    <a:pt x="1751" y="253"/>
                    <a:pt x="1732" y="253"/>
                  </a:cubicBezTo>
                  <a:cubicBezTo>
                    <a:pt x="1693" y="214"/>
                    <a:pt x="1615" y="156"/>
                    <a:pt x="1576" y="136"/>
                  </a:cubicBezTo>
                  <a:cubicBezTo>
                    <a:pt x="1557" y="136"/>
                    <a:pt x="1557" y="117"/>
                    <a:pt x="1557" y="117"/>
                  </a:cubicBezTo>
                  <a:cubicBezTo>
                    <a:pt x="1382" y="20"/>
                    <a:pt x="1246" y="20"/>
                    <a:pt x="10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34"/>
            <p:cNvSpPr/>
            <p:nvPr/>
          </p:nvSpPr>
          <p:spPr>
            <a:xfrm>
              <a:off x="-10091000" y="5405038"/>
              <a:ext cx="48175" cy="50625"/>
            </a:xfrm>
            <a:custGeom>
              <a:avLst/>
              <a:gdLst/>
              <a:ahLst/>
              <a:cxnLst/>
              <a:rect l="l" t="t" r="r" b="b"/>
              <a:pathLst>
                <a:path w="1927" h="2025" extrusionOk="0">
                  <a:moveTo>
                    <a:pt x="1051" y="0"/>
                  </a:moveTo>
                  <a:cubicBezTo>
                    <a:pt x="954" y="20"/>
                    <a:pt x="856" y="20"/>
                    <a:pt x="759" y="20"/>
                  </a:cubicBezTo>
                  <a:cubicBezTo>
                    <a:pt x="642" y="20"/>
                    <a:pt x="545" y="39"/>
                    <a:pt x="448" y="98"/>
                  </a:cubicBezTo>
                  <a:cubicBezTo>
                    <a:pt x="370" y="137"/>
                    <a:pt x="273" y="195"/>
                    <a:pt x="215" y="273"/>
                  </a:cubicBezTo>
                  <a:cubicBezTo>
                    <a:pt x="137" y="351"/>
                    <a:pt x="78" y="448"/>
                    <a:pt x="59" y="545"/>
                  </a:cubicBezTo>
                  <a:cubicBezTo>
                    <a:pt x="20" y="642"/>
                    <a:pt x="1" y="740"/>
                    <a:pt x="1" y="856"/>
                  </a:cubicBezTo>
                  <a:cubicBezTo>
                    <a:pt x="20" y="915"/>
                    <a:pt x="40" y="992"/>
                    <a:pt x="40" y="1070"/>
                  </a:cubicBezTo>
                  <a:cubicBezTo>
                    <a:pt x="59" y="1129"/>
                    <a:pt x="98" y="1187"/>
                    <a:pt x="137" y="1245"/>
                  </a:cubicBezTo>
                  <a:cubicBezTo>
                    <a:pt x="137" y="1323"/>
                    <a:pt x="137" y="1401"/>
                    <a:pt x="176" y="1479"/>
                  </a:cubicBezTo>
                  <a:cubicBezTo>
                    <a:pt x="195" y="1537"/>
                    <a:pt x="234" y="1595"/>
                    <a:pt x="254" y="1673"/>
                  </a:cubicBezTo>
                  <a:cubicBezTo>
                    <a:pt x="331" y="1790"/>
                    <a:pt x="429" y="1868"/>
                    <a:pt x="565" y="1945"/>
                  </a:cubicBezTo>
                  <a:cubicBezTo>
                    <a:pt x="623" y="1965"/>
                    <a:pt x="681" y="1984"/>
                    <a:pt x="759" y="2004"/>
                  </a:cubicBezTo>
                  <a:cubicBezTo>
                    <a:pt x="811" y="2019"/>
                    <a:pt x="863" y="2025"/>
                    <a:pt x="915" y="2025"/>
                  </a:cubicBezTo>
                  <a:cubicBezTo>
                    <a:pt x="999" y="2025"/>
                    <a:pt x="1083" y="2008"/>
                    <a:pt x="1168" y="1984"/>
                  </a:cubicBezTo>
                  <a:cubicBezTo>
                    <a:pt x="1362" y="1926"/>
                    <a:pt x="1498" y="1829"/>
                    <a:pt x="1615" y="1693"/>
                  </a:cubicBezTo>
                  <a:cubicBezTo>
                    <a:pt x="1693" y="1634"/>
                    <a:pt x="1732" y="1556"/>
                    <a:pt x="1771" y="1479"/>
                  </a:cubicBezTo>
                  <a:cubicBezTo>
                    <a:pt x="1790" y="1459"/>
                    <a:pt x="1809" y="1440"/>
                    <a:pt x="1809" y="1420"/>
                  </a:cubicBezTo>
                  <a:cubicBezTo>
                    <a:pt x="1848" y="1342"/>
                    <a:pt x="1887" y="1245"/>
                    <a:pt x="1907" y="1167"/>
                  </a:cubicBezTo>
                  <a:cubicBezTo>
                    <a:pt x="1907" y="1129"/>
                    <a:pt x="1907" y="1070"/>
                    <a:pt x="1907" y="1031"/>
                  </a:cubicBezTo>
                  <a:cubicBezTo>
                    <a:pt x="1907" y="992"/>
                    <a:pt x="1926" y="934"/>
                    <a:pt x="1926" y="895"/>
                  </a:cubicBezTo>
                  <a:cubicBezTo>
                    <a:pt x="1926" y="876"/>
                    <a:pt x="1926" y="876"/>
                    <a:pt x="1926" y="856"/>
                  </a:cubicBezTo>
                  <a:cubicBezTo>
                    <a:pt x="1907" y="817"/>
                    <a:pt x="1907" y="778"/>
                    <a:pt x="1907" y="740"/>
                  </a:cubicBezTo>
                  <a:cubicBezTo>
                    <a:pt x="1887" y="701"/>
                    <a:pt x="1887" y="662"/>
                    <a:pt x="1868" y="623"/>
                  </a:cubicBezTo>
                  <a:cubicBezTo>
                    <a:pt x="1868" y="603"/>
                    <a:pt x="1868" y="584"/>
                    <a:pt x="1868" y="584"/>
                  </a:cubicBezTo>
                  <a:cubicBezTo>
                    <a:pt x="1848" y="506"/>
                    <a:pt x="1790" y="428"/>
                    <a:pt x="1771" y="370"/>
                  </a:cubicBezTo>
                  <a:cubicBezTo>
                    <a:pt x="1693" y="253"/>
                    <a:pt x="1596" y="156"/>
                    <a:pt x="1459" y="98"/>
                  </a:cubicBezTo>
                  <a:cubicBezTo>
                    <a:pt x="1343" y="39"/>
                    <a:pt x="1207" y="0"/>
                    <a:pt x="10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422;p34"/>
            <p:cNvSpPr/>
            <p:nvPr/>
          </p:nvSpPr>
          <p:spPr>
            <a:xfrm>
              <a:off x="-10234925" y="5373438"/>
              <a:ext cx="43300" cy="40025"/>
            </a:xfrm>
            <a:custGeom>
              <a:avLst/>
              <a:gdLst/>
              <a:ahLst/>
              <a:cxnLst/>
              <a:rect l="l" t="t" r="r" b="b"/>
              <a:pathLst>
                <a:path w="1732" h="1601" extrusionOk="0">
                  <a:moveTo>
                    <a:pt x="779" y="0"/>
                  </a:moveTo>
                  <a:cubicBezTo>
                    <a:pt x="662" y="20"/>
                    <a:pt x="565" y="39"/>
                    <a:pt x="467" y="98"/>
                  </a:cubicBezTo>
                  <a:cubicBezTo>
                    <a:pt x="370" y="136"/>
                    <a:pt x="292" y="195"/>
                    <a:pt x="215" y="273"/>
                  </a:cubicBezTo>
                  <a:cubicBezTo>
                    <a:pt x="137" y="350"/>
                    <a:pt x="98" y="428"/>
                    <a:pt x="59" y="525"/>
                  </a:cubicBezTo>
                  <a:cubicBezTo>
                    <a:pt x="20" y="623"/>
                    <a:pt x="1" y="739"/>
                    <a:pt x="20" y="837"/>
                  </a:cubicBezTo>
                  <a:cubicBezTo>
                    <a:pt x="20" y="914"/>
                    <a:pt x="40" y="992"/>
                    <a:pt x="59" y="1051"/>
                  </a:cubicBezTo>
                  <a:cubicBezTo>
                    <a:pt x="98" y="1187"/>
                    <a:pt x="176" y="1303"/>
                    <a:pt x="273" y="1401"/>
                  </a:cubicBezTo>
                  <a:cubicBezTo>
                    <a:pt x="331" y="1440"/>
                    <a:pt x="390" y="1478"/>
                    <a:pt x="448" y="1517"/>
                  </a:cubicBezTo>
                  <a:cubicBezTo>
                    <a:pt x="544" y="1565"/>
                    <a:pt x="653" y="1600"/>
                    <a:pt x="776" y="1600"/>
                  </a:cubicBezTo>
                  <a:cubicBezTo>
                    <a:pt x="802" y="1600"/>
                    <a:pt x="829" y="1599"/>
                    <a:pt x="856" y="1595"/>
                  </a:cubicBezTo>
                  <a:lnTo>
                    <a:pt x="954" y="1595"/>
                  </a:lnTo>
                  <a:cubicBezTo>
                    <a:pt x="1070" y="1595"/>
                    <a:pt x="1168" y="1556"/>
                    <a:pt x="1265" y="1517"/>
                  </a:cubicBezTo>
                  <a:cubicBezTo>
                    <a:pt x="1362" y="1478"/>
                    <a:pt x="1440" y="1420"/>
                    <a:pt x="1518" y="1323"/>
                  </a:cubicBezTo>
                  <a:cubicBezTo>
                    <a:pt x="1576" y="1264"/>
                    <a:pt x="1634" y="1167"/>
                    <a:pt x="1654" y="1070"/>
                  </a:cubicBezTo>
                  <a:cubicBezTo>
                    <a:pt x="1712" y="973"/>
                    <a:pt x="1732" y="875"/>
                    <a:pt x="1712" y="759"/>
                  </a:cubicBezTo>
                  <a:cubicBezTo>
                    <a:pt x="1712" y="681"/>
                    <a:pt x="1693" y="623"/>
                    <a:pt x="1673" y="545"/>
                  </a:cubicBezTo>
                  <a:cubicBezTo>
                    <a:pt x="1634" y="409"/>
                    <a:pt x="1557" y="311"/>
                    <a:pt x="1459" y="214"/>
                  </a:cubicBezTo>
                  <a:cubicBezTo>
                    <a:pt x="1401" y="175"/>
                    <a:pt x="1343" y="136"/>
                    <a:pt x="1284" y="98"/>
                  </a:cubicBezTo>
                  <a:cubicBezTo>
                    <a:pt x="1168" y="20"/>
                    <a:pt x="1031" y="0"/>
                    <a:pt x="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34"/>
            <p:cNvSpPr/>
            <p:nvPr/>
          </p:nvSpPr>
          <p:spPr>
            <a:xfrm>
              <a:off x="-10395875" y="5249738"/>
              <a:ext cx="61775" cy="60500"/>
            </a:xfrm>
            <a:custGeom>
              <a:avLst/>
              <a:gdLst/>
              <a:ahLst/>
              <a:cxnLst/>
              <a:rect l="l" t="t" r="r" b="b"/>
              <a:pathLst>
                <a:path w="2471" h="2420" extrusionOk="0">
                  <a:moveTo>
                    <a:pt x="1400" y="0"/>
                  </a:moveTo>
                  <a:cubicBezTo>
                    <a:pt x="1363" y="0"/>
                    <a:pt x="1324" y="2"/>
                    <a:pt x="1285" y="8"/>
                  </a:cubicBezTo>
                  <a:lnTo>
                    <a:pt x="1226" y="8"/>
                  </a:lnTo>
                  <a:cubicBezTo>
                    <a:pt x="1129" y="28"/>
                    <a:pt x="1032" y="47"/>
                    <a:pt x="934" y="66"/>
                  </a:cubicBezTo>
                  <a:cubicBezTo>
                    <a:pt x="837" y="105"/>
                    <a:pt x="721" y="164"/>
                    <a:pt x="623" y="203"/>
                  </a:cubicBezTo>
                  <a:cubicBezTo>
                    <a:pt x="526" y="261"/>
                    <a:pt x="429" y="339"/>
                    <a:pt x="351" y="417"/>
                  </a:cubicBezTo>
                  <a:cubicBezTo>
                    <a:pt x="273" y="494"/>
                    <a:pt x="215" y="592"/>
                    <a:pt x="157" y="689"/>
                  </a:cubicBezTo>
                  <a:cubicBezTo>
                    <a:pt x="137" y="708"/>
                    <a:pt x="137" y="728"/>
                    <a:pt x="118" y="747"/>
                  </a:cubicBezTo>
                  <a:cubicBezTo>
                    <a:pt x="98" y="825"/>
                    <a:pt x="59" y="922"/>
                    <a:pt x="40" y="1020"/>
                  </a:cubicBezTo>
                  <a:cubicBezTo>
                    <a:pt x="1" y="1214"/>
                    <a:pt x="20" y="1350"/>
                    <a:pt x="59" y="1545"/>
                  </a:cubicBezTo>
                  <a:cubicBezTo>
                    <a:pt x="79" y="1661"/>
                    <a:pt x="137" y="1759"/>
                    <a:pt x="195" y="1836"/>
                  </a:cubicBezTo>
                  <a:cubicBezTo>
                    <a:pt x="215" y="1856"/>
                    <a:pt x="215" y="1875"/>
                    <a:pt x="234" y="1895"/>
                  </a:cubicBezTo>
                  <a:cubicBezTo>
                    <a:pt x="293" y="1973"/>
                    <a:pt x="351" y="2031"/>
                    <a:pt x="409" y="2089"/>
                  </a:cubicBezTo>
                  <a:cubicBezTo>
                    <a:pt x="468" y="2167"/>
                    <a:pt x="545" y="2206"/>
                    <a:pt x="623" y="2245"/>
                  </a:cubicBezTo>
                  <a:cubicBezTo>
                    <a:pt x="643" y="2264"/>
                    <a:pt x="662" y="2284"/>
                    <a:pt x="682" y="2284"/>
                  </a:cubicBezTo>
                  <a:cubicBezTo>
                    <a:pt x="701" y="2303"/>
                    <a:pt x="721" y="2303"/>
                    <a:pt x="721" y="2303"/>
                  </a:cubicBezTo>
                  <a:cubicBezTo>
                    <a:pt x="798" y="2342"/>
                    <a:pt x="876" y="2362"/>
                    <a:pt x="934" y="2381"/>
                  </a:cubicBezTo>
                  <a:cubicBezTo>
                    <a:pt x="973" y="2400"/>
                    <a:pt x="993" y="2400"/>
                    <a:pt x="1012" y="2400"/>
                  </a:cubicBezTo>
                  <a:cubicBezTo>
                    <a:pt x="1071" y="2400"/>
                    <a:pt x="1187" y="2420"/>
                    <a:pt x="1285" y="2420"/>
                  </a:cubicBezTo>
                  <a:cubicBezTo>
                    <a:pt x="1362" y="2400"/>
                    <a:pt x="1440" y="2400"/>
                    <a:pt x="1518" y="2381"/>
                  </a:cubicBezTo>
                  <a:cubicBezTo>
                    <a:pt x="1518" y="2362"/>
                    <a:pt x="1537" y="2362"/>
                    <a:pt x="1537" y="2362"/>
                  </a:cubicBezTo>
                  <a:cubicBezTo>
                    <a:pt x="1635" y="2323"/>
                    <a:pt x="1712" y="2303"/>
                    <a:pt x="1790" y="2245"/>
                  </a:cubicBezTo>
                  <a:cubicBezTo>
                    <a:pt x="1849" y="2206"/>
                    <a:pt x="1907" y="2148"/>
                    <a:pt x="1965" y="2089"/>
                  </a:cubicBezTo>
                  <a:cubicBezTo>
                    <a:pt x="1965" y="2089"/>
                    <a:pt x="1985" y="2070"/>
                    <a:pt x="1985" y="2070"/>
                  </a:cubicBezTo>
                  <a:cubicBezTo>
                    <a:pt x="2004" y="2031"/>
                    <a:pt x="2024" y="2011"/>
                    <a:pt x="2043" y="1992"/>
                  </a:cubicBezTo>
                  <a:cubicBezTo>
                    <a:pt x="2063" y="1973"/>
                    <a:pt x="2101" y="1953"/>
                    <a:pt x="2121" y="1934"/>
                  </a:cubicBezTo>
                  <a:cubicBezTo>
                    <a:pt x="2140" y="1914"/>
                    <a:pt x="2160" y="1895"/>
                    <a:pt x="2160" y="1856"/>
                  </a:cubicBezTo>
                  <a:cubicBezTo>
                    <a:pt x="2238" y="1778"/>
                    <a:pt x="2315" y="1681"/>
                    <a:pt x="2354" y="1584"/>
                  </a:cubicBezTo>
                  <a:cubicBezTo>
                    <a:pt x="2374" y="1506"/>
                    <a:pt x="2413" y="1408"/>
                    <a:pt x="2432" y="1311"/>
                  </a:cubicBezTo>
                  <a:cubicBezTo>
                    <a:pt x="2452" y="1253"/>
                    <a:pt x="2452" y="1195"/>
                    <a:pt x="2452" y="1136"/>
                  </a:cubicBezTo>
                  <a:cubicBezTo>
                    <a:pt x="2471" y="1078"/>
                    <a:pt x="2471" y="1020"/>
                    <a:pt x="2471" y="961"/>
                  </a:cubicBezTo>
                  <a:cubicBezTo>
                    <a:pt x="2471" y="961"/>
                    <a:pt x="2471" y="942"/>
                    <a:pt x="2471" y="942"/>
                  </a:cubicBezTo>
                  <a:cubicBezTo>
                    <a:pt x="2452" y="844"/>
                    <a:pt x="2432" y="767"/>
                    <a:pt x="2413" y="689"/>
                  </a:cubicBezTo>
                  <a:cubicBezTo>
                    <a:pt x="2413" y="669"/>
                    <a:pt x="2413" y="650"/>
                    <a:pt x="2393" y="631"/>
                  </a:cubicBezTo>
                  <a:cubicBezTo>
                    <a:pt x="2374" y="553"/>
                    <a:pt x="2335" y="475"/>
                    <a:pt x="2296" y="417"/>
                  </a:cubicBezTo>
                  <a:cubicBezTo>
                    <a:pt x="2296" y="417"/>
                    <a:pt x="2296" y="397"/>
                    <a:pt x="2296" y="397"/>
                  </a:cubicBezTo>
                  <a:cubicBezTo>
                    <a:pt x="2238" y="339"/>
                    <a:pt x="2199" y="300"/>
                    <a:pt x="2160" y="242"/>
                  </a:cubicBezTo>
                  <a:cubicBezTo>
                    <a:pt x="2101" y="203"/>
                    <a:pt x="2043" y="164"/>
                    <a:pt x="1985" y="125"/>
                  </a:cubicBezTo>
                  <a:cubicBezTo>
                    <a:pt x="1907" y="66"/>
                    <a:pt x="1771" y="28"/>
                    <a:pt x="1654" y="28"/>
                  </a:cubicBezTo>
                  <a:cubicBezTo>
                    <a:pt x="1572" y="14"/>
                    <a:pt x="1489" y="0"/>
                    <a:pt x="14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34"/>
            <p:cNvSpPr/>
            <p:nvPr/>
          </p:nvSpPr>
          <p:spPr>
            <a:xfrm>
              <a:off x="-10225200" y="5250288"/>
              <a:ext cx="47200" cy="50900"/>
            </a:xfrm>
            <a:custGeom>
              <a:avLst/>
              <a:gdLst/>
              <a:ahLst/>
              <a:cxnLst/>
              <a:rect l="l" t="t" r="r" b="b"/>
              <a:pathLst>
                <a:path w="1888" h="2036" extrusionOk="0">
                  <a:moveTo>
                    <a:pt x="1065" y="1"/>
                  </a:moveTo>
                  <a:cubicBezTo>
                    <a:pt x="1041" y="1"/>
                    <a:pt x="1017" y="2"/>
                    <a:pt x="993" y="6"/>
                  </a:cubicBezTo>
                  <a:lnTo>
                    <a:pt x="954" y="6"/>
                  </a:lnTo>
                  <a:cubicBezTo>
                    <a:pt x="895" y="6"/>
                    <a:pt x="779" y="25"/>
                    <a:pt x="740" y="44"/>
                  </a:cubicBezTo>
                  <a:lnTo>
                    <a:pt x="720" y="44"/>
                  </a:lnTo>
                  <a:cubicBezTo>
                    <a:pt x="701" y="44"/>
                    <a:pt x="701" y="44"/>
                    <a:pt x="681" y="64"/>
                  </a:cubicBezTo>
                  <a:cubicBezTo>
                    <a:pt x="623" y="83"/>
                    <a:pt x="545" y="122"/>
                    <a:pt x="487" y="161"/>
                  </a:cubicBezTo>
                  <a:cubicBezTo>
                    <a:pt x="467" y="161"/>
                    <a:pt x="467" y="161"/>
                    <a:pt x="448" y="181"/>
                  </a:cubicBezTo>
                  <a:cubicBezTo>
                    <a:pt x="409" y="220"/>
                    <a:pt x="351" y="278"/>
                    <a:pt x="292" y="317"/>
                  </a:cubicBezTo>
                  <a:cubicBezTo>
                    <a:pt x="292" y="317"/>
                    <a:pt x="292" y="317"/>
                    <a:pt x="273" y="336"/>
                  </a:cubicBezTo>
                  <a:cubicBezTo>
                    <a:pt x="273" y="336"/>
                    <a:pt x="273" y="336"/>
                    <a:pt x="253" y="356"/>
                  </a:cubicBezTo>
                  <a:cubicBezTo>
                    <a:pt x="234" y="375"/>
                    <a:pt x="215" y="414"/>
                    <a:pt x="195" y="453"/>
                  </a:cubicBezTo>
                  <a:cubicBezTo>
                    <a:pt x="176" y="472"/>
                    <a:pt x="156" y="511"/>
                    <a:pt x="137" y="531"/>
                  </a:cubicBezTo>
                  <a:cubicBezTo>
                    <a:pt x="117" y="550"/>
                    <a:pt x="117" y="570"/>
                    <a:pt x="98" y="589"/>
                  </a:cubicBezTo>
                  <a:cubicBezTo>
                    <a:pt x="78" y="667"/>
                    <a:pt x="59" y="725"/>
                    <a:pt x="20" y="803"/>
                  </a:cubicBezTo>
                  <a:cubicBezTo>
                    <a:pt x="20" y="803"/>
                    <a:pt x="20" y="803"/>
                    <a:pt x="20" y="822"/>
                  </a:cubicBezTo>
                  <a:cubicBezTo>
                    <a:pt x="20" y="822"/>
                    <a:pt x="20" y="842"/>
                    <a:pt x="20" y="842"/>
                  </a:cubicBezTo>
                  <a:cubicBezTo>
                    <a:pt x="20" y="842"/>
                    <a:pt x="20" y="861"/>
                    <a:pt x="20" y="861"/>
                  </a:cubicBezTo>
                  <a:cubicBezTo>
                    <a:pt x="1" y="939"/>
                    <a:pt x="1" y="1017"/>
                    <a:pt x="1" y="1075"/>
                  </a:cubicBezTo>
                  <a:cubicBezTo>
                    <a:pt x="1" y="1095"/>
                    <a:pt x="1" y="1114"/>
                    <a:pt x="1" y="1114"/>
                  </a:cubicBezTo>
                  <a:cubicBezTo>
                    <a:pt x="1" y="1134"/>
                    <a:pt x="1" y="1134"/>
                    <a:pt x="1" y="1153"/>
                  </a:cubicBezTo>
                  <a:cubicBezTo>
                    <a:pt x="1" y="1211"/>
                    <a:pt x="20" y="1289"/>
                    <a:pt x="40" y="1367"/>
                  </a:cubicBezTo>
                  <a:cubicBezTo>
                    <a:pt x="40" y="1367"/>
                    <a:pt x="40" y="1386"/>
                    <a:pt x="40" y="1386"/>
                  </a:cubicBezTo>
                  <a:cubicBezTo>
                    <a:pt x="40" y="1386"/>
                    <a:pt x="59" y="1406"/>
                    <a:pt x="59" y="1406"/>
                  </a:cubicBezTo>
                  <a:cubicBezTo>
                    <a:pt x="78" y="1484"/>
                    <a:pt x="117" y="1542"/>
                    <a:pt x="156" y="1620"/>
                  </a:cubicBezTo>
                  <a:cubicBezTo>
                    <a:pt x="156" y="1639"/>
                    <a:pt x="176" y="1639"/>
                    <a:pt x="176" y="1639"/>
                  </a:cubicBezTo>
                  <a:cubicBezTo>
                    <a:pt x="195" y="1659"/>
                    <a:pt x="234" y="1698"/>
                    <a:pt x="234" y="1717"/>
                  </a:cubicBezTo>
                  <a:cubicBezTo>
                    <a:pt x="253" y="1737"/>
                    <a:pt x="292" y="1775"/>
                    <a:pt x="312" y="1814"/>
                  </a:cubicBezTo>
                  <a:cubicBezTo>
                    <a:pt x="312" y="1814"/>
                    <a:pt x="331" y="1814"/>
                    <a:pt x="331" y="1834"/>
                  </a:cubicBezTo>
                  <a:cubicBezTo>
                    <a:pt x="409" y="1912"/>
                    <a:pt x="506" y="1951"/>
                    <a:pt x="604" y="1989"/>
                  </a:cubicBezTo>
                  <a:cubicBezTo>
                    <a:pt x="675" y="2018"/>
                    <a:pt x="746" y="2036"/>
                    <a:pt x="825" y="2036"/>
                  </a:cubicBezTo>
                  <a:cubicBezTo>
                    <a:pt x="854" y="2036"/>
                    <a:pt x="883" y="2034"/>
                    <a:pt x="915" y="2028"/>
                  </a:cubicBezTo>
                  <a:cubicBezTo>
                    <a:pt x="1031" y="2028"/>
                    <a:pt x="1129" y="2009"/>
                    <a:pt x="1207" y="1951"/>
                  </a:cubicBezTo>
                  <a:cubicBezTo>
                    <a:pt x="1265" y="1931"/>
                    <a:pt x="1323" y="1892"/>
                    <a:pt x="1362" y="1873"/>
                  </a:cubicBezTo>
                  <a:cubicBezTo>
                    <a:pt x="1420" y="1853"/>
                    <a:pt x="1459" y="1814"/>
                    <a:pt x="1518" y="1795"/>
                  </a:cubicBezTo>
                  <a:cubicBezTo>
                    <a:pt x="1557" y="1756"/>
                    <a:pt x="1615" y="1698"/>
                    <a:pt x="1673" y="1659"/>
                  </a:cubicBezTo>
                  <a:cubicBezTo>
                    <a:pt x="1771" y="1562"/>
                    <a:pt x="1829" y="1445"/>
                    <a:pt x="1848" y="1309"/>
                  </a:cubicBezTo>
                  <a:cubicBezTo>
                    <a:pt x="1868" y="1211"/>
                    <a:pt x="1868" y="1134"/>
                    <a:pt x="1887" y="1056"/>
                  </a:cubicBezTo>
                  <a:cubicBezTo>
                    <a:pt x="1887" y="1036"/>
                    <a:pt x="1887" y="1017"/>
                    <a:pt x="1887" y="998"/>
                  </a:cubicBezTo>
                  <a:cubicBezTo>
                    <a:pt x="1887" y="978"/>
                    <a:pt x="1868" y="939"/>
                    <a:pt x="1868" y="920"/>
                  </a:cubicBezTo>
                  <a:cubicBezTo>
                    <a:pt x="1848" y="822"/>
                    <a:pt x="1848" y="706"/>
                    <a:pt x="1809" y="628"/>
                  </a:cubicBezTo>
                  <a:cubicBezTo>
                    <a:pt x="1809" y="609"/>
                    <a:pt x="1809" y="589"/>
                    <a:pt x="1790" y="589"/>
                  </a:cubicBezTo>
                  <a:cubicBezTo>
                    <a:pt x="1771" y="511"/>
                    <a:pt x="1732" y="433"/>
                    <a:pt x="1693" y="356"/>
                  </a:cubicBezTo>
                  <a:cubicBezTo>
                    <a:pt x="1615" y="239"/>
                    <a:pt x="1518" y="161"/>
                    <a:pt x="1382" y="83"/>
                  </a:cubicBezTo>
                  <a:cubicBezTo>
                    <a:pt x="1286" y="35"/>
                    <a:pt x="117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34"/>
            <p:cNvSpPr/>
            <p:nvPr/>
          </p:nvSpPr>
          <p:spPr>
            <a:xfrm>
              <a:off x="-9923250" y="5343938"/>
              <a:ext cx="47675" cy="51225"/>
            </a:xfrm>
            <a:custGeom>
              <a:avLst/>
              <a:gdLst/>
              <a:ahLst/>
              <a:cxnLst/>
              <a:rect l="l" t="t" r="r" b="b"/>
              <a:pathLst>
                <a:path w="1907" h="2049" extrusionOk="0">
                  <a:moveTo>
                    <a:pt x="1100" y="1"/>
                  </a:moveTo>
                  <a:cubicBezTo>
                    <a:pt x="1016" y="1"/>
                    <a:pt x="936" y="10"/>
                    <a:pt x="856" y="33"/>
                  </a:cubicBezTo>
                  <a:cubicBezTo>
                    <a:pt x="798" y="72"/>
                    <a:pt x="740" y="91"/>
                    <a:pt x="662" y="130"/>
                  </a:cubicBezTo>
                  <a:cubicBezTo>
                    <a:pt x="565" y="208"/>
                    <a:pt x="467" y="305"/>
                    <a:pt x="409" y="422"/>
                  </a:cubicBezTo>
                  <a:cubicBezTo>
                    <a:pt x="292" y="577"/>
                    <a:pt x="195" y="733"/>
                    <a:pt x="98" y="889"/>
                  </a:cubicBezTo>
                  <a:cubicBezTo>
                    <a:pt x="40" y="986"/>
                    <a:pt x="20" y="1083"/>
                    <a:pt x="20" y="1180"/>
                  </a:cubicBezTo>
                  <a:cubicBezTo>
                    <a:pt x="1" y="1297"/>
                    <a:pt x="1" y="1394"/>
                    <a:pt x="40" y="1511"/>
                  </a:cubicBezTo>
                  <a:cubicBezTo>
                    <a:pt x="78" y="1608"/>
                    <a:pt x="117" y="1705"/>
                    <a:pt x="195" y="1764"/>
                  </a:cubicBezTo>
                  <a:cubicBezTo>
                    <a:pt x="254" y="1861"/>
                    <a:pt x="331" y="1919"/>
                    <a:pt x="429" y="1958"/>
                  </a:cubicBezTo>
                  <a:cubicBezTo>
                    <a:pt x="487" y="1978"/>
                    <a:pt x="565" y="2017"/>
                    <a:pt x="623" y="2036"/>
                  </a:cubicBezTo>
                  <a:cubicBezTo>
                    <a:pt x="679" y="2044"/>
                    <a:pt x="739" y="2049"/>
                    <a:pt x="800" y="2049"/>
                  </a:cubicBezTo>
                  <a:cubicBezTo>
                    <a:pt x="885" y="2049"/>
                    <a:pt x="971" y="2039"/>
                    <a:pt x="1051" y="2017"/>
                  </a:cubicBezTo>
                  <a:cubicBezTo>
                    <a:pt x="1109" y="1978"/>
                    <a:pt x="1168" y="1958"/>
                    <a:pt x="1226" y="1919"/>
                  </a:cubicBezTo>
                  <a:cubicBezTo>
                    <a:pt x="1343" y="1842"/>
                    <a:pt x="1440" y="1744"/>
                    <a:pt x="1498" y="1628"/>
                  </a:cubicBezTo>
                  <a:cubicBezTo>
                    <a:pt x="1615" y="1472"/>
                    <a:pt x="1712" y="1316"/>
                    <a:pt x="1809" y="1161"/>
                  </a:cubicBezTo>
                  <a:cubicBezTo>
                    <a:pt x="1868" y="1064"/>
                    <a:pt x="1887" y="966"/>
                    <a:pt x="1887" y="869"/>
                  </a:cubicBezTo>
                  <a:cubicBezTo>
                    <a:pt x="1907" y="752"/>
                    <a:pt x="1907" y="655"/>
                    <a:pt x="1868" y="538"/>
                  </a:cubicBezTo>
                  <a:cubicBezTo>
                    <a:pt x="1829" y="441"/>
                    <a:pt x="1790" y="344"/>
                    <a:pt x="1712" y="286"/>
                  </a:cubicBezTo>
                  <a:cubicBezTo>
                    <a:pt x="1654" y="188"/>
                    <a:pt x="1576" y="130"/>
                    <a:pt x="1479" y="91"/>
                  </a:cubicBezTo>
                  <a:cubicBezTo>
                    <a:pt x="1401" y="72"/>
                    <a:pt x="1343" y="33"/>
                    <a:pt x="1284" y="13"/>
                  </a:cubicBezTo>
                  <a:cubicBezTo>
                    <a:pt x="1220" y="5"/>
                    <a:pt x="1159" y="1"/>
                    <a:pt x="11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426;p34"/>
            <p:cNvSpPr/>
            <p:nvPr/>
          </p:nvSpPr>
          <p:spPr>
            <a:xfrm>
              <a:off x="-9969425" y="5499363"/>
              <a:ext cx="43275" cy="40025"/>
            </a:xfrm>
            <a:custGeom>
              <a:avLst/>
              <a:gdLst/>
              <a:ahLst/>
              <a:cxnLst/>
              <a:rect l="l" t="t" r="r" b="b"/>
              <a:pathLst>
                <a:path w="1731" h="1601" extrusionOk="0">
                  <a:moveTo>
                    <a:pt x="875" y="1"/>
                  </a:moveTo>
                  <a:lnTo>
                    <a:pt x="759" y="20"/>
                  </a:lnTo>
                  <a:cubicBezTo>
                    <a:pt x="661" y="20"/>
                    <a:pt x="564" y="40"/>
                    <a:pt x="467" y="98"/>
                  </a:cubicBezTo>
                  <a:cubicBezTo>
                    <a:pt x="370" y="137"/>
                    <a:pt x="292" y="195"/>
                    <a:pt x="214" y="273"/>
                  </a:cubicBezTo>
                  <a:cubicBezTo>
                    <a:pt x="136" y="351"/>
                    <a:pt x="97" y="429"/>
                    <a:pt x="58" y="545"/>
                  </a:cubicBezTo>
                  <a:cubicBezTo>
                    <a:pt x="19" y="642"/>
                    <a:pt x="0" y="740"/>
                    <a:pt x="19" y="856"/>
                  </a:cubicBezTo>
                  <a:cubicBezTo>
                    <a:pt x="19" y="915"/>
                    <a:pt x="39" y="993"/>
                    <a:pt x="58" y="1051"/>
                  </a:cubicBezTo>
                  <a:cubicBezTo>
                    <a:pt x="97" y="1187"/>
                    <a:pt x="175" y="1304"/>
                    <a:pt x="272" y="1401"/>
                  </a:cubicBezTo>
                  <a:cubicBezTo>
                    <a:pt x="331" y="1440"/>
                    <a:pt x="389" y="1479"/>
                    <a:pt x="447" y="1518"/>
                  </a:cubicBezTo>
                  <a:cubicBezTo>
                    <a:pt x="543" y="1566"/>
                    <a:pt x="653" y="1601"/>
                    <a:pt x="775" y="1601"/>
                  </a:cubicBezTo>
                  <a:cubicBezTo>
                    <a:pt x="801" y="1601"/>
                    <a:pt x="828" y="1599"/>
                    <a:pt x="856" y="1596"/>
                  </a:cubicBezTo>
                  <a:lnTo>
                    <a:pt x="953" y="1596"/>
                  </a:lnTo>
                  <a:cubicBezTo>
                    <a:pt x="1070" y="1596"/>
                    <a:pt x="1167" y="1576"/>
                    <a:pt x="1264" y="1518"/>
                  </a:cubicBezTo>
                  <a:cubicBezTo>
                    <a:pt x="1361" y="1479"/>
                    <a:pt x="1439" y="1420"/>
                    <a:pt x="1517" y="1343"/>
                  </a:cubicBezTo>
                  <a:cubicBezTo>
                    <a:pt x="1575" y="1265"/>
                    <a:pt x="1634" y="1168"/>
                    <a:pt x="1653" y="1070"/>
                  </a:cubicBezTo>
                  <a:cubicBezTo>
                    <a:pt x="1712" y="973"/>
                    <a:pt x="1731" y="876"/>
                    <a:pt x="1712" y="759"/>
                  </a:cubicBezTo>
                  <a:cubicBezTo>
                    <a:pt x="1692" y="701"/>
                    <a:pt x="1692" y="623"/>
                    <a:pt x="1673" y="545"/>
                  </a:cubicBezTo>
                  <a:cubicBezTo>
                    <a:pt x="1634" y="429"/>
                    <a:pt x="1556" y="312"/>
                    <a:pt x="1459" y="215"/>
                  </a:cubicBezTo>
                  <a:cubicBezTo>
                    <a:pt x="1400" y="176"/>
                    <a:pt x="1342" y="137"/>
                    <a:pt x="1284" y="98"/>
                  </a:cubicBezTo>
                  <a:cubicBezTo>
                    <a:pt x="1167" y="20"/>
                    <a:pt x="1031" y="1"/>
                    <a:pt x="8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427;p34"/>
            <p:cNvSpPr/>
            <p:nvPr/>
          </p:nvSpPr>
          <p:spPr>
            <a:xfrm>
              <a:off x="-9679650" y="5607163"/>
              <a:ext cx="56425" cy="54325"/>
            </a:xfrm>
            <a:custGeom>
              <a:avLst/>
              <a:gdLst/>
              <a:ahLst/>
              <a:cxnLst/>
              <a:rect l="l" t="t" r="r" b="b"/>
              <a:pathLst>
                <a:path w="2257" h="2173" extrusionOk="0">
                  <a:moveTo>
                    <a:pt x="1367" y="0"/>
                  </a:moveTo>
                  <a:cubicBezTo>
                    <a:pt x="1240" y="0"/>
                    <a:pt x="1110" y="19"/>
                    <a:pt x="973" y="65"/>
                  </a:cubicBezTo>
                  <a:cubicBezTo>
                    <a:pt x="876" y="84"/>
                    <a:pt x="779" y="143"/>
                    <a:pt x="682" y="201"/>
                  </a:cubicBezTo>
                  <a:cubicBezTo>
                    <a:pt x="584" y="259"/>
                    <a:pt x="507" y="337"/>
                    <a:pt x="429" y="395"/>
                  </a:cubicBezTo>
                  <a:cubicBezTo>
                    <a:pt x="390" y="434"/>
                    <a:pt x="370" y="473"/>
                    <a:pt x="331" y="493"/>
                  </a:cubicBezTo>
                  <a:cubicBezTo>
                    <a:pt x="273" y="590"/>
                    <a:pt x="195" y="668"/>
                    <a:pt x="156" y="765"/>
                  </a:cubicBezTo>
                  <a:cubicBezTo>
                    <a:pt x="59" y="979"/>
                    <a:pt x="1" y="1193"/>
                    <a:pt x="20" y="1407"/>
                  </a:cubicBezTo>
                  <a:cubicBezTo>
                    <a:pt x="20" y="1523"/>
                    <a:pt x="40" y="1621"/>
                    <a:pt x="98" y="1718"/>
                  </a:cubicBezTo>
                  <a:cubicBezTo>
                    <a:pt x="137" y="1815"/>
                    <a:pt x="195" y="1893"/>
                    <a:pt x="273" y="1971"/>
                  </a:cubicBezTo>
                  <a:cubicBezTo>
                    <a:pt x="351" y="2049"/>
                    <a:pt x="448" y="2087"/>
                    <a:pt x="545" y="2126"/>
                  </a:cubicBezTo>
                  <a:cubicBezTo>
                    <a:pt x="617" y="2155"/>
                    <a:pt x="688" y="2173"/>
                    <a:pt x="767" y="2173"/>
                  </a:cubicBezTo>
                  <a:cubicBezTo>
                    <a:pt x="795" y="2173"/>
                    <a:pt x="825" y="2171"/>
                    <a:pt x="857" y="2165"/>
                  </a:cubicBezTo>
                  <a:cubicBezTo>
                    <a:pt x="915" y="2165"/>
                    <a:pt x="993" y="2146"/>
                    <a:pt x="1071" y="2126"/>
                  </a:cubicBezTo>
                  <a:cubicBezTo>
                    <a:pt x="1148" y="2107"/>
                    <a:pt x="1226" y="2049"/>
                    <a:pt x="1304" y="2010"/>
                  </a:cubicBezTo>
                  <a:cubicBezTo>
                    <a:pt x="1323" y="1990"/>
                    <a:pt x="1343" y="1990"/>
                    <a:pt x="1382" y="1990"/>
                  </a:cubicBezTo>
                  <a:cubicBezTo>
                    <a:pt x="1401" y="1971"/>
                    <a:pt x="1440" y="1971"/>
                    <a:pt x="1460" y="1951"/>
                  </a:cubicBezTo>
                  <a:cubicBezTo>
                    <a:pt x="1537" y="1912"/>
                    <a:pt x="1635" y="1874"/>
                    <a:pt x="1712" y="1815"/>
                  </a:cubicBezTo>
                  <a:cubicBezTo>
                    <a:pt x="1790" y="1776"/>
                    <a:pt x="1849" y="1718"/>
                    <a:pt x="1907" y="1660"/>
                  </a:cubicBezTo>
                  <a:cubicBezTo>
                    <a:pt x="1907" y="1660"/>
                    <a:pt x="1926" y="1640"/>
                    <a:pt x="1926" y="1640"/>
                  </a:cubicBezTo>
                  <a:cubicBezTo>
                    <a:pt x="2004" y="1562"/>
                    <a:pt x="2043" y="1485"/>
                    <a:pt x="2101" y="1407"/>
                  </a:cubicBezTo>
                  <a:cubicBezTo>
                    <a:pt x="2121" y="1387"/>
                    <a:pt x="2140" y="1348"/>
                    <a:pt x="2140" y="1329"/>
                  </a:cubicBezTo>
                  <a:cubicBezTo>
                    <a:pt x="2179" y="1251"/>
                    <a:pt x="2199" y="1173"/>
                    <a:pt x="2218" y="1096"/>
                  </a:cubicBezTo>
                  <a:cubicBezTo>
                    <a:pt x="2238" y="1096"/>
                    <a:pt x="2238" y="1076"/>
                    <a:pt x="2238" y="1057"/>
                  </a:cubicBezTo>
                  <a:cubicBezTo>
                    <a:pt x="2238" y="1037"/>
                    <a:pt x="2238" y="1018"/>
                    <a:pt x="2238" y="1018"/>
                  </a:cubicBezTo>
                  <a:cubicBezTo>
                    <a:pt x="2257" y="921"/>
                    <a:pt x="2257" y="843"/>
                    <a:pt x="2257" y="765"/>
                  </a:cubicBezTo>
                  <a:cubicBezTo>
                    <a:pt x="2257" y="687"/>
                    <a:pt x="2238" y="609"/>
                    <a:pt x="2218" y="551"/>
                  </a:cubicBezTo>
                  <a:cubicBezTo>
                    <a:pt x="2199" y="454"/>
                    <a:pt x="2140" y="357"/>
                    <a:pt x="2062" y="279"/>
                  </a:cubicBezTo>
                  <a:cubicBezTo>
                    <a:pt x="2024" y="220"/>
                    <a:pt x="1985" y="181"/>
                    <a:pt x="1926" y="143"/>
                  </a:cubicBezTo>
                  <a:cubicBezTo>
                    <a:pt x="1849" y="84"/>
                    <a:pt x="1751" y="45"/>
                    <a:pt x="1635" y="26"/>
                  </a:cubicBezTo>
                  <a:cubicBezTo>
                    <a:pt x="1546" y="10"/>
                    <a:pt x="1457" y="0"/>
                    <a:pt x="13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34"/>
            <p:cNvSpPr/>
            <p:nvPr/>
          </p:nvSpPr>
          <p:spPr>
            <a:xfrm>
              <a:off x="-9839625" y="5635163"/>
              <a:ext cx="54000" cy="56300"/>
            </a:xfrm>
            <a:custGeom>
              <a:avLst/>
              <a:gdLst/>
              <a:ahLst/>
              <a:cxnLst/>
              <a:rect l="l" t="t" r="r" b="b"/>
              <a:pathLst>
                <a:path w="2160" h="2252" extrusionOk="0">
                  <a:moveTo>
                    <a:pt x="1330" y="1"/>
                  </a:moveTo>
                  <a:cubicBezTo>
                    <a:pt x="1249" y="1"/>
                    <a:pt x="1168" y="12"/>
                    <a:pt x="1090" y="34"/>
                  </a:cubicBezTo>
                  <a:cubicBezTo>
                    <a:pt x="1071" y="53"/>
                    <a:pt x="1051" y="53"/>
                    <a:pt x="1032" y="73"/>
                  </a:cubicBezTo>
                  <a:cubicBezTo>
                    <a:pt x="935" y="112"/>
                    <a:pt x="857" y="151"/>
                    <a:pt x="760" y="190"/>
                  </a:cubicBezTo>
                  <a:cubicBezTo>
                    <a:pt x="740" y="209"/>
                    <a:pt x="721" y="228"/>
                    <a:pt x="701" y="248"/>
                  </a:cubicBezTo>
                  <a:cubicBezTo>
                    <a:pt x="623" y="306"/>
                    <a:pt x="546" y="365"/>
                    <a:pt x="487" y="423"/>
                  </a:cubicBezTo>
                  <a:cubicBezTo>
                    <a:pt x="409" y="520"/>
                    <a:pt x="332" y="617"/>
                    <a:pt x="273" y="715"/>
                  </a:cubicBezTo>
                  <a:cubicBezTo>
                    <a:pt x="234" y="812"/>
                    <a:pt x="195" y="909"/>
                    <a:pt x="157" y="1006"/>
                  </a:cubicBezTo>
                  <a:cubicBezTo>
                    <a:pt x="98" y="1084"/>
                    <a:pt x="59" y="1181"/>
                    <a:pt x="40" y="1279"/>
                  </a:cubicBezTo>
                  <a:cubicBezTo>
                    <a:pt x="1" y="1376"/>
                    <a:pt x="1" y="1493"/>
                    <a:pt x="40" y="1590"/>
                  </a:cubicBezTo>
                  <a:cubicBezTo>
                    <a:pt x="40" y="1707"/>
                    <a:pt x="79" y="1804"/>
                    <a:pt x="157" y="1882"/>
                  </a:cubicBezTo>
                  <a:lnTo>
                    <a:pt x="273" y="2037"/>
                  </a:lnTo>
                  <a:cubicBezTo>
                    <a:pt x="390" y="2134"/>
                    <a:pt x="507" y="2193"/>
                    <a:pt x="643" y="2232"/>
                  </a:cubicBezTo>
                  <a:cubicBezTo>
                    <a:pt x="721" y="2232"/>
                    <a:pt x="779" y="2232"/>
                    <a:pt x="857" y="2251"/>
                  </a:cubicBezTo>
                  <a:cubicBezTo>
                    <a:pt x="993" y="2232"/>
                    <a:pt x="1129" y="2193"/>
                    <a:pt x="1246" y="2115"/>
                  </a:cubicBezTo>
                  <a:cubicBezTo>
                    <a:pt x="1324" y="2076"/>
                    <a:pt x="1382" y="2037"/>
                    <a:pt x="1440" y="1998"/>
                  </a:cubicBezTo>
                  <a:cubicBezTo>
                    <a:pt x="1537" y="1901"/>
                    <a:pt x="1654" y="1823"/>
                    <a:pt x="1751" y="1707"/>
                  </a:cubicBezTo>
                  <a:cubicBezTo>
                    <a:pt x="1810" y="1629"/>
                    <a:pt x="1868" y="1551"/>
                    <a:pt x="1926" y="1454"/>
                  </a:cubicBezTo>
                  <a:cubicBezTo>
                    <a:pt x="1946" y="1434"/>
                    <a:pt x="1965" y="1395"/>
                    <a:pt x="1985" y="1356"/>
                  </a:cubicBezTo>
                  <a:cubicBezTo>
                    <a:pt x="2043" y="1240"/>
                    <a:pt x="2082" y="1104"/>
                    <a:pt x="2121" y="967"/>
                  </a:cubicBezTo>
                  <a:cubicBezTo>
                    <a:pt x="2160" y="831"/>
                    <a:pt x="2160" y="676"/>
                    <a:pt x="2102" y="540"/>
                  </a:cubicBezTo>
                  <a:cubicBezTo>
                    <a:pt x="2063" y="403"/>
                    <a:pt x="1985" y="287"/>
                    <a:pt x="1888" y="209"/>
                  </a:cubicBezTo>
                  <a:cubicBezTo>
                    <a:pt x="1735" y="70"/>
                    <a:pt x="1532" y="1"/>
                    <a:pt x="13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34"/>
            <p:cNvSpPr/>
            <p:nvPr/>
          </p:nvSpPr>
          <p:spPr>
            <a:xfrm>
              <a:off x="-9974775" y="5616913"/>
              <a:ext cx="43300" cy="40025"/>
            </a:xfrm>
            <a:custGeom>
              <a:avLst/>
              <a:gdLst/>
              <a:ahLst/>
              <a:cxnLst/>
              <a:rect l="l" t="t" r="r" b="b"/>
              <a:pathLst>
                <a:path w="1732" h="1601" extrusionOk="0">
                  <a:moveTo>
                    <a:pt x="956" y="0"/>
                  </a:moveTo>
                  <a:cubicBezTo>
                    <a:pt x="930" y="0"/>
                    <a:pt x="903" y="2"/>
                    <a:pt x="875" y="5"/>
                  </a:cubicBezTo>
                  <a:lnTo>
                    <a:pt x="778" y="5"/>
                  </a:lnTo>
                  <a:cubicBezTo>
                    <a:pt x="661" y="5"/>
                    <a:pt x="564" y="25"/>
                    <a:pt x="467" y="83"/>
                  </a:cubicBezTo>
                  <a:cubicBezTo>
                    <a:pt x="370" y="122"/>
                    <a:pt x="292" y="180"/>
                    <a:pt x="214" y="258"/>
                  </a:cubicBezTo>
                  <a:cubicBezTo>
                    <a:pt x="136" y="336"/>
                    <a:pt x="97" y="433"/>
                    <a:pt x="58" y="531"/>
                  </a:cubicBezTo>
                  <a:cubicBezTo>
                    <a:pt x="20" y="628"/>
                    <a:pt x="0" y="725"/>
                    <a:pt x="20" y="842"/>
                  </a:cubicBezTo>
                  <a:lnTo>
                    <a:pt x="58" y="1056"/>
                  </a:lnTo>
                  <a:cubicBezTo>
                    <a:pt x="97" y="1172"/>
                    <a:pt x="175" y="1289"/>
                    <a:pt x="272" y="1386"/>
                  </a:cubicBezTo>
                  <a:lnTo>
                    <a:pt x="447" y="1503"/>
                  </a:lnTo>
                  <a:cubicBezTo>
                    <a:pt x="564" y="1561"/>
                    <a:pt x="700" y="1600"/>
                    <a:pt x="856" y="1600"/>
                  </a:cubicBezTo>
                  <a:lnTo>
                    <a:pt x="953" y="1581"/>
                  </a:lnTo>
                  <a:cubicBezTo>
                    <a:pt x="1070" y="1581"/>
                    <a:pt x="1167" y="1561"/>
                    <a:pt x="1264" y="1503"/>
                  </a:cubicBezTo>
                  <a:cubicBezTo>
                    <a:pt x="1362" y="1464"/>
                    <a:pt x="1439" y="1406"/>
                    <a:pt x="1517" y="1328"/>
                  </a:cubicBezTo>
                  <a:cubicBezTo>
                    <a:pt x="1595" y="1250"/>
                    <a:pt x="1634" y="1153"/>
                    <a:pt x="1673" y="1056"/>
                  </a:cubicBezTo>
                  <a:cubicBezTo>
                    <a:pt x="1712" y="958"/>
                    <a:pt x="1731" y="861"/>
                    <a:pt x="1712" y="744"/>
                  </a:cubicBezTo>
                  <a:cubicBezTo>
                    <a:pt x="1712" y="686"/>
                    <a:pt x="1692" y="608"/>
                    <a:pt x="1673" y="550"/>
                  </a:cubicBezTo>
                  <a:cubicBezTo>
                    <a:pt x="1634" y="414"/>
                    <a:pt x="1556" y="297"/>
                    <a:pt x="1459" y="200"/>
                  </a:cubicBezTo>
                  <a:cubicBezTo>
                    <a:pt x="1400" y="161"/>
                    <a:pt x="1342" y="122"/>
                    <a:pt x="1284" y="83"/>
                  </a:cubicBezTo>
                  <a:cubicBezTo>
                    <a:pt x="1188" y="35"/>
                    <a:pt x="1078" y="0"/>
                    <a:pt x="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430;p34"/>
            <p:cNvSpPr/>
            <p:nvPr/>
          </p:nvSpPr>
          <p:spPr>
            <a:xfrm>
              <a:off x="-10048200" y="5325088"/>
              <a:ext cx="55925" cy="47575"/>
            </a:xfrm>
            <a:custGeom>
              <a:avLst/>
              <a:gdLst/>
              <a:ahLst/>
              <a:cxnLst/>
              <a:rect l="l" t="t" r="r" b="b"/>
              <a:pathLst>
                <a:path w="2237" h="1903" extrusionOk="0">
                  <a:moveTo>
                    <a:pt x="1036" y="0"/>
                  </a:moveTo>
                  <a:cubicBezTo>
                    <a:pt x="1001" y="0"/>
                    <a:pt x="966" y="2"/>
                    <a:pt x="934" y="9"/>
                  </a:cubicBezTo>
                  <a:cubicBezTo>
                    <a:pt x="875" y="9"/>
                    <a:pt x="759" y="28"/>
                    <a:pt x="681" y="48"/>
                  </a:cubicBezTo>
                  <a:cubicBezTo>
                    <a:pt x="603" y="87"/>
                    <a:pt x="525" y="125"/>
                    <a:pt x="448" y="164"/>
                  </a:cubicBezTo>
                  <a:cubicBezTo>
                    <a:pt x="428" y="164"/>
                    <a:pt x="409" y="184"/>
                    <a:pt x="409" y="184"/>
                  </a:cubicBezTo>
                  <a:cubicBezTo>
                    <a:pt x="331" y="242"/>
                    <a:pt x="273" y="301"/>
                    <a:pt x="214" y="359"/>
                  </a:cubicBezTo>
                  <a:cubicBezTo>
                    <a:pt x="136" y="437"/>
                    <a:pt x="78" y="514"/>
                    <a:pt x="59" y="612"/>
                  </a:cubicBezTo>
                  <a:cubicBezTo>
                    <a:pt x="20" y="709"/>
                    <a:pt x="0" y="826"/>
                    <a:pt x="0" y="923"/>
                  </a:cubicBezTo>
                  <a:cubicBezTo>
                    <a:pt x="0" y="1040"/>
                    <a:pt x="39" y="1137"/>
                    <a:pt x="97" y="1234"/>
                  </a:cubicBezTo>
                  <a:cubicBezTo>
                    <a:pt x="117" y="1331"/>
                    <a:pt x="195" y="1409"/>
                    <a:pt x="273" y="1487"/>
                  </a:cubicBezTo>
                  <a:cubicBezTo>
                    <a:pt x="331" y="1526"/>
                    <a:pt x="370" y="1565"/>
                    <a:pt x="428" y="1604"/>
                  </a:cubicBezTo>
                  <a:cubicBezTo>
                    <a:pt x="564" y="1662"/>
                    <a:pt x="700" y="1681"/>
                    <a:pt x="837" y="1681"/>
                  </a:cubicBezTo>
                  <a:lnTo>
                    <a:pt x="875" y="1681"/>
                  </a:lnTo>
                  <a:cubicBezTo>
                    <a:pt x="895" y="1681"/>
                    <a:pt x="895" y="1701"/>
                    <a:pt x="914" y="1701"/>
                  </a:cubicBezTo>
                  <a:cubicBezTo>
                    <a:pt x="992" y="1779"/>
                    <a:pt x="1070" y="1818"/>
                    <a:pt x="1167" y="1856"/>
                  </a:cubicBezTo>
                  <a:cubicBezTo>
                    <a:pt x="1238" y="1885"/>
                    <a:pt x="1320" y="1903"/>
                    <a:pt x="1397" y="1903"/>
                  </a:cubicBezTo>
                  <a:cubicBezTo>
                    <a:pt x="1425" y="1903"/>
                    <a:pt x="1452" y="1901"/>
                    <a:pt x="1478" y="1895"/>
                  </a:cubicBezTo>
                  <a:cubicBezTo>
                    <a:pt x="1556" y="1895"/>
                    <a:pt x="1615" y="1876"/>
                    <a:pt x="1692" y="1856"/>
                  </a:cubicBezTo>
                  <a:cubicBezTo>
                    <a:pt x="1828" y="1818"/>
                    <a:pt x="1945" y="1740"/>
                    <a:pt x="2023" y="1643"/>
                  </a:cubicBezTo>
                  <a:cubicBezTo>
                    <a:pt x="2062" y="1584"/>
                    <a:pt x="2101" y="1526"/>
                    <a:pt x="2140" y="1467"/>
                  </a:cubicBezTo>
                  <a:cubicBezTo>
                    <a:pt x="2217" y="1351"/>
                    <a:pt x="2237" y="1215"/>
                    <a:pt x="2237" y="1079"/>
                  </a:cubicBezTo>
                  <a:cubicBezTo>
                    <a:pt x="2217" y="962"/>
                    <a:pt x="2217" y="865"/>
                    <a:pt x="2179" y="767"/>
                  </a:cubicBezTo>
                  <a:cubicBezTo>
                    <a:pt x="2140" y="709"/>
                    <a:pt x="2101" y="592"/>
                    <a:pt x="2062" y="534"/>
                  </a:cubicBezTo>
                  <a:cubicBezTo>
                    <a:pt x="2003" y="456"/>
                    <a:pt x="1945" y="398"/>
                    <a:pt x="1887" y="339"/>
                  </a:cubicBezTo>
                  <a:cubicBezTo>
                    <a:pt x="1828" y="262"/>
                    <a:pt x="1731" y="203"/>
                    <a:pt x="1653" y="164"/>
                  </a:cubicBezTo>
                  <a:cubicBezTo>
                    <a:pt x="1556" y="106"/>
                    <a:pt x="1439" y="67"/>
                    <a:pt x="1362" y="48"/>
                  </a:cubicBezTo>
                  <a:cubicBezTo>
                    <a:pt x="1323" y="28"/>
                    <a:pt x="1284" y="28"/>
                    <a:pt x="1245" y="9"/>
                  </a:cubicBezTo>
                  <a:cubicBezTo>
                    <a:pt x="1180" y="9"/>
                    <a:pt x="1107" y="0"/>
                    <a:pt x="10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431;p34"/>
            <p:cNvSpPr/>
            <p:nvPr/>
          </p:nvSpPr>
          <p:spPr>
            <a:xfrm>
              <a:off x="-9838650" y="5465288"/>
              <a:ext cx="50125" cy="53675"/>
            </a:xfrm>
            <a:custGeom>
              <a:avLst/>
              <a:gdLst/>
              <a:ahLst/>
              <a:cxnLst/>
              <a:rect l="l" t="t" r="r" b="b"/>
              <a:pathLst>
                <a:path w="2005" h="2147" extrusionOk="0">
                  <a:moveTo>
                    <a:pt x="1181" y="0"/>
                  </a:moveTo>
                  <a:cubicBezTo>
                    <a:pt x="1091" y="0"/>
                    <a:pt x="999" y="17"/>
                    <a:pt x="915" y="41"/>
                  </a:cubicBezTo>
                  <a:cubicBezTo>
                    <a:pt x="896" y="41"/>
                    <a:pt x="876" y="61"/>
                    <a:pt x="837" y="80"/>
                  </a:cubicBezTo>
                  <a:cubicBezTo>
                    <a:pt x="779" y="99"/>
                    <a:pt x="701" y="138"/>
                    <a:pt x="623" y="177"/>
                  </a:cubicBezTo>
                  <a:cubicBezTo>
                    <a:pt x="623" y="177"/>
                    <a:pt x="604" y="177"/>
                    <a:pt x="604" y="197"/>
                  </a:cubicBezTo>
                  <a:cubicBezTo>
                    <a:pt x="584" y="197"/>
                    <a:pt x="565" y="216"/>
                    <a:pt x="565" y="216"/>
                  </a:cubicBezTo>
                  <a:cubicBezTo>
                    <a:pt x="507" y="255"/>
                    <a:pt x="448" y="313"/>
                    <a:pt x="390" y="372"/>
                  </a:cubicBezTo>
                  <a:cubicBezTo>
                    <a:pt x="370" y="391"/>
                    <a:pt x="351" y="411"/>
                    <a:pt x="332" y="430"/>
                  </a:cubicBezTo>
                  <a:cubicBezTo>
                    <a:pt x="273" y="508"/>
                    <a:pt x="215" y="566"/>
                    <a:pt x="176" y="663"/>
                  </a:cubicBezTo>
                  <a:cubicBezTo>
                    <a:pt x="156" y="683"/>
                    <a:pt x="137" y="702"/>
                    <a:pt x="137" y="722"/>
                  </a:cubicBezTo>
                  <a:cubicBezTo>
                    <a:pt x="98" y="819"/>
                    <a:pt x="59" y="897"/>
                    <a:pt x="40" y="994"/>
                  </a:cubicBezTo>
                  <a:cubicBezTo>
                    <a:pt x="40" y="994"/>
                    <a:pt x="40" y="1014"/>
                    <a:pt x="40" y="1033"/>
                  </a:cubicBezTo>
                  <a:cubicBezTo>
                    <a:pt x="20" y="1111"/>
                    <a:pt x="20" y="1189"/>
                    <a:pt x="1" y="1266"/>
                  </a:cubicBezTo>
                  <a:cubicBezTo>
                    <a:pt x="20" y="1383"/>
                    <a:pt x="40" y="1480"/>
                    <a:pt x="98" y="1578"/>
                  </a:cubicBezTo>
                  <a:cubicBezTo>
                    <a:pt x="118" y="1636"/>
                    <a:pt x="156" y="1694"/>
                    <a:pt x="195" y="1753"/>
                  </a:cubicBezTo>
                  <a:cubicBezTo>
                    <a:pt x="234" y="1811"/>
                    <a:pt x="293" y="1889"/>
                    <a:pt x="351" y="1947"/>
                  </a:cubicBezTo>
                  <a:cubicBezTo>
                    <a:pt x="409" y="1986"/>
                    <a:pt x="468" y="2025"/>
                    <a:pt x="526" y="2064"/>
                  </a:cubicBezTo>
                  <a:cubicBezTo>
                    <a:pt x="622" y="2112"/>
                    <a:pt x="731" y="2147"/>
                    <a:pt x="843" y="2147"/>
                  </a:cubicBezTo>
                  <a:cubicBezTo>
                    <a:pt x="867" y="2147"/>
                    <a:pt x="891" y="2145"/>
                    <a:pt x="915" y="2142"/>
                  </a:cubicBezTo>
                  <a:cubicBezTo>
                    <a:pt x="1012" y="2122"/>
                    <a:pt x="1129" y="2122"/>
                    <a:pt x="1226" y="2083"/>
                  </a:cubicBezTo>
                  <a:cubicBezTo>
                    <a:pt x="1304" y="2044"/>
                    <a:pt x="1401" y="2005"/>
                    <a:pt x="1479" y="1947"/>
                  </a:cubicBezTo>
                  <a:cubicBezTo>
                    <a:pt x="1557" y="1889"/>
                    <a:pt x="1635" y="1830"/>
                    <a:pt x="1693" y="1753"/>
                  </a:cubicBezTo>
                  <a:cubicBezTo>
                    <a:pt x="1751" y="1694"/>
                    <a:pt x="1790" y="1616"/>
                    <a:pt x="1829" y="1558"/>
                  </a:cubicBezTo>
                  <a:cubicBezTo>
                    <a:pt x="1849" y="1539"/>
                    <a:pt x="1849" y="1519"/>
                    <a:pt x="1868" y="1519"/>
                  </a:cubicBezTo>
                  <a:cubicBezTo>
                    <a:pt x="1907" y="1422"/>
                    <a:pt x="1946" y="1325"/>
                    <a:pt x="1965" y="1247"/>
                  </a:cubicBezTo>
                  <a:cubicBezTo>
                    <a:pt x="1985" y="1150"/>
                    <a:pt x="2004" y="1033"/>
                    <a:pt x="2004" y="936"/>
                  </a:cubicBezTo>
                  <a:cubicBezTo>
                    <a:pt x="2004" y="916"/>
                    <a:pt x="2004" y="877"/>
                    <a:pt x="2004" y="839"/>
                  </a:cubicBezTo>
                  <a:cubicBezTo>
                    <a:pt x="1985" y="761"/>
                    <a:pt x="1965" y="644"/>
                    <a:pt x="1926" y="547"/>
                  </a:cubicBezTo>
                  <a:cubicBezTo>
                    <a:pt x="1907" y="450"/>
                    <a:pt x="1849" y="352"/>
                    <a:pt x="1771" y="294"/>
                  </a:cubicBezTo>
                  <a:cubicBezTo>
                    <a:pt x="1712" y="197"/>
                    <a:pt x="1635" y="138"/>
                    <a:pt x="1537" y="99"/>
                  </a:cubicBezTo>
                  <a:cubicBezTo>
                    <a:pt x="1479" y="61"/>
                    <a:pt x="1401" y="41"/>
                    <a:pt x="1343" y="22"/>
                  </a:cubicBezTo>
                  <a:cubicBezTo>
                    <a:pt x="1291" y="7"/>
                    <a:pt x="1236" y="0"/>
                    <a:pt x="1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34"/>
            <p:cNvSpPr/>
            <p:nvPr/>
          </p:nvSpPr>
          <p:spPr>
            <a:xfrm>
              <a:off x="-9746250" y="5501963"/>
              <a:ext cx="45250" cy="48325"/>
            </a:xfrm>
            <a:custGeom>
              <a:avLst/>
              <a:gdLst/>
              <a:ahLst/>
              <a:cxnLst/>
              <a:rect l="l" t="t" r="r" b="b"/>
              <a:pathLst>
                <a:path w="1810" h="1933" extrusionOk="0">
                  <a:moveTo>
                    <a:pt x="1002" y="1"/>
                  </a:moveTo>
                  <a:cubicBezTo>
                    <a:pt x="918" y="1"/>
                    <a:pt x="839" y="10"/>
                    <a:pt x="759" y="33"/>
                  </a:cubicBezTo>
                  <a:cubicBezTo>
                    <a:pt x="700" y="72"/>
                    <a:pt x="642" y="91"/>
                    <a:pt x="564" y="130"/>
                  </a:cubicBezTo>
                  <a:cubicBezTo>
                    <a:pt x="448" y="208"/>
                    <a:pt x="370" y="305"/>
                    <a:pt x="311" y="422"/>
                  </a:cubicBezTo>
                  <a:cubicBezTo>
                    <a:pt x="234" y="538"/>
                    <a:pt x="156" y="655"/>
                    <a:pt x="98" y="772"/>
                  </a:cubicBezTo>
                  <a:cubicBezTo>
                    <a:pt x="39" y="869"/>
                    <a:pt x="0" y="966"/>
                    <a:pt x="20" y="1064"/>
                  </a:cubicBezTo>
                  <a:cubicBezTo>
                    <a:pt x="0" y="1180"/>
                    <a:pt x="0" y="1278"/>
                    <a:pt x="39" y="1375"/>
                  </a:cubicBezTo>
                  <a:cubicBezTo>
                    <a:pt x="78" y="1492"/>
                    <a:pt x="117" y="1569"/>
                    <a:pt x="195" y="1647"/>
                  </a:cubicBezTo>
                  <a:cubicBezTo>
                    <a:pt x="253" y="1725"/>
                    <a:pt x="331" y="1803"/>
                    <a:pt x="428" y="1842"/>
                  </a:cubicBezTo>
                  <a:cubicBezTo>
                    <a:pt x="486" y="1861"/>
                    <a:pt x="564" y="1880"/>
                    <a:pt x="623" y="1919"/>
                  </a:cubicBezTo>
                  <a:cubicBezTo>
                    <a:pt x="679" y="1927"/>
                    <a:pt x="739" y="1932"/>
                    <a:pt x="799" y="1932"/>
                  </a:cubicBezTo>
                  <a:cubicBezTo>
                    <a:pt x="884" y="1932"/>
                    <a:pt x="971" y="1923"/>
                    <a:pt x="1051" y="1900"/>
                  </a:cubicBezTo>
                  <a:cubicBezTo>
                    <a:pt x="1109" y="1861"/>
                    <a:pt x="1167" y="1822"/>
                    <a:pt x="1226" y="1803"/>
                  </a:cubicBezTo>
                  <a:cubicBezTo>
                    <a:pt x="1342" y="1725"/>
                    <a:pt x="1440" y="1628"/>
                    <a:pt x="1498" y="1492"/>
                  </a:cubicBezTo>
                  <a:cubicBezTo>
                    <a:pt x="1576" y="1394"/>
                    <a:pt x="1653" y="1278"/>
                    <a:pt x="1712" y="1161"/>
                  </a:cubicBezTo>
                  <a:cubicBezTo>
                    <a:pt x="1770" y="1064"/>
                    <a:pt x="1790" y="966"/>
                    <a:pt x="1790" y="869"/>
                  </a:cubicBezTo>
                  <a:cubicBezTo>
                    <a:pt x="1809" y="752"/>
                    <a:pt x="1809" y="655"/>
                    <a:pt x="1770" y="538"/>
                  </a:cubicBezTo>
                  <a:cubicBezTo>
                    <a:pt x="1731" y="441"/>
                    <a:pt x="1692" y="363"/>
                    <a:pt x="1615" y="286"/>
                  </a:cubicBezTo>
                  <a:cubicBezTo>
                    <a:pt x="1556" y="188"/>
                    <a:pt x="1478" y="130"/>
                    <a:pt x="1381" y="91"/>
                  </a:cubicBezTo>
                  <a:cubicBezTo>
                    <a:pt x="1303" y="72"/>
                    <a:pt x="1245" y="33"/>
                    <a:pt x="1187" y="13"/>
                  </a:cubicBezTo>
                  <a:cubicBezTo>
                    <a:pt x="1122" y="5"/>
                    <a:pt x="1061" y="1"/>
                    <a:pt x="10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34"/>
            <p:cNvSpPr/>
            <p:nvPr/>
          </p:nvSpPr>
          <p:spPr>
            <a:xfrm>
              <a:off x="-10128925" y="5217363"/>
              <a:ext cx="49125" cy="48150"/>
            </a:xfrm>
            <a:custGeom>
              <a:avLst/>
              <a:gdLst/>
              <a:ahLst/>
              <a:cxnLst/>
              <a:rect l="l" t="t" r="r" b="b"/>
              <a:pathLst>
                <a:path w="1965" h="1926" extrusionOk="0">
                  <a:moveTo>
                    <a:pt x="973" y="0"/>
                  </a:moveTo>
                  <a:cubicBezTo>
                    <a:pt x="876" y="19"/>
                    <a:pt x="798" y="19"/>
                    <a:pt x="720" y="58"/>
                  </a:cubicBezTo>
                  <a:cubicBezTo>
                    <a:pt x="642" y="78"/>
                    <a:pt x="545" y="117"/>
                    <a:pt x="487" y="156"/>
                  </a:cubicBezTo>
                  <a:cubicBezTo>
                    <a:pt x="467" y="156"/>
                    <a:pt x="467" y="175"/>
                    <a:pt x="448" y="175"/>
                  </a:cubicBezTo>
                  <a:cubicBezTo>
                    <a:pt x="390" y="233"/>
                    <a:pt x="312" y="272"/>
                    <a:pt x="253" y="331"/>
                  </a:cubicBezTo>
                  <a:cubicBezTo>
                    <a:pt x="253" y="350"/>
                    <a:pt x="253" y="350"/>
                    <a:pt x="253" y="350"/>
                  </a:cubicBezTo>
                  <a:cubicBezTo>
                    <a:pt x="195" y="428"/>
                    <a:pt x="156" y="486"/>
                    <a:pt x="117" y="545"/>
                  </a:cubicBezTo>
                  <a:cubicBezTo>
                    <a:pt x="78" y="603"/>
                    <a:pt x="40" y="720"/>
                    <a:pt x="20" y="778"/>
                  </a:cubicBezTo>
                  <a:cubicBezTo>
                    <a:pt x="1" y="856"/>
                    <a:pt x="1" y="992"/>
                    <a:pt x="1" y="1031"/>
                  </a:cubicBezTo>
                  <a:cubicBezTo>
                    <a:pt x="1" y="1128"/>
                    <a:pt x="20" y="1225"/>
                    <a:pt x="40" y="1303"/>
                  </a:cubicBezTo>
                  <a:cubicBezTo>
                    <a:pt x="78" y="1400"/>
                    <a:pt x="117" y="1478"/>
                    <a:pt x="195" y="1556"/>
                  </a:cubicBezTo>
                  <a:cubicBezTo>
                    <a:pt x="253" y="1634"/>
                    <a:pt x="331" y="1712"/>
                    <a:pt x="429" y="1750"/>
                  </a:cubicBezTo>
                  <a:cubicBezTo>
                    <a:pt x="448" y="1770"/>
                    <a:pt x="467" y="1770"/>
                    <a:pt x="506" y="1770"/>
                  </a:cubicBezTo>
                  <a:cubicBezTo>
                    <a:pt x="526" y="1809"/>
                    <a:pt x="565" y="1828"/>
                    <a:pt x="584" y="1848"/>
                  </a:cubicBezTo>
                  <a:cubicBezTo>
                    <a:pt x="720" y="1906"/>
                    <a:pt x="856" y="1926"/>
                    <a:pt x="993" y="1926"/>
                  </a:cubicBezTo>
                  <a:cubicBezTo>
                    <a:pt x="1168" y="1906"/>
                    <a:pt x="1323" y="1867"/>
                    <a:pt x="1479" y="1770"/>
                  </a:cubicBezTo>
                  <a:cubicBezTo>
                    <a:pt x="1557" y="1731"/>
                    <a:pt x="1615" y="1673"/>
                    <a:pt x="1673" y="1614"/>
                  </a:cubicBezTo>
                  <a:cubicBezTo>
                    <a:pt x="1732" y="1556"/>
                    <a:pt x="1790" y="1439"/>
                    <a:pt x="1829" y="1400"/>
                  </a:cubicBezTo>
                  <a:cubicBezTo>
                    <a:pt x="1829" y="1381"/>
                    <a:pt x="1848" y="1381"/>
                    <a:pt x="1848" y="1361"/>
                  </a:cubicBezTo>
                  <a:cubicBezTo>
                    <a:pt x="1868" y="1284"/>
                    <a:pt x="1907" y="1206"/>
                    <a:pt x="1926" y="1148"/>
                  </a:cubicBezTo>
                  <a:cubicBezTo>
                    <a:pt x="1926" y="1128"/>
                    <a:pt x="1926" y="1128"/>
                    <a:pt x="1926" y="1109"/>
                  </a:cubicBezTo>
                  <a:cubicBezTo>
                    <a:pt x="1965" y="934"/>
                    <a:pt x="1965" y="778"/>
                    <a:pt x="1907" y="584"/>
                  </a:cubicBezTo>
                  <a:cubicBezTo>
                    <a:pt x="1868" y="467"/>
                    <a:pt x="1771" y="311"/>
                    <a:pt x="1673" y="233"/>
                  </a:cubicBezTo>
                  <a:cubicBezTo>
                    <a:pt x="1615" y="195"/>
                    <a:pt x="1557" y="156"/>
                    <a:pt x="1498" y="117"/>
                  </a:cubicBezTo>
                  <a:cubicBezTo>
                    <a:pt x="1479" y="117"/>
                    <a:pt x="1479" y="97"/>
                    <a:pt x="1479" y="97"/>
                  </a:cubicBezTo>
                  <a:cubicBezTo>
                    <a:pt x="1440" y="78"/>
                    <a:pt x="1401" y="78"/>
                    <a:pt x="1362" y="58"/>
                  </a:cubicBezTo>
                  <a:cubicBezTo>
                    <a:pt x="1343" y="58"/>
                    <a:pt x="1304" y="39"/>
                    <a:pt x="1265" y="19"/>
                  </a:cubicBezTo>
                  <a:cubicBezTo>
                    <a:pt x="1187" y="0"/>
                    <a:pt x="1031" y="0"/>
                    <a:pt x="10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34"/>
            <p:cNvSpPr/>
            <p:nvPr/>
          </p:nvSpPr>
          <p:spPr>
            <a:xfrm>
              <a:off x="-10304450" y="5149288"/>
              <a:ext cx="47175" cy="53025"/>
            </a:xfrm>
            <a:custGeom>
              <a:avLst/>
              <a:gdLst/>
              <a:ahLst/>
              <a:cxnLst/>
              <a:rect l="l" t="t" r="r" b="b"/>
              <a:pathLst>
                <a:path w="1887" h="2121" extrusionOk="0">
                  <a:moveTo>
                    <a:pt x="876" y="0"/>
                  </a:moveTo>
                  <a:cubicBezTo>
                    <a:pt x="798" y="20"/>
                    <a:pt x="720" y="20"/>
                    <a:pt x="642" y="39"/>
                  </a:cubicBezTo>
                  <a:cubicBezTo>
                    <a:pt x="564" y="78"/>
                    <a:pt x="506" y="117"/>
                    <a:pt x="428" y="156"/>
                  </a:cubicBezTo>
                  <a:lnTo>
                    <a:pt x="409" y="156"/>
                  </a:lnTo>
                  <a:cubicBezTo>
                    <a:pt x="370" y="195"/>
                    <a:pt x="292" y="272"/>
                    <a:pt x="253" y="292"/>
                  </a:cubicBezTo>
                  <a:cubicBezTo>
                    <a:pt x="253" y="292"/>
                    <a:pt x="253" y="311"/>
                    <a:pt x="234" y="311"/>
                  </a:cubicBezTo>
                  <a:cubicBezTo>
                    <a:pt x="195" y="370"/>
                    <a:pt x="156" y="428"/>
                    <a:pt x="117" y="486"/>
                  </a:cubicBezTo>
                  <a:cubicBezTo>
                    <a:pt x="78" y="564"/>
                    <a:pt x="59" y="642"/>
                    <a:pt x="39" y="720"/>
                  </a:cubicBezTo>
                  <a:cubicBezTo>
                    <a:pt x="0" y="817"/>
                    <a:pt x="0" y="914"/>
                    <a:pt x="39" y="1031"/>
                  </a:cubicBezTo>
                  <a:cubicBezTo>
                    <a:pt x="39" y="1128"/>
                    <a:pt x="78" y="1225"/>
                    <a:pt x="137" y="1303"/>
                  </a:cubicBezTo>
                  <a:cubicBezTo>
                    <a:pt x="137" y="1362"/>
                    <a:pt x="156" y="1420"/>
                    <a:pt x="156" y="1459"/>
                  </a:cubicBezTo>
                  <a:cubicBezTo>
                    <a:pt x="175" y="1576"/>
                    <a:pt x="214" y="1673"/>
                    <a:pt x="273" y="1751"/>
                  </a:cubicBezTo>
                  <a:cubicBezTo>
                    <a:pt x="331" y="1848"/>
                    <a:pt x="389" y="1926"/>
                    <a:pt x="487" y="1965"/>
                  </a:cubicBezTo>
                  <a:cubicBezTo>
                    <a:pt x="564" y="2042"/>
                    <a:pt x="662" y="2081"/>
                    <a:pt x="759" y="2101"/>
                  </a:cubicBezTo>
                  <a:cubicBezTo>
                    <a:pt x="837" y="2101"/>
                    <a:pt x="915" y="2120"/>
                    <a:pt x="973" y="2120"/>
                  </a:cubicBezTo>
                  <a:cubicBezTo>
                    <a:pt x="1128" y="2101"/>
                    <a:pt x="1245" y="2062"/>
                    <a:pt x="1381" y="1984"/>
                  </a:cubicBezTo>
                  <a:cubicBezTo>
                    <a:pt x="1420" y="1945"/>
                    <a:pt x="1479" y="1906"/>
                    <a:pt x="1537" y="1848"/>
                  </a:cubicBezTo>
                  <a:cubicBezTo>
                    <a:pt x="1615" y="1751"/>
                    <a:pt x="1692" y="1634"/>
                    <a:pt x="1712" y="1498"/>
                  </a:cubicBezTo>
                  <a:cubicBezTo>
                    <a:pt x="1751" y="1420"/>
                    <a:pt x="1770" y="1342"/>
                    <a:pt x="1809" y="1245"/>
                  </a:cubicBezTo>
                  <a:cubicBezTo>
                    <a:pt x="1809" y="1206"/>
                    <a:pt x="1829" y="1167"/>
                    <a:pt x="1848" y="1128"/>
                  </a:cubicBezTo>
                  <a:cubicBezTo>
                    <a:pt x="1848" y="1109"/>
                    <a:pt x="1848" y="1089"/>
                    <a:pt x="1868" y="1070"/>
                  </a:cubicBezTo>
                  <a:cubicBezTo>
                    <a:pt x="1868" y="992"/>
                    <a:pt x="1887" y="914"/>
                    <a:pt x="1887" y="856"/>
                  </a:cubicBezTo>
                  <a:cubicBezTo>
                    <a:pt x="1868" y="778"/>
                    <a:pt x="1868" y="700"/>
                    <a:pt x="1848" y="642"/>
                  </a:cubicBezTo>
                  <a:cubicBezTo>
                    <a:pt x="1848" y="642"/>
                    <a:pt x="1848" y="623"/>
                    <a:pt x="1848" y="623"/>
                  </a:cubicBezTo>
                  <a:cubicBezTo>
                    <a:pt x="1829" y="603"/>
                    <a:pt x="1751" y="447"/>
                    <a:pt x="1751" y="428"/>
                  </a:cubicBezTo>
                  <a:cubicBezTo>
                    <a:pt x="1751" y="428"/>
                    <a:pt x="1751" y="409"/>
                    <a:pt x="1731" y="409"/>
                  </a:cubicBezTo>
                  <a:cubicBezTo>
                    <a:pt x="1712" y="389"/>
                    <a:pt x="1615" y="272"/>
                    <a:pt x="1595" y="253"/>
                  </a:cubicBezTo>
                  <a:cubicBezTo>
                    <a:pt x="1595" y="253"/>
                    <a:pt x="1595" y="253"/>
                    <a:pt x="1595" y="234"/>
                  </a:cubicBezTo>
                  <a:lnTo>
                    <a:pt x="1576" y="234"/>
                  </a:lnTo>
                  <a:cubicBezTo>
                    <a:pt x="1537" y="195"/>
                    <a:pt x="1440" y="136"/>
                    <a:pt x="1401" y="117"/>
                  </a:cubicBezTo>
                  <a:cubicBezTo>
                    <a:pt x="1401" y="97"/>
                    <a:pt x="1401" y="97"/>
                    <a:pt x="1381" y="97"/>
                  </a:cubicBezTo>
                  <a:cubicBezTo>
                    <a:pt x="1323" y="78"/>
                    <a:pt x="1245" y="39"/>
                    <a:pt x="1187" y="20"/>
                  </a:cubicBezTo>
                  <a:lnTo>
                    <a:pt x="1148" y="20"/>
                  </a:lnTo>
                  <a:cubicBezTo>
                    <a:pt x="1109" y="20"/>
                    <a:pt x="973" y="0"/>
                    <a:pt x="9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435;p34"/>
            <p:cNvSpPr/>
            <p:nvPr/>
          </p:nvSpPr>
          <p:spPr>
            <a:xfrm>
              <a:off x="-10298625" y="5323838"/>
              <a:ext cx="42825" cy="39900"/>
            </a:xfrm>
            <a:custGeom>
              <a:avLst/>
              <a:gdLst/>
              <a:ahLst/>
              <a:cxnLst/>
              <a:rect l="l" t="t" r="r" b="b"/>
              <a:pathLst>
                <a:path w="1713" h="1596" extrusionOk="0">
                  <a:moveTo>
                    <a:pt x="759" y="0"/>
                  </a:moveTo>
                  <a:cubicBezTo>
                    <a:pt x="662" y="0"/>
                    <a:pt x="565" y="39"/>
                    <a:pt x="468" y="78"/>
                  </a:cubicBezTo>
                  <a:cubicBezTo>
                    <a:pt x="370" y="117"/>
                    <a:pt x="293" y="175"/>
                    <a:pt x="215" y="273"/>
                  </a:cubicBezTo>
                  <a:cubicBezTo>
                    <a:pt x="137" y="331"/>
                    <a:pt x="98" y="428"/>
                    <a:pt x="59" y="526"/>
                  </a:cubicBezTo>
                  <a:cubicBezTo>
                    <a:pt x="20" y="623"/>
                    <a:pt x="1" y="720"/>
                    <a:pt x="20" y="837"/>
                  </a:cubicBezTo>
                  <a:cubicBezTo>
                    <a:pt x="20" y="915"/>
                    <a:pt x="40" y="973"/>
                    <a:pt x="59" y="1051"/>
                  </a:cubicBezTo>
                  <a:cubicBezTo>
                    <a:pt x="98" y="1187"/>
                    <a:pt x="176" y="1304"/>
                    <a:pt x="273" y="1381"/>
                  </a:cubicBezTo>
                  <a:cubicBezTo>
                    <a:pt x="331" y="1420"/>
                    <a:pt x="390" y="1459"/>
                    <a:pt x="448" y="1498"/>
                  </a:cubicBezTo>
                  <a:cubicBezTo>
                    <a:pt x="565" y="1576"/>
                    <a:pt x="701" y="1595"/>
                    <a:pt x="837" y="1595"/>
                  </a:cubicBezTo>
                  <a:lnTo>
                    <a:pt x="954" y="1595"/>
                  </a:lnTo>
                  <a:cubicBezTo>
                    <a:pt x="1071" y="1595"/>
                    <a:pt x="1168" y="1556"/>
                    <a:pt x="1265" y="1498"/>
                  </a:cubicBezTo>
                  <a:cubicBezTo>
                    <a:pt x="1362" y="1459"/>
                    <a:pt x="1440" y="1401"/>
                    <a:pt x="1498" y="1323"/>
                  </a:cubicBezTo>
                  <a:cubicBezTo>
                    <a:pt x="1576" y="1245"/>
                    <a:pt x="1635" y="1167"/>
                    <a:pt x="1654" y="1070"/>
                  </a:cubicBezTo>
                  <a:cubicBezTo>
                    <a:pt x="1712" y="973"/>
                    <a:pt x="1712" y="856"/>
                    <a:pt x="1712" y="759"/>
                  </a:cubicBezTo>
                  <a:cubicBezTo>
                    <a:pt x="1693" y="681"/>
                    <a:pt x="1693" y="623"/>
                    <a:pt x="1673" y="545"/>
                  </a:cubicBezTo>
                  <a:cubicBezTo>
                    <a:pt x="1635" y="409"/>
                    <a:pt x="1557" y="292"/>
                    <a:pt x="1459" y="195"/>
                  </a:cubicBezTo>
                  <a:cubicBezTo>
                    <a:pt x="1401" y="156"/>
                    <a:pt x="1343" y="117"/>
                    <a:pt x="1284" y="78"/>
                  </a:cubicBezTo>
                  <a:cubicBezTo>
                    <a:pt x="1148" y="20"/>
                    <a:pt x="1012" y="0"/>
                    <a:pt x="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34"/>
            <p:cNvSpPr/>
            <p:nvPr/>
          </p:nvSpPr>
          <p:spPr>
            <a:xfrm>
              <a:off x="-9987925" y="5182938"/>
              <a:ext cx="42350" cy="50800"/>
            </a:xfrm>
            <a:custGeom>
              <a:avLst/>
              <a:gdLst/>
              <a:ahLst/>
              <a:cxnLst/>
              <a:rect l="l" t="t" r="r" b="b"/>
              <a:pathLst>
                <a:path w="1694" h="2032" extrusionOk="0">
                  <a:moveTo>
                    <a:pt x="854" y="1"/>
                  </a:moveTo>
                  <a:cubicBezTo>
                    <a:pt x="818" y="1"/>
                    <a:pt x="779" y="6"/>
                    <a:pt x="740" y="16"/>
                  </a:cubicBezTo>
                  <a:cubicBezTo>
                    <a:pt x="682" y="35"/>
                    <a:pt x="604" y="54"/>
                    <a:pt x="546" y="93"/>
                  </a:cubicBezTo>
                  <a:cubicBezTo>
                    <a:pt x="448" y="132"/>
                    <a:pt x="370" y="191"/>
                    <a:pt x="293" y="268"/>
                  </a:cubicBezTo>
                  <a:cubicBezTo>
                    <a:pt x="293" y="268"/>
                    <a:pt x="273" y="288"/>
                    <a:pt x="273" y="307"/>
                  </a:cubicBezTo>
                  <a:cubicBezTo>
                    <a:pt x="215" y="366"/>
                    <a:pt x="176" y="424"/>
                    <a:pt x="137" y="502"/>
                  </a:cubicBezTo>
                  <a:cubicBezTo>
                    <a:pt x="98" y="560"/>
                    <a:pt x="59" y="677"/>
                    <a:pt x="40" y="735"/>
                  </a:cubicBezTo>
                  <a:cubicBezTo>
                    <a:pt x="40" y="755"/>
                    <a:pt x="40" y="755"/>
                    <a:pt x="20" y="774"/>
                  </a:cubicBezTo>
                  <a:cubicBezTo>
                    <a:pt x="20" y="871"/>
                    <a:pt x="1" y="949"/>
                    <a:pt x="1" y="1027"/>
                  </a:cubicBezTo>
                  <a:cubicBezTo>
                    <a:pt x="1" y="1046"/>
                    <a:pt x="1" y="1066"/>
                    <a:pt x="1" y="1085"/>
                  </a:cubicBezTo>
                  <a:cubicBezTo>
                    <a:pt x="20" y="1124"/>
                    <a:pt x="20" y="1163"/>
                    <a:pt x="20" y="1221"/>
                  </a:cubicBezTo>
                  <a:cubicBezTo>
                    <a:pt x="20" y="1299"/>
                    <a:pt x="20" y="1396"/>
                    <a:pt x="59" y="1494"/>
                  </a:cubicBezTo>
                  <a:cubicBezTo>
                    <a:pt x="98" y="1591"/>
                    <a:pt x="137" y="1669"/>
                    <a:pt x="215" y="1747"/>
                  </a:cubicBezTo>
                  <a:cubicBezTo>
                    <a:pt x="273" y="1844"/>
                    <a:pt x="351" y="1902"/>
                    <a:pt x="448" y="1941"/>
                  </a:cubicBezTo>
                  <a:cubicBezTo>
                    <a:pt x="507" y="1961"/>
                    <a:pt x="584" y="1999"/>
                    <a:pt x="643" y="2019"/>
                  </a:cubicBezTo>
                  <a:cubicBezTo>
                    <a:pt x="699" y="2027"/>
                    <a:pt x="759" y="2032"/>
                    <a:pt x="819" y="2032"/>
                  </a:cubicBezTo>
                  <a:cubicBezTo>
                    <a:pt x="904" y="2032"/>
                    <a:pt x="991" y="2022"/>
                    <a:pt x="1071" y="1999"/>
                  </a:cubicBezTo>
                  <a:cubicBezTo>
                    <a:pt x="1129" y="1961"/>
                    <a:pt x="1187" y="1941"/>
                    <a:pt x="1246" y="1902"/>
                  </a:cubicBezTo>
                  <a:cubicBezTo>
                    <a:pt x="1362" y="1824"/>
                    <a:pt x="1460" y="1727"/>
                    <a:pt x="1518" y="1610"/>
                  </a:cubicBezTo>
                  <a:cubicBezTo>
                    <a:pt x="1576" y="1513"/>
                    <a:pt x="1615" y="1416"/>
                    <a:pt x="1635" y="1299"/>
                  </a:cubicBezTo>
                  <a:cubicBezTo>
                    <a:pt x="1654" y="1280"/>
                    <a:pt x="1654" y="1241"/>
                    <a:pt x="1674" y="1202"/>
                  </a:cubicBezTo>
                  <a:cubicBezTo>
                    <a:pt x="1693" y="1085"/>
                    <a:pt x="1693" y="988"/>
                    <a:pt x="1693" y="871"/>
                  </a:cubicBezTo>
                  <a:cubicBezTo>
                    <a:pt x="1693" y="832"/>
                    <a:pt x="1693" y="794"/>
                    <a:pt x="1693" y="755"/>
                  </a:cubicBezTo>
                  <a:cubicBezTo>
                    <a:pt x="1674" y="696"/>
                    <a:pt x="1654" y="619"/>
                    <a:pt x="1654" y="541"/>
                  </a:cubicBezTo>
                  <a:cubicBezTo>
                    <a:pt x="1615" y="482"/>
                    <a:pt x="1596" y="424"/>
                    <a:pt x="1557" y="366"/>
                  </a:cubicBezTo>
                  <a:cubicBezTo>
                    <a:pt x="1518" y="307"/>
                    <a:pt x="1460" y="268"/>
                    <a:pt x="1421" y="210"/>
                  </a:cubicBezTo>
                  <a:cubicBezTo>
                    <a:pt x="1343" y="132"/>
                    <a:pt x="1265" y="74"/>
                    <a:pt x="1168" y="54"/>
                  </a:cubicBezTo>
                  <a:cubicBezTo>
                    <a:pt x="1090" y="16"/>
                    <a:pt x="1032" y="16"/>
                    <a:pt x="954" y="16"/>
                  </a:cubicBezTo>
                  <a:cubicBezTo>
                    <a:pt x="925" y="6"/>
                    <a:pt x="891" y="1"/>
                    <a:pt x="8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34"/>
            <p:cNvSpPr/>
            <p:nvPr/>
          </p:nvSpPr>
          <p:spPr>
            <a:xfrm>
              <a:off x="-10137950" y="5316513"/>
              <a:ext cx="41175" cy="38375"/>
            </a:xfrm>
            <a:custGeom>
              <a:avLst/>
              <a:gdLst/>
              <a:ahLst/>
              <a:cxnLst/>
              <a:rect l="l" t="t" r="r" b="b"/>
              <a:pathLst>
                <a:path w="1647" h="1535" extrusionOk="0">
                  <a:moveTo>
                    <a:pt x="831" y="1"/>
                  </a:moveTo>
                  <a:cubicBezTo>
                    <a:pt x="416" y="1"/>
                    <a:pt x="1" y="274"/>
                    <a:pt x="31" y="799"/>
                  </a:cubicBezTo>
                  <a:cubicBezTo>
                    <a:pt x="59" y="1295"/>
                    <a:pt x="438" y="1534"/>
                    <a:pt x="820" y="1534"/>
                  </a:cubicBezTo>
                  <a:cubicBezTo>
                    <a:pt x="1232" y="1534"/>
                    <a:pt x="1646" y="1256"/>
                    <a:pt x="1626" y="721"/>
                  </a:cubicBezTo>
                  <a:cubicBezTo>
                    <a:pt x="1598" y="235"/>
                    <a:pt x="1215" y="1"/>
                    <a:pt x="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34"/>
            <p:cNvSpPr/>
            <p:nvPr/>
          </p:nvSpPr>
          <p:spPr>
            <a:xfrm>
              <a:off x="-10194575" y="5083163"/>
              <a:ext cx="62750" cy="55450"/>
            </a:xfrm>
            <a:custGeom>
              <a:avLst/>
              <a:gdLst/>
              <a:ahLst/>
              <a:cxnLst/>
              <a:rect l="l" t="t" r="r" b="b"/>
              <a:pathLst>
                <a:path w="2510" h="2218" extrusionOk="0">
                  <a:moveTo>
                    <a:pt x="1362" y="0"/>
                  </a:moveTo>
                  <a:cubicBezTo>
                    <a:pt x="1265" y="19"/>
                    <a:pt x="1168" y="39"/>
                    <a:pt x="1090" y="58"/>
                  </a:cubicBezTo>
                  <a:cubicBezTo>
                    <a:pt x="1051" y="58"/>
                    <a:pt x="1012" y="78"/>
                    <a:pt x="993" y="78"/>
                  </a:cubicBezTo>
                  <a:cubicBezTo>
                    <a:pt x="876" y="117"/>
                    <a:pt x="779" y="175"/>
                    <a:pt x="662" y="233"/>
                  </a:cubicBezTo>
                  <a:cubicBezTo>
                    <a:pt x="565" y="292"/>
                    <a:pt x="468" y="370"/>
                    <a:pt x="370" y="447"/>
                  </a:cubicBezTo>
                  <a:cubicBezTo>
                    <a:pt x="312" y="506"/>
                    <a:pt x="254" y="583"/>
                    <a:pt x="215" y="661"/>
                  </a:cubicBezTo>
                  <a:cubicBezTo>
                    <a:pt x="176" y="700"/>
                    <a:pt x="137" y="759"/>
                    <a:pt x="118" y="797"/>
                  </a:cubicBezTo>
                  <a:cubicBezTo>
                    <a:pt x="79" y="856"/>
                    <a:pt x="59" y="953"/>
                    <a:pt x="40" y="1011"/>
                  </a:cubicBezTo>
                  <a:cubicBezTo>
                    <a:pt x="20" y="1070"/>
                    <a:pt x="20" y="1109"/>
                    <a:pt x="20" y="1148"/>
                  </a:cubicBezTo>
                  <a:cubicBezTo>
                    <a:pt x="20" y="1206"/>
                    <a:pt x="1" y="1264"/>
                    <a:pt x="20" y="1323"/>
                  </a:cubicBezTo>
                  <a:cubicBezTo>
                    <a:pt x="20" y="1400"/>
                    <a:pt x="40" y="1478"/>
                    <a:pt x="59" y="1556"/>
                  </a:cubicBezTo>
                  <a:cubicBezTo>
                    <a:pt x="59" y="1575"/>
                    <a:pt x="59" y="1575"/>
                    <a:pt x="79" y="1595"/>
                  </a:cubicBezTo>
                  <a:cubicBezTo>
                    <a:pt x="98" y="1653"/>
                    <a:pt x="137" y="1731"/>
                    <a:pt x="176" y="1809"/>
                  </a:cubicBezTo>
                  <a:cubicBezTo>
                    <a:pt x="176" y="1809"/>
                    <a:pt x="195" y="1828"/>
                    <a:pt x="195" y="1828"/>
                  </a:cubicBezTo>
                  <a:cubicBezTo>
                    <a:pt x="234" y="1887"/>
                    <a:pt x="293" y="1945"/>
                    <a:pt x="351" y="2003"/>
                  </a:cubicBezTo>
                  <a:cubicBezTo>
                    <a:pt x="351" y="2003"/>
                    <a:pt x="507" y="2101"/>
                    <a:pt x="507" y="2120"/>
                  </a:cubicBezTo>
                  <a:lnTo>
                    <a:pt x="526" y="2120"/>
                  </a:lnTo>
                  <a:cubicBezTo>
                    <a:pt x="546" y="2139"/>
                    <a:pt x="701" y="2198"/>
                    <a:pt x="721" y="2198"/>
                  </a:cubicBezTo>
                  <a:cubicBezTo>
                    <a:pt x="750" y="2208"/>
                    <a:pt x="818" y="2208"/>
                    <a:pt x="876" y="2208"/>
                  </a:cubicBezTo>
                  <a:cubicBezTo>
                    <a:pt x="935" y="2208"/>
                    <a:pt x="983" y="2208"/>
                    <a:pt x="973" y="2217"/>
                  </a:cubicBezTo>
                  <a:cubicBezTo>
                    <a:pt x="1032" y="2198"/>
                    <a:pt x="1148" y="2178"/>
                    <a:pt x="1168" y="2178"/>
                  </a:cubicBezTo>
                  <a:cubicBezTo>
                    <a:pt x="1207" y="2159"/>
                    <a:pt x="1265" y="2139"/>
                    <a:pt x="1265" y="2120"/>
                  </a:cubicBezTo>
                  <a:cubicBezTo>
                    <a:pt x="1304" y="2101"/>
                    <a:pt x="1324" y="2101"/>
                    <a:pt x="1343" y="2081"/>
                  </a:cubicBezTo>
                  <a:cubicBezTo>
                    <a:pt x="1382" y="2081"/>
                    <a:pt x="1421" y="2081"/>
                    <a:pt x="1460" y="2062"/>
                  </a:cubicBezTo>
                  <a:cubicBezTo>
                    <a:pt x="1712" y="2003"/>
                    <a:pt x="1926" y="1848"/>
                    <a:pt x="2101" y="1673"/>
                  </a:cubicBezTo>
                  <a:cubicBezTo>
                    <a:pt x="2199" y="1595"/>
                    <a:pt x="2277" y="1478"/>
                    <a:pt x="2335" y="1381"/>
                  </a:cubicBezTo>
                  <a:cubicBezTo>
                    <a:pt x="2413" y="1264"/>
                    <a:pt x="2452" y="1148"/>
                    <a:pt x="2490" y="1011"/>
                  </a:cubicBezTo>
                  <a:cubicBezTo>
                    <a:pt x="2490" y="953"/>
                    <a:pt x="2510" y="875"/>
                    <a:pt x="2510" y="797"/>
                  </a:cubicBezTo>
                  <a:cubicBezTo>
                    <a:pt x="2510" y="700"/>
                    <a:pt x="2471" y="583"/>
                    <a:pt x="2432" y="506"/>
                  </a:cubicBezTo>
                  <a:cubicBezTo>
                    <a:pt x="2393" y="428"/>
                    <a:pt x="2374" y="370"/>
                    <a:pt x="2315" y="331"/>
                  </a:cubicBezTo>
                  <a:cubicBezTo>
                    <a:pt x="2257" y="253"/>
                    <a:pt x="2179" y="175"/>
                    <a:pt x="2082" y="136"/>
                  </a:cubicBezTo>
                  <a:cubicBezTo>
                    <a:pt x="1965" y="97"/>
                    <a:pt x="1849" y="39"/>
                    <a:pt x="1732" y="19"/>
                  </a:cubicBezTo>
                  <a:cubicBezTo>
                    <a:pt x="1615" y="19"/>
                    <a:pt x="1479" y="0"/>
                    <a:pt x="13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34"/>
            <p:cNvSpPr/>
            <p:nvPr/>
          </p:nvSpPr>
          <p:spPr>
            <a:xfrm>
              <a:off x="-10170250" y="5138588"/>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34"/>
            <p:cNvSpPr/>
            <p:nvPr/>
          </p:nvSpPr>
          <p:spPr>
            <a:xfrm>
              <a:off x="-10170750" y="5138588"/>
              <a:ext cx="525" cy="25"/>
            </a:xfrm>
            <a:custGeom>
              <a:avLst/>
              <a:gdLst/>
              <a:ahLst/>
              <a:cxnLst/>
              <a:rect l="l" t="t" r="r" b="b"/>
              <a:pathLst>
                <a:path w="21" h="1" extrusionOk="0">
                  <a:moveTo>
                    <a:pt x="1" y="0"/>
                  </a:moveTo>
                  <a:cubicBezTo>
                    <a:pt x="1" y="0"/>
                    <a:pt x="1" y="0"/>
                    <a:pt x="20" y="0"/>
                  </a:cubicBezTo>
                  <a:cubicBezTo>
                    <a:pt x="1" y="0"/>
                    <a:pt x="1" y="0"/>
                    <a:pt x="1" y="0"/>
                  </a:cubicBezTo>
                  <a:cubicBezTo>
                    <a:pt x="1" y="0"/>
                    <a:pt x="1" y="0"/>
                    <a:pt x="1"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34"/>
            <p:cNvSpPr/>
            <p:nvPr/>
          </p:nvSpPr>
          <p:spPr>
            <a:xfrm>
              <a:off x="-10372525" y="5031213"/>
              <a:ext cx="66150" cy="60225"/>
            </a:xfrm>
            <a:custGeom>
              <a:avLst/>
              <a:gdLst/>
              <a:ahLst/>
              <a:cxnLst/>
              <a:rect l="l" t="t" r="r" b="b"/>
              <a:pathLst>
                <a:path w="2646" h="2409" extrusionOk="0">
                  <a:moveTo>
                    <a:pt x="1676" y="1"/>
                  </a:moveTo>
                  <a:cubicBezTo>
                    <a:pt x="1529" y="1"/>
                    <a:pt x="1384" y="21"/>
                    <a:pt x="1226" y="55"/>
                  </a:cubicBezTo>
                  <a:cubicBezTo>
                    <a:pt x="1109" y="94"/>
                    <a:pt x="973" y="153"/>
                    <a:pt x="876" y="211"/>
                  </a:cubicBezTo>
                  <a:cubicBezTo>
                    <a:pt x="817" y="250"/>
                    <a:pt x="759" y="289"/>
                    <a:pt x="701" y="328"/>
                  </a:cubicBezTo>
                  <a:cubicBezTo>
                    <a:pt x="487" y="483"/>
                    <a:pt x="331" y="658"/>
                    <a:pt x="195" y="892"/>
                  </a:cubicBezTo>
                  <a:cubicBezTo>
                    <a:pt x="137" y="1008"/>
                    <a:pt x="78" y="1125"/>
                    <a:pt x="39" y="1242"/>
                  </a:cubicBezTo>
                  <a:cubicBezTo>
                    <a:pt x="0" y="1378"/>
                    <a:pt x="0" y="1514"/>
                    <a:pt x="0" y="1650"/>
                  </a:cubicBezTo>
                  <a:cubicBezTo>
                    <a:pt x="0" y="1767"/>
                    <a:pt x="20" y="1864"/>
                    <a:pt x="78" y="1942"/>
                  </a:cubicBezTo>
                  <a:cubicBezTo>
                    <a:pt x="117" y="2039"/>
                    <a:pt x="176" y="2136"/>
                    <a:pt x="253" y="2195"/>
                  </a:cubicBezTo>
                  <a:cubicBezTo>
                    <a:pt x="331" y="2273"/>
                    <a:pt x="428" y="2331"/>
                    <a:pt x="526" y="2350"/>
                  </a:cubicBezTo>
                  <a:cubicBezTo>
                    <a:pt x="623" y="2389"/>
                    <a:pt x="720" y="2409"/>
                    <a:pt x="837" y="2409"/>
                  </a:cubicBezTo>
                  <a:cubicBezTo>
                    <a:pt x="895" y="2389"/>
                    <a:pt x="973" y="2389"/>
                    <a:pt x="1031" y="2350"/>
                  </a:cubicBezTo>
                  <a:cubicBezTo>
                    <a:pt x="1109" y="2370"/>
                    <a:pt x="1167" y="2389"/>
                    <a:pt x="1245" y="2389"/>
                  </a:cubicBezTo>
                  <a:cubicBezTo>
                    <a:pt x="1265" y="2389"/>
                    <a:pt x="1304" y="2389"/>
                    <a:pt x="1323" y="2370"/>
                  </a:cubicBezTo>
                  <a:cubicBezTo>
                    <a:pt x="1420" y="2370"/>
                    <a:pt x="1498" y="2350"/>
                    <a:pt x="1595" y="2331"/>
                  </a:cubicBezTo>
                  <a:cubicBezTo>
                    <a:pt x="1712" y="2292"/>
                    <a:pt x="1809" y="2234"/>
                    <a:pt x="1907" y="2175"/>
                  </a:cubicBezTo>
                  <a:cubicBezTo>
                    <a:pt x="1984" y="2136"/>
                    <a:pt x="2043" y="2097"/>
                    <a:pt x="2101" y="2039"/>
                  </a:cubicBezTo>
                  <a:cubicBezTo>
                    <a:pt x="2179" y="1981"/>
                    <a:pt x="2237" y="1922"/>
                    <a:pt x="2296" y="1864"/>
                  </a:cubicBezTo>
                  <a:cubicBezTo>
                    <a:pt x="2432" y="1670"/>
                    <a:pt x="2529" y="1495"/>
                    <a:pt x="2607" y="1261"/>
                  </a:cubicBezTo>
                  <a:cubicBezTo>
                    <a:pt x="2626" y="1144"/>
                    <a:pt x="2626" y="1028"/>
                    <a:pt x="2646" y="911"/>
                  </a:cubicBezTo>
                  <a:cubicBezTo>
                    <a:pt x="2646" y="794"/>
                    <a:pt x="2607" y="678"/>
                    <a:pt x="2587" y="561"/>
                  </a:cubicBezTo>
                  <a:cubicBezTo>
                    <a:pt x="2548" y="425"/>
                    <a:pt x="2471" y="308"/>
                    <a:pt x="2373" y="211"/>
                  </a:cubicBezTo>
                  <a:cubicBezTo>
                    <a:pt x="2257" y="114"/>
                    <a:pt x="2140" y="55"/>
                    <a:pt x="2004" y="36"/>
                  </a:cubicBezTo>
                  <a:cubicBezTo>
                    <a:pt x="1890" y="11"/>
                    <a:pt x="1782" y="1"/>
                    <a:pt x="16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34"/>
            <p:cNvSpPr/>
            <p:nvPr/>
          </p:nvSpPr>
          <p:spPr>
            <a:xfrm>
              <a:off x="-9848850" y="5249888"/>
              <a:ext cx="78300" cy="65725"/>
            </a:xfrm>
            <a:custGeom>
              <a:avLst/>
              <a:gdLst/>
              <a:ahLst/>
              <a:cxnLst/>
              <a:rect l="l" t="t" r="r" b="b"/>
              <a:pathLst>
                <a:path w="3132" h="2629" extrusionOk="0">
                  <a:moveTo>
                    <a:pt x="2289" y="0"/>
                  </a:moveTo>
                  <a:cubicBezTo>
                    <a:pt x="2272" y="0"/>
                    <a:pt x="2254" y="1"/>
                    <a:pt x="2237" y="2"/>
                  </a:cubicBezTo>
                  <a:cubicBezTo>
                    <a:pt x="1362" y="2"/>
                    <a:pt x="487" y="566"/>
                    <a:pt x="117" y="1364"/>
                  </a:cubicBezTo>
                  <a:cubicBezTo>
                    <a:pt x="20" y="1597"/>
                    <a:pt x="0" y="1830"/>
                    <a:pt x="117" y="2064"/>
                  </a:cubicBezTo>
                  <a:cubicBezTo>
                    <a:pt x="156" y="2161"/>
                    <a:pt x="214" y="2258"/>
                    <a:pt x="292" y="2317"/>
                  </a:cubicBezTo>
                  <a:cubicBezTo>
                    <a:pt x="389" y="2414"/>
                    <a:pt x="526" y="2472"/>
                    <a:pt x="662" y="2511"/>
                  </a:cubicBezTo>
                  <a:cubicBezTo>
                    <a:pt x="759" y="2550"/>
                    <a:pt x="837" y="2569"/>
                    <a:pt x="934" y="2608"/>
                  </a:cubicBezTo>
                  <a:cubicBezTo>
                    <a:pt x="980" y="2622"/>
                    <a:pt x="1031" y="2628"/>
                    <a:pt x="1084" y="2628"/>
                  </a:cubicBezTo>
                  <a:cubicBezTo>
                    <a:pt x="1252" y="2628"/>
                    <a:pt x="1438" y="2566"/>
                    <a:pt x="1556" y="2492"/>
                  </a:cubicBezTo>
                  <a:cubicBezTo>
                    <a:pt x="1673" y="2414"/>
                    <a:pt x="1790" y="2278"/>
                    <a:pt x="1848" y="2142"/>
                  </a:cubicBezTo>
                  <a:cubicBezTo>
                    <a:pt x="2004" y="2064"/>
                    <a:pt x="2159" y="1986"/>
                    <a:pt x="2295" y="1889"/>
                  </a:cubicBezTo>
                  <a:cubicBezTo>
                    <a:pt x="2432" y="1791"/>
                    <a:pt x="2568" y="1675"/>
                    <a:pt x="2665" y="1558"/>
                  </a:cubicBezTo>
                  <a:cubicBezTo>
                    <a:pt x="2782" y="1441"/>
                    <a:pt x="2879" y="1305"/>
                    <a:pt x="2976" y="1150"/>
                  </a:cubicBezTo>
                  <a:cubicBezTo>
                    <a:pt x="3132" y="916"/>
                    <a:pt x="3073" y="566"/>
                    <a:pt x="2937" y="352"/>
                  </a:cubicBezTo>
                  <a:cubicBezTo>
                    <a:pt x="2792" y="134"/>
                    <a:pt x="2543" y="0"/>
                    <a:pt x="22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34"/>
            <p:cNvSpPr/>
            <p:nvPr/>
          </p:nvSpPr>
          <p:spPr>
            <a:xfrm>
              <a:off x="-9696175" y="5356888"/>
              <a:ext cx="62275" cy="68200"/>
            </a:xfrm>
            <a:custGeom>
              <a:avLst/>
              <a:gdLst/>
              <a:ahLst/>
              <a:cxnLst/>
              <a:rect l="l" t="t" r="r" b="b"/>
              <a:pathLst>
                <a:path w="2491" h="2728" extrusionOk="0">
                  <a:moveTo>
                    <a:pt x="1381" y="1"/>
                  </a:moveTo>
                  <a:cubicBezTo>
                    <a:pt x="1284" y="20"/>
                    <a:pt x="1168" y="40"/>
                    <a:pt x="1070" y="79"/>
                  </a:cubicBezTo>
                  <a:cubicBezTo>
                    <a:pt x="973" y="118"/>
                    <a:pt x="876" y="157"/>
                    <a:pt x="798" y="215"/>
                  </a:cubicBezTo>
                  <a:cubicBezTo>
                    <a:pt x="701" y="293"/>
                    <a:pt x="623" y="371"/>
                    <a:pt x="545" y="429"/>
                  </a:cubicBezTo>
                  <a:cubicBezTo>
                    <a:pt x="428" y="546"/>
                    <a:pt x="331" y="701"/>
                    <a:pt x="253" y="837"/>
                  </a:cubicBezTo>
                  <a:cubicBezTo>
                    <a:pt x="156" y="973"/>
                    <a:pt x="98" y="1149"/>
                    <a:pt x="59" y="1324"/>
                  </a:cubicBezTo>
                  <a:cubicBezTo>
                    <a:pt x="1" y="1499"/>
                    <a:pt x="1" y="1693"/>
                    <a:pt x="1" y="1868"/>
                  </a:cubicBezTo>
                  <a:cubicBezTo>
                    <a:pt x="1" y="1965"/>
                    <a:pt x="20" y="2082"/>
                    <a:pt x="78" y="2160"/>
                  </a:cubicBezTo>
                  <a:cubicBezTo>
                    <a:pt x="117" y="2257"/>
                    <a:pt x="176" y="2354"/>
                    <a:pt x="253" y="2413"/>
                  </a:cubicBezTo>
                  <a:cubicBezTo>
                    <a:pt x="312" y="2452"/>
                    <a:pt x="370" y="2491"/>
                    <a:pt x="428" y="2529"/>
                  </a:cubicBezTo>
                  <a:cubicBezTo>
                    <a:pt x="545" y="2588"/>
                    <a:pt x="681" y="2627"/>
                    <a:pt x="837" y="2627"/>
                  </a:cubicBezTo>
                  <a:lnTo>
                    <a:pt x="856" y="2627"/>
                  </a:lnTo>
                  <a:cubicBezTo>
                    <a:pt x="974" y="2677"/>
                    <a:pt x="1092" y="2728"/>
                    <a:pt x="1223" y="2728"/>
                  </a:cubicBezTo>
                  <a:cubicBezTo>
                    <a:pt x="1243" y="2728"/>
                    <a:pt x="1263" y="2727"/>
                    <a:pt x="1284" y="2724"/>
                  </a:cubicBezTo>
                  <a:cubicBezTo>
                    <a:pt x="1343" y="2704"/>
                    <a:pt x="1420" y="2685"/>
                    <a:pt x="1479" y="2685"/>
                  </a:cubicBezTo>
                  <a:cubicBezTo>
                    <a:pt x="1615" y="2627"/>
                    <a:pt x="1732" y="2568"/>
                    <a:pt x="1829" y="2452"/>
                  </a:cubicBezTo>
                  <a:cubicBezTo>
                    <a:pt x="1907" y="2393"/>
                    <a:pt x="1965" y="2315"/>
                    <a:pt x="2043" y="2238"/>
                  </a:cubicBezTo>
                  <a:cubicBezTo>
                    <a:pt x="2140" y="2102"/>
                    <a:pt x="2237" y="1965"/>
                    <a:pt x="2296" y="1810"/>
                  </a:cubicBezTo>
                  <a:cubicBezTo>
                    <a:pt x="2354" y="1654"/>
                    <a:pt x="2432" y="1499"/>
                    <a:pt x="2451" y="1343"/>
                  </a:cubicBezTo>
                  <a:cubicBezTo>
                    <a:pt x="2471" y="1226"/>
                    <a:pt x="2490" y="1110"/>
                    <a:pt x="2490" y="993"/>
                  </a:cubicBezTo>
                  <a:cubicBezTo>
                    <a:pt x="2490" y="798"/>
                    <a:pt x="2432" y="623"/>
                    <a:pt x="2334" y="468"/>
                  </a:cubicBezTo>
                  <a:cubicBezTo>
                    <a:pt x="2198" y="234"/>
                    <a:pt x="1945" y="59"/>
                    <a:pt x="1693" y="20"/>
                  </a:cubicBezTo>
                  <a:cubicBezTo>
                    <a:pt x="1595" y="1"/>
                    <a:pt x="1498" y="1"/>
                    <a:pt x="13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34"/>
            <p:cNvSpPr/>
            <p:nvPr/>
          </p:nvSpPr>
          <p:spPr>
            <a:xfrm>
              <a:off x="-9568775" y="5452688"/>
              <a:ext cx="55450" cy="66725"/>
            </a:xfrm>
            <a:custGeom>
              <a:avLst/>
              <a:gdLst/>
              <a:ahLst/>
              <a:cxnLst/>
              <a:rect l="l" t="t" r="r" b="b"/>
              <a:pathLst>
                <a:path w="2218" h="2669" extrusionOk="0">
                  <a:moveTo>
                    <a:pt x="1284" y="1"/>
                  </a:moveTo>
                  <a:cubicBezTo>
                    <a:pt x="1187" y="20"/>
                    <a:pt x="1089" y="39"/>
                    <a:pt x="992" y="59"/>
                  </a:cubicBezTo>
                  <a:cubicBezTo>
                    <a:pt x="876" y="78"/>
                    <a:pt x="739" y="156"/>
                    <a:pt x="642" y="214"/>
                  </a:cubicBezTo>
                  <a:cubicBezTo>
                    <a:pt x="525" y="273"/>
                    <a:pt x="428" y="370"/>
                    <a:pt x="350" y="448"/>
                  </a:cubicBezTo>
                  <a:cubicBezTo>
                    <a:pt x="292" y="526"/>
                    <a:pt x="234" y="603"/>
                    <a:pt x="175" y="681"/>
                  </a:cubicBezTo>
                  <a:cubicBezTo>
                    <a:pt x="156" y="701"/>
                    <a:pt x="156" y="740"/>
                    <a:pt x="136" y="759"/>
                  </a:cubicBezTo>
                  <a:cubicBezTo>
                    <a:pt x="98" y="856"/>
                    <a:pt x="59" y="954"/>
                    <a:pt x="39" y="1031"/>
                  </a:cubicBezTo>
                  <a:cubicBezTo>
                    <a:pt x="20" y="1129"/>
                    <a:pt x="20" y="1245"/>
                    <a:pt x="0" y="1323"/>
                  </a:cubicBezTo>
                  <a:cubicBezTo>
                    <a:pt x="0" y="1459"/>
                    <a:pt x="20" y="1595"/>
                    <a:pt x="59" y="1712"/>
                  </a:cubicBezTo>
                  <a:cubicBezTo>
                    <a:pt x="78" y="1770"/>
                    <a:pt x="98" y="1829"/>
                    <a:pt x="117" y="1887"/>
                  </a:cubicBezTo>
                  <a:cubicBezTo>
                    <a:pt x="117" y="1965"/>
                    <a:pt x="136" y="2043"/>
                    <a:pt x="156" y="2120"/>
                  </a:cubicBezTo>
                  <a:cubicBezTo>
                    <a:pt x="175" y="2218"/>
                    <a:pt x="234" y="2315"/>
                    <a:pt x="311" y="2393"/>
                  </a:cubicBezTo>
                  <a:cubicBezTo>
                    <a:pt x="370" y="2471"/>
                    <a:pt x="448" y="2529"/>
                    <a:pt x="545" y="2587"/>
                  </a:cubicBezTo>
                  <a:cubicBezTo>
                    <a:pt x="665" y="2635"/>
                    <a:pt x="793" y="2669"/>
                    <a:pt x="923" y="2669"/>
                  </a:cubicBezTo>
                  <a:cubicBezTo>
                    <a:pt x="1004" y="2669"/>
                    <a:pt x="1086" y="2656"/>
                    <a:pt x="1167" y="2626"/>
                  </a:cubicBezTo>
                  <a:cubicBezTo>
                    <a:pt x="1303" y="2568"/>
                    <a:pt x="1459" y="2471"/>
                    <a:pt x="1556" y="2334"/>
                  </a:cubicBezTo>
                  <a:cubicBezTo>
                    <a:pt x="1556" y="2334"/>
                    <a:pt x="1576" y="2315"/>
                    <a:pt x="1595" y="2315"/>
                  </a:cubicBezTo>
                  <a:cubicBezTo>
                    <a:pt x="1692" y="2179"/>
                    <a:pt x="1770" y="2043"/>
                    <a:pt x="1790" y="1868"/>
                  </a:cubicBezTo>
                  <a:cubicBezTo>
                    <a:pt x="1906" y="1634"/>
                    <a:pt x="2004" y="1401"/>
                    <a:pt x="2120" y="1167"/>
                  </a:cubicBezTo>
                  <a:cubicBezTo>
                    <a:pt x="2179" y="1051"/>
                    <a:pt x="2218" y="915"/>
                    <a:pt x="2198" y="759"/>
                  </a:cubicBezTo>
                  <a:cubicBezTo>
                    <a:pt x="2198" y="662"/>
                    <a:pt x="2179" y="545"/>
                    <a:pt x="2120" y="467"/>
                  </a:cubicBezTo>
                  <a:cubicBezTo>
                    <a:pt x="2081" y="370"/>
                    <a:pt x="2023" y="292"/>
                    <a:pt x="1945" y="214"/>
                  </a:cubicBezTo>
                  <a:cubicBezTo>
                    <a:pt x="1848" y="117"/>
                    <a:pt x="1712" y="59"/>
                    <a:pt x="1576" y="20"/>
                  </a:cubicBezTo>
                  <a:cubicBezTo>
                    <a:pt x="1478" y="20"/>
                    <a:pt x="1381"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445;p34"/>
            <p:cNvSpPr/>
            <p:nvPr/>
          </p:nvSpPr>
          <p:spPr>
            <a:xfrm>
              <a:off x="-9535225" y="5341838"/>
              <a:ext cx="40875" cy="41825"/>
            </a:xfrm>
            <a:custGeom>
              <a:avLst/>
              <a:gdLst/>
              <a:ahLst/>
              <a:cxnLst/>
              <a:rect l="l" t="t" r="r" b="b"/>
              <a:pathLst>
                <a:path w="1635" h="1673" extrusionOk="0">
                  <a:moveTo>
                    <a:pt x="778" y="0"/>
                  </a:moveTo>
                  <a:cubicBezTo>
                    <a:pt x="778" y="0"/>
                    <a:pt x="564" y="39"/>
                    <a:pt x="564" y="39"/>
                  </a:cubicBezTo>
                  <a:cubicBezTo>
                    <a:pt x="487" y="58"/>
                    <a:pt x="428" y="78"/>
                    <a:pt x="370" y="117"/>
                  </a:cubicBezTo>
                  <a:cubicBezTo>
                    <a:pt x="370" y="136"/>
                    <a:pt x="214" y="253"/>
                    <a:pt x="214" y="253"/>
                  </a:cubicBezTo>
                  <a:cubicBezTo>
                    <a:pt x="214" y="253"/>
                    <a:pt x="214" y="253"/>
                    <a:pt x="214" y="272"/>
                  </a:cubicBezTo>
                  <a:cubicBezTo>
                    <a:pt x="214" y="272"/>
                    <a:pt x="98" y="428"/>
                    <a:pt x="98" y="428"/>
                  </a:cubicBezTo>
                  <a:cubicBezTo>
                    <a:pt x="59" y="506"/>
                    <a:pt x="39" y="564"/>
                    <a:pt x="20" y="642"/>
                  </a:cubicBezTo>
                  <a:cubicBezTo>
                    <a:pt x="0" y="720"/>
                    <a:pt x="0" y="797"/>
                    <a:pt x="0" y="856"/>
                  </a:cubicBezTo>
                  <a:cubicBezTo>
                    <a:pt x="0" y="875"/>
                    <a:pt x="0" y="875"/>
                    <a:pt x="0" y="875"/>
                  </a:cubicBezTo>
                  <a:cubicBezTo>
                    <a:pt x="0" y="875"/>
                    <a:pt x="0" y="875"/>
                    <a:pt x="0" y="895"/>
                  </a:cubicBezTo>
                  <a:cubicBezTo>
                    <a:pt x="0" y="914"/>
                    <a:pt x="39" y="1070"/>
                    <a:pt x="39" y="1089"/>
                  </a:cubicBezTo>
                  <a:cubicBezTo>
                    <a:pt x="39" y="1089"/>
                    <a:pt x="39" y="1109"/>
                    <a:pt x="39" y="1109"/>
                  </a:cubicBezTo>
                  <a:cubicBezTo>
                    <a:pt x="39" y="1128"/>
                    <a:pt x="136" y="1284"/>
                    <a:pt x="136" y="1303"/>
                  </a:cubicBezTo>
                  <a:cubicBezTo>
                    <a:pt x="136" y="1323"/>
                    <a:pt x="273" y="1459"/>
                    <a:pt x="273" y="1459"/>
                  </a:cubicBezTo>
                  <a:cubicBezTo>
                    <a:pt x="273" y="1478"/>
                    <a:pt x="448" y="1575"/>
                    <a:pt x="448" y="1575"/>
                  </a:cubicBezTo>
                  <a:cubicBezTo>
                    <a:pt x="506" y="1614"/>
                    <a:pt x="584" y="1634"/>
                    <a:pt x="642" y="1653"/>
                  </a:cubicBezTo>
                  <a:cubicBezTo>
                    <a:pt x="720" y="1673"/>
                    <a:pt x="798" y="1673"/>
                    <a:pt x="856" y="1673"/>
                  </a:cubicBezTo>
                  <a:cubicBezTo>
                    <a:pt x="934" y="1673"/>
                    <a:pt x="1012" y="1653"/>
                    <a:pt x="1070" y="1634"/>
                  </a:cubicBezTo>
                  <a:cubicBezTo>
                    <a:pt x="1148" y="1614"/>
                    <a:pt x="1206" y="1575"/>
                    <a:pt x="1264" y="1537"/>
                  </a:cubicBezTo>
                  <a:cubicBezTo>
                    <a:pt x="1362" y="1478"/>
                    <a:pt x="1440" y="1420"/>
                    <a:pt x="1478" y="1323"/>
                  </a:cubicBezTo>
                  <a:cubicBezTo>
                    <a:pt x="1556" y="1245"/>
                    <a:pt x="1595" y="1148"/>
                    <a:pt x="1615" y="1050"/>
                  </a:cubicBezTo>
                  <a:cubicBezTo>
                    <a:pt x="1634" y="973"/>
                    <a:pt x="1634" y="875"/>
                    <a:pt x="1615" y="797"/>
                  </a:cubicBezTo>
                  <a:cubicBezTo>
                    <a:pt x="1634" y="720"/>
                    <a:pt x="1615" y="622"/>
                    <a:pt x="1595" y="545"/>
                  </a:cubicBezTo>
                  <a:cubicBezTo>
                    <a:pt x="1556" y="486"/>
                    <a:pt x="1537" y="428"/>
                    <a:pt x="1498" y="350"/>
                  </a:cubicBezTo>
                  <a:cubicBezTo>
                    <a:pt x="1420" y="233"/>
                    <a:pt x="1323" y="156"/>
                    <a:pt x="1206" y="78"/>
                  </a:cubicBezTo>
                  <a:lnTo>
                    <a:pt x="1187" y="78"/>
                  </a:lnTo>
                  <a:cubicBezTo>
                    <a:pt x="1187" y="78"/>
                    <a:pt x="1012" y="20"/>
                    <a:pt x="992" y="20"/>
                  </a:cubicBezTo>
                  <a:cubicBezTo>
                    <a:pt x="914" y="0"/>
                    <a:pt x="856" y="0"/>
                    <a:pt x="7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34"/>
            <p:cNvSpPr/>
            <p:nvPr/>
          </p:nvSpPr>
          <p:spPr>
            <a:xfrm>
              <a:off x="-9685975" y="5206663"/>
              <a:ext cx="40400" cy="42800"/>
            </a:xfrm>
            <a:custGeom>
              <a:avLst/>
              <a:gdLst/>
              <a:ahLst/>
              <a:cxnLst/>
              <a:rect l="l" t="t" r="r" b="b"/>
              <a:pathLst>
                <a:path w="1616" h="1712" extrusionOk="0">
                  <a:moveTo>
                    <a:pt x="760" y="0"/>
                  </a:moveTo>
                  <a:cubicBezTo>
                    <a:pt x="701" y="20"/>
                    <a:pt x="623" y="39"/>
                    <a:pt x="565" y="39"/>
                  </a:cubicBezTo>
                  <a:cubicBezTo>
                    <a:pt x="429" y="97"/>
                    <a:pt x="312" y="156"/>
                    <a:pt x="215" y="272"/>
                  </a:cubicBezTo>
                  <a:cubicBezTo>
                    <a:pt x="176" y="331"/>
                    <a:pt x="137" y="389"/>
                    <a:pt x="98" y="428"/>
                  </a:cubicBezTo>
                  <a:cubicBezTo>
                    <a:pt x="40" y="564"/>
                    <a:pt x="1" y="700"/>
                    <a:pt x="20" y="836"/>
                  </a:cubicBezTo>
                  <a:lnTo>
                    <a:pt x="20" y="953"/>
                  </a:lnTo>
                  <a:cubicBezTo>
                    <a:pt x="20" y="1070"/>
                    <a:pt x="40" y="1167"/>
                    <a:pt x="98" y="1264"/>
                  </a:cubicBezTo>
                  <a:cubicBezTo>
                    <a:pt x="137" y="1362"/>
                    <a:pt x="195" y="1439"/>
                    <a:pt x="273" y="1498"/>
                  </a:cubicBezTo>
                  <a:cubicBezTo>
                    <a:pt x="351" y="1576"/>
                    <a:pt x="448" y="1634"/>
                    <a:pt x="546" y="1653"/>
                  </a:cubicBezTo>
                  <a:cubicBezTo>
                    <a:pt x="643" y="1692"/>
                    <a:pt x="740" y="1712"/>
                    <a:pt x="857" y="1712"/>
                  </a:cubicBezTo>
                  <a:cubicBezTo>
                    <a:pt x="915" y="1692"/>
                    <a:pt x="993" y="1692"/>
                    <a:pt x="1071" y="1673"/>
                  </a:cubicBezTo>
                  <a:cubicBezTo>
                    <a:pt x="1187" y="1634"/>
                    <a:pt x="1304" y="1556"/>
                    <a:pt x="1401" y="1439"/>
                  </a:cubicBezTo>
                  <a:cubicBezTo>
                    <a:pt x="1440" y="1400"/>
                    <a:pt x="1479" y="1342"/>
                    <a:pt x="1518" y="1284"/>
                  </a:cubicBezTo>
                  <a:cubicBezTo>
                    <a:pt x="1576" y="1148"/>
                    <a:pt x="1615" y="1012"/>
                    <a:pt x="1615" y="875"/>
                  </a:cubicBezTo>
                  <a:lnTo>
                    <a:pt x="1596" y="759"/>
                  </a:lnTo>
                  <a:cubicBezTo>
                    <a:pt x="1596" y="661"/>
                    <a:pt x="1576" y="545"/>
                    <a:pt x="1518" y="467"/>
                  </a:cubicBezTo>
                  <a:cubicBezTo>
                    <a:pt x="1479" y="370"/>
                    <a:pt x="1421" y="272"/>
                    <a:pt x="1343" y="214"/>
                  </a:cubicBezTo>
                  <a:cubicBezTo>
                    <a:pt x="1265" y="136"/>
                    <a:pt x="1168" y="97"/>
                    <a:pt x="1071" y="58"/>
                  </a:cubicBezTo>
                  <a:cubicBezTo>
                    <a:pt x="973" y="20"/>
                    <a:pt x="876" y="0"/>
                    <a:pt x="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447;p34"/>
            <p:cNvSpPr/>
            <p:nvPr/>
          </p:nvSpPr>
          <p:spPr>
            <a:xfrm>
              <a:off x="-9852250" y="5119613"/>
              <a:ext cx="45725" cy="45725"/>
            </a:xfrm>
            <a:custGeom>
              <a:avLst/>
              <a:gdLst/>
              <a:ahLst/>
              <a:cxnLst/>
              <a:rect l="l" t="t" r="r" b="b"/>
              <a:pathLst>
                <a:path w="1829" h="1829" extrusionOk="0">
                  <a:moveTo>
                    <a:pt x="992" y="1"/>
                  </a:moveTo>
                  <a:cubicBezTo>
                    <a:pt x="914" y="20"/>
                    <a:pt x="837" y="40"/>
                    <a:pt x="778" y="40"/>
                  </a:cubicBezTo>
                  <a:cubicBezTo>
                    <a:pt x="642" y="79"/>
                    <a:pt x="525" y="156"/>
                    <a:pt x="428" y="273"/>
                  </a:cubicBezTo>
                  <a:cubicBezTo>
                    <a:pt x="370" y="351"/>
                    <a:pt x="292" y="429"/>
                    <a:pt x="214" y="506"/>
                  </a:cubicBezTo>
                  <a:cubicBezTo>
                    <a:pt x="156" y="584"/>
                    <a:pt x="98" y="662"/>
                    <a:pt x="78" y="759"/>
                  </a:cubicBezTo>
                  <a:cubicBezTo>
                    <a:pt x="20" y="856"/>
                    <a:pt x="0" y="973"/>
                    <a:pt x="20" y="1070"/>
                  </a:cubicBezTo>
                  <a:cubicBezTo>
                    <a:pt x="20" y="1187"/>
                    <a:pt x="39" y="1284"/>
                    <a:pt x="98" y="1382"/>
                  </a:cubicBezTo>
                  <a:cubicBezTo>
                    <a:pt x="136" y="1479"/>
                    <a:pt x="195" y="1557"/>
                    <a:pt x="273" y="1615"/>
                  </a:cubicBezTo>
                  <a:cubicBezTo>
                    <a:pt x="331" y="1654"/>
                    <a:pt x="389" y="1693"/>
                    <a:pt x="448" y="1732"/>
                  </a:cubicBezTo>
                  <a:cubicBezTo>
                    <a:pt x="564" y="1810"/>
                    <a:pt x="700" y="1829"/>
                    <a:pt x="856" y="1829"/>
                  </a:cubicBezTo>
                  <a:cubicBezTo>
                    <a:pt x="914" y="1810"/>
                    <a:pt x="992" y="1810"/>
                    <a:pt x="1070" y="1790"/>
                  </a:cubicBezTo>
                  <a:cubicBezTo>
                    <a:pt x="1187" y="1751"/>
                    <a:pt x="1303" y="1673"/>
                    <a:pt x="1401" y="1576"/>
                  </a:cubicBezTo>
                  <a:cubicBezTo>
                    <a:pt x="1478" y="1498"/>
                    <a:pt x="1537" y="1421"/>
                    <a:pt x="1615" y="1343"/>
                  </a:cubicBezTo>
                  <a:cubicBezTo>
                    <a:pt x="1692" y="1265"/>
                    <a:pt x="1731" y="1168"/>
                    <a:pt x="1770" y="1070"/>
                  </a:cubicBezTo>
                  <a:cubicBezTo>
                    <a:pt x="1809" y="973"/>
                    <a:pt x="1829" y="876"/>
                    <a:pt x="1829" y="759"/>
                  </a:cubicBezTo>
                  <a:cubicBezTo>
                    <a:pt x="1809" y="643"/>
                    <a:pt x="1790" y="545"/>
                    <a:pt x="1731" y="448"/>
                  </a:cubicBezTo>
                  <a:cubicBezTo>
                    <a:pt x="1692" y="351"/>
                    <a:pt x="1634" y="273"/>
                    <a:pt x="1556" y="215"/>
                  </a:cubicBezTo>
                  <a:cubicBezTo>
                    <a:pt x="1498" y="176"/>
                    <a:pt x="1440" y="137"/>
                    <a:pt x="1381" y="98"/>
                  </a:cubicBezTo>
                  <a:cubicBezTo>
                    <a:pt x="1265" y="20"/>
                    <a:pt x="1128" y="1"/>
                    <a:pt x="9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448;p34"/>
            <p:cNvSpPr/>
            <p:nvPr/>
          </p:nvSpPr>
          <p:spPr>
            <a:xfrm>
              <a:off x="-10012225" y="5049613"/>
              <a:ext cx="57400" cy="54175"/>
            </a:xfrm>
            <a:custGeom>
              <a:avLst/>
              <a:gdLst/>
              <a:ahLst/>
              <a:cxnLst/>
              <a:rect l="l" t="t" r="r" b="b"/>
              <a:pathLst>
                <a:path w="2296" h="2167" extrusionOk="0">
                  <a:moveTo>
                    <a:pt x="1187" y="0"/>
                  </a:moveTo>
                  <a:cubicBezTo>
                    <a:pt x="1070" y="0"/>
                    <a:pt x="953" y="19"/>
                    <a:pt x="856" y="39"/>
                  </a:cubicBezTo>
                  <a:cubicBezTo>
                    <a:pt x="817" y="58"/>
                    <a:pt x="798" y="58"/>
                    <a:pt x="778" y="58"/>
                  </a:cubicBezTo>
                  <a:cubicBezTo>
                    <a:pt x="740" y="78"/>
                    <a:pt x="701" y="97"/>
                    <a:pt x="681" y="117"/>
                  </a:cubicBezTo>
                  <a:cubicBezTo>
                    <a:pt x="642" y="136"/>
                    <a:pt x="603" y="156"/>
                    <a:pt x="564" y="175"/>
                  </a:cubicBezTo>
                  <a:cubicBezTo>
                    <a:pt x="545" y="175"/>
                    <a:pt x="526" y="194"/>
                    <a:pt x="506" y="194"/>
                  </a:cubicBezTo>
                  <a:cubicBezTo>
                    <a:pt x="467" y="253"/>
                    <a:pt x="389" y="292"/>
                    <a:pt x="351" y="350"/>
                  </a:cubicBezTo>
                  <a:cubicBezTo>
                    <a:pt x="331" y="350"/>
                    <a:pt x="331" y="370"/>
                    <a:pt x="331" y="370"/>
                  </a:cubicBezTo>
                  <a:cubicBezTo>
                    <a:pt x="253" y="447"/>
                    <a:pt x="195" y="525"/>
                    <a:pt x="156" y="622"/>
                  </a:cubicBezTo>
                  <a:cubicBezTo>
                    <a:pt x="39" y="856"/>
                    <a:pt x="0" y="1148"/>
                    <a:pt x="98" y="1420"/>
                  </a:cubicBezTo>
                  <a:cubicBezTo>
                    <a:pt x="117" y="1517"/>
                    <a:pt x="176" y="1595"/>
                    <a:pt x="253" y="1673"/>
                  </a:cubicBezTo>
                  <a:cubicBezTo>
                    <a:pt x="273" y="1712"/>
                    <a:pt x="292" y="1770"/>
                    <a:pt x="312" y="1809"/>
                  </a:cubicBezTo>
                  <a:cubicBezTo>
                    <a:pt x="389" y="1925"/>
                    <a:pt x="487" y="2003"/>
                    <a:pt x="603" y="2081"/>
                  </a:cubicBezTo>
                  <a:cubicBezTo>
                    <a:pt x="681" y="2101"/>
                    <a:pt x="740" y="2120"/>
                    <a:pt x="798" y="2139"/>
                  </a:cubicBezTo>
                  <a:cubicBezTo>
                    <a:pt x="868" y="2157"/>
                    <a:pt x="934" y="2167"/>
                    <a:pt x="998" y="2167"/>
                  </a:cubicBezTo>
                  <a:cubicBezTo>
                    <a:pt x="1076" y="2167"/>
                    <a:pt x="1151" y="2152"/>
                    <a:pt x="1226" y="2120"/>
                  </a:cubicBezTo>
                  <a:cubicBezTo>
                    <a:pt x="1265" y="2120"/>
                    <a:pt x="1284" y="2101"/>
                    <a:pt x="1323" y="2101"/>
                  </a:cubicBezTo>
                  <a:cubicBezTo>
                    <a:pt x="1420" y="2062"/>
                    <a:pt x="1518" y="2003"/>
                    <a:pt x="1595" y="1964"/>
                  </a:cubicBezTo>
                  <a:cubicBezTo>
                    <a:pt x="1615" y="1945"/>
                    <a:pt x="1654" y="1925"/>
                    <a:pt x="1673" y="1906"/>
                  </a:cubicBezTo>
                  <a:cubicBezTo>
                    <a:pt x="1751" y="1848"/>
                    <a:pt x="1829" y="1770"/>
                    <a:pt x="1907" y="1712"/>
                  </a:cubicBezTo>
                  <a:cubicBezTo>
                    <a:pt x="1926" y="1673"/>
                    <a:pt x="1945" y="1653"/>
                    <a:pt x="1965" y="1634"/>
                  </a:cubicBezTo>
                  <a:cubicBezTo>
                    <a:pt x="2023" y="1537"/>
                    <a:pt x="2082" y="1459"/>
                    <a:pt x="2140" y="1381"/>
                  </a:cubicBezTo>
                  <a:cubicBezTo>
                    <a:pt x="2159" y="1342"/>
                    <a:pt x="2159" y="1323"/>
                    <a:pt x="2179" y="1284"/>
                  </a:cubicBezTo>
                  <a:cubicBezTo>
                    <a:pt x="2218" y="1186"/>
                    <a:pt x="2257" y="1089"/>
                    <a:pt x="2276" y="992"/>
                  </a:cubicBezTo>
                  <a:cubicBezTo>
                    <a:pt x="2295" y="895"/>
                    <a:pt x="2295" y="778"/>
                    <a:pt x="2276" y="681"/>
                  </a:cubicBezTo>
                  <a:cubicBezTo>
                    <a:pt x="2257" y="564"/>
                    <a:pt x="2218" y="467"/>
                    <a:pt x="2159" y="389"/>
                  </a:cubicBezTo>
                  <a:lnTo>
                    <a:pt x="2023" y="233"/>
                  </a:lnTo>
                  <a:cubicBezTo>
                    <a:pt x="1926" y="136"/>
                    <a:pt x="1809" y="78"/>
                    <a:pt x="1673" y="39"/>
                  </a:cubicBezTo>
                  <a:cubicBezTo>
                    <a:pt x="1615" y="39"/>
                    <a:pt x="1576" y="19"/>
                    <a:pt x="1518" y="19"/>
                  </a:cubicBezTo>
                  <a:cubicBezTo>
                    <a:pt x="1459" y="19"/>
                    <a:pt x="1420" y="0"/>
                    <a:pt x="13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449;p34"/>
            <p:cNvSpPr/>
            <p:nvPr/>
          </p:nvSpPr>
          <p:spPr>
            <a:xfrm>
              <a:off x="-10177550" y="4963538"/>
              <a:ext cx="51575" cy="56550"/>
            </a:xfrm>
            <a:custGeom>
              <a:avLst/>
              <a:gdLst/>
              <a:ahLst/>
              <a:cxnLst/>
              <a:rect l="l" t="t" r="r" b="b"/>
              <a:pathLst>
                <a:path w="2063" h="2262" extrusionOk="0">
                  <a:moveTo>
                    <a:pt x="1070" y="0"/>
                  </a:moveTo>
                  <a:cubicBezTo>
                    <a:pt x="973" y="20"/>
                    <a:pt x="876" y="39"/>
                    <a:pt x="779" y="59"/>
                  </a:cubicBezTo>
                  <a:cubicBezTo>
                    <a:pt x="701" y="98"/>
                    <a:pt x="623" y="137"/>
                    <a:pt x="565" y="176"/>
                  </a:cubicBezTo>
                  <a:cubicBezTo>
                    <a:pt x="545" y="176"/>
                    <a:pt x="526" y="195"/>
                    <a:pt x="526" y="195"/>
                  </a:cubicBezTo>
                  <a:cubicBezTo>
                    <a:pt x="448" y="253"/>
                    <a:pt x="370" y="312"/>
                    <a:pt x="312" y="389"/>
                  </a:cubicBezTo>
                  <a:cubicBezTo>
                    <a:pt x="292" y="389"/>
                    <a:pt x="292" y="409"/>
                    <a:pt x="273" y="409"/>
                  </a:cubicBezTo>
                  <a:cubicBezTo>
                    <a:pt x="234" y="487"/>
                    <a:pt x="176" y="545"/>
                    <a:pt x="137" y="623"/>
                  </a:cubicBezTo>
                  <a:cubicBezTo>
                    <a:pt x="137" y="623"/>
                    <a:pt x="117" y="642"/>
                    <a:pt x="117" y="662"/>
                  </a:cubicBezTo>
                  <a:cubicBezTo>
                    <a:pt x="78" y="720"/>
                    <a:pt x="59" y="798"/>
                    <a:pt x="40" y="876"/>
                  </a:cubicBezTo>
                  <a:cubicBezTo>
                    <a:pt x="1" y="973"/>
                    <a:pt x="1" y="1090"/>
                    <a:pt x="1" y="1187"/>
                  </a:cubicBezTo>
                  <a:cubicBezTo>
                    <a:pt x="1" y="1284"/>
                    <a:pt x="40" y="1381"/>
                    <a:pt x="98" y="1479"/>
                  </a:cubicBezTo>
                  <a:cubicBezTo>
                    <a:pt x="117" y="1537"/>
                    <a:pt x="137" y="1576"/>
                    <a:pt x="176" y="1634"/>
                  </a:cubicBezTo>
                  <a:cubicBezTo>
                    <a:pt x="195" y="1693"/>
                    <a:pt x="215" y="1751"/>
                    <a:pt x="234" y="1809"/>
                  </a:cubicBezTo>
                  <a:cubicBezTo>
                    <a:pt x="273" y="1907"/>
                    <a:pt x="331" y="1984"/>
                    <a:pt x="409" y="2062"/>
                  </a:cubicBezTo>
                  <a:lnTo>
                    <a:pt x="584" y="2179"/>
                  </a:lnTo>
                  <a:cubicBezTo>
                    <a:pt x="696" y="2227"/>
                    <a:pt x="808" y="2262"/>
                    <a:pt x="920" y="2262"/>
                  </a:cubicBezTo>
                  <a:cubicBezTo>
                    <a:pt x="944" y="2262"/>
                    <a:pt x="968" y="2260"/>
                    <a:pt x="993" y="2257"/>
                  </a:cubicBezTo>
                  <a:lnTo>
                    <a:pt x="1207" y="2218"/>
                  </a:lnTo>
                  <a:cubicBezTo>
                    <a:pt x="1343" y="2179"/>
                    <a:pt x="1440" y="2101"/>
                    <a:pt x="1537" y="2004"/>
                  </a:cubicBezTo>
                  <a:cubicBezTo>
                    <a:pt x="1615" y="1907"/>
                    <a:pt x="1693" y="1790"/>
                    <a:pt x="1771" y="1693"/>
                  </a:cubicBezTo>
                  <a:cubicBezTo>
                    <a:pt x="1809" y="1634"/>
                    <a:pt x="1829" y="1595"/>
                    <a:pt x="1868" y="1537"/>
                  </a:cubicBezTo>
                  <a:cubicBezTo>
                    <a:pt x="1907" y="1420"/>
                    <a:pt x="1965" y="1304"/>
                    <a:pt x="2004" y="1187"/>
                  </a:cubicBezTo>
                  <a:cubicBezTo>
                    <a:pt x="2023" y="1109"/>
                    <a:pt x="2043" y="1051"/>
                    <a:pt x="2043" y="992"/>
                  </a:cubicBezTo>
                  <a:cubicBezTo>
                    <a:pt x="2043" y="915"/>
                    <a:pt x="2062" y="856"/>
                    <a:pt x="2062" y="778"/>
                  </a:cubicBezTo>
                  <a:cubicBezTo>
                    <a:pt x="2062" y="662"/>
                    <a:pt x="2043" y="564"/>
                    <a:pt x="1985" y="467"/>
                  </a:cubicBezTo>
                  <a:cubicBezTo>
                    <a:pt x="1965" y="409"/>
                    <a:pt x="1926" y="351"/>
                    <a:pt x="1868" y="312"/>
                  </a:cubicBezTo>
                  <a:cubicBezTo>
                    <a:pt x="1809" y="214"/>
                    <a:pt x="1732" y="156"/>
                    <a:pt x="1634" y="117"/>
                  </a:cubicBezTo>
                  <a:cubicBezTo>
                    <a:pt x="1557" y="78"/>
                    <a:pt x="1479" y="39"/>
                    <a:pt x="1401" y="20"/>
                  </a:cubicBezTo>
                  <a:lnTo>
                    <a:pt x="1362" y="20"/>
                  </a:lnTo>
                  <a:cubicBezTo>
                    <a:pt x="1284" y="20"/>
                    <a:pt x="1168" y="0"/>
                    <a:pt x="10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34"/>
            <p:cNvSpPr/>
            <p:nvPr/>
          </p:nvSpPr>
          <p:spPr>
            <a:xfrm>
              <a:off x="-10026825" y="4903538"/>
              <a:ext cx="40400" cy="45425"/>
            </a:xfrm>
            <a:custGeom>
              <a:avLst/>
              <a:gdLst/>
              <a:ahLst/>
              <a:cxnLst/>
              <a:rect l="l" t="t" r="r" b="b"/>
              <a:pathLst>
                <a:path w="1616" h="1817" extrusionOk="0">
                  <a:moveTo>
                    <a:pt x="841" y="1"/>
                  </a:moveTo>
                  <a:cubicBezTo>
                    <a:pt x="813" y="1"/>
                    <a:pt x="786" y="3"/>
                    <a:pt x="760" y="8"/>
                  </a:cubicBezTo>
                  <a:cubicBezTo>
                    <a:pt x="682" y="8"/>
                    <a:pt x="623" y="28"/>
                    <a:pt x="546" y="47"/>
                  </a:cubicBezTo>
                  <a:cubicBezTo>
                    <a:pt x="409" y="86"/>
                    <a:pt x="293" y="164"/>
                    <a:pt x="195" y="261"/>
                  </a:cubicBezTo>
                  <a:cubicBezTo>
                    <a:pt x="157" y="319"/>
                    <a:pt x="118" y="378"/>
                    <a:pt x="79" y="436"/>
                  </a:cubicBezTo>
                  <a:cubicBezTo>
                    <a:pt x="20" y="553"/>
                    <a:pt x="1" y="689"/>
                    <a:pt x="1" y="825"/>
                  </a:cubicBezTo>
                  <a:lnTo>
                    <a:pt x="1" y="1058"/>
                  </a:lnTo>
                  <a:cubicBezTo>
                    <a:pt x="20" y="1175"/>
                    <a:pt x="40" y="1272"/>
                    <a:pt x="98" y="1350"/>
                  </a:cubicBezTo>
                  <a:cubicBezTo>
                    <a:pt x="137" y="1447"/>
                    <a:pt x="195" y="1545"/>
                    <a:pt x="273" y="1603"/>
                  </a:cubicBezTo>
                  <a:cubicBezTo>
                    <a:pt x="351" y="1681"/>
                    <a:pt x="429" y="1739"/>
                    <a:pt x="526" y="1759"/>
                  </a:cubicBezTo>
                  <a:cubicBezTo>
                    <a:pt x="623" y="1798"/>
                    <a:pt x="740" y="1817"/>
                    <a:pt x="837" y="1817"/>
                  </a:cubicBezTo>
                  <a:cubicBezTo>
                    <a:pt x="915" y="1798"/>
                    <a:pt x="993" y="1778"/>
                    <a:pt x="1051" y="1778"/>
                  </a:cubicBezTo>
                  <a:cubicBezTo>
                    <a:pt x="1187" y="1720"/>
                    <a:pt x="1304" y="1661"/>
                    <a:pt x="1401" y="1545"/>
                  </a:cubicBezTo>
                  <a:lnTo>
                    <a:pt x="1518" y="1389"/>
                  </a:lnTo>
                  <a:cubicBezTo>
                    <a:pt x="1576" y="1253"/>
                    <a:pt x="1615" y="1117"/>
                    <a:pt x="1596" y="981"/>
                  </a:cubicBezTo>
                  <a:lnTo>
                    <a:pt x="1596" y="747"/>
                  </a:lnTo>
                  <a:cubicBezTo>
                    <a:pt x="1596" y="650"/>
                    <a:pt x="1557" y="553"/>
                    <a:pt x="1499" y="456"/>
                  </a:cubicBezTo>
                  <a:cubicBezTo>
                    <a:pt x="1460" y="358"/>
                    <a:pt x="1401" y="280"/>
                    <a:pt x="1324" y="203"/>
                  </a:cubicBezTo>
                  <a:cubicBezTo>
                    <a:pt x="1246" y="125"/>
                    <a:pt x="1168" y="86"/>
                    <a:pt x="1071" y="47"/>
                  </a:cubicBezTo>
                  <a:cubicBezTo>
                    <a:pt x="1000" y="19"/>
                    <a:pt x="918" y="1"/>
                    <a:pt x="8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34"/>
            <p:cNvSpPr/>
            <p:nvPr/>
          </p:nvSpPr>
          <p:spPr>
            <a:xfrm>
              <a:off x="-9806075" y="4950738"/>
              <a:ext cx="60825" cy="68450"/>
            </a:xfrm>
            <a:custGeom>
              <a:avLst/>
              <a:gdLst/>
              <a:ahLst/>
              <a:cxnLst/>
              <a:rect l="l" t="t" r="r" b="b"/>
              <a:pathLst>
                <a:path w="2433" h="2738" extrusionOk="0">
                  <a:moveTo>
                    <a:pt x="1449" y="1"/>
                  </a:moveTo>
                  <a:cubicBezTo>
                    <a:pt x="1344" y="1"/>
                    <a:pt x="1236" y="16"/>
                    <a:pt x="1129" y="46"/>
                  </a:cubicBezTo>
                  <a:cubicBezTo>
                    <a:pt x="915" y="104"/>
                    <a:pt x="740" y="240"/>
                    <a:pt x="584" y="396"/>
                  </a:cubicBezTo>
                  <a:cubicBezTo>
                    <a:pt x="487" y="474"/>
                    <a:pt x="429" y="551"/>
                    <a:pt x="371" y="649"/>
                  </a:cubicBezTo>
                  <a:cubicBezTo>
                    <a:pt x="293" y="746"/>
                    <a:pt x="215" y="843"/>
                    <a:pt x="157" y="940"/>
                  </a:cubicBezTo>
                  <a:cubicBezTo>
                    <a:pt x="157" y="979"/>
                    <a:pt x="137" y="999"/>
                    <a:pt x="137" y="1018"/>
                  </a:cubicBezTo>
                  <a:cubicBezTo>
                    <a:pt x="98" y="1115"/>
                    <a:pt x="59" y="1193"/>
                    <a:pt x="40" y="1290"/>
                  </a:cubicBezTo>
                  <a:cubicBezTo>
                    <a:pt x="20" y="1349"/>
                    <a:pt x="20" y="1407"/>
                    <a:pt x="20" y="1465"/>
                  </a:cubicBezTo>
                  <a:cubicBezTo>
                    <a:pt x="20" y="1524"/>
                    <a:pt x="1" y="1563"/>
                    <a:pt x="1" y="1602"/>
                  </a:cubicBezTo>
                  <a:cubicBezTo>
                    <a:pt x="1" y="1679"/>
                    <a:pt x="1" y="1757"/>
                    <a:pt x="20" y="1835"/>
                  </a:cubicBezTo>
                  <a:cubicBezTo>
                    <a:pt x="40" y="1952"/>
                    <a:pt x="59" y="2049"/>
                    <a:pt x="137" y="2127"/>
                  </a:cubicBezTo>
                  <a:cubicBezTo>
                    <a:pt x="137" y="2146"/>
                    <a:pt x="157" y="2166"/>
                    <a:pt x="157" y="2166"/>
                  </a:cubicBezTo>
                  <a:cubicBezTo>
                    <a:pt x="215" y="2263"/>
                    <a:pt x="273" y="2360"/>
                    <a:pt x="371" y="2457"/>
                  </a:cubicBezTo>
                  <a:cubicBezTo>
                    <a:pt x="448" y="2535"/>
                    <a:pt x="546" y="2594"/>
                    <a:pt x="662" y="2652"/>
                  </a:cubicBezTo>
                  <a:cubicBezTo>
                    <a:pt x="740" y="2691"/>
                    <a:pt x="857" y="2730"/>
                    <a:pt x="954" y="2730"/>
                  </a:cubicBezTo>
                  <a:cubicBezTo>
                    <a:pt x="985" y="2735"/>
                    <a:pt x="1015" y="2737"/>
                    <a:pt x="1044" y="2737"/>
                  </a:cubicBezTo>
                  <a:cubicBezTo>
                    <a:pt x="1123" y="2737"/>
                    <a:pt x="1194" y="2719"/>
                    <a:pt x="1265" y="2691"/>
                  </a:cubicBezTo>
                  <a:cubicBezTo>
                    <a:pt x="1382" y="2671"/>
                    <a:pt x="1460" y="2613"/>
                    <a:pt x="1537" y="2535"/>
                  </a:cubicBezTo>
                  <a:cubicBezTo>
                    <a:pt x="1615" y="2477"/>
                    <a:pt x="1674" y="2399"/>
                    <a:pt x="1732" y="2302"/>
                  </a:cubicBezTo>
                  <a:cubicBezTo>
                    <a:pt x="1771" y="2205"/>
                    <a:pt x="1810" y="2088"/>
                    <a:pt x="1810" y="1971"/>
                  </a:cubicBezTo>
                  <a:cubicBezTo>
                    <a:pt x="1868" y="1932"/>
                    <a:pt x="1926" y="1874"/>
                    <a:pt x="1985" y="1816"/>
                  </a:cubicBezTo>
                  <a:cubicBezTo>
                    <a:pt x="2121" y="1699"/>
                    <a:pt x="2257" y="1563"/>
                    <a:pt x="2315" y="1388"/>
                  </a:cubicBezTo>
                  <a:cubicBezTo>
                    <a:pt x="2354" y="1310"/>
                    <a:pt x="2393" y="1232"/>
                    <a:pt x="2393" y="1135"/>
                  </a:cubicBezTo>
                  <a:cubicBezTo>
                    <a:pt x="2432" y="960"/>
                    <a:pt x="2432" y="843"/>
                    <a:pt x="2374" y="668"/>
                  </a:cubicBezTo>
                  <a:cubicBezTo>
                    <a:pt x="2374" y="649"/>
                    <a:pt x="2374" y="649"/>
                    <a:pt x="2354" y="629"/>
                  </a:cubicBezTo>
                  <a:cubicBezTo>
                    <a:pt x="2335" y="571"/>
                    <a:pt x="2296" y="474"/>
                    <a:pt x="2257" y="435"/>
                  </a:cubicBezTo>
                  <a:cubicBezTo>
                    <a:pt x="2218" y="357"/>
                    <a:pt x="2160" y="299"/>
                    <a:pt x="2102" y="240"/>
                  </a:cubicBezTo>
                  <a:cubicBezTo>
                    <a:pt x="1913" y="78"/>
                    <a:pt x="1687" y="1"/>
                    <a:pt x="14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452;p34"/>
            <p:cNvSpPr/>
            <p:nvPr/>
          </p:nvSpPr>
          <p:spPr>
            <a:xfrm>
              <a:off x="-9714650" y="5063038"/>
              <a:ext cx="49625" cy="51250"/>
            </a:xfrm>
            <a:custGeom>
              <a:avLst/>
              <a:gdLst/>
              <a:ahLst/>
              <a:cxnLst/>
              <a:rect l="l" t="t" r="r" b="b"/>
              <a:pathLst>
                <a:path w="1985" h="2050" extrusionOk="0">
                  <a:moveTo>
                    <a:pt x="1232" y="0"/>
                  </a:moveTo>
                  <a:cubicBezTo>
                    <a:pt x="1205" y="0"/>
                    <a:pt x="1177" y="3"/>
                    <a:pt x="1148" y="8"/>
                  </a:cubicBezTo>
                  <a:cubicBezTo>
                    <a:pt x="1051" y="8"/>
                    <a:pt x="934" y="8"/>
                    <a:pt x="837" y="27"/>
                  </a:cubicBezTo>
                  <a:cubicBezTo>
                    <a:pt x="681" y="27"/>
                    <a:pt x="545" y="66"/>
                    <a:pt x="428" y="144"/>
                  </a:cubicBezTo>
                  <a:cubicBezTo>
                    <a:pt x="312" y="222"/>
                    <a:pt x="234" y="319"/>
                    <a:pt x="156" y="455"/>
                  </a:cubicBezTo>
                  <a:cubicBezTo>
                    <a:pt x="137" y="513"/>
                    <a:pt x="98" y="591"/>
                    <a:pt x="78" y="669"/>
                  </a:cubicBezTo>
                  <a:cubicBezTo>
                    <a:pt x="78" y="688"/>
                    <a:pt x="78" y="708"/>
                    <a:pt x="59" y="727"/>
                  </a:cubicBezTo>
                  <a:cubicBezTo>
                    <a:pt x="59" y="805"/>
                    <a:pt x="39" y="883"/>
                    <a:pt x="39" y="980"/>
                  </a:cubicBezTo>
                  <a:cubicBezTo>
                    <a:pt x="39" y="980"/>
                    <a:pt x="39" y="1000"/>
                    <a:pt x="59" y="1000"/>
                  </a:cubicBezTo>
                  <a:cubicBezTo>
                    <a:pt x="20" y="1097"/>
                    <a:pt x="0" y="1194"/>
                    <a:pt x="0" y="1291"/>
                  </a:cubicBezTo>
                  <a:cubicBezTo>
                    <a:pt x="0" y="1408"/>
                    <a:pt x="39" y="1505"/>
                    <a:pt x="78" y="1602"/>
                  </a:cubicBezTo>
                  <a:cubicBezTo>
                    <a:pt x="117" y="1700"/>
                    <a:pt x="176" y="1777"/>
                    <a:pt x="273" y="1855"/>
                  </a:cubicBezTo>
                  <a:cubicBezTo>
                    <a:pt x="312" y="1894"/>
                    <a:pt x="370" y="1933"/>
                    <a:pt x="428" y="1972"/>
                  </a:cubicBezTo>
                  <a:cubicBezTo>
                    <a:pt x="565" y="2030"/>
                    <a:pt x="701" y="2050"/>
                    <a:pt x="837" y="2050"/>
                  </a:cubicBezTo>
                  <a:cubicBezTo>
                    <a:pt x="915" y="2030"/>
                    <a:pt x="973" y="2030"/>
                    <a:pt x="1051" y="2011"/>
                  </a:cubicBezTo>
                  <a:cubicBezTo>
                    <a:pt x="1187" y="1972"/>
                    <a:pt x="1284" y="1894"/>
                    <a:pt x="1381" y="1797"/>
                  </a:cubicBezTo>
                  <a:cubicBezTo>
                    <a:pt x="1420" y="1758"/>
                    <a:pt x="1459" y="1719"/>
                    <a:pt x="1479" y="1680"/>
                  </a:cubicBezTo>
                  <a:lnTo>
                    <a:pt x="1498" y="1661"/>
                  </a:lnTo>
                  <a:cubicBezTo>
                    <a:pt x="1518" y="1661"/>
                    <a:pt x="1518" y="1641"/>
                    <a:pt x="1518" y="1641"/>
                  </a:cubicBezTo>
                  <a:cubicBezTo>
                    <a:pt x="1615" y="1544"/>
                    <a:pt x="1693" y="1427"/>
                    <a:pt x="1770" y="1330"/>
                  </a:cubicBezTo>
                  <a:cubicBezTo>
                    <a:pt x="1809" y="1272"/>
                    <a:pt x="1848" y="1233"/>
                    <a:pt x="1887" y="1175"/>
                  </a:cubicBezTo>
                  <a:cubicBezTo>
                    <a:pt x="1926" y="1097"/>
                    <a:pt x="1945" y="1038"/>
                    <a:pt x="1965" y="980"/>
                  </a:cubicBezTo>
                  <a:cubicBezTo>
                    <a:pt x="1965" y="902"/>
                    <a:pt x="1984" y="824"/>
                    <a:pt x="1984" y="766"/>
                  </a:cubicBezTo>
                  <a:cubicBezTo>
                    <a:pt x="1984" y="649"/>
                    <a:pt x="1945" y="552"/>
                    <a:pt x="1907" y="455"/>
                  </a:cubicBezTo>
                  <a:cubicBezTo>
                    <a:pt x="1887" y="397"/>
                    <a:pt x="1848" y="338"/>
                    <a:pt x="1790" y="280"/>
                  </a:cubicBezTo>
                  <a:cubicBezTo>
                    <a:pt x="1751" y="222"/>
                    <a:pt x="1693" y="183"/>
                    <a:pt x="1634" y="144"/>
                  </a:cubicBezTo>
                  <a:cubicBezTo>
                    <a:pt x="1595" y="105"/>
                    <a:pt x="1518" y="66"/>
                    <a:pt x="1459" y="66"/>
                  </a:cubicBezTo>
                  <a:cubicBezTo>
                    <a:pt x="1386" y="22"/>
                    <a:pt x="1313" y="0"/>
                    <a:pt x="12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34"/>
            <p:cNvSpPr/>
            <p:nvPr/>
          </p:nvSpPr>
          <p:spPr>
            <a:xfrm>
              <a:off x="-9892125" y="5035363"/>
              <a:ext cx="45725" cy="40025"/>
            </a:xfrm>
            <a:custGeom>
              <a:avLst/>
              <a:gdLst/>
              <a:ahLst/>
              <a:cxnLst/>
              <a:rect l="l" t="t" r="r" b="b"/>
              <a:pathLst>
                <a:path w="1829" h="1601" extrusionOk="0">
                  <a:moveTo>
                    <a:pt x="1054" y="1"/>
                  </a:moveTo>
                  <a:cubicBezTo>
                    <a:pt x="1027" y="1"/>
                    <a:pt x="1000" y="3"/>
                    <a:pt x="973" y="6"/>
                  </a:cubicBezTo>
                  <a:lnTo>
                    <a:pt x="759" y="6"/>
                  </a:lnTo>
                  <a:cubicBezTo>
                    <a:pt x="642" y="6"/>
                    <a:pt x="545" y="45"/>
                    <a:pt x="448" y="84"/>
                  </a:cubicBezTo>
                  <a:cubicBezTo>
                    <a:pt x="351" y="123"/>
                    <a:pt x="273" y="181"/>
                    <a:pt x="214" y="259"/>
                  </a:cubicBezTo>
                  <a:cubicBezTo>
                    <a:pt x="137" y="337"/>
                    <a:pt x="78" y="434"/>
                    <a:pt x="59" y="531"/>
                  </a:cubicBezTo>
                  <a:cubicBezTo>
                    <a:pt x="0" y="628"/>
                    <a:pt x="0" y="726"/>
                    <a:pt x="0" y="842"/>
                  </a:cubicBezTo>
                  <a:cubicBezTo>
                    <a:pt x="20" y="920"/>
                    <a:pt x="20" y="978"/>
                    <a:pt x="39" y="1056"/>
                  </a:cubicBezTo>
                  <a:cubicBezTo>
                    <a:pt x="78" y="1192"/>
                    <a:pt x="156" y="1290"/>
                    <a:pt x="253" y="1387"/>
                  </a:cubicBezTo>
                  <a:cubicBezTo>
                    <a:pt x="312" y="1426"/>
                    <a:pt x="370" y="1465"/>
                    <a:pt x="428" y="1504"/>
                  </a:cubicBezTo>
                  <a:cubicBezTo>
                    <a:pt x="564" y="1581"/>
                    <a:pt x="701" y="1601"/>
                    <a:pt x="837" y="1601"/>
                  </a:cubicBezTo>
                  <a:cubicBezTo>
                    <a:pt x="915" y="1601"/>
                    <a:pt x="992" y="1581"/>
                    <a:pt x="1051" y="1581"/>
                  </a:cubicBezTo>
                  <a:cubicBezTo>
                    <a:pt x="1167" y="1581"/>
                    <a:pt x="1265" y="1562"/>
                    <a:pt x="1362" y="1504"/>
                  </a:cubicBezTo>
                  <a:cubicBezTo>
                    <a:pt x="1459" y="1465"/>
                    <a:pt x="1537" y="1406"/>
                    <a:pt x="1615" y="1329"/>
                  </a:cubicBezTo>
                  <a:cubicBezTo>
                    <a:pt x="1693" y="1251"/>
                    <a:pt x="1731" y="1153"/>
                    <a:pt x="1770" y="1056"/>
                  </a:cubicBezTo>
                  <a:cubicBezTo>
                    <a:pt x="1809" y="959"/>
                    <a:pt x="1829" y="862"/>
                    <a:pt x="1809" y="745"/>
                  </a:cubicBezTo>
                  <a:lnTo>
                    <a:pt x="1770" y="551"/>
                  </a:lnTo>
                  <a:cubicBezTo>
                    <a:pt x="1731" y="414"/>
                    <a:pt x="1654" y="298"/>
                    <a:pt x="1556" y="200"/>
                  </a:cubicBezTo>
                  <a:cubicBezTo>
                    <a:pt x="1498" y="162"/>
                    <a:pt x="1440" y="123"/>
                    <a:pt x="1381" y="84"/>
                  </a:cubicBezTo>
                  <a:cubicBezTo>
                    <a:pt x="1285" y="36"/>
                    <a:pt x="1176" y="1"/>
                    <a:pt x="10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454;p34"/>
            <p:cNvSpPr/>
            <p:nvPr/>
          </p:nvSpPr>
          <p:spPr>
            <a:xfrm>
              <a:off x="-9567800" y="5161063"/>
              <a:ext cx="49625" cy="57275"/>
            </a:xfrm>
            <a:custGeom>
              <a:avLst/>
              <a:gdLst/>
              <a:ahLst/>
              <a:cxnLst/>
              <a:rect l="l" t="t" r="r" b="b"/>
              <a:pathLst>
                <a:path w="1985" h="2291" extrusionOk="0">
                  <a:moveTo>
                    <a:pt x="1199" y="1"/>
                  </a:moveTo>
                  <a:cubicBezTo>
                    <a:pt x="1148" y="1"/>
                    <a:pt x="1099" y="6"/>
                    <a:pt x="1050" y="15"/>
                  </a:cubicBezTo>
                  <a:cubicBezTo>
                    <a:pt x="934" y="35"/>
                    <a:pt x="837" y="74"/>
                    <a:pt x="759" y="132"/>
                  </a:cubicBezTo>
                  <a:cubicBezTo>
                    <a:pt x="642" y="210"/>
                    <a:pt x="545" y="307"/>
                    <a:pt x="448" y="404"/>
                  </a:cubicBezTo>
                  <a:cubicBezTo>
                    <a:pt x="428" y="424"/>
                    <a:pt x="409" y="443"/>
                    <a:pt x="389" y="482"/>
                  </a:cubicBezTo>
                  <a:cubicBezTo>
                    <a:pt x="350" y="502"/>
                    <a:pt x="311" y="521"/>
                    <a:pt x="292" y="560"/>
                  </a:cubicBezTo>
                  <a:cubicBezTo>
                    <a:pt x="195" y="618"/>
                    <a:pt x="136" y="696"/>
                    <a:pt x="97" y="793"/>
                  </a:cubicBezTo>
                  <a:cubicBezTo>
                    <a:pt x="39" y="891"/>
                    <a:pt x="20" y="988"/>
                    <a:pt x="20" y="1105"/>
                  </a:cubicBezTo>
                  <a:cubicBezTo>
                    <a:pt x="0" y="1182"/>
                    <a:pt x="0" y="1260"/>
                    <a:pt x="20" y="1318"/>
                  </a:cubicBezTo>
                  <a:cubicBezTo>
                    <a:pt x="0" y="1435"/>
                    <a:pt x="0" y="1532"/>
                    <a:pt x="20" y="1649"/>
                  </a:cubicBezTo>
                  <a:cubicBezTo>
                    <a:pt x="39" y="1746"/>
                    <a:pt x="78" y="1844"/>
                    <a:pt x="136" y="1941"/>
                  </a:cubicBezTo>
                  <a:cubicBezTo>
                    <a:pt x="195" y="2019"/>
                    <a:pt x="253" y="2096"/>
                    <a:pt x="350" y="2135"/>
                  </a:cubicBezTo>
                  <a:cubicBezTo>
                    <a:pt x="428" y="2213"/>
                    <a:pt x="525" y="2252"/>
                    <a:pt x="623" y="2271"/>
                  </a:cubicBezTo>
                  <a:cubicBezTo>
                    <a:pt x="700" y="2271"/>
                    <a:pt x="778" y="2291"/>
                    <a:pt x="837" y="2291"/>
                  </a:cubicBezTo>
                  <a:cubicBezTo>
                    <a:pt x="992" y="2291"/>
                    <a:pt x="1109" y="2233"/>
                    <a:pt x="1245" y="2155"/>
                  </a:cubicBezTo>
                  <a:lnTo>
                    <a:pt x="1381" y="2038"/>
                  </a:lnTo>
                  <a:cubicBezTo>
                    <a:pt x="1478" y="1921"/>
                    <a:pt x="1556" y="1805"/>
                    <a:pt x="1576" y="1669"/>
                  </a:cubicBezTo>
                  <a:cubicBezTo>
                    <a:pt x="1576" y="1630"/>
                    <a:pt x="1595" y="1591"/>
                    <a:pt x="1595" y="1552"/>
                  </a:cubicBezTo>
                  <a:lnTo>
                    <a:pt x="1614" y="1552"/>
                  </a:lnTo>
                  <a:cubicBezTo>
                    <a:pt x="1634" y="1513"/>
                    <a:pt x="1673" y="1494"/>
                    <a:pt x="1712" y="1455"/>
                  </a:cubicBezTo>
                  <a:cubicBezTo>
                    <a:pt x="1751" y="1377"/>
                    <a:pt x="1809" y="1299"/>
                    <a:pt x="1848" y="1221"/>
                  </a:cubicBezTo>
                  <a:cubicBezTo>
                    <a:pt x="1867" y="1202"/>
                    <a:pt x="1887" y="1182"/>
                    <a:pt x="1887" y="1163"/>
                  </a:cubicBezTo>
                  <a:cubicBezTo>
                    <a:pt x="1926" y="1105"/>
                    <a:pt x="1945" y="1027"/>
                    <a:pt x="1965" y="968"/>
                  </a:cubicBezTo>
                  <a:cubicBezTo>
                    <a:pt x="1984" y="871"/>
                    <a:pt x="1984" y="754"/>
                    <a:pt x="1965" y="657"/>
                  </a:cubicBezTo>
                  <a:cubicBezTo>
                    <a:pt x="1965" y="579"/>
                    <a:pt x="1945" y="521"/>
                    <a:pt x="1906" y="463"/>
                  </a:cubicBezTo>
                  <a:cubicBezTo>
                    <a:pt x="1867" y="365"/>
                    <a:pt x="1809" y="268"/>
                    <a:pt x="1712" y="210"/>
                  </a:cubicBezTo>
                  <a:cubicBezTo>
                    <a:pt x="1673" y="171"/>
                    <a:pt x="1614" y="132"/>
                    <a:pt x="1556" y="93"/>
                  </a:cubicBezTo>
                  <a:cubicBezTo>
                    <a:pt x="1498" y="74"/>
                    <a:pt x="1420" y="35"/>
                    <a:pt x="1362" y="15"/>
                  </a:cubicBezTo>
                  <a:cubicBezTo>
                    <a:pt x="1303" y="6"/>
                    <a:pt x="1250" y="1"/>
                    <a:pt x="11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34"/>
            <p:cNvSpPr/>
            <p:nvPr/>
          </p:nvSpPr>
          <p:spPr>
            <a:xfrm>
              <a:off x="-9452075" y="5208588"/>
              <a:ext cx="51550" cy="54250"/>
            </a:xfrm>
            <a:custGeom>
              <a:avLst/>
              <a:gdLst/>
              <a:ahLst/>
              <a:cxnLst/>
              <a:rect l="l" t="t" r="r" b="b"/>
              <a:pathLst>
                <a:path w="2062" h="2170" extrusionOk="0">
                  <a:moveTo>
                    <a:pt x="1128" y="1"/>
                  </a:moveTo>
                  <a:cubicBezTo>
                    <a:pt x="1089" y="20"/>
                    <a:pt x="1031" y="20"/>
                    <a:pt x="992" y="40"/>
                  </a:cubicBezTo>
                  <a:cubicBezTo>
                    <a:pt x="953" y="40"/>
                    <a:pt x="895" y="40"/>
                    <a:pt x="856" y="59"/>
                  </a:cubicBezTo>
                  <a:cubicBezTo>
                    <a:pt x="836" y="59"/>
                    <a:pt x="817" y="79"/>
                    <a:pt x="798" y="79"/>
                  </a:cubicBezTo>
                  <a:cubicBezTo>
                    <a:pt x="739" y="118"/>
                    <a:pt x="661" y="137"/>
                    <a:pt x="584" y="176"/>
                  </a:cubicBezTo>
                  <a:cubicBezTo>
                    <a:pt x="584" y="195"/>
                    <a:pt x="564" y="195"/>
                    <a:pt x="545" y="215"/>
                  </a:cubicBezTo>
                  <a:cubicBezTo>
                    <a:pt x="486" y="254"/>
                    <a:pt x="428" y="312"/>
                    <a:pt x="370" y="370"/>
                  </a:cubicBezTo>
                  <a:cubicBezTo>
                    <a:pt x="350" y="390"/>
                    <a:pt x="331" y="409"/>
                    <a:pt x="311" y="429"/>
                  </a:cubicBezTo>
                  <a:cubicBezTo>
                    <a:pt x="253" y="487"/>
                    <a:pt x="214" y="565"/>
                    <a:pt x="175" y="623"/>
                  </a:cubicBezTo>
                  <a:cubicBezTo>
                    <a:pt x="156" y="643"/>
                    <a:pt x="156" y="662"/>
                    <a:pt x="136" y="662"/>
                  </a:cubicBezTo>
                  <a:cubicBezTo>
                    <a:pt x="136" y="682"/>
                    <a:pt x="136" y="701"/>
                    <a:pt x="117" y="701"/>
                  </a:cubicBezTo>
                  <a:cubicBezTo>
                    <a:pt x="97" y="779"/>
                    <a:pt x="58" y="857"/>
                    <a:pt x="39" y="935"/>
                  </a:cubicBezTo>
                  <a:cubicBezTo>
                    <a:pt x="20" y="993"/>
                    <a:pt x="20" y="1071"/>
                    <a:pt x="20" y="1129"/>
                  </a:cubicBezTo>
                  <a:cubicBezTo>
                    <a:pt x="20" y="1168"/>
                    <a:pt x="0" y="1226"/>
                    <a:pt x="0" y="1285"/>
                  </a:cubicBezTo>
                  <a:cubicBezTo>
                    <a:pt x="0" y="1285"/>
                    <a:pt x="0" y="1304"/>
                    <a:pt x="0" y="1304"/>
                  </a:cubicBezTo>
                  <a:cubicBezTo>
                    <a:pt x="20" y="1382"/>
                    <a:pt x="39" y="1460"/>
                    <a:pt x="58" y="1537"/>
                  </a:cubicBezTo>
                  <a:cubicBezTo>
                    <a:pt x="58" y="1557"/>
                    <a:pt x="58" y="1557"/>
                    <a:pt x="58" y="1576"/>
                  </a:cubicBezTo>
                  <a:cubicBezTo>
                    <a:pt x="58" y="1596"/>
                    <a:pt x="58" y="1596"/>
                    <a:pt x="78" y="1596"/>
                  </a:cubicBezTo>
                  <a:cubicBezTo>
                    <a:pt x="97" y="1674"/>
                    <a:pt x="136" y="1732"/>
                    <a:pt x="175" y="1810"/>
                  </a:cubicBezTo>
                  <a:cubicBezTo>
                    <a:pt x="234" y="1907"/>
                    <a:pt x="292" y="1965"/>
                    <a:pt x="389" y="2024"/>
                  </a:cubicBezTo>
                  <a:cubicBezTo>
                    <a:pt x="467" y="2082"/>
                    <a:pt x="564" y="2121"/>
                    <a:pt x="661" y="2140"/>
                  </a:cubicBezTo>
                  <a:cubicBezTo>
                    <a:pt x="720" y="2160"/>
                    <a:pt x="773" y="2170"/>
                    <a:pt x="824" y="2170"/>
                  </a:cubicBezTo>
                  <a:cubicBezTo>
                    <a:pt x="875" y="2170"/>
                    <a:pt x="924" y="2160"/>
                    <a:pt x="973" y="2140"/>
                  </a:cubicBezTo>
                  <a:cubicBezTo>
                    <a:pt x="1089" y="2140"/>
                    <a:pt x="1187" y="2101"/>
                    <a:pt x="1264" y="2043"/>
                  </a:cubicBezTo>
                  <a:cubicBezTo>
                    <a:pt x="1323" y="2004"/>
                    <a:pt x="1381" y="1946"/>
                    <a:pt x="1420" y="1907"/>
                  </a:cubicBezTo>
                  <a:cubicBezTo>
                    <a:pt x="1439" y="1907"/>
                    <a:pt x="1439" y="1907"/>
                    <a:pt x="1439" y="1888"/>
                  </a:cubicBezTo>
                  <a:lnTo>
                    <a:pt x="1459" y="1888"/>
                  </a:lnTo>
                  <a:cubicBezTo>
                    <a:pt x="1478" y="1868"/>
                    <a:pt x="1498" y="1868"/>
                    <a:pt x="1517" y="1849"/>
                  </a:cubicBezTo>
                  <a:cubicBezTo>
                    <a:pt x="1576" y="1790"/>
                    <a:pt x="1653" y="1732"/>
                    <a:pt x="1712" y="1674"/>
                  </a:cubicBezTo>
                  <a:cubicBezTo>
                    <a:pt x="1751" y="1635"/>
                    <a:pt x="1789" y="1576"/>
                    <a:pt x="1828" y="1537"/>
                  </a:cubicBezTo>
                  <a:cubicBezTo>
                    <a:pt x="1848" y="1479"/>
                    <a:pt x="1887" y="1440"/>
                    <a:pt x="1926" y="1382"/>
                  </a:cubicBezTo>
                  <a:cubicBezTo>
                    <a:pt x="1926" y="1382"/>
                    <a:pt x="1926" y="1362"/>
                    <a:pt x="1926" y="1343"/>
                  </a:cubicBezTo>
                  <a:cubicBezTo>
                    <a:pt x="1965" y="1285"/>
                    <a:pt x="1984" y="1207"/>
                    <a:pt x="2023" y="1129"/>
                  </a:cubicBezTo>
                  <a:cubicBezTo>
                    <a:pt x="2023" y="1110"/>
                    <a:pt x="2023" y="1071"/>
                    <a:pt x="2023" y="1051"/>
                  </a:cubicBezTo>
                  <a:cubicBezTo>
                    <a:pt x="2042" y="973"/>
                    <a:pt x="2042" y="896"/>
                    <a:pt x="2042" y="818"/>
                  </a:cubicBezTo>
                  <a:cubicBezTo>
                    <a:pt x="2062" y="798"/>
                    <a:pt x="2062" y="779"/>
                    <a:pt x="2062" y="759"/>
                  </a:cubicBezTo>
                  <a:lnTo>
                    <a:pt x="2023" y="565"/>
                  </a:lnTo>
                  <a:cubicBezTo>
                    <a:pt x="1984" y="448"/>
                    <a:pt x="1926" y="370"/>
                    <a:pt x="1867" y="293"/>
                  </a:cubicBezTo>
                  <a:cubicBezTo>
                    <a:pt x="1828" y="234"/>
                    <a:pt x="1770" y="195"/>
                    <a:pt x="1712" y="157"/>
                  </a:cubicBezTo>
                  <a:cubicBezTo>
                    <a:pt x="1634" y="98"/>
                    <a:pt x="1537" y="40"/>
                    <a:pt x="1439" y="20"/>
                  </a:cubicBezTo>
                  <a:cubicBezTo>
                    <a:pt x="1342" y="20"/>
                    <a:pt x="1225" y="1"/>
                    <a:pt x="11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34"/>
            <p:cNvSpPr/>
            <p:nvPr/>
          </p:nvSpPr>
          <p:spPr>
            <a:xfrm>
              <a:off x="-9528425" y="5003888"/>
              <a:ext cx="48175" cy="53525"/>
            </a:xfrm>
            <a:custGeom>
              <a:avLst/>
              <a:gdLst/>
              <a:ahLst/>
              <a:cxnLst/>
              <a:rect l="l" t="t" r="r" b="b"/>
              <a:pathLst>
                <a:path w="1927" h="2141" extrusionOk="0">
                  <a:moveTo>
                    <a:pt x="1051" y="1"/>
                  </a:moveTo>
                  <a:cubicBezTo>
                    <a:pt x="954" y="1"/>
                    <a:pt x="876" y="1"/>
                    <a:pt x="798" y="40"/>
                  </a:cubicBezTo>
                  <a:cubicBezTo>
                    <a:pt x="623" y="117"/>
                    <a:pt x="545" y="156"/>
                    <a:pt x="428" y="293"/>
                  </a:cubicBezTo>
                  <a:cubicBezTo>
                    <a:pt x="409" y="293"/>
                    <a:pt x="409" y="293"/>
                    <a:pt x="409" y="312"/>
                  </a:cubicBezTo>
                  <a:cubicBezTo>
                    <a:pt x="370" y="351"/>
                    <a:pt x="312" y="429"/>
                    <a:pt x="292" y="487"/>
                  </a:cubicBezTo>
                  <a:lnTo>
                    <a:pt x="273" y="487"/>
                  </a:lnTo>
                  <a:cubicBezTo>
                    <a:pt x="273" y="506"/>
                    <a:pt x="273" y="506"/>
                    <a:pt x="273" y="506"/>
                  </a:cubicBezTo>
                  <a:cubicBezTo>
                    <a:pt x="234" y="584"/>
                    <a:pt x="215" y="643"/>
                    <a:pt x="195" y="701"/>
                  </a:cubicBezTo>
                  <a:cubicBezTo>
                    <a:pt x="195" y="701"/>
                    <a:pt x="195" y="720"/>
                    <a:pt x="195" y="720"/>
                  </a:cubicBezTo>
                  <a:cubicBezTo>
                    <a:pt x="195" y="740"/>
                    <a:pt x="195" y="740"/>
                    <a:pt x="195" y="740"/>
                  </a:cubicBezTo>
                  <a:cubicBezTo>
                    <a:pt x="176" y="779"/>
                    <a:pt x="176" y="818"/>
                    <a:pt x="176" y="857"/>
                  </a:cubicBezTo>
                  <a:cubicBezTo>
                    <a:pt x="176" y="876"/>
                    <a:pt x="156" y="876"/>
                    <a:pt x="156" y="895"/>
                  </a:cubicBezTo>
                  <a:cubicBezTo>
                    <a:pt x="98" y="973"/>
                    <a:pt x="39" y="1070"/>
                    <a:pt x="20" y="1168"/>
                  </a:cubicBezTo>
                  <a:cubicBezTo>
                    <a:pt x="1" y="1265"/>
                    <a:pt x="1" y="1382"/>
                    <a:pt x="39" y="1479"/>
                  </a:cubicBezTo>
                  <a:cubicBezTo>
                    <a:pt x="39" y="1596"/>
                    <a:pt x="78" y="1693"/>
                    <a:pt x="137" y="1771"/>
                  </a:cubicBezTo>
                  <a:cubicBezTo>
                    <a:pt x="176" y="1829"/>
                    <a:pt x="234" y="1887"/>
                    <a:pt x="273" y="1926"/>
                  </a:cubicBezTo>
                  <a:cubicBezTo>
                    <a:pt x="370" y="2023"/>
                    <a:pt x="487" y="2082"/>
                    <a:pt x="623" y="2121"/>
                  </a:cubicBezTo>
                  <a:cubicBezTo>
                    <a:pt x="701" y="2121"/>
                    <a:pt x="779" y="2121"/>
                    <a:pt x="837" y="2140"/>
                  </a:cubicBezTo>
                  <a:cubicBezTo>
                    <a:pt x="992" y="2121"/>
                    <a:pt x="1129" y="2082"/>
                    <a:pt x="1245" y="2004"/>
                  </a:cubicBezTo>
                  <a:cubicBezTo>
                    <a:pt x="1265" y="1985"/>
                    <a:pt x="1284" y="1985"/>
                    <a:pt x="1323" y="1965"/>
                  </a:cubicBezTo>
                  <a:cubicBezTo>
                    <a:pt x="1323" y="1946"/>
                    <a:pt x="1343" y="1946"/>
                    <a:pt x="1343" y="1926"/>
                  </a:cubicBezTo>
                  <a:cubicBezTo>
                    <a:pt x="1401" y="1887"/>
                    <a:pt x="1479" y="1829"/>
                    <a:pt x="1537" y="1771"/>
                  </a:cubicBezTo>
                  <a:cubicBezTo>
                    <a:pt x="1557" y="1751"/>
                    <a:pt x="1576" y="1732"/>
                    <a:pt x="1595" y="1712"/>
                  </a:cubicBezTo>
                  <a:cubicBezTo>
                    <a:pt x="1634" y="1654"/>
                    <a:pt x="1673" y="1576"/>
                    <a:pt x="1712" y="1518"/>
                  </a:cubicBezTo>
                  <a:cubicBezTo>
                    <a:pt x="1732" y="1498"/>
                    <a:pt x="1732" y="1498"/>
                    <a:pt x="1751" y="1479"/>
                  </a:cubicBezTo>
                  <a:cubicBezTo>
                    <a:pt x="1751" y="1459"/>
                    <a:pt x="1770" y="1440"/>
                    <a:pt x="1790" y="1401"/>
                  </a:cubicBezTo>
                  <a:cubicBezTo>
                    <a:pt x="1829" y="1323"/>
                    <a:pt x="1848" y="1226"/>
                    <a:pt x="1887" y="1148"/>
                  </a:cubicBezTo>
                  <a:cubicBezTo>
                    <a:pt x="1887" y="1109"/>
                    <a:pt x="1887" y="1090"/>
                    <a:pt x="1887" y="1051"/>
                  </a:cubicBezTo>
                  <a:cubicBezTo>
                    <a:pt x="1907" y="954"/>
                    <a:pt x="1926" y="857"/>
                    <a:pt x="1926" y="759"/>
                  </a:cubicBezTo>
                  <a:cubicBezTo>
                    <a:pt x="1907" y="487"/>
                    <a:pt x="1732" y="215"/>
                    <a:pt x="1498" y="98"/>
                  </a:cubicBezTo>
                  <a:cubicBezTo>
                    <a:pt x="1420" y="59"/>
                    <a:pt x="1343" y="40"/>
                    <a:pt x="1284" y="20"/>
                  </a:cubicBezTo>
                  <a:lnTo>
                    <a:pt x="1265" y="20"/>
                  </a:lnTo>
                  <a:cubicBezTo>
                    <a:pt x="1226" y="1"/>
                    <a:pt x="1070" y="1"/>
                    <a:pt x="10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457;p34"/>
            <p:cNvSpPr/>
            <p:nvPr/>
          </p:nvSpPr>
          <p:spPr>
            <a:xfrm>
              <a:off x="-9535225" y="4873088"/>
              <a:ext cx="48650" cy="45075"/>
            </a:xfrm>
            <a:custGeom>
              <a:avLst/>
              <a:gdLst/>
              <a:ahLst/>
              <a:cxnLst/>
              <a:rect l="l" t="t" r="r" b="b"/>
              <a:pathLst>
                <a:path w="1946" h="1803" extrusionOk="0">
                  <a:moveTo>
                    <a:pt x="778" y="1"/>
                  </a:moveTo>
                  <a:cubicBezTo>
                    <a:pt x="720" y="20"/>
                    <a:pt x="642" y="20"/>
                    <a:pt x="564" y="40"/>
                  </a:cubicBezTo>
                  <a:lnTo>
                    <a:pt x="545" y="40"/>
                  </a:lnTo>
                  <a:cubicBezTo>
                    <a:pt x="448" y="79"/>
                    <a:pt x="350" y="137"/>
                    <a:pt x="292" y="195"/>
                  </a:cubicBezTo>
                  <a:cubicBezTo>
                    <a:pt x="195" y="273"/>
                    <a:pt x="136" y="351"/>
                    <a:pt x="98" y="429"/>
                  </a:cubicBezTo>
                  <a:cubicBezTo>
                    <a:pt x="39" y="526"/>
                    <a:pt x="0" y="623"/>
                    <a:pt x="0" y="740"/>
                  </a:cubicBezTo>
                  <a:cubicBezTo>
                    <a:pt x="0" y="837"/>
                    <a:pt x="0" y="954"/>
                    <a:pt x="39" y="1051"/>
                  </a:cubicBezTo>
                  <a:lnTo>
                    <a:pt x="136" y="1246"/>
                  </a:lnTo>
                  <a:cubicBezTo>
                    <a:pt x="214" y="1362"/>
                    <a:pt x="311" y="1440"/>
                    <a:pt x="428" y="1518"/>
                  </a:cubicBezTo>
                  <a:cubicBezTo>
                    <a:pt x="487" y="1537"/>
                    <a:pt x="525" y="1557"/>
                    <a:pt x="584" y="1557"/>
                  </a:cubicBezTo>
                  <a:cubicBezTo>
                    <a:pt x="623" y="1635"/>
                    <a:pt x="700" y="1674"/>
                    <a:pt x="778" y="1712"/>
                  </a:cubicBezTo>
                  <a:cubicBezTo>
                    <a:pt x="856" y="1771"/>
                    <a:pt x="973" y="1790"/>
                    <a:pt x="1070" y="1790"/>
                  </a:cubicBezTo>
                  <a:cubicBezTo>
                    <a:pt x="1118" y="1798"/>
                    <a:pt x="1163" y="1803"/>
                    <a:pt x="1206" y="1803"/>
                  </a:cubicBezTo>
                  <a:cubicBezTo>
                    <a:pt x="1267" y="1803"/>
                    <a:pt x="1324" y="1794"/>
                    <a:pt x="1381" y="1771"/>
                  </a:cubicBezTo>
                  <a:cubicBezTo>
                    <a:pt x="1459" y="1732"/>
                    <a:pt x="1517" y="1712"/>
                    <a:pt x="1576" y="1674"/>
                  </a:cubicBezTo>
                  <a:cubicBezTo>
                    <a:pt x="1692" y="1596"/>
                    <a:pt x="1790" y="1498"/>
                    <a:pt x="1848" y="1382"/>
                  </a:cubicBezTo>
                  <a:cubicBezTo>
                    <a:pt x="1867" y="1304"/>
                    <a:pt x="1887" y="1246"/>
                    <a:pt x="1906" y="1187"/>
                  </a:cubicBezTo>
                  <a:cubicBezTo>
                    <a:pt x="1945" y="1032"/>
                    <a:pt x="1945" y="896"/>
                    <a:pt x="1887" y="759"/>
                  </a:cubicBezTo>
                  <a:cubicBezTo>
                    <a:pt x="1887" y="759"/>
                    <a:pt x="1887" y="740"/>
                    <a:pt x="1887" y="740"/>
                  </a:cubicBezTo>
                  <a:cubicBezTo>
                    <a:pt x="1887" y="721"/>
                    <a:pt x="1887" y="721"/>
                    <a:pt x="1887" y="721"/>
                  </a:cubicBezTo>
                  <a:cubicBezTo>
                    <a:pt x="1848" y="662"/>
                    <a:pt x="1809" y="584"/>
                    <a:pt x="1790" y="526"/>
                  </a:cubicBezTo>
                  <a:cubicBezTo>
                    <a:pt x="1770" y="507"/>
                    <a:pt x="1770" y="487"/>
                    <a:pt x="1751" y="468"/>
                  </a:cubicBezTo>
                  <a:cubicBezTo>
                    <a:pt x="1712" y="409"/>
                    <a:pt x="1653" y="332"/>
                    <a:pt x="1595" y="273"/>
                  </a:cubicBezTo>
                  <a:cubicBezTo>
                    <a:pt x="1576" y="273"/>
                    <a:pt x="1576" y="273"/>
                    <a:pt x="1556" y="254"/>
                  </a:cubicBezTo>
                  <a:cubicBezTo>
                    <a:pt x="1517" y="215"/>
                    <a:pt x="1440" y="176"/>
                    <a:pt x="1381" y="137"/>
                  </a:cubicBezTo>
                  <a:cubicBezTo>
                    <a:pt x="1362" y="118"/>
                    <a:pt x="1342" y="118"/>
                    <a:pt x="1323" y="98"/>
                  </a:cubicBezTo>
                  <a:cubicBezTo>
                    <a:pt x="1264" y="79"/>
                    <a:pt x="1167" y="40"/>
                    <a:pt x="1070" y="20"/>
                  </a:cubicBezTo>
                  <a:cubicBezTo>
                    <a:pt x="992" y="1"/>
                    <a:pt x="895" y="1"/>
                    <a:pt x="8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34"/>
            <p:cNvSpPr/>
            <p:nvPr/>
          </p:nvSpPr>
          <p:spPr>
            <a:xfrm>
              <a:off x="-9665550" y="4949438"/>
              <a:ext cx="43300" cy="42525"/>
            </a:xfrm>
            <a:custGeom>
              <a:avLst/>
              <a:gdLst/>
              <a:ahLst/>
              <a:cxnLst/>
              <a:rect l="l" t="t" r="r" b="b"/>
              <a:pathLst>
                <a:path w="1732" h="1701" extrusionOk="0">
                  <a:moveTo>
                    <a:pt x="779" y="0"/>
                  </a:moveTo>
                  <a:cubicBezTo>
                    <a:pt x="662" y="0"/>
                    <a:pt x="565" y="39"/>
                    <a:pt x="468" y="78"/>
                  </a:cubicBezTo>
                  <a:cubicBezTo>
                    <a:pt x="370" y="117"/>
                    <a:pt x="293" y="175"/>
                    <a:pt x="215" y="253"/>
                  </a:cubicBezTo>
                  <a:cubicBezTo>
                    <a:pt x="176" y="312"/>
                    <a:pt x="137" y="370"/>
                    <a:pt x="98" y="428"/>
                  </a:cubicBezTo>
                  <a:cubicBezTo>
                    <a:pt x="40" y="564"/>
                    <a:pt x="1" y="701"/>
                    <a:pt x="20" y="837"/>
                  </a:cubicBezTo>
                  <a:lnTo>
                    <a:pt x="59" y="1051"/>
                  </a:lnTo>
                  <a:cubicBezTo>
                    <a:pt x="98" y="1187"/>
                    <a:pt x="176" y="1284"/>
                    <a:pt x="273" y="1381"/>
                  </a:cubicBezTo>
                  <a:cubicBezTo>
                    <a:pt x="312" y="1420"/>
                    <a:pt x="351" y="1459"/>
                    <a:pt x="390" y="1498"/>
                  </a:cubicBezTo>
                  <a:cubicBezTo>
                    <a:pt x="468" y="1576"/>
                    <a:pt x="565" y="1615"/>
                    <a:pt x="662" y="1654"/>
                  </a:cubicBezTo>
                  <a:cubicBezTo>
                    <a:pt x="733" y="1682"/>
                    <a:pt x="805" y="1700"/>
                    <a:pt x="883" y="1700"/>
                  </a:cubicBezTo>
                  <a:cubicBezTo>
                    <a:pt x="912" y="1700"/>
                    <a:pt x="942" y="1698"/>
                    <a:pt x="973" y="1693"/>
                  </a:cubicBezTo>
                  <a:cubicBezTo>
                    <a:pt x="1071" y="1693"/>
                    <a:pt x="1187" y="1673"/>
                    <a:pt x="1265" y="1615"/>
                  </a:cubicBezTo>
                  <a:cubicBezTo>
                    <a:pt x="1362" y="1576"/>
                    <a:pt x="1460" y="1517"/>
                    <a:pt x="1518" y="1440"/>
                  </a:cubicBezTo>
                  <a:cubicBezTo>
                    <a:pt x="1557" y="1381"/>
                    <a:pt x="1596" y="1323"/>
                    <a:pt x="1635" y="1265"/>
                  </a:cubicBezTo>
                  <a:cubicBezTo>
                    <a:pt x="1693" y="1148"/>
                    <a:pt x="1732" y="1012"/>
                    <a:pt x="1732" y="856"/>
                  </a:cubicBezTo>
                  <a:lnTo>
                    <a:pt x="1693" y="662"/>
                  </a:lnTo>
                  <a:cubicBezTo>
                    <a:pt x="1635" y="526"/>
                    <a:pt x="1557" y="409"/>
                    <a:pt x="1460" y="312"/>
                  </a:cubicBezTo>
                  <a:lnTo>
                    <a:pt x="1343" y="214"/>
                  </a:lnTo>
                  <a:cubicBezTo>
                    <a:pt x="1265" y="137"/>
                    <a:pt x="1187" y="78"/>
                    <a:pt x="1090" y="59"/>
                  </a:cubicBezTo>
                  <a:cubicBezTo>
                    <a:pt x="993" y="0"/>
                    <a:pt x="876" y="0"/>
                    <a:pt x="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459;p34"/>
            <p:cNvSpPr/>
            <p:nvPr/>
          </p:nvSpPr>
          <p:spPr>
            <a:xfrm>
              <a:off x="-9769100" y="4818163"/>
              <a:ext cx="52050" cy="55925"/>
            </a:xfrm>
            <a:custGeom>
              <a:avLst/>
              <a:gdLst/>
              <a:ahLst/>
              <a:cxnLst/>
              <a:rect l="l" t="t" r="r" b="b"/>
              <a:pathLst>
                <a:path w="2082" h="2237" extrusionOk="0">
                  <a:moveTo>
                    <a:pt x="1012" y="0"/>
                  </a:moveTo>
                  <a:cubicBezTo>
                    <a:pt x="934" y="0"/>
                    <a:pt x="817" y="39"/>
                    <a:pt x="739" y="39"/>
                  </a:cubicBezTo>
                  <a:cubicBezTo>
                    <a:pt x="642" y="58"/>
                    <a:pt x="545" y="117"/>
                    <a:pt x="467" y="175"/>
                  </a:cubicBezTo>
                  <a:cubicBezTo>
                    <a:pt x="331" y="253"/>
                    <a:pt x="195" y="409"/>
                    <a:pt x="117" y="545"/>
                  </a:cubicBezTo>
                  <a:cubicBezTo>
                    <a:pt x="78" y="622"/>
                    <a:pt x="39" y="700"/>
                    <a:pt x="39" y="798"/>
                  </a:cubicBezTo>
                  <a:cubicBezTo>
                    <a:pt x="0" y="1011"/>
                    <a:pt x="20" y="1050"/>
                    <a:pt x="58" y="1264"/>
                  </a:cubicBezTo>
                  <a:cubicBezTo>
                    <a:pt x="97" y="1362"/>
                    <a:pt x="136" y="1459"/>
                    <a:pt x="214" y="1537"/>
                  </a:cubicBezTo>
                  <a:cubicBezTo>
                    <a:pt x="234" y="1537"/>
                    <a:pt x="234" y="1556"/>
                    <a:pt x="253" y="1576"/>
                  </a:cubicBezTo>
                  <a:cubicBezTo>
                    <a:pt x="272" y="1692"/>
                    <a:pt x="311" y="1789"/>
                    <a:pt x="370" y="1867"/>
                  </a:cubicBezTo>
                  <a:lnTo>
                    <a:pt x="506" y="2023"/>
                  </a:lnTo>
                  <a:cubicBezTo>
                    <a:pt x="603" y="2120"/>
                    <a:pt x="720" y="2178"/>
                    <a:pt x="856" y="2217"/>
                  </a:cubicBezTo>
                  <a:cubicBezTo>
                    <a:pt x="934" y="2217"/>
                    <a:pt x="1012" y="2237"/>
                    <a:pt x="1070" y="2237"/>
                  </a:cubicBezTo>
                  <a:cubicBezTo>
                    <a:pt x="1225" y="2217"/>
                    <a:pt x="1342" y="2178"/>
                    <a:pt x="1478" y="2101"/>
                  </a:cubicBezTo>
                  <a:cubicBezTo>
                    <a:pt x="1498" y="2101"/>
                    <a:pt x="1517" y="2081"/>
                    <a:pt x="1537" y="2062"/>
                  </a:cubicBezTo>
                  <a:cubicBezTo>
                    <a:pt x="1614" y="2003"/>
                    <a:pt x="1692" y="1945"/>
                    <a:pt x="1751" y="1867"/>
                  </a:cubicBezTo>
                  <a:cubicBezTo>
                    <a:pt x="1809" y="1809"/>
                    <a:pt x="1867" y="1712"/>
                    <a:pt x="1926" y="1653"/>
                  </a:cubicBezTo>
                  <a:cubicBezTo>
                    <a:pt x="1926" y="1614"/>
                    <a:pt x="1945" y="1595"/>
                    <a:pt x="1965" y="1576"/>
                  </a:cubicBezTo>
                  <a:cubicBezTo>
                    <a:pt x="2003" y="1498"/>
                    <a:pt x="2023" y="1400"/>
                    <a:pt x="2062" y="1323"/>
                  </a:cubicBezTo>
                  <a:cubicBezTo>
                    <a:pt x="2081" y="1225"/>
                    <a:pt x="2081" y="1109"/>
                    <a:pt x="2081" y="1031"/>
                  </a:cubicBezTo>
                  <a:cubicBezTo>
                    <a:pt x="2081" y="992"/>
                    <a:pt x="2081" y="973"/>
                    <a:pt x="2081" y="953"/>
                  </a:cubicBezTo>
                  <a:cubicBezTo>
                    <a:pt x="2062" y="875"/>
                    <a:pt x="2062" y="798"/>
                    <a:pt x="2042" y="739"/>
                  </a:cubicBezTo>
                  <a:cubicBezTo>
                    <a:pt x="2042" y="720"/>
                    <a:pt x="2042" y="720"/>
                    <a:pt x="2042" y="720"/>
                  </a:cubicBezTo>
                  <a:cubicBezTo>
                    <a:pt x="2023" y="700"/>
                    <a:pt x="2023" y="681"/>
                    <a:pt x="2023" y="681"/>
                  </a:cubicBezTo>
                  <a:cubicBezTo>
                    <a:pt x="1984" y="603"/>
                    <a:pt x="1945" y="506"/>
                    <a:pt x="1906" y="428"/>
                  </a:cubicBezTo>
                  <a:cubicBezTo>
                    <a:pt x="1770" y="272"/>
                    <a:pt x="1751" y="253"/>
                    <a:pt x="1556" y="136"/>
                  </a:cubicBezTo>
                  <a:cubicBezTo>
                    <a:pt x="1556" y="117"/>
                    <a:pt x="1537" y="117"/>
                    <a:pt x="1517" y="117"/>
                  </a:cubicBezTo>
                  <a:cubicBezTo>
                    <a:pt x="1439" y="78"/>
                    <a:pt x="1362" y="39"/>
                    <a:pt x="1284" y="20"/>
                  </a:cubicBezTo>
                  <a:cubicBezTo>
                    <a:pt x="1187" y="0"/>
                    <a:pt x="1089" y="0"/>
                    <a:pt x="10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34"/>
            <p:cNvSpPr/>
            <p:nvPr/>
          </p:nvSpPr>
          <p:spPr>
            <a:xfrm>
              <a:off x="-9916225" y="4901388"/>
              <a:ext cx="41150" cy="40200"/>
            </a:xfrm>
            <a:custGeom>
              <a:avLst/>
              <a:gdLst/>
              <a:ahLst/>
              <a:cxnLst/>
              <a:rect l="l" t="t" r="r" b="b"/>
              <a:pathLst>
                <a:path w="1646" h="1608" extrusionOk="0">
                  <a:moveTo>
                    <a:pt x="830" y="1"/>
                  </a:moveTo>
                  <a:cubicBezTo>
                    <a:pt x="415" y="1"/>
                    <a:pt x="1" y="279"/>
                    <a:pt x="31" y="814"/>
                  </a:cubicBezTo>
                  <a:lnTo>
                    <a:pt x="31" y="872"/>
                  </a:lnTo>
                  <a:cubicBezTo>
                    <a:pt x="59" y="1368"/>
                    <a:pt x="438" y="1607"/>
                    <a:pt x="820" y="1607"/>
                  </a:cubicBezTo>
                  <a:cubicBezTo>
                    <a:pt x="1232" y="1607"/>
                    <a:pt x="1646" y="1329"/>
                    <a:pt x="1626" y="794"/>
                  </a:cubicBezTo>
                  <a:lnTo>
                    <a:pt x="1626" y="736"/>
                  </a:lnTo>
                  <a:cubicBezTo>
                    <a:pt x="1598" y="240"/>
                    <a:pt x="1214" y="1"/>
                    <a:pt x="8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34"/>
            <p:cNvSpPr/>
            <p:nvPr/>
          </p:nvSpPr>
          <p:spPr>
            <a:xfrm>
              <a:off x="-9637825" y="4764188"/>
              <a:ext cx="50600" cy="45250"/>
            </a:xfrm>
            <a:custGeom>
              <a:avLst/>
              <a:gdLst/>
              <a:ahLst/>
              <a:cxnLst/>
              <a:rect l="l" t="t" r="r" b="b"/>
              <a:pathLst>
                <a:path w="2024" h="1810" extrusionOk="0">
                  <a:moveTo>
                    <a:pt x="798" y="0"/>
                  </a:moveTo>
                  <a:cubicBezTo>
                    <a:pt x="759" y="20"/>
                    <a:pt x="720" y="20"/>
                    <a:pt x="681" y="20"/>
                  </a:cubicBezTo>
                  <a:cubicBezTo>
                    <a:pt x="642" y="39"/>
                    <a:pt x="603" y="39"/>
                    <a:pt x="565" y="59"/>
                  </a:cubicBezTo>
                  <a:cubicBezTo>
                    <a:pt x="428" y="97"/>
                    <a:pt x="312" y="175"/>
                    <a:pt x="214" y="273"/>
                  </a:cubicBezTo>
                  <a:cubicBezTo>
                    <a:pt x="137" y="370"/>
                    <a:pt x="59" y="506"/>
                    <a:pt x="39" y="642"/>
                  </a:cubicBezTo>
                  <a:cubicBezTo>
                    <a:pt x="0" y="778"/>
                    <a:pt x="20" y="914"/>
                    <a:pt x="59" y="1050"/>
                  </a:cubicBezTo>
                  <a:cubicBezTo>
                    <a:pt x="98" y="1187"/>
                    <a:pt x="176" y="1303"/>
                    <a:pt x="273" y="1401"/>
                  </a:cubicBezTo>
                  <a:cubicBezTo>
                    <a:pt x="351" y="1459"/>
                    <a:pt x="409" y="1537"/>
                    <a:pt x="487" y="1595"/>
                  </a:cubicBezTo>
                  <a:cubicBezTo>
                    <a:pt x="565" y="1673"/>
                    <a:pt x="642" y="1731"/>
                    <a:pt x="740" y="1751"/>
                  </a:cubicBezTo>
                  <a:cubicBezTo>
                    <a:pt x="837" y="1790"/>
                    <a:pt x="953" y="1809"/>
                    <a:pt x="1051" y="1809"/>
                  </a:cubicBezTo>
                  <a:cubicBezTo>
                    <a:pt x="1090" y="1809"/>
                    <a:pt x="1129" y="1790"/>
                    <a:pt x="1148" y="1790"/>
                  </a:cubicBezTo>
                  <a:cubicBezTo>
                    <a:pt x="1182" y="1795"/>
                    <a:pt x="1215" y="1798"/>
                    <a:pt x="1246" y="1798"/>
                  </a:cubicBezTo>
                  <a:cubicBezTo>
                    <a:pt x="1323" y="1798"/>
                    <a:pt x="1396" y="1784"/>
                    <a:pt x="1479" y="1770"/>
                  </a:cubicBezTo>
                  <a:cubicBezTo>
                    <a:pt x="1537" y="1731"/>
                    <a:pt x="1595" y="1692"/>
                    <a:pt x="1654" y="1673"/>
                  </a:cubicBezTo>
                  <a:cubicBezTo>
                    <a:pt x="1770" y="1595"/>
                    <a:pt x="1868" y="1498"/>
                    <a:pt x="1926" y="1362"/>
                  </a:cubicBezTo>
                  <a:cubicBezTo>
                    <a:pt x="1945" y="1303"/>
                    <a:pt x="1984" y="1245"/>
                    <a:pt x="2004" y="1187"/>
                  </a:cubicBezTo>
                  <a:cubicBezTo>
                    <a:pt x="2023" y="1031"/>
                    <a:pt x="2023" y="895"/>
                    <a:pt x="1984" y="759"/>
                  </a:cubicBezTo>
                  <a:cubicBezTo>
                    <a:pt x="1945" y="681"/>
                    <a:pt x="1907" y="584"/>
                    <a:pt x="1868" y="506"/>
                  </a:cubicBezTo>
                  <a:cubicBezTo>
                    <a:pt x="1848" y="506"/>
                    <a:pt x="1848" y="506"/>
                    <a:pt x="1829" y="486"/>
                  </a:cubicBezTo>
                  <a:cubicBezTo>
                    <a:pt x="1790" y="428"/>
                    <a:pt x="1751" y="370"/>
                    <a:pt x="1693" y="311"/>
                  </a:cubicBezTo>
                  <a:cubicBezTo>
                    <a:pt x="1673" y="292"/>
                    <a:pt x="1654" y="292"/>
                    <a:pt x="1634" y="273"/>
                  </a:cubicBezTo>
                  <a:cubicBezTo>
                    <a:pt x="1576" y="234"/>
                    <a:pt x="1498" y="156"/>
                    <a:pt x="1420" y="136"/>
                  </a:cubicBezTo>
                  <a:cubicBezTo>
                    <a:pt x="1342" y="97"/>
                    <a:pt x="1245" y="59"/>
                    <a:pt x="1167" y="39"/>
                  </a:cubicBezTo>
                  <a:cubicBezTo>
                    <a:pt x="1148" y="39"/>
                    <a:pt x="1129" y="20"/>
                    <a:pt x="1109" y="20"/>
                  </a:cubicBezTo>
                  <a:cubicBezTo>
                    <a:pt x="1012" y="20"/>
                    <a:pt x="934"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462;p34"/>
            <p:cNvSpPr/>
            <p:nvPr/>
          </p:nvSpPr>
          <p:spPr>
            <a:xfrm>
              <a:off x="-9401775" y="5048238"/>
              <a:ext cx="41150" cy="38725"/>
            </a:xfrm>
            <a:custGeom>
              <a:avLst/>
              <a:gdLst/>
              <a:ahLst/>
              <a:cxnLst/>
              <a:rect l="l" t="t" r="r" b="b"/>
              <a:pathLst>
                <a:path w="1646" h="1549" extrusionOk="0">
                  <a:moveTo>
                    <a:pt x="829" y="0"/>
                  </a:moveTo>
                  <a:cubicBezTo>
                    <a:pt x="415" y="0"/>
                    <a:pt x="0" y="279"/>
                    <a:pt x="30" y="814"/>
                  </a:cubicBezTo>
                  <a:cubicBezTo>
                    <a:pt x="49" y="1310"/>
                    <a:pt x="428" y="1549"/>
                    <a:pt x="812" y="1549"/>
                  </a:cubicBezTo>
                  <a:cubicBezTo>
                    <a:pt x="1226" y="1549"/>
                    <a:pt x="1645" y="1271"/>
                    <a:pt x="1625" y="736"/>
                  </a:cubicBezTo>
                  <a:cubicBezTo>
                    <a:pt x="1597" y="240"/>
                    <a:pt x="1213" y="0"/>
                    <a:pt x="8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463;p34"/>
            <p:cNvSpPr/>
            <p:nvPr/>
          </p:nvSpPr>
          <p:spPr>
            <a:xfrm>
              <a:off x="-9392275" y="4805013"/>
              <a:ext cx="49625" cy="53175"/>
            </a:xfrm>
            <a:custGeom>
              <a:avLst/>
              <a:gdLst/>
              <a:ahLst/>
              <a:cxnLst/>
              <a:rect l="l" t="t" r="r" b="b"/>
              <a:pathLst>
                <a:path w="1985" h="2127" extrusionOk="0">
                  <a:moveTo>
                    <a:pt x="1148" y="1"/>
                  </a:moveTo>
                  <a:cubicBezTo>
                    <a:pt x="1051" y="20"/>
                    <a:pt x="953" y="20"/>
                    <a:pt x="856" y="59"/>
                  </a:cubicBezTo>
                  <a:cubicBezTo>
                    <a:pt x="759" y="98"/>
                    <a:pt x="681" y="137"/>
                    <a:pt x="603" y="176"/>
                  </a:cubicBezTo>
                  <a:cubicBezTo>
                    <a:pt x="584" y="195"/>
                    <a:pt x="545" y="215"/>
                    <a:pt x="526" y="234"/>
                  </a:cubicBezTo>
                  <a:cubicBezTo>
                    <a:pt x="467" y="273"/>
                    <a:pt x="389" y="351"/>
                    <a:pt x="331" y="409"/>
                  </a:cubicBezTo>
                  <a:cubicBezTo>
                    <a:pt x="273" y="487"/>
                    <a:pt x="214" y="565"/>
                    <a:pt x="156" y="643"/>
                  </a:cubicBezTo>
                  <a:cubicBezTo>
                    <a:pt x="156" y="662"/>
                    <a:pt x="137" y="682"/>
                    <a:pt x="117" y="721"/>
                  </a:cubicBezTo>
                  <a:cubicBezTo>
                    <a:pt x="98" y="798"/>
                    <a:pt x="59" y="857"/>
                    <a:pt x="39" y="935"/>
                  </a:cubicBezTo>
                  <a:cubicBezTo>
                    <a:pt x="39" y="954"/>
                    <a:pt x="39" y="973"/>
                    <a:pt x="39" y="973"/>
                  </a:cubicBezTo>
                  <a:cubicBezTo>
                    <a:pt x="20" y="1071"/>
                    <a:pt x="0" y="1168"/>
                    <a:pt x="0" y="1265"/>
                  </a:cubicBezTo>
                  <a:cubicBezTo>
                    <a:pt x="0" y="1382"/>
                    <a:pt x="39" y="1479"/>
                    <a:pt x="98" y="1576"/>
                  </a:cubicBezTo>
                  <a:cubicBezTo>
                    <a:pt x="117" y="1635"/>
                    <a:pt x="156" y="1693"/>
                    <a:pt x="195" y="1732"/>
                  </a:cubicBezTo>
                  <a:cubicBezTo>
                    <a:pt x="214" y="1810"/>
                    <a:pt x="273" y="1868"/>
                    <a:pt x="331" y="1926"/>
                  </a:cubicBezTo>
                  <a:cubicBezTo>
                    <a:pt x="389" y="1965"/>
                    <a:pt x="448" y="2004"/>
                    <a:pt x="506" y="2043"/>
                  </a:cubicBezTo>
                  <a:cubicBezTo>
                    <a:pt x="602" y="2091"/>
                    <a:pt x="711" y="2126"/>
                    <a:pt x="834" y="2126"/>
                  </a:cubicBezTo>
                  <a:cubicBezTo>
                    <a:pt x="860" y="2126"/>
                    <a:pt x="887" y="2124"/>
                    <a:pt x="915" y="2121"/>
                  </a:cubicBezTo>
                  <a:cubicBezTo>
                    <a:pt x="973" y="2121"/>
                    <a:pt x="1051" y="2102"/>
                    <a:pt x="1109" y="2082"/>
                  </a:cubicBezTo>
                  <a:cubicBezTo>
                    <a:pt x="1245" y="2043"/>
                    <a:pt x="1362" y="1965"/>
                    <a:pt x="1459" y="1868"/>
                  </a:cubicBezTo>
                  <a:cubicBezTo>
                    <a:pt x="1498" y="1829"/>
                    <a:pt x="1537" y="1790"/>
                    <a:pt x="1576" y="1751"/>
                  </a:cubicBezTo>
                  <a:cubicBezTo>
                    <a:pt x="1634" y="1654"/>
                    <a:pt x="1712" y="1557"/>
                    <a:pt x="1770" y="1460"/>
                  </a:cubicBezTo>
                  <a:cubicBezTo>
                    <a:pt x="1790" y="1421"/>
                    <a:pt x="1829" y="1362"/>
                    <a:pt x="1848" y="1324"/>
                  </a:cubicBezTo>
                  <a:cubicBezTo>
                    <a:pt x="1887" y="1207"/>
                    <a:pt x="1926" y="1090"/>
                    <a:pt x="1965" y="973"/>
                  </a:cubicBezTo>
                  <a:cubicBezTo>
                    <a:pt x="1984" y="837"/>
                    <a:pt x="1984" y="682"/>
                    <a:pt x="1926" y="546"/>
                  </a:cubicBezTo>
                  <a:cubicBezTo>
                    <a:pt x="1906" y="448"/>
                    <a:pt x="1848" y="351"/>
                    <a:pt x="1770" y="293"/>
                  </a:cubicBezTo>
                  <a:cubicBezTo>
                    <a:pt x="1712" y="195"/>
                    <a:pt x="1634" y="137"/>
                    <a:pt x="1537" y="98"/>
                  </a:cubicBezTo>
                  <a:cubicBezTo>
                    <a:pt x="1420" y="20"/>
                    <a:pt x="1284" y="1"/>
                    <a:pt x="11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464;p34"/>
            <p:cNvSpPr/>
            <p:nvPr/>
          </p:nvSpPr>
          <p:spPr>
            <a:xfrm>
              <a:off x="-9382550" y="4918613"/>
              <a:ext cx="40375" cy="42700"/>
            </a:xfrm>
            <a:custGeom>
              <a:avLst/>
              <a:gdLst/>
              <a:ahLst/>
              <a:cxnLst/>
              <a:rect l="l" t="t" r="r" b="b"/>
              <a:pathLst>
                <a:path w="1615" h="1708" extrusionOk="0">
                  <a:moveTo>
                    <a:pt x="849" y="0"/>
                  </a:moveTo>
                  <a:cubicBezTo>
                    <a:pt x="820" y="0"/>
                    <a:pt x="790" y="3"/>
                    <a:pt x="759" y="8"/>
                  </a:cubicBezTo>
                  <a:lnTo>
                    <a:pt x="545" y="47"/>
                  </a:lnTo>
                  <a:cubicBezTo>
                    <a:pt x="409" y="86"/>
                    <a:pt x="292" y="164"/>
                    <a:pt x="214" y="261"/>
                  </a:cubicBezTo>
                  <a:cubicBezTo>
                    <a:pt x="175" y="319"/>
                    <a:pt x="137" y="378"/>
                    <a:pt x="98" y="436"/>
                  </a:cubicBezTo>
                  <a:cubicBezTo>
                    <a:pt x="20" y="553"/>
                    <a:pt x="0" y="689"/>
                    <a:pt x="0" y="844"/>
                  </a:cubicBezTo>
                  <a:lnTo>
                    <a:pt x="0" y="942"/>
                  </a:lnTo>
                  <a:cubicBezTo>
                    <a:pt x="0" y="1058"/>
                    <a:pt x="39" y="1156"/>
                    <a:pt x="98" y="1253"/>
                  </a:cubicBezTo>
                  <a:cubicBezTo>
                    <a:pt x="137" y="1350"/>
                    <a:pt x="195" y="1428"/>
                    <a:pt x="273" y="1506"/>
                  </a:cubicBezTo>
                  <a:cubicBezTo>
                    <a:pt x="350" y="1564"/>
                    <a:pt x="428" y="1622"/>
                    <a:pt x="526" y="1642"/>
                  </a:cubicBezTo>
                  <a:cubicBezTo>
                    <a:pt x="598" y="1686"/>
                    <a:pt x="682" y="1708"/>
                    <a:pt x="761" y="1708"/>
                  </a:cubicBezTo>
                  <a:cubicBezTo>
                    <a:pt x="787" y="1708"/>
                    <a:pt x="812" y="1705"/>
                    <a:pt x="837" y="1700"/>
                  </a:cubicBezTo>
                  <a:cubicBezTo>
                    <a:pt x="915" y="1681"/>
                    <a:pt x="992" y="1681"/>
                    <a:pt x="1051" y="1661"/>
                  </a:cubicBezTo>
                  <a:cubicBezTo>
                    <a:pt x="1187" y="1622"/>
                    <a:pt x="1303" y="1545"/>
                    <a:pt x="1401" y="1447"/>
                  </a:cubicBezTo>
                  <a:cubicBezTo>
                    <a:pt x="1440" y="1389"/>
                    <a:pt x="1479" y="1331"/>
                    <a:pt x="1517" y="1272"/>
                  </a:cubicBezTo>
                  <a:cubicBezTo>
                    <a:pt x="1576" y="1136"/>
                    <a:pt x="1615" y="1019"/>
                    <a:pt x="1595" y="864"/>
                  </a:cubicBezTo>
                  <a:lnTo>
                    <a:pt x="1595" y="747"/>
                  </a:lnTo>
                  <a:cubicBezTo>
                    <a:pt x="1595" y="650"/>
                    <a:pt x="1556" y="553"/>
                    <a:pt x="1517" y="455"/>
                  </a:cubicBezTo>
                  <a:cubicBezTo>
                    <a:pt x="1479" y="358"/>
                    <a:pt x="1420" y="280"/>
                    <a:pt x="1323" y="203"/>
                  </a:cubicBezTo>
                  <a:cubicBezTo>
                    <a:pt x="1265" y="125"/>
                    <a:pt x="1167" y="86"/>
                    <a:pt x="1070" y="47"/>
                  </a:cubicBezTo>
                  <a:cubicBezTo>
                    <a:pt x="999" y="19"/>
                    <a:pt x="928"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465;p34"/>
            <p:cNvSpPr/>
            <p:nvPr/>
          </p:nvSpPr>
          <p:spPr>
            <a:xfrm>
              <a:off x="-9505075" y="4692213"/>
              <a:ext cx="58850" cy="63425"/>
            </a:xfrm>
            <a:custGeom>
              <a:avLst/>
              <a:gdLst/>
              <a:ahLst/>
              <a:cxnLst/>
              <a:rect l="l" t="t" r="r" b="b"/>
              <a:pathLst>
                <a:path w="2354" h="2537" extrusionOk="0">
                  <a:moveTo>
                    <a:pt x="1264" y="1"/>
                  </a:moveTo>
                  <a:cubicBezTo>
                    <a:pt x="1187" y="20"/>
                    <a:pt x="1089" y="40"/>
                    <a:pt x="1012" y="59"/>
                  </a:cubicBezTo>
                  <a:cubicBezTo>
                    <a:pt x="798" y="117"/>
                    <a:pt x="623" y="254"/>
                    <a:pt x="467" y="429"/>
                  </a:cubicBezTo>
                  <a:cubicBezTo>
                    <a:pt x="370" y="545"/>
                    <a:pt x="272" y="662"/>
                    <a:pt x="214" y="798"/>
                  </a:cubicBezTo>
                  <a:cubicBezTo>
                    <a:pt x="156" y="895"/>
                    <a:pt x="117" y="1012"/>
                    <a:pt x="97" y="1109"/>
                  </a:cubicBezTo>
                  <a:cubicBezTo>
                    <a:pt x="78" y="1168"/>
                    <a:pt x="58" y="1226"/>
                    <a:pt x="58" y="1265"/>
                  </a:cubicBezTo>
                  <a:cubicBezTo>
                    <a:pt x="20" y="1440"/>
                    <a:pt x="0" y="1615"/>
                    <a:pt x="39" y="1771"/>
                  </a:cubicBezTo>
                  <a:cubicBezTo>
                    <a:pt x="39" y="1887"/>
                    <a:pt x="58" y="1985"/>
                    <a:pt x="117" y="2082"/>
                  </a:cubicBezTo>
                  <a:cubicBezTo>
                    <a:pt x="156" y="2179"/>
                    <a:pt x="214" y="2257"/>
                    <a:pt x="292" y="2335"/>
                  </a:cubicBezTo>
                  <a:cubicBezTo>
                    <a:pt x="370" y="2393"/>
                    <a:pt x="447" y="2451"/>
                    <a:pt x="564" y="2471"/>
                  </a:cubicBezTo>
                  <a:cubicBezTo>
                    <a:pt x="637" y="2515"/>
                    <a:pt x="710" y="2536"/>
                    <a:pt x="783" y="2536"/>
                  </a:cubicBezTo>
                  <a:cubicBezTo>
                    <a:pt x="807" y="2536"/>
                    <a:pt x="832" y="2534"/>
                    <a:pt x="856" y="2529"/>
                  </a:cubicBezTo>
                  <a:cubicBezTo>
                    <a:pt x="1070" y="2510"/>
                    <a:pt x="1264" y="2432"/>
                    <a:pt x="1401" y="2296"/>
                  </a:cubicBezTo>
                  <a:cubicBezTo>
                    <a:pt x="1498" y="2237"/>
                    <a:pt x="1614" y="2199"/>
                    <a:pt x="1712" y="2121"/>
                  </a:cubicBezTo>
                  <a:cubicBezTo>
                    <a:pt x="1751" y="2101"/>
                    <a:pt x="1789" y="2082"/>
                    <a:pt x="1828" y="2062"/>
                  </a:cubicBezTo>
                  <a:cubicBezTo>
                    <a:pt x="1906" y="2004"/>
                    <a:pt x="1984" y="1926"/>
                    <a:pt x="2062" y="1848"/>
                  </a:cubicBezTo>
                  <a:cubicBezTo>
                    <a:pt x="2178" y="1693"/>
                    <a:pt x="2295" y="1498"/>
                    <a:pt x="2315" y="1304"/>
                  </a:cubicBezTo>
                  <a:cubicBezTo>
                    <a:pt x="2334" y="1207"/>
                    <a:pt x="2354" y="1109"/>
                    <a:pt x="2334" y="1012"/>
                  </a:cubicBezTo>
                  <a:cubicBezTo>
                    <a:pt x="2315" y="915"/>
                    <a:pt x="2315" y="837"/>
                    <a:pt x="2295" y="759"/>
                  </a:cubicBezTo>
                  <a:cubicBezTo>
                    <a:pt x="2276" y="740"/>
                    <a:pt x="2276" y="720"/>
                    <a:pt x="2276" y="701"/>
                  </a:cubicBezTo>
                  <a:cubicBezTo>
                    <a:pt x="2237" y="643"/>
                    <a:pt x="2198" y="565"/>
                    <a:pt x="2159" y="487"/>
                  </a:cubicBezTo>
                  <a:cubicBezTo>
                    <a:pt x="2159" y="468"/>
                    <a:pt x="2140" y="468"/>
                    <a:pt x="2140" y="448"/>
                  </a:cubicBezTo>
                  <a:cubicBezTo>
                    <a:pt x="2023" y="292"/>
                    <a:pt x="1945" y="234"/>
                    <a:pt x="1789" y="137"/>
                  </a:cubicBezTo>
                  <a:cubicBezTo>
                    <a:pt x="1770" y="117"/>
                    <a:pt x="1751" y="117"/>
                    <a:pt x="1731" y="117"/>
                  </a:cubicBezTo>
                  <a:cubicBezTo>
                    <a:pt x="1673" y="79"/>
                    <a:pt x="1595" y="40"/>
                    <a:pt x="1517" y="40"/>
                  </a:cubicBezTo>
                  <a:cubicBezTo>
                    <a:pt x="1478" y="20"/>
                    <a:pt x="1420" y="20"/>
                    <a:pt x="1401" y="20"/>
                  </a:cubicBezTo>
                  <a:cubicBezTo>
                    <a:pt x="1362" y="20"/>
                    <a:pt x="1303" y="1"/>
                    <a:pt x="1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34"/>
            <p:cNvSpPr/>
            <p:nvPr/>
          </p:nvSpPr>
          <p:spPr>
            <a:xfrm>
              <a:off x="-9901850" y="4732313"/>
              <a:ext cx="56425" cy="56700"/>
            </a:xfrm>
            <a:custGeom>
              <a:avLst/>
              <a:gdLst/>
              <a:ahLst/>
              <a:cxnLst/>
              <a:rect l="l" t="t" r="r" b="b"/>
              <a:pathLst>
                <a:path w="2257" h="2268" extrusionOk="0">
                  <a:moveTo>
                    <a:pt x="1407" y="0"/>
                  </a:moveTo>
                  <a:cubicBezTo>
                    <a:pt x="1258" y="0"/>
                    <a:pt x="1116" y="18"/>
                    <a:pt x="973" y="69"/>
                  </a:cubicBezTo>
                  <a:cubicBezTo>
                    <a:pt x="856" y="89"/>
                    <a:pt x="759" y="147"/>
                    <a:pt x="662" y="206"/>
                  </a:cubicBezTo>
                  <a:cubicBezTo>
                    <a:pt x="584" y="264"/>
                    <a:pt x="487" y="342"/>
                    <a:pt x="409" y="400"/>
                  </a:cubicBezTo>
                  <a:cubicBezTo>
                    <a:pt x="389" y="439"/>
                    <a:pt x="351" y="458"/>
                    <a:pt x="331" y="497"/>
                  </a:cubicBezTo>
                  <a:cubicBezTo>
                    <a:pt x="273" y="575"/>
                    <a:pt x="195" y="672"/>
                    <a:pt x="156" y="770"/>
                  </a:cubicBezTo>
                  <a:cubicBezTo>
                    <a:pt x="59" y="983"/>
                    <a:pt x="0" y="1178"/>
                    <a:pt x="20" y="1411"/>
                  </a:cubicBezTo>
                  <a:cubicBezTo>
                    <a:pt x="20" y="1528"/>
                    <a:pt x="59" y="1625"/>
                    <a:pt x="98" y="1723"/>
                  </a:cubicBezTo>
                  <a:cubicBezTo>
                    <a:pt x="137" y="1820"/>
                    <a:pt x="195" y="1898"/>
                    <a:pt x="292" y="1956"/>
                  </a:cubicBezTo>
                  <a:cubicBezTo>
                    <a:pt x="351" y="2034"/>
                    <a:pt x="448" y="2092"/>
                    <a:pt x="545" y="2112"/>
                  </a:cubicBezTo>
                  <a:cubicBezTo>
                    <a:pt x="584" y="2131"/>
                    <a:pt x="603" y="2131"/>
                    <a:pt x="642" y="2150"/>
                  </a:cubicBezTo>
                  <a:cubicBezTo>
                    <a:pt x="720" y="2189"/>
                    <a:pt x="798" y="2228"/>
                    <a:pt x="895" y="2248"/>
                  </a:cubicBezTo>
                  <a:cubicBezTo>
                    <a:pt x="953" y="2267"/>
                    <a:pt x="1031" y="2267"/>
                    <a:pt x="1109" y="2267"/>
                  </a:cubicBezTo>
                  <a:cubicBezTo>
                    <a:pt x="1245" y="2267"/>
                    <a:pt x="1381" y="2228"/>
                    <a:pt x="1498" y="2150"/>
                  </a:cubicBezTo>
                  <a:cubicBezTo>
                    <a:pt x="1615" y="2092"/>
                    <a:pt x="1731" y="1995"/>
                    <a:pt x="1829" y="1898"/>
                  </a:cubicBezTo>
                  <a:cubicBezTo>
                    <a:pt x="1848" y="1878"/>
                    <a:pt x="1868" y="1839"/>
                    <a:pt x="1887" y="1820"/>
                  </a:cubicBezTo>
                  <a:cubicBezTo>
                    <a:pt x="1965" y="1742"/>
                    <a:pt x="2023" y="1645"/>
                    <a:pt x="2062" y="1567"/>
                  </a:cubicBezTo>
                  <a:cubicBezTo>
                    <a:pt x="2082" y="1528"/>
                    <a:pt x="2101" y="1509"/>
                    <a:pt x="2120" y="1470"/>
                  </a:cubicBezTo>
                  <a:cubicBezTo>
                    <a:pt x="2140" y="1372"/>
                    <a:pt x="2179" y="1275"/>
                    <a:pt x="2218" y="1178"/>
                  </a:cubicBezTo>
                  <a:cubicBezTo>
                    <a:pt x="2218" y="1139"/>
                    <a:pt x="2218" y="1120"/>
                    <a:pt x="2237" y="1081"/>
                  </a:cubicBezTo>
                  <a:cubicBezTo>
                    <a:pt x="2237" y="983"/>
                    <a:pt x="2257" y="867"/>
                    <a:pt x="2257" y="750"/>
                  </a:cubicBezTo>
                  <a:lnTo>
                    <a:pt x="2218" y="556"/>
                  </a:lnTo>
                  <a:cubicBezTo>
                    <a:pt x="2179" y="439"/>
                    <a:pt x="2120" y="361"/>
                    <a:pt x="2043" y="283"/>
                  </a:cubicBezTo>
                  <a:cubicBezTo>
                    <a:pt x="2023" y="225"/>
                    <a:pt x="1965" y="186"/>
                    <a:pt x="1907" y="147"/>
                  </a:cubicBezTo>
                  <a:cubicBezTo>
                    <a:pt x="1829" y="89"/>
                    <a:pt x="1731" y="30"/>
                    <a:pt x="1634" y="11"/>
                  </a:cubicBezTo>
                  <a:cubicBezTo>
                    <a:pt x="1556" y="5"/>
                    <a:pt x="1481" y="0"/>
                    <a:pt x="1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34"/>
            <p:cNvSpPr/>
            <p:nvPr/>
          </p:nvSpPr>
          <p:spPr>
            <a:xfrm>
              <a:off x="-10158575" y="4835488"/>
              <a:ext cx="79750" cy="65525"/>
            </a:xfrm>
            <a:custGeom>
              <a:avLst/>
              <a:gdLst/>
              <a:ahLst/>
              <a:cxnLst/>
              <a:rect l="l" t="t" r="r" b="b"/>
              <a:pathLst>
                <a:path w="3190" h="2621" extrusionOk="0">
                  <a:moveTo>
                    <a:pt x="2422" y="1"/>
                  </a:moveTo>
                  <a:cubicBezTo>
                    <a:pt x="2393" y="1"/>
                    <a:pt x="2364" y="3"/>
                    <a:pt x="2334" y="7"/>
                  </a:cubicBezTo>
                  <a:cubicBezTo>
                    <a:pt x="1887" y="46"/>
                    <a:pt x="1459" y="182"/>
                    <a:pt x="1050" y="435"/>
                  </a:cubicBezTo>
                  <a:cubicBezTo>
                    <a:pt x="875" y="552"/>
                    <a:pt x="700" y="688"/>
                    <a:pt x="525" y="844"/>
                  </a:cubicBezTo>
                  <a:cubicBezTo>
                    <a:pt x="370" y="999"/>
                    <a:pt x="234" y="1194"/>
                    <a:pt x="97" y="1369"/>
                  </a:cubicBezTo>
                  <a:cubicBezTo>
                    <a:pt x="0" y="1524"/>
                    <a:pt x="0" y="1816"/>
                    <a:pt x="59" y="1991"/>
                  </a:cubicBezTo>
                  <a:cubicBezTo>
                    <a:pt x="117" y="2166"/>
                    <a:pt x="272" y="2361"/>
                    <a:pt x="448" y="2458"/>
                  </a:cubicBezTo>
                  <a:cubicBezTo>
                    <a:pt x="556" y="2506"/>
                    <a:pt x="686" y="2539"/>
                    <a:pt x="816" y="2539"/>
                  </a:cubicBezTo>
                  <a:cubicBezTo>
                    <a:pt x="896" y="2539"/>
                    <a:pt x="976" y="2527"/>
                    <a:pt x="1050" y="2497"/>
                  </a:cubicBezTo>
                  <a:lnTo>
                    <a:pt x="1089" y="2497"/>
                  </a:lnTo>
                  <a:cubicBezTo>
                    <a:pt x="1224" y="2577"/>
                    <a:pt x="1376" y="2621"/>
                    <a:pt x="1541" y="2621"/>
                  </a:cubicBezTo>
                  <a:cubicBezTo>
                    <a:pt x="1615" y="2621"/>
                    <a:pt x="1692" y="2612"/>
                    <a:pt x="1770" y="2594"/>
                  </a:cubicBezTo>
                  <a:cubicBezTo>
                    <a:pt x="2120" y="2477"/>
                    <a:pt x="2470" y="2263"/>
                    <a:pt x="2704" y="1972"/>
                  </a:cubicBezTo>
                  <a:cubicBezTo>
                    <a:pt x="2820" y="1836"/>
                    <a:pt x="2918" y="1680"/>
                    <a:pt x="2995" y="1524"/>
                  </a:cubicBezTo>
                  <a:cubicBezTo>
                    <a:pt x="3073" y="1349"/>
                    <a:pt x="3132" y="1155"/>
                    <a:pt x="3151" y="960"/>
                  </a:cubicBezTo>
                  <a:cubicBezTo>
                    <a:pt x="3190" y="824"/>
                    <a:pt x="3190" y="688"/>
                    <a:pt x="3132" y="552"/>
                  </a:cubicBezTo>
                  <a:cubicBezTo>
                    <a:pt x="3112" y="435"/>
                    <a:pt x="3054" y="357"/>
                    <a:pt x="2976" y="280"/>
                  </a:cubicBezTo>
                  <a:cubicBezTo>
                    <a:pt x="2856" y="125"/>
                    <a:pt x="2644" y="1"/>
                    <a:pt x="24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34"/>
            <p:cNvSpPr/>
            <p:nvPr/>
          </p:nvSpPr>
          <p:spPr>
            <a:xfrm>
              <a:off x="-10314175" y="4872613"/>
              <a:ext cx="61300" cy="56900"/>
            </a:xfrm>
            <a:custGeom>
              <a:avLst/>
              <a:gdLst/>
              <a:ahLst/>
              <a:cxnLst/>
              <a:rect l="l" t="t" r="r" b="b"/>
              <a:pathLst>
                <a:path w="2452" h="2276" extrusionOk="0">
                  <a:moveTo>
                    <a:pt x="1595" y="0"/>
                  </a:moveTo>
                  <a:cubicBezTo>
                    <a:pt x="1459" y="0"/>
                    <a:pt x="1323" y="0"/>
                    <a:pt x="1206" y="20"/>
                  </a:cubicBezTo>
                  <a:cubicBezTo>
                    <a:pt x="1090" y="39"/>
                    <a:pt x="953" y="59"/>
                    <a:pt x="837" y="98"/>
                  </a:cubicBezTo>
                  <a:cubicBezTo>
                    <a:pt x="759" y="137"/>
                    <a:pt x="662" y="175"/>
                    <a:pt x="584" y="234"/>
                  </a:cubicBezTo>
                  <a:cubicBezTo>
                    <a:pt x="506" y="273"/>
                    <a:pt x="428" y="351"/>
                    <a:pt x="370" y="409"/>
                  </a:cubicBezTo>
                  <a:cubicBezTo>
                    <a:pt x="292" y="487"/>
                    <a:pt x="234" y="584"/>
                    <a:pt x="156" y="681"/>
                  </a:cubicBezTo>
                  <a:cubicBezTo>
                    <a:pt x="98" y="759"/>
                    <a:pt x="59" y="876"/>
                    <a:pt x="39" y="992"/>
                  </a:cubicBezTo>
                  <a:cubicBezTo>
                    <a:pt x="20" y="1070"/>
                    <a:pt x="20" y="1187"/>
                    <a:pt x="20" y="1265"/>
                  </a:cubicBezTo>
                  <a:cubicBezTo>
                    <a:pt x="0" y="1284"/>
                    <a:pt x="0" y="1323"/>
                    <a:pt x="20" y="1342"/>
                  </a:cubicBezTo>
                  <a:cubicBezTo>
                    <a:pt x="39" y="1537"/>
                    <a:pt x="78" y="1693"/>
                    <a:pt x="195" y="1848"/>
                  </a:cubicBezTo>
                  <a:cubicBezTo>
                    <a:pt x="234" y="1945"/>
                    <a:pt x="312" y="2004"/>
                    <a:pt x="409" y="2062"/>
                  </a:cubicBezTo>
                  <a:cubicBezTo>
                    <a:pt x="487" y="2120"/>
                    <a:pt x="564" y="2179"/>
                    <a:pt x="681" y="2198"/>
                  </a:cubicBezTo>
                  <a:lnTo>
                    <a:pt x="817" y="2198"/>
                  </a:lnTo>
                  <a:cubicBezTo>
                    <a:pt x="915" y="2257"/>
                    <a:pt x="1031" y="2276"/>
                    <a:pt x="1148" y="2276"/>
                  </a:cubicBezTo>
                  <a:cubicBezTo>
                    <a:pt x="1226" y="2257"/>
                    <a:pt x="1304" y="2237"/>
                    <a:pt x="1362" y="2237"/>
                  </a:cubicBezTo>
                  <a:cubicBezTo>
                    <a:pt x="1498" y="2198"/>
                    <a:pt x="1615" y="2120"/>
                    <a:pt x="1712" y="2004"/>
                  </a:cubicBezTo>
                  <a:cubicBezTo>
                    <a:pt x="1809" y="1906"/>
                    <a:pt x="1906" y="1809"/>
                    <a:pt x="2004" y="1693"/>
                  </a:cubicBezTo>
                  <a:cubicBezTo>
                    <a:pt x="2120" y="1537"/>
                    <a:pt x="2237" y="1362"/>
                    <a:pt x="2334" y="1167"/>
                  </a:cubicBezTo>
                  <a:cubicBezTo>
                    <a:pt x="2451" y="915"/>
                    <a:pt x="2451" y="603"/>
                    <a:pt x="2295" y="370"/>
                  </a:cubicBezTo>
                  <a:cubicBezTo>
                    <a:pt x="2218" y="253"/>
                    <a:pt x="2120" y="156"/>
                    <a:pt x="2004" y="98"/>
                  </a:cubicBezTo>
                  <a:cubicBezTo>
                    <a:pt x="1868" y="20"/>
                    <a:pt x="1731" y="0"/>
                    <a:pt x="15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34"/>
            <p:cNvSpPr/>
            <p:nvPr/>
          </p:nvSpPr>
          <p:spPr>
            <a:xfrm>
              <a:off x="-9656300" y="4605663"/>
              <a:ext cx="75400" cy="57125"/>
            </a:xfrm>
            <a:custGeom>
              <a:avLst/>
              <a:gdLst/>
              <a:ahLst/>
              <a:cxnLst/>
              <a:rect l="l" t="t" r="r" b="b"/>
              <a:pathLst>
                <a:path w="3016" h="2285" extrusionOk="0">
                  <a:moveTo>
                    <a:pt x="1906" y="1"/>
                  </a:moveTo>
                  <a:cubicBezTo>
                    <a:pt x="1751" y="1"/>
                    <a:pt x="1595" y="40"/>
                    <a:pt x="1440" y="79"/>
                  </a:cubicBezTo>
                  <a:cubicBezTo>
                    <a:pt x="1362" y="98"/>
                    <a:pt x="1265" y="117"/>
                    <a:pt x="1187" y="156"/>
                  </a:cubicBezTo>
                  <a:cubicBezTo>
                    <a:pt x="1031" y="215"/>
                    <a:pt x="895" y="273"/>
                    <a:pt x="759" y="370"/>
                  </a:cubicBezTo>
                  <a:cubicBezTo>
                    <a:pt x="564" y="506"/>
                    <a:pt x="370" y="662"/>
                    <a:pt x="214" y="857"/>
                  </a:cubicBezTo>
                  <a:cubicBezTo>
                    <a:pt x="98" y="1032"/>
                    <a:pt x="0" y="1207"/>
                    <a:pt x="20" y="1440"/>
                  </a:cubicBezTo>
                  <a:cubicBezTo>
                    <a:pt x="20" y="1596"/>
                    <a:pt x="59" y="1732"/>
                    <a:pt x="156" y="1848"/>
                  </a:cubicBezTo>
                  <a:cubicBezTo>
                    <a:pt x="234" y="1985"/>
                    <a:pt x="350" y="2101"/>
                    <a:pt x="487" y="2179"/>
                  </a:cubicBezTo>
                  <a:cubicBezTo>
                    <a:pt x="627" y="2249"/>
                    <a:pt x="781" y="2284"/>
                    <a:pt x="932" y="2284"/>
                  </a:cubicBezTo>
                  <a:cubicBezTo>
                    <a:pt x="1033" y="2284"/>
                    <a:pt x="1132" y="2269"/>
                    <a:pt x="1226" y="2237"/>
                  </a:cubicBezTo>
                  <a:cubicBezTo>
                    <a:pt x="1282" y="2245"/>
                    <a:pt x="1335" y="2250"/>
                    <a:pt x="1386" y="2250"/>
                  </a:cubicBezTo>
                  <a:cubicBezTo>
                    <a:pt x="1459" y="2250"/>
                    <a:pt x="1527" y="2241"/>
                    <a:pt x="1595" y="2218"/>
                  </a:cubicBezTo>
                  <a:cubicBezTo>
                    <a:pt x="2062" y="2023"/>
                    <a:pt x="2490" y="1732"/>
                    <a:pt x="2801" y="1343"/>
                  </a:cubicBezTo>
                  <a:cubicBezTo>
                    <a:pt x="2898" y="1246"/>
                    <a:pt x="2957" y="1109"/>
                    <a:pt x="2976" y="973"/>
                  </a:cubicBezTo>
                  <a:cubicBezTo>
                    <a:pt x="3015" y="837"/>
                    <a:pt x="3015" y="701"/>
                    <a:pt x="2957" y="565"/>
                  </a:cubicBezTo>
                  <a:cubicBezTo>
                    <a:pt x="2879" y="312"/>
                    <a:pt x="2646" y="79"/>
                    <a:pt x="2373" y="40"/>
                  </a:cubicBezTo>
                  <a:cubicBezTo>
                    <a:pt x="2218" y="1"/>
                    <a:pt x="2062" y="1"/>
                    <a:pt x="19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34"/>
            <p:cNvSpPr/>
            <p:nvPr/>
          </p:nvSpPr>
          <p:spPr>
            <a:xfrm>
              <a:off x="-9415625" y="4571638"/>
              <a:ext cx="51100" cy="49375"/>
            </a:xfrm>
            <a:custGeom>
              <a:avLst/>
              <a:gdLst/>
              <a:ahLst/>
              <a:cxnLst/>
              <a:rect l="l" t="t" r="r" b="b"/>
              <a:pathLst>
                <a:path w="2044" h="1975" extrusionOk="0">
                  <a:moveTo>
                    <a:pt x="1032" y="0"/>
                  </a:moveTo>
                  <a:cubicBezTo>
                    <a:pt x="954" y="20"/>
                    <a:pt x="857" y="20"/>
                    <a:pt x="779" y="59"/>
                  </a:cubicBezTo>
                  <a:lnTo>
                    <a:pt x="759" y="59"/>
                  </a:lnTo>
                  <a:cubicBezTo>
                    <a:pt x="662" y="98"/>
                    <a:pt x="584" y="136"/>
                    <a:pt x="507" y="195"/>
                  </a:cubicBezTo>
                  <a:cubicBezTo>
                    <a:pt x="429" y="234"/>
                    <a:pt x="351" y="292"/>
                    <a:pt x="293" y="370"/>
                  </a:cubicBezTo>
                  <a:cubicBezTo>
                    <a:pt x="273" y="370"/>
                    <a:pt x="273" y="389"/>
                    <a:pt x="273" y="389"/>
                  </a:cubicBezTo>
                  <a:cubicBezTo>
                    <a:pt x="215" y="448"/>
                    <a:pt x="176" y="525"/>
                    <a:pt x="137" y="584"/>
                  </a:cubicBezTo>
                  <a:cubicBezTo>
                    <a:pt x="118" y="603"/>
                    <a:pt x="118" y="623"/>
                    <a:pt x="118" y="623"/>
                  </a:cubicBezTo>
                  <a:cubicBezTo>
                    <a:pt x="98" y="662"/>
                    <a:pt x="79" y="700"/>
                    <a:pt x="79" y="720"/>
                  </a:cubicBezTo>
                  <a:cubicBezTo>
                    <a:pt x="79" y="759"/>
                    <a:pt x="59" y="798"/>
                    <a:pt x="40" y="837"/>
                  </a:cubicBezTo>
                  <a:cubicBezTo>
                    <a:pt x="40" y="837"/>
                    <a:pt x="40" y="837"/>
                    <a:pt x="40" y="856"/>
                  </a:cubicBezTo>
                  <a:cubicBezTo>
                    <a:pt x="1" y="1051"/>
                    <a:pt x="20" y="1167"/>
                    <a:pt x="59" y="1342"/>
                  </a:cubicBezTo>
                  <a:cubicBezTo>
                    <a:pt x="59" y="1362"/>
                    <a:pt x="59" y="1381"/>
                    <a:pt x="59" y="1381"/>
                  </a:cubicBezTo>
                  <a:cubicBezTo>
                    <a:pt x="98" y="1459"/>
                    <a:pt x="137" y="1537"/>
                    <a:pt x="176" y="1615"/>
                  </a:cubicBezTo>
                  <a:cubicBezTo>
                    <a:pt x="234" y="1692"/>
                    <a:pt x="293" y="1770"/>
                    <a:pt x="390" y="1829"/>
                  </a:cubicBezTo>
                  <a:cubicBezTo>
                    <a:pt x="468" y="1887"/>
                    <a:pt x="565" y="1926"/>
                    <a:pt x="662" y="1945"/>
                  </a:cubicBezTo>
                  <a:cubicBezTo>
                    <a:pt x="720" y="1965"/>
                    <a:pt x="774" y="1974"/>
                    <a:pt x="827" y="1974"/>
                  </a:cubicBezTo>
                  <a:cubicBezTo>
                    <a:pt x="881" y="1974"/>
                    <a:pt x="934" y="1965"/>
                    <a:pt x="993" y="1945"/>
                  </a:cubicBezTo>
                  <a:cubicBezTo>
                    <a:pt x="1090" y="1945"/>
                    <a:pt x="1187" y="1906"/>
                    <a:pt x="1284" y="1829"/>
                  </a:cubicBezTo>
                  <a:cubicBezTo>
                    <a:pt x="1323" y="1790"/>
                    <a:pt x="1382" y="1751"/>
                    <a:pt x="1440" y="1712"/>
                  </a:cubicBezTo>
                  <a:cubicBezTo>
                    <a:pt x="1460" y="1673"/>
                    <a:pt x="1479" y="1653"/>
                    <a:pt x="1498" y="1615"/>
                  </a:cubicBezTo>
                  <a:cubicBezTo>
                    <a:pt x="1557" y="1595"/>
                    <a:pt x="1615" y="1576"/>
                    <a:pt x="1693" y="1537"/>
                  </a:cubicBezTo>
                  <a:lnTo>
                    <a:pt x="1849" y="1401"/>
                  </a:lnTo>
                  <a:cubicBezTo>
                    <a:pt x="1926" y="1303"/>
                    <a:pt x="2004" y="1187"/>
                    <a:pt x="2024" y="1051"/>
                  </a:cubicBezTo>
                  <a:cubicBezTo>
                    <a:pt x="2024" y="973"/>
                    <a:pt x="2043" y="895"/>
                    <a:pt x="2043" y="837"/>
                  </a:cubicBezTo>
                  <a:cubicBezTo>
                    <a:pt x="2043" y="681"/>
                    <a:pt x="1985" y="545"/>
                    <a:pt x="1907" y="428"/>
                  </a:cubicBezTo>
                  <a:cubicBezTo>
                    <a:pt x="1790" y="273"/>
                    <a:pt x="1732" y="214"/>
                    <a:pt x="1557" y="117"/>
                  </a:cubicBezTo>
                  <a:cubicBezTo>
                    <a:pt x="1498" y="78"/>
                    <a:pt x="1362" y="39"/>
                    <a:pt x="1343" y="39"/>
                  </a:cubicBezTo>
                  <a:cubicBezTo>
                    <a:pt x="1323" y="20"/>
                    <a:pt x="1323" y="20"/>
                    <a:pt x="1304" y="20"/>
                  </a:cubicBezTo>
                  <a:cubicBezTo>
                    <a:pt x="1226" y="0"/>
                    <a:pt x="1148" y="0"/>
                    <a:pt x="1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34"/>
            <p:cNvSpPr/>
            <p:nvPr/>
          </p:nvSpPr>
          <p:spPr>
            <a:xfrm>
              <a:off x="-9726800" y="4503563"/>
              <a:ext cx="45725" cy="45725"/>
            </a:xfrm>
            <a:custGeom>
              <a:avLst/>
              <a:gdLst/>
              <a:ahLst/>
              <a:cxnLst/>
              <a:rect l="l" t="t" r="r" b="b"/>
              <a:pathLst>
                <a:path w="1829" h="1829" extrusionOk="0">
                  <a:moveTo>
                    <a:pt x="992" y="0"/>
                  </a:moveTo>
                  <a:lnTo>
                    <a:pt x="778" y="39"/>
                  </a:lnTo>
                  <a:cubicBezTo>
                    <a:pt x="642" y="78"/>
                    <a:pt x="525" y="156"/>
                    <a:pt x="428" y="253"/>
                  </a:cubicBezTo>
                  <a:cubicBezTo>
                    <a:pt x="370" y="331"/>
                    <a:pt x="292" y="409"/>
                    <a:pt x="214" y="487"/>
                  </a:cubicBezTo>
                  <a:cubicBezTo>
                    <a:pt x="156" y="564"/>
                    <a:pt x="97" y="662"/>
                    <a:pt x="78" y="759"/>
                  </a:cubicBezTo>
                  <a:cubicBezTo>
                    <a:pt x="20" y="856"/>
                    <a:pt x="0" y="953"/>
                    <a:pt x="20" y="1070"/>
                  </a:cubicBezTo>
                  <a:cubicBezTo>
                    <a:pt x="20" y="1187"/>
                    <a:pt x="39" y="1284"/>
                    <a:pt x="97" y="1362"/>
                  </a:cubicBezTo>
                  <a:cubicBezTo>
                    <a:pt x="136" y="1459"/>
                    <a:pt x="195" y="1556"/>
                    <a:pt x="273" y="1615"/>
                  </a:cubicBezTo>
                  <a:cubicBezTo>
                    <a:pt x="331" y="1654"/>
                    <a:pt x="389" y="1692"/>
                    <a:pt x="448" y="1731"/>
                  </a:cubicBezTo>
                  <a:cubicBezTo>
                    <a:pt x="564" y="1809"/>
                    <a:pt x="700" y="1829"/>
                    <a:pt x="856" y="1829"/>
                  </a:cubicBezTo>
                  <a:cubicBezTo>
                    <a:pt x="914" y="1809"/>
                    <a:pt x="992" y="1790"/>
                    <a:pt x="1070" y="1790"/>
                  </a:cubicBezTo>
                  <a:cubicBezTo>
                    <a:pt x="1187" y="1731"/>
                    <a:pt x="1303" y="1673"/>
                    <a:pt x="1401" y="1556"/>
                  </a:cubicBezTo>
                  <a:cubicBezTo>
                    <a:pt x="1478" y="1479"/>
                    <a:pt x="1537" y="1401"/>
                    <a:pt x="1615" y="1323"/>
                  </a:cubicBezTo>
                  <a:cubicBezTo>
                    <a:pt x="1692" y="1245"/>
                    <a:pt x="1731" y="1167"/>
                    <a:pt x="1770" y="1070"/>
                  </a:cubicBezTo>
                  <a:cubicBezTo>
                    <a:pt x="1809" y="973"/>
                    <a:pt x="1828" y="856"/>
                    <a:pt x="1828" y="759"/>
                  </a:cubicBezTo>
                  <a:cubicBezTo>
                    <a:pt x="1809" y="642"/>
                    <a:pt x="1790" y="545"/>
                    <a:pt x="1731" y="448"/>
                  </a:cubicBezTo>
                  <a:cubicBezTo>
                    <a:pt x="1692" y="350"/>
                    <a:pt x="1634" y="273"/>
                    <a:pt x="1556" y="195"/>
                  </a:cubicBezTo>
                  <a:lnTo>
                    <a:pt x="1401" y="98"/>
                  </a:lnTo>
                  <a:cubicBezTo>
                    <a:pt x="1264" y="20"/>
                    <a:pt x="1128" y="0"/>
                    <a:pt x="9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34"/>
            <p:cNvSpPr/>
            <p:nvPr/>
          </p:nvSpPr>
          <p:spPr>
            <a:xfrm>
              <a:off x="-9843500" y="4612488"/>
              <a:ext cx="45250" cy="42800"/>
            </a:xfrm>
            <a:custGeom>
              <a:avLst/>
              <a:gdLst/>
              <a:ahLst/>
              <a:cxnLst/>
              <a:rect l="l" t="t" r="r" b="b"/>
              <a:pathLst>
                <a:path w="1810" h="1712" extrusionOk="0">
                  <a:moveTo>
                    <a:pt x="973" y="0"/>
                  </a:moveTo>
                  <a:cubicBezTo>
                    <a:pt x="837" y="19"/>
                    <a:pt x="701" y="58"/>
                    <a:pt x="584" y="136"/>
                  </a:cubicBezTo>
                  <a:cubicBezTo>
                    <a:pt x="506" y="175"/>
                    <a:pt x="428" y="214"/>
                    <a:pt x="370" y="253"/>
                  </a:cubicBezTo>
                  <a:cubicBezTo>
                    <a:pt x="273" y="311"/>
                    <a:pt x="195" y="389"/>
                    <a:pt x="156" y="467"/>
                  </a:cubicBezTo>
                  <a:cubicBezTo>
                    <a:pt x="78" y="545"/>
                    <a:pt x="39" y="642"/>
                    <a:pt x="20" y="759"/>
                  </a:cubicBezTo>
                  <a:cubicBezTo>
                    <a:pt x="0" y="856"/>
                    <a:pt x="0" y="973"/>
                    <a:pt x="20" y="1070"/>
                  </a:cubicBezTo>
                  <a:cubicBezTo>
                    <a:pt x="39" y="1167"/>
                    <a:pt x="59" y="1264"/>
                    <a:pt x="137" y="1361"/>
                  </a:cubicBezTo>
                  <a:cubicBezTo>
                    <a:pt x="175" y="1420"/>
                    <a:pt x="214" y="1459"/>
                    <a:pt x="253" y="1517"/>
                  </a:cubicBezTo>
                  <a:cubicBezTo>
                    <a:pt x="370" y="1614"/>
                    <a:pt x="487" y="1673"/>
                    <a:pt x="623" y="1692"/>
                  </a:cubicBezTo>
                  <a:cubicBezTo>
                    <a:pt x="701" y="1712"/>
                    <a:pt x="759" y="1712"/>
                    <a:pt x="837" y="1712"/>
                  </a:cubicBezTo>
                  <a:cubicBezTo>
                    <a:pt x="973" y="1712"/>
                    <a:pt x="1109" y="1673"/>
                    <a:pt x="1226" y="1595"/>
                  </a:cubicBezTo>
                  <a:cubicBezTo>
                    <a:pt x="1303" y="1556"/>
                    <a:pt x="1381" y="1517"/>
                    <a:pt x="1440" y="1459"/>
                  </a:cubicBezTo>
                  <a:cubicBezTo>
                    <a:pt x="1537" y="1420"/>
                    <a:pt x="1615" y="1342"/>
                    <a:pt x="1654" y="1245"/>
                  </a:cubicBezTo>
                  <a:cubicBezTo>
                    <a:pt x="1731" y="1167"/>
                    <a:pt x="1770" y="1070"/>
                    <a:pt x="1790" y="973"/>
                  </a:cubicBezTo>
                  <a:cubicBezTo>
                    <a:pt x="1809" y="875"/>
                    <a:pt x="1809" y="759"/>
                    <a:pt x="1790" y="661"/>
                  </a:cubicBezTo>
                  <a:cubicBezTo>
                    <a:pt x="1770" y="545"/>
                    <a:pt x="1751" y="447"/>
                    <a:pt x="1673" y="370"/>
                  </a:cubicBezTo>
                  <a:cubicBezTo>
                    <a:pt x="1634" y="311"/>
                    <a:pt x="1595" y="272"/>
                    <a:pt x="1556" y="214"/>
                  </a:cubicBezTo>
                  <a:cubicBezTo>
                    <a:pt x="1440" y="117"/>
                    <a:pt x="1323" y="58"/>
                    <a:pt x="1187" y="19"/>
                  </a:cubicBezTo>
                  <a:cubicBezTo>
                    <a:pt x="1109" y="19"/>
                    <a:pt x="1051" y="19"/>
                    <a:pt x="9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34"/>
            <p:cNvSpPr/>
            <p:nvPr/>
          </p:nvSpPr>
          <p:spPr>
            <a:xfrm>
              <a:off x="-9747500" y="4711763"/>
              <a:ext cx="41150" cy="38375"/>
            </a:xfrm>
            <a:custGeom>
              <a:avLst/>
              <a:gdLst/>
              <a:ahLst/>
              <a:cxnLst/>
              <a:rect l="l" t="t" r="r" b="b"/>
              <a:pathLst>
                <a:path w="1646" h="1535" extrusionOk="0">
                  <a:moveTo>
                    <a:pt x="830" y="0"/>
                  </a:moveTo>
                  <a:cubicBezTo>
                    <a:pt x="415" y="0"/>
                    <a:pt x="1" y="279"/>
                    <a:pt x="31" y="814"/>
                  </a:cubicBezTo>
                  <a:cubicBezTo>
                    <a:pt x="59" y="1300"/>
                    <a:pt x="438" y="1534"/>
                    <a:pt x="819" y="1534"/>
                  </a:cubicBezTo>
                  <a:cubicBezTo>
                    <a:pt x="1231" y="1534"/>
                    <a:pt x="1646" y="1261"/>
                    <a:pt x="1626" y="736"/>
                  </a:cubicBezTo>
                  <a:cubicBezTo>
                    <a:pt x="1598" y="240"/>
                    <a:pt x="1214" y="0"/>
                    <a:pt x="8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474;p34"/>
            <p:cNvSpPr/>
            <p:nvPr/>
          </p:nvSpPr>
          <p:spPr>
            <a:xfrm>
              <a:off x="-10046275" y="4751988"/>
              <a:ext cx="41150" cy="38375"/>
            </a:xfrm>
            <a:custGeom>
              <a:avLst/>
              <a:gdLst/>
              <a:ahLst/>
              <a:cxnLst/>
              <a:rect l="l" t="t" r="r" b="b"/>
              <a:pathLst>
                <a:path w="1646" h="1535" extrusionOk="0">
                  <a:moveTo>
                    <a:pt x="827" y="1"/>
                  </a:moveTo>
                  <a:cubicBezTo>
                    <a:pt x="415" y="1"/>
                    <a:pt x="0" y="274"/>
                    <a:pt x="20" y="799"/>
                  </a:cubicBezTo>
                  <a:cubicBezTo>
                    <a:pt x="49" y="1295"/>
                    <a:pt x="432" y="1535"/>
                    <a:pt x="817" y="1535"/>
                  </a:cubicBezTo>
                  <a:cubicBezTo>
                    <a:pt x="1231" y="1535"/>
                    <a:pt x="1646" y="1256"/>
                    <a:pt x="1615" y="722"/>
                  </a:cubicBezTo>
                  <a:cubicBezTo>
                    <a:pt x="1587" y="235"/>
                    <a:pt x="1209" y="1"/>
                    <a:pt x="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34"/>
            <p:cNvSpPr/>
            <p:nvPr/>
          </p:nvSpPr>
          <p:spPr>
            <a:xfrm>
              <a:off x="-10214500" y="4657688"/>
              <a:ext cx="76375" cy="68650"/>
            </a:xfrm>
            <a:custGeom>
              <a:avLst/>
              <a:gdLst/>
              <a:ahLst/>
              <a:cxnLst/>
              <a:rect l="l" t="t" r="r" b="b"/>
              <a:pathLst>
                <a:path w="3055" h="2746" extrusionOk="0">
                  <a:moveTo>
                    <a:pt x="1712" y="1"/>
                  </a:moveTo>
                  <a:cubicBezTo>
                    <a:pt x="1498" y="1"/>
                    <a:pt x="1304" y="40"/>
                    <a:pt x="1109" y="79"/>
                  </a:cubicBezTo>
                  <a:cubicBezTo>
                    <a:pt x="856" y="156"/>
                    <a:pt x="662" y="293"/>
                    <a:pt x="467" y="468"/>
                  </a:cubicBezTo>
                  <a:cubicBezTo>
                    <a:pt x="370" y="545"/>
                    <a:pt x="292" y="662"/>
                    <a:pt x="234" y="759"/>
                  </a:cubicBezTo>
                  <a:cubicBezTo>
                    <a:pt x="156" y="876"/>
                    <a:pt x="117" y="993"/>
                    <a:pt x="78" y="1109"/>
                  </a:cubicBezTo>
                  <a:cubicBezTo>
                    <a:pt x="1" y="1343"/>
                    <a:pt x="20" y="1654"/>
                    <a:pt x="98" y="1887"/>
                  </a:cubicBezTo>
                  <a:cubicBezTo>
                    <a:pt x="176" y="2062"/>
                    <a:pt x="312" y="2237"/>
                    <a:pt x="487" y="2335"/>
                  </a:cubicBezTo>
                  <a:cubicBezTo>
                    <a:pt x="526" y="2354"/>
                    <a:pt x="584" y="2374"/>
                    <a:pt x="642" y="2393"/>
                  </a:cubicBezTo>
                  <a:cubicBezTo>
                    <a:pt x="701" y="2510"/>
                    <a:pt x="798" y="2588"/>
                    <a:pt x="915" y="2646"/>
                  </a:cubicBezTo>
                  <a:cubicBezTo>
                    <a:pt x="1038" y="2707"/>
                    <a:pt x="1169" y="2746"/>
                    <a:pt x="1302" y="2746"/>
                  </a:cubicBezTo>
                  <a:cubicBezTo>
                    <a:pt x="1380" y="2746"/>
                    <a:pt x="1459" y="2733"/>
                    <a:pt x="1537" y="2704"/>
                  </a:cubicBezTo>
                  <a:cubicBezTo>
                    <a:pt x="1887" y="2588"/>
                    <a:pt x="2198" y="2374"/>
                    <a:pt x="2471" y="2121"/>
                  </a:cubicBezTo>
                  <a:cubicBezTo>
                    <a:pt x="2587" y="1985"/>
                    <a:pt x="2704" y="1829"/>
                    <a:pt x="2801" y="1673"/>
                  </a:cubicBezTo>
                  <a:cubicBezTo>
                    <a:pt x="2898" y="1518"/>
                    <a:pt x="2976" y="1343"/>
                    <a:pt x="3015" y="1168"/>
                  </a:cubicBezTo>
                  <a:cubicBezTo>
                    <a:pt x="3054" y="915"/>
                    <a:pt x="3015" y="662"/>
                    <a:pt x="2879" y="448"/>
                  </a:cubicBezTo>
                  <a:cubicBezTo>
                    <a:pt x="2723" y="254"/>
                    <a:pt x="2529" y="118"/>
                    <a:pt x="2296" y="59"/>
                  </a:cubicBezTo>
                  <a:cubicBezTo>
                    <a:pt x="2218" y="20"/>
                    <a:pt x="2121" y="20"/>
                    <a:pt x="2023" y="20"/>
                  </a:cubicBezTo>
                  <a:cubicBezTo>
                    <a:pt x="1926" y="1"/>
                    <a:pt x="1809" y="1"/>
                    <a:pt x="17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34"/>
            <p:cNvSpPr/>
            <p:nvPr/>
          </p:nvSpPr>
          <p:spPr>
            <a:xfrm>
              <a:off x="-10055500" y="4600313"/>
              <a:ext cx="56425" cy="54000"/>
            </a:xfrm>
            <a:custGeom>
              <a:avLst/>
              <a:gdLst/>
              <a:ahLst/>
              <a:cxnLst/>
              <a:rect l="l" t="t" r="r" b="b"/>
              <a:pathLst>
                <a:path w="2257" h="2160" extrusionOk="0">
                  <a:moveTo>
                    <a:pt x="1245" y="1"/>
                  </a:moveTo>
                  <a:cubicBezTo>
                    <a:pt x="1206" y="1"/>
                    <a:pt x="1167" y="1"/>
                    <a:pt x="1148" y="20"/>
                  </a:cubicBezTo>
                  <a:cubicBezTo>
                    <a:pt x="1051" y="20"/>
                    <a:pt x="934" y="40"/>
                    <a:pt x="837" y="79"/>
                  </a:cubicBezTo>
                  <a:cubicBezTo>
                    <a:pt x="817" y="79"/>
                    <a:pt x="817" y="79"/>
                    <a:pt x="798" y="98"/>
                  </a:cubicBezTo>
                  <a:cubicBezTo>
                    <a:pt x="720" y="117"/>
                    <a:pt x="642" y="156"/>
                    <a:pt x="565" y="195"/>
                  </a:cubicBezTo>
                  <a:cubicBezTo>
                    <a:pt x="545" y="215"/>
                    <a:pt x="506" y="234"/>
                    <a:pt x="487" y="254"/>
                  </a:cubicBezTo>
                  <a:cubicBezTo>
                    <a:pt x="409" y="312"/>
                    <a:pt x="331" y="370"/>
                    <a:pt x="273" y="448"/>
                  </a:cubicBezTo>
                  <a:cubicBezTo>
                    <a:pt x="253" y="468"/>
                    <a:pt x="253" y="468"/>
                    <a:pt x="234" y="487"/>
                  </a:cubicBezTo>
                  <a:cubicBezTo>
                    <a:pt x="176" y="565"/>
                    <a:pt x="137" y="623"/>
                    <a:pt x="98" y="701"/>
                  </a:cubicBezTo>
                  <a:cubicBezTo>
                    <a:pt x="39" y="798"/>
                    <a:pt x="20" y="895"/>
                    <a:pt x="20" y="993"/>
                  </a:cubicBezTo>
                  <a:cubicBezTo>
                    <a:pt x="0" y="1109"/>
                    <a:pt x="0" y="1207"/>
                    <a:pt x="39" y="1304"/>
                  </a:cubicBezTo>
                  <a:cubicBezTo>
                    <a:pt x="78" y="1421"/>
                    <a:pt x="117" y="1498"/>
                    <a:pt x="195" y="1576"/>
                  </a:cubicBezTo>
                  <a:cubicBezTo>
                    <a:pt x="214" y="1615"/>
                    <a:pt x="253" y="1635"/>
                    <a:pt x="273" y="1654"/>
                  </a:cubicBezTo>
                  <a:cubicBezTo>
                    <a:pt x="292" y="1712"/>
                    <a:pt x="331" y="1751"/>
                    <a:pt x="351" y="1810"/>
                  </a:cubicBezTo>
                  <a:lnTo>
                    <a:pt x="487" y="1965"/>
                  </a:lnTo>
                  <a:cubicBezTo>
                    <a:pt x="584" y="2043"/>
                    <a:pt x="720" y="2121"/>
                    <a:pt x="856" y="2140"/>
                  </a:cubicBezTo>
                  <a:cubicBezTo>
                    <a:pt x="915" y="2160"/>
                    <a:pt x="992" y="2160"/>
                    <a:pt x="1070" y="2160"/>
                  </a:cubicBezTo>
                  <a:cubicBezTo>
                    <a:pt x="1206" y="2160"/>
                    <a:pt x="1342" y="2121"/>
                    <a:pt x="1459" y="2043"/>
                  </a:cubicBezTo>
                  <a:cubicBezTo>
                    <a:pt x="1537" y="1985"/>
                    <a:pt x="1615" y="1926"/>
                    <a:pt x="1673" y="1868"/>
                  </a:cubicBezTo>
                  <a:cubicBezTo>
                    <a:pt x="1751" y="1810"/>
                    <a:pt x="1829" y="1751"/>
                    <a:pt x="1887" y="1673"/>
                  </a:cubicBezTo>
                  <a:cubicBezTo>
                    <a:pt x="1945" y="1596"/>
                    <a:pt x="1984" y="1518"/>
                    <a:pt x="2043" y="1440"/>
                  </a:cubicBezTo>
                  <a:cubicBezTo>
                    <a:pt x="2062" y="1421"/>
                    <a:pt x="2082" y="1382"/>
                    <a:pt x="2101" y="1362"/>
                  </a:cubicBezTo>
                  <a:cubicBezTo>
                    <a:pt x="2159" y="1246"/>
                    <a:pt x="2198" y="1129"/>
                    <a:pt x="2237" y="1012"/>
                  </a:cubicBezTo>
                  <a:cubicBezTo>
                    <a:pt x="2237" y="934"/>
                    <a:pt x="2257" y="857"/>
                    <a:pt x="2257" y="798"/>
                  </a:cubicBezTo>
                  <a:cubicBezTo>
                    <a:pt x="2257" y="682"/>
                    <a:pt x="2237" y="584"/>
                    <a:pt x="2179" y="487"/>
                  </a:cubicBezTo>
                  <a:cubicBezTo>
                    <a:pt x="2159" y="429"/>
                    <a:pt x="2120" y="370"/>
                    <a:pt x="2062" y="312"/>
                  </a:cubicBezTo>
                  <a:cubicBezTo>
                    <a:pt x="2004" y="234"/>
                    <a:pt x="1926" y="176"/>
                    <a:pt x="1829" y="137"/>
                  </a:cubicBezTo>
                  <a:cubicBezTo>
                    <a:pt x="1731" y="98"/>
                    <a:pt x="1654" y="59"/>
                    <a:pt x="1556" y="40"/>
                  </a:cubicBezTo>
                  <a:cubicBezTo>
                    <a:pt x="1537" y="20"/>
                    <a:pt x="1518" y="20"/>
                    <a:pt x="1498" y="20"/>
                  </a:cubicBezTo>
                  <a:cubicBezTo>
                    <a:pt x="1420" y="20"/>
                    <a:pt x="1323" y="1"/>
                    <a:pt x="12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34"/>
            <p:cNvSpPr/>
            <p:nvPr/>
          </p:nvSpPr>
          <p:spPr>
            <a:xfrm>
              <a:off x="-9902325" y="4481188"/>
              <a:ext cx="58350" cy="51575"/>
            </a:xfrm>
            <a:custGeom>
              <a:avLst/>
              <a:gdLst/>
              <a:ahLst/>
              <a:cxnLst/>
              <a:rect l="l" t="t" r="r" b="b"/>
              <a:pathLst>
                <a:path w="2334" h="2063" extrusionOk="0">
                  <a:moveTo>
                    <a:pt x="1264" y="1"/>
                  </a:moveTo>
                  <a:cubicBezTo>
                    <a:pt x="1167" y="20"/>
                    <a:pt x="1089" y="40"/>
                    <a:pt x="992" y="59"/>
                  </a:cubicBezTo>
                  <a:cubicBezTo>
                    <a:pt x="972" y="59"/>
                    <a:pt x="953" y="59"/>
                    <a:pt x="914" y="79"/>
                  </a:cubicBezTo>
                  <a:cubicBezTo>
                    <a:pt x="875" y="98"/>
                    <a:pt x="817" y="117"/>
                    <a:pt x="759" y="137"/>
                  </a:cubicBezTo>
                  <a:cubicBezTo>
                    <a:pt x="720" y="176"/>
                    <a:pt x="661" y="195"/>
                    <a:pt x="603" y="234"/>
                  </a:cubicBezTo>
                  <a:cubicBezTo>
                    <a:pt x="583" y="234"/>
                    <a:pt x="564" y="254"/>
                    <a:pt x="545" y="273"/>
                  </a:cubicBezTo>
                  <a:cubicBezTo>
                    <a:pt x="486" y="331"/>
                    <a:pt x="408" y="390"/>
                    <a:pt x="350" y="448"/>
                  </a:cubicBezTo>
                  <a:cubicBezTo>
                    <a:pt x="331" y="467"/>
                    <a:pt x="311" y="487"/>
                    <a:pt x="292" y="506"/>
                  </a:cubicBezTo>
                  <a:cubicBezTo>
                    <a:pt x="233" y="584"/>
                    <a:pt x="175" y="662"/>
                    <a:pt x="136" y="740"/>
                  </a:cubicBezTo>
                  <a:cubicBezTo>
                    <a:pt x="97" y="818"/>
                    <a:pt x="58" y="915"/>
                    <a:pt x="39" y="1012"/>
                  </a:cubicBezTo>
                  <a:cubicBezTo>
                    <a:pt x="39" y="1032"/>
                    <a:pt x="19" y="1051"/>
                    <a:pt x="19" y="1090"/>
                  </a:cubicBezTo>
                  <a:cubicBezTo>
                    <a:pt x="0" y="1187"/>
                    <a:pt x="0" y="1304"/>
                    <a:pt x="19" y="1401"/>
                  </a:cubicBezTo>
                  <a:cubicBezTo>
                    <a:pt x="39" y="1518"/>
                    <a:pt x="58" y="1615"/>
                    <a:pt x="136" y="1693"/>
                  </a:cubicBezTo>
                  <a:cubicBezTo>
                    <a:pt x="175" y="1790"/>
                    <a:pt x="253" y="1868"/>
                    <a:pt x="350" y="1907"/>
                  </a:cubicBezTo>
                  <a:cubicBezTo>
                    <a:pt x="428" y="1985"/>
                    <a:pt x="525" y="2023"/>
                    <a:pt x="622" y="2043"/>
                  </a:cubicBezTo>
                  <a:cubicBezTo>
                    <a:pt x="700" y="2043"/>
                    <a:pt x="759" y="2043"/>
                    <a:pt x="836" y="2062"/>
                  </a:cubicBezTo>
                  <a:cubicBezTo>
                    <a:pt x="972" y="2043"/>
                    <a:pt x="1109" y="2004"/>
                    <a:pt x="1225" y="1926"/>
                  </a:cubicBezTo>
                  <a:cubicBezTo>
                    <a:pt x="1245" y="1926"/>
                    <a:pt x="1245" y="1926"/>
                    <a:pt x="1245" y="1907"/>
                  </a:cubicBezTo>
                  <a:cubicBezTo>
                    <a:pt x="1284" y="1926"/>
                    <a:pt x="1323" y="1926"/>
                    <a:pt x="1381" y="1926"/>
                  </a:cubicBezTo>
                  <a:lnTo>
                    <a:pt x="1400" y="1926"/>
                  </a:lnTo>
                  <a:cubicBezTo>
                    <a:pt x="1459" y="1907"/>
                    <a:pt x="1556" y="1907"/>
                    <a:pt x="1614" y="1887"/>
                  </a:cubicBezTo>
                  <a:cubicBezTo>
                    <a:pt x="1634" y="1887"/>
                    <a:pt x="1634" y="1868"/>
                    <a:pt x="1653" y="1868"/>
                  </a:cubicBezTo>
                  <a:cubicBezTo>
                    <a:pt x="1673" y="1848"/>
                    <a:pt x="1731" y="1829"/>
                    <a:pt x="1750" y="1829"/>
                  </a:cubicBezTo>
                  <a:cubicBezTo>
                    <a:pt x="1770" y="1809"/>
                    <a:pt x="1828" y="1790"/>
                    <a:pt x="1867" y="1771"/>
                  </a:cubicBezTo>
                  <a:cubicBezTo>
                    <a:pt x="1867" y="1751"/>
                    <a:pt x="1887" y="1751"/>
                    <a:pt x="1887" y="1751"/>
                  </a:cubicBezTo>
                  <a:cubicBezTo>
                    <a:pt x="1964" y="1693"/>
                    <a:pt x="2042" y="1634"/>
                    <a:pt x="2081" y="1557"/>
                  </a:cubicBezTo>
                  <a:cubicBezTo>
                    <a:pt x="2198" y="1421"/>
                    <a:pt x="2217" y="1382"/>
                    <a:pt x="2276" y="1245"/>
                  </a:cubicBezTo>
                  <a:cubicBezTo>
                    <a:pt x="2276" y="1207"/>
                    <a:pt x="2295" y="1168"/>
                    <a:pt x="2314" y="1109"/>
                  </a:cubicBezTo>
                  <a:cubicBezTo>
                    <a:pt x="2314" y="1109"/>
                    <a:pt x="2314" y="1109"/>
                    <a:pt x="2314" y="1090"/>
                  </a:cubicBezTo>
                  <a:cubicBezTo>
                    <a:pt x="2334" y="1032"/>
                    <a:pt x="2334" y="934"/>
                    <a:pt x="2334" y="876"/>
                  </a:cubicBezTo>
                  <a:cubicBezTo>
                    <a:pt x="2334" y="779"/>
                    <a:pt x="2314" y="681"/>
                    <a:pt x="2295" y="604"/>
                  </a:cubicBezTo>
                  <a:cubicBezTo>
                    <a:pt x="2295" y="584"/>
                    <a:pt x="2295" y="584"/>
                    <a:pt x="2295" y="584"/>
                  </a:cubicBezTo>
                  <a:cubicBezTo>
                    <a:pt x="2276" y="545"/>
                    <a:pt x="2256" y="506"/>
                    <a:pt x="2237" y="487"/>
                  </a:cubicBezTo>
                  <a:cubicBezTo>
                    <a:pt x="2198" y="390"/>
                    <a:pt x="2139" y="312"/>
                    <a:pt x="2062" y="234"/>
                  </a:cubicBezTo>
                  <a:cubicBezTo>
                    <a:pt x="2023" y="195"/>
                    <a:pt x="1926" y="137"/>
                    <a:pt x="1887" y="117"/>
                  </a:cubicBezTo>
                  <a:cubicBezTo>
                    <a:pt x="1848" y="98"/>
                    <a:pt x="1731" y="59"/>
                    <a:pt x="1692" y="40"/>
                  </a:cubicBezTo>
                  <a:cubicBezTo>
                    <a:pt x="1673" y="40"/>
                    <a:pt x="1634" y="20"/>
                    <a:pt x="1614" y="20"/>
                  </a:cubicBezTo>
                  <a:cubicBezTo>
                    <a:pt x="1498" y="1"/>
                    <a:pt x="1381" y="1"/>
                    <a:pt x="1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 name="Google Shape;478;p34"/>
            <p:cNvSpPr/>
            <p:nvPr/>
          </p:nvSpPr>
          <p:spPr>
            <a:xfrm>
              <a:off x="-9581900" y="4420213"/>
              <a:ext cx="69550" cy="55000"/>
            </a:xfrm>
            <a:custGeom>
              <a:avLst/>
              <a:gdLst/>
              <a:ahLst/>
              <a:cxnLst/>
              <a:rect l="l" t="t" r="r" b="b"/>
              <a:pathLst>
                <a:path w="2782" h="2200" extrusionOk="0">
                  <a:moveTo>
                    <a:pt x="1378" y="0"/>
                  </a:moveTo>
                  <a:cubicBezTo>
                    <a:pt x="1334" y="0"/>
                    <a:pt x="1290" y="3"/>
                    <a:pt x="1245" y="9"/>
                  </a:cubicBezTo>
                  <a:cubicBezTo>
                    <a:pt x="1148" y="28"/>
                    <a:pt x="1050" y="47"/>
                    <a:pt x="953" y="86"/>
                  </a:cubicBezTo>
                  <a:cubicBezTo>
                    <a:pt x="875" y="106"/>
                    <a:pt x="778" y="164"/>
                    <a:pt x="700" y="203"/>
                  </a:cubicBezTo>
                  <a:cubicBezTo>
                    <a:pt x="584" y="261"/>
                    <a:pt x="486" y="339"/>
                    <a:pt x="409" y="436"/>
                  </a:cubicBezTo>
                  <a:cubicBezTo>
                    <a:pt x="389" y="456"/>
                    <a:pt x="370" y="475"/>
                    <a:pt x="350" y="514"/>
                  </a:cubicBezTo>
                  <a:cubicBezTo>
                    <a:pt x="292" y="573"/>
                    <a:pt x="234" y="650"/>
                    <a:pt x="195" y="728"/>
                  </a:cubicBezTo>
                  <a:cubicBezTo>
                    <a:pt x="39" y="1020"/>
                    <a:pt x="0" y="1351"/>
                    <a:pt x="117" y="1662"/>
                  </a:cubicBezTo>
                  <a:cubicBezTo>
                    <a:pt x="175" y="1856"/>
                    <a:pt x="311" y="2012"/>
                    <a:pt x="506" y="2109"/>
                  </a:cubicBezTo>
                  <a:cubicBezTo>
                    <a:pt x="603" y="2167"/>
                    <a:pt x="700" y="2187"/>
                    <a:pt x="798" y="2187"/>
                  </a:cubicBezTo>
                  <a:cubicBezTo>
                    <a:pt x="846" y="2195"/>
                    <a:pt x="891" y="2200"/>
                    <a:pt x="935" y="2200"/>
                  </a:cubicBezTo>
                  <a:cubicBezTo>
                    <a:pt x="998" y="2200"/>
                    <a:pt x="1060" y="2190"/>
                    <a:pt x="1128" y="2167"/>
                  </a:cubicBezTo>
                  <a:cubicBezTo>
                    <a:pt x="1187" y="2148"/>
                    <a:pt x="1245" y="2109"/>
                    <a:pt x="1303" y="2070"/>
                  </a:cubicBezTo>
                  <a:cubicBezTo>
                    <a:pt x="1340" y="2074"/>
                    <a:pt x="1377" y="2075"/>
                    <a:pt x="1413" y="2075"/>
                  </a:cubicBezTo>
                  <a:cubicBezTo>
                    <a:pt x="1590" y="2075"/>
                    <a:pt x="1765" y="2037"/>
                    <a:pt x="1926" y="1973"/>
                  </a:cubicBezTo>
                  <a:cubicBezTo>
                    <a:pt x="2003" y="1934"/>
                    <a:pt x="2120" y="1876"/>
                    <a:pt x="2198" y="1817"/>
                  </a:cubicBezTo>
                  <a:cubicBezTo>
                    <a:pt x="2276" y="1778"/>
                    <a:pt x="2354" y="1701"/>
                    <a:pt x="2431" y="1642"/>
                  </a:cubicBezTo>
                  <a:cubicBezTo>
                    <a:pt x="2529" y="1545"/>
                    <a:pt x="2626" y="1409"/>
                    <a:pt x="2684" y="1292"/>
                  </a:cubicBezTo>
                  <a:cubicBezTo>
                    <a:pt x="2762" y="1156"/>
                    <a:pt x="2781" y="1020"/>
                    <a:pt x="2781" y="884"/>
                  </a:cubicBezTo>
                  <a:cubicBezTo>
                    <a:pt x="2781" y="767"/>
                    <a:pt x="2743" y="670"/>
                    <a:pt x="2704" y="573"/>
                  </a:cubicBezTo>
                  <a:cubicBezTo>
                    <a:pt x="2665" y="475"/>
                    <a:pt x="2606" y="398"/>
                    <a:pt x="2509" y="320"/>
                  </a:cubicBezTo>
                  <a:cubicBezTo>
                    <a:pt x="2412" y="242"/>
                    <a:pt x="2295" y="164"/>
                    <a:pt x="2159" y="145"/>
                  </a:cubicBezTo>
                  <a:cubicBezTo>
                    <a:pt x="2003" y="86"/>
                    <a:pt x="1848" y="47"/>
                    <a:pt x="1692" y="28"/>
                  </a:cubicBezTo>
                  <a:cubicBezTo>
                    <a:pt x="1582" y="14"/>
                    <a:pt x="1482" y="0"/>
                    <a:pt x="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79" name="Google Shape;479;p34"/>
          <p:cNvSpPr/>
          <p:nvPr/>
        </p:nvSpPr>
        <p:spPr>
          <a:xfrm rot="8560418">
            <a:off x="213205" y="-1388751"/>
            <a:ext cx="2074126" cy="2440744"/>
          </a:xfrm>
          <a:custGeom>
            <a:avLst/>
            <a:gdLst/>
            <a:ahLst/>
            <a:cxnLst/>
            <a:rect l="l" t="t" r="r" b="b"/>
            <a:pathLst>
              <a:path w="103277" h="121532" extrusionOk="0">
                <a:moveTo>
                  <a:pt x="76884" y="25276"/>
                </a:moveTo>
                <a:cubicBezTo>
                  <a:pt x="77137" y="25276"/>
                  <a:pt x="77409" y="25276"/>
                  <a:pt x="77682" y="25296"/>
                </a:cubicBezTo>
                <a:cubicBezTo>
                  <a:pt x="82952" y="25588"/>
                  <a:pt x="88729" y="28836"/>
                  <a:pt x="92346" y="33387"/>
                </a:cubicBezTo>
                <a:cubicBezTo>
                  <a:pt x="91491" y="34106"/>
                  <a:pt x="90577" y="34787"/>
                  <a:pt x="89604" y="35468"/>
                </a:cubicBezTo>
                <a:cubicBezTo>
                  <a:pt x="84314" y="39241"/>
                  <a:pt x="79549" y="41167"/>
                  <a:pt x="75056" y="41361"/>
                </a:cubicBezTo>
                <a:cubicBezTo>
                  <a:pt x="74663" y="41410"/>
                  <a:pt x="74275" y="41433"/>
                  <a:pt x="73892" y="41433"/>
                </a:cubicBezTo>
                <a:cubicBezTo>
                  <a:pt x="71054" y="41433"/>
                  <a:pt x="68550" y="40123"/>
                  <a:pt x="67179" y="37860"/>
                </a:cubicBezTo>
                <a:cubicBezTo>
                  <a:pt x="65662" y="35390"/>
                  <a:pt x="65856" y="32317"/>
                  <a:pt x="67665" y="29653"/>
                </a:cubicBezTo>
                <a:cubicBezTo>
                  <a:pt x="69980" y="26774"/>
                  <a:pt x="73150" y="25276"/>
                  <a:pt x="76884" y="25276"/>
                </a:cubicBezTo>
                <a:close/>
                <a:moveTo>
                  <a:pt x="71764" y="319"/>
                </a:moveTo>
                <a:cubicBezTo>
                  <a:pt x="73859" y="319"/>
                  <a:pt x="75944" y="649"/>
                  <a:pt x="77993" y="1315"/>
                </a:cubicBezTo>
                <a:lnTo>
                  <a:pt x="78012" y="1334"/>
                </a:lnTo>
                <a:lnTo>
                  <a:pt x="78051" y="1334"/>
                </a:lnTo>
                <a:cubicBezTo>
                  <a:pt x="78558" y="1315"/>
                  <a:pt x="79059" y="1306"/>
                  <a:pt x="79555" y="1306"/>
                </a:cubicBezTo>
                <a:cubicBezTo>
                  <a:pt x="90282" y="1306"/>
                  <a:pt x="98331" y="5696"/>
                  <a:pt x="100729" y="12965"/>
                </a:cubicBezTo>
                <a:cubicBezTo>
                  <a:pt x="102927" y="19597"/>
                  <a:pt x="99815" y="27124"/>
                  <a:pt x="92599" y="33192"/>
                </a:cubicBezTo>
                <a:cubicBezTo>
                  <a:pt x="88943" y="28563"/>
                  <a:pt x="83069" y="25276"/>
                  <a:pt x="77701" y="24965"/>
                </a:cubicBezTo>
                <a:cubicBezTo>
                  <a:pt x="77427" y="24950"/>
                  <a:pt x="77157" y="24942"/>
                  <a:pt x="76888" y="24942"/>
                </a:cubicBezTo>
                <a:cubicBezTo>
                  <a:pt x="73058" y="24942"/>
                  <a:pt x="69792" y="26495"/>
                  <a:pt x="67393" y="29458"/>
                </a:cubicBezTo>
                <a:cubicBezTo>
                  <a:pt x="65506" y="32239"/>
                  <a:pt x="65331" y="35448"/>
                  <a:pt x="66907" y="38035"/>
                </a:cubicBezTo>
                <a:cubicBezTo>
                  <a:pt x="68335" y="40394"/>
                  <a:pt x="70968" y="41762"/>
                  <a:pt x="73914" y="41762"/>
                </a:cubicBezTo>
                <a:cubicBezTo>
                  <a:pt x="74297" y="41762"/>
                  <a:pt x="74684" y="41739"/>
                  <a:pt x="75075" y="41692"/>
                </a:cubicBezTo>
                <a:cubicBezTo>
                  <a:pt x="79627" y="41478"/>
                  <a:pt x="84450" y="39533"/>
                  <a:pt x="89779" y="35721"/>
                </a:cubicBezTo>
                <a:cubicBezTo>
                  <a:pt x="90752" y="35059"/>
                  <a:pt x="91685" y="34359"/>
                  <a:pt x="92541" y="33659"/>
                </a:cubicBezTo>
                <a:cubicBezTo>
                  <a:pt x="92891" y="34087"/>
                  <a:pt x="93202" y="34534"/>
                  <a:pt x="93494" y="35001"/>
                </a:cubicBezTo>
                <a:cubicBezTo>
                  <a:pt x="97637" y="40350"/>
                  <a:pt x="99193" y="47001"/>
                  <a:pt x="97889" y="53711"/>
                </a:cubicBezTo>
                <a:cubicBezTo>
                  <a:pt x="96431" y="61141"/>
                  <a:pt x="91530" y="67929"/>
                  <a:pt x="84761" y="71838"/>
                </a:cubicBezTo>
                <a:cubicBezTo>
                  <a:pt x="78537" y="75923"/>
                  <a:pt x="71302" y="78334"/>
                  <a:pt x="64300" y="80688"/>
                </a:cubicBezTo>
                <a:cubicBezTo>
                  <a:pt x="56365" y="83333"/>
                  <a:pt x="48157" y="86095"/>
                  <a:pt x="41350" y="91249"/>
                </a:cubicBezTo>
                <a:cubicBezTo>
                  <a:pt x="37207" y="93913"/>
                  <a:pt x="33259" y="98853"/>
                  <a:pt x="29078" y="104105"/>
                </a:cubicBezTo>
                <a:cubicBezTo>
                  <a:pt x="22346" y="112523"/>
                  <a:pt x="15424" y="121196"/>
                  <a:pt x="7006" y="121196"/>
                </a:cubicBezTo>
                <a:cubicBezTo>
                  <a:pt x="6108" y="121196"/>
                  <a:pt x="5193" y="121097"/>
                  <a:pt x="4260" y="120889"/>
                </a:cubicBezTo>
                <a:cubicBezTo>
                  <a:pt x="2802" y="120189"/>
                  <a:pt x="1712" y="118886"/>
                  <a:pt x="1129" y="117136"/>
                </a:cubicBezTo>
                <a:cubicBezTo>
                  <a:pt x="351" y="114821"/>
                  <a:pt x="565" y="112001"/>
                  <a:pt x="1693" y="109764"/>
                </a:cubicBezTo>
                <a:cubicBezTo>
                  <a:pt x="3560" y="106069"/>
                  <a:pt x="7100" y="103580"/>
                  <a:pt x="10523" y="101168"/>
                </a:cubicBezTo>
                <a:lnTo>
                  <a:pt x="10912" y="100896"/>
                </a:lnTo>
                <a:cubicBezTo>
                  <a:pt x="30653" y="87262"/>
                  <a:pt x="41039" y="73005"/>
                  <a:pt x="42712" y="57348"/>
                </a:cubicBezTo>
                <a:cubicBezTo>
                  <a:pt x="43159" y="53031"/>
                  <a:pt x="42867" y="48616"/>
                  <a:pt x="42576" y="44356"/>
                </a:cubicBezTo>
                <a:cubicBezTo>
                  <a:pt x="42284" y="39922"/>
                  <a:pt x="41973" y="35351"/>
                  <a:pt x="42498" y="30897"/>
                </a:cubicBezTo>
                <a:cubicBezTo>
                  <a:pt x="43665" y="20803"/>
                  <a:pt x="50530" y="9853"/>
                  <a:pt x="59205" y="4291"/>
                </a:cubicBezTo>
                <a:cubicBezTo>
                  <a:pt x="63296" y="1654"/>
                  <a:pt x="67551" y="319"/>
                  <a:pt x="71764" y="319"/>
                </a:cubicBezTo>
                <a:close/>
                <a:moveTo>
                  <a:pt x="71754" y="0"/>
                </a:moveTo>
                <a:cubicBezTo>
                  <a:pt x="67481" y="0"/>
                  <a:pt x="63164" y="1353"/>
                  <a:pt x="59030" y="4018"/>
                </a:cubicBezTo>
                <a:cubicBezTo>
                  <a:pt x="50277" y="9639"/>
                  <a:pt x="43353" y="20667"/>
                  <a:pt x="42187" y="30858"/>
                </a:cubicBezTo>
                <a:cubicBezTo>
                  <a:pt x="41642" y="35332"/>
                  <a:pt x="41953" y="39941"/>
                  <a:pt x="42245" y="44376"/>
                </a:cubicBezTo>
                <a:cubicBezTo>
                  <a:pt x="42537" y="48616"/>
                  <a:pt x="42828" y="53011"/>
                  <a:pt x="42381" y="57310"/>
                </a:cubicBezTo>
                <a:cubicBezTo>
                  <a:pt x="40728" y="72869"/>
                  <a:pt x="30381" y="87048"/>
                  <a:pt x="10717" y="100643"/>
                </a:cubicBezTo>
                <a:lnTo>
                  <a:pt x="10328" y="100915"/>
                </a:lnTo>
                <a:cubicBezTo>
                  <a:pt x="6886" y="103346"/>
                  <a:pt x="3307" y="105855"/>
                  <a:pt x="1401" y="109609"/>
                </a:cubicBezTo>
                <a:cubicBezTo>
                  <a:pt x="234" y="111923"/>
                  <a:pt x="1" y="114860"/>
                  <a:pt x="818" y="117252"/>
                </a:cubicBezTo>
                <a:cubicBezTo>
                  <a:pt x="1440" y="119081"/>
                  <a:pt x="2588" y="120442"/>
                  <a:pt x="4144" y="121201"/>
                </a:cubicBezTo>
                <a:lnTo>
                  <a:pt x="4182" y="121201"/>
                </a:lnTo>
                <a:cubicBezTo>
                  <a:pt x="5135" y="121415"/>
                  <a:pt x="6089" y="121531"/>
                  <a:pt x="7003" y="121531"/>
                </a:cubicBezTo>
                <a:cubicBezTo>
                  <a:pt x="15580" y="121531"/>
                  <a:pt x="22562" y="112779"/>
                  <a:pt x="29330" y="104299"/>
                </a:cubicBezTo>
                <a:cubicBezTo>
                  <a:pt x="33493" y="99087"/>
                  <a:pt x="37421" y="94166"/>
                  <a:pt x="41545" y="91521"/>
                </a:cubicBezTo>
                <a:cubicBezTo>
                  <a:pt x="48313" y="86386"/>
                  <a:pt x="56482" y="83644"/>
                  <a:pt x="64398" y="80999"/>
                </a:cubicBezTo>
                <a:cubicBezTo>
                  <a:pt x="71419" y="78645"/>
                  <a:pt x="78674" y="76214"/>
                  <a:pt x="84936" y="72130"/>
                </a:cubicBezTo>
                <a:cubicBezTo>
                  <a:pt x="91763" y="68162"/>
                  <a:pt x="96723" y="61297"/>
                  <a:pt x="98201" y="53770"/>
                </a:cubicBezTo>
                <a:cubicBezTo>
                  <a:pt x="99523" y="46982"/>
                  <a:pt x="97948" y="40233"/>
                  <a:pt x="93766" y="34807"/>
                </a:cubicBezTo>
                <a:cubicBezTo>
                  <a:pt x="93455" y="34340"/>
                  <a:pt x="93144" y="33893"/>
                  <a:pt x="92794" y="33445"/>
                </a:cubicBezTo>
                <a:cubicBezTo>
                  <a:pt x="100126" y="27280"/>
                  <a:pt x="103277" y="19636"/>
                  <a:pt x="101040" y="12868"/>
                </a:cubicBezTo>
                <a:cubicBezTo>
                  <a:pt x="98603" y="5462"/>
                  <a:pt x="90433" y="976"/>
                  <a:pt x="79546" y="976"/>
                </a:cubicBezTo>
                <a:cubicBezTo>
                  <a:pt x="79053" y="976"/>
                  <a:pt x="78555" y="985"/>
                  <a:pt x="78051" y="1004"/>
                </a:cubicBezTo>
                <a:cubicBezTo>
                  <a:pt x="75981" y="333"/>
                  <a:pt x="73873" y="0"/>
                  <a:pt x="7175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480" name="Google Shape;480;p34"/>
          <p:cNvPicPr preferRelativeResize="0"/>
          <p:nvPr/>
        </p:nvPicPr>
        <p:blipFill>
          <a:blip r:embed="rId1"/>
          <a:stretch>
            <a:fillRect/>
          </a:stretch>
        </p:blipFill>
        <p:spPr>
          <a:xfrm rot="-10799990">
            <a:off x="-164273" y="-255370"/>
            <a:ext cx="1223375" cy="2095096"/>
          </a:xfrm>
          <a:prstGeom prst="rect">
            <a:avLst/>
          </a:prstGeom>
          <a:noFill/>
          <a:ln>
            <a:noFill/>
          </a:ln>
        </p:spPr>
      </p:pic>
      <p:grpSp>
        <p:nvGrpSpPr>
          <p:cNvPr id="380" name="Google Shape;380;p33"/>
          <p:cNvGrpSpPr/>
          <p:nvPr/>
        </p:nvGrpSpPr>
        <p:grpSpPr>
          <a:xfrm rot="992652">
            <a:off x="-649458" y="3059614"/>
            <a:ext cx="2501950" cy="2475278"/>
            <a:chOff x="7236321" y="12746055"/>
            <a:chExt cx="6200544" cy="6134443"/>
          </a:xfrm>
        </p:grpSpPr>
        <p:pic>
          <p:nvPicPr>
            <p:cNvPr id="381" name="Google Shape;381;p33"/>
            <p:cNvPicPr preferRelativeResize="0"/>
            <p:nvPr/>
          </p:nvPicPr>
          <p:blipFill>
            <a:blip r:embed="rId1"/>
            <a:stretch>
              <a:fillRect/>
            </a:stretch>
          </p:blipFill>
          <p:spPr>
            <a:xfrm rot="1899335">
              <a:off x="9291541" y="13689481"/>
              <a:ext cx="1929801" cy="3304876"/>
            </a:xfrm>
            <a:prstGeom prst="rect">
              <a:avLst/>
            </a:prstGeom>
            <a:noFill/>
            <a:ln>
              <a:noFill/>
            </a:ln>
          </p:spPr>
        </p:pic>
        <p:pic>
          <p:nvPicPr>
            <p:cNvPr id="382" name="Google Shape;382;p33"/>
            <p:cNvPicPr preferRelativeResize="0"/>
            <p:nvPr/>
          </p:nvPicPr>
          <p:blipFill>
            <a:blip r:embed="rId2"/>
            <a:stretch>
              <a:fillRect/>
            </a:stretch>
          </p:blipFill>
          <p:spPr>
            <a:xfrm rot="-800652">
              <a:off x="7572286" y="14192923"/>
              <a:ext cx="2552697" cy="3209921"/>
            </a:xfrm>
            <a:prstGeom prst="rect">
              <a:avLst/>
            </a:prstGeom>
            <a:noFill/>
            <a:ln>
              <a:noFill/>
            </a:ln>
          </p:spPr>
        </p:pic>
        <p:pic>
          <p:nvPicPr>
            <p:cNvPr id="383" name="Google Shape;383;p33"/>
            <p:cNvPicPr preferRelativeResize="0"/>
            <p:nvPr/>
          </p:nvPicPr>
          <p:blipFill>
            <a:blip r:embed="rId3"/>
            <a:stretch>
              <a:fillRect/>
            </a:stretch>
          </p:blipFill>
          <p:spPr>
            <a:xfrm rot="-800652">
              <a:off x="8300268" y="15465539"/>
              <a:ext cx="2018122" cy="2232797"/>
            </a:xfrm>
            <a:prstGeom prst="rect">
              <a:avLst/>
            </a:prstGeom>
            <a:noFill/>
            <a:ln>
              <a:noFill/>
            </a:ln>
          </p:spPr>
        </p:pic>
        <p:pic>
          <p:nvPicPr>
            <p:cNvPr id="384" name="Google Shape;384;p33"/>
            <p:cNvPicPr preferRelativeResize="0"/>
            <p:nvPr/>
          </p:nvPicPr>
          <p:blipFill>
            <a:blip r:embed="rId4"/>
            <a:stretch>
              <a:fillRect/>
            </a:stretch>
          </p:blipFill>
          <p:spPr>
            <a:xfrm rot="-800652">
              <a:off x="9382937" y="15143051"/>
              <a:ext cx="2514597" cy="1743073"/>
            </a:xfrm>
            <a:prstGeom prst="rect">
              <a:avLst/>
            </a:prstGeom>
            <a:noFill/>
            <a:ln>
              <a:noFill/>
            </a:ln>
          </p:spPr>
        </p:pic>
        <p:pic>
          <p:nvPicPr>
            <p:cNvPr id="385" name="Google Shape;385;p33"/>
            <p:cNvPicPr preferRelativeResize="0"/>
            <p:nvPr/>
          </p:nvPicPr>
          <p:blipFill>
            <a:blip r:embed="rId5"/>
            <a:stretch>
              <a:fillRect/>
            </a:stretch>
          </p:blipFill>
          <p:spPr>
            <a:xfrm rot="-800652">
              <a:off x="10451099" y="15480764"/>
              <a:ext cx="2238372" cy="1600198"/>
            </a:xfrm>
            <a:prstGeom prst="rect">
              <a:avLst/>
            </a:prstGeom>
            <a:noFill/>
            <a:ln>
              <a:noFill/>
            </a:ln>
          </p:spPr>
        </p:pic>
        <p:pic>
          <p:nvPicPr>
            <p:cNvPr id="386" name="Google Shape;386;p33"/>
            <p:cNvPicPr preferRelativeResize="0"/>
            <p:nvPr/>
          </p:nvPicPr>
          <p:blipFill>
            <a:blip r:embed="rId6"/>
            <a:stretch>
              <a:fillRect/>
            </a:stretch>
          </p:blipFill>
          <p:spPr>
            <a:xfrm rot="-800652">
              <a:off x="8008430" y="13242240"/>
              <a:ext cx="4901202" cy="5142074"/>
            </a:xfrm>
            <a:prstGeom prst="rect">
              <a:avLst/>
            </a:prstGeom>
            <a:noFill/>
            <a:ln>
              <a:noFill/>
            </a:ln>
          </p:spPr>
        </p:pic>
      </p:grpSp>
      <p:sp>
        <p:nvSpPr>
          <p:cNvPr id="7" name="Text Box 6"/>
          <p:cNvSpPr txBox="1"/>
          <p:nvPr/>
        </p:nvSpPr>
        <p:spPr>
          <a:xfrm>
            <a:off x="663575" y="1347470"/>
            <a:ext cx="7868285" cy="2553335"/>
          </a:xfrm>
          <a:prstGeom prst="rect">
            <a:avLst/>
          </a:prstGeom>
          <a:noFill/>
        </p:spPr>
        <p:txBody>
          <a:bodyPr wrap="square" rtlCol="0">
            <a:spAutoFit/>
          </a:bodyPr>
          <a:p>
            <a:pPr algn="ctr"/>
            <a:r>
              <a:rPr lang="en-US" sz="4000" b="1"/>
              <a:t>BÀI 20: </a:t>
            </a:r>
            <a:endParaRPr lang="en-US" sz="4000" b="1"/>
          </a:p>
          <a:p>
            <a:pPr algn="ctr"/>
            <a:r>
              <a:rPr lang="en-US" sz="4000" b="1"/>
              <a:t>NẤM ĂN VÀ NẤM </a:t>
            </a:r>
            <a:endParaRPr lang="en-US" sz="4000" b="1"/>
          </a:p>
          <a:p>
            <a:pPr algn="ctr"/>
            <a:r>
              <a:rPr lang="en-US" sz="4000" b="1"/>
              <a:t>TRONG CHẾ BIẾN THỰC PHẨM</a:t>
            </a:r>
            <a:endParaRPr lang="en-US" sz="4000" b="1"/>
          </a:p>
          <a:p>
            <a:pPr algn="ctr"/>
            <a:r>
              <a:rPr lang="en-US" sz="4000" b="1"/>
              <a:t>(Tiết 1)</a:t>
            </a:r>
            <a:endParaRPr lang="en-US" sz="4000" b="1"/>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title"/>
          </p:nvPr>
        </p:nvSpPr>
        <p:spPr>
          <a:xfrm>
            <a:off x="3996055" y="987425"/>
            <a:ext cx="2959735" cy="2804160"/>
          </a:xfrm>
        </p:spPr>
        <p:txBody>
          <a:bodyPr/>
          <a:p>
            <a:r>
              <a:rPr lang="en-US">
                <a:solidFill>
                  <a:schemeClr val="tx1"/>
                </a:solidFill>
                <a:latin typeface="+mj-lt"/>
                <a:cs typeface="+mj-lt"/>
              </a:rPr>
              <a:t>KHÁM PHÁ</a:t>
            </a:r>
            <a:endParaRPr lang="en-US">
              <a:solidFill>
                <a:schemeClr val="tx1"/>
              </a:solidFill>
              <a:latin typeface="+mj-lt"/>
              <a:cs typeface="+mj-lt"/>
            </a:endParaRPr>
          </a:p>
        </p:txBody>
      </p:sp>
      <p:sp>
        <p:nvSpPr>
          <p:cNvPr id="6" name="Text Box 5"/>
          <p:cNvSpPr txBox="1"/>
          <p:nvPr/>
        </p:nvSpPr>
        <p:spPr>
          <a:xfrm>
            <a:off x="1979930" y="1707515"/>
            <a:ext cx="1776730" cy="2809240"/>
          </a:xfrm>
          <a:prstGeom prst="rect">
            <a:avLst/>
          </a:prstGeom>
          <a:noFill/>
        </p:spPr>
        <p:txBody>
          <a:bodyPr wrap="square" rtlCol="0">
            <a:noAutofit/>
          </a:bodyPr>
          <a:p>
            <a:r>
              <a:rPr lang="en-US" sz="6500" b="1">
                <a:latin typeface="+mj-lt"/>
                <a:cs typeface="+mj-lt"/>
              </a:rPr>
              <a:t>02</a:t>
            </a:r>
            <a:endParaRPr lang="en-US" sz="6500" b="1">
              <a:latin typeface="+mj-lt"/>
              <a:cs typeface="+mj-lt"/>
            </a:endParaRPr>
          </a:p>
        </p:txBody>
      </p:sp>
      <p:sp>
        <p:nvSpPr>
          <p:cNvPr id="515" name="Google Shape;515;p36"/>
          <p:cNvSpPr/>
          <p:nvPr/>
        </p:nvSpPr>
        <p:spPr>
          <a:xfrm rot="-7199731">
            <a:off x="66638" y="3481519"/>
            <a:ext cx="3187288" cy="3530159"/>
          </a:xfrm>
          <a:custGeom>
            <a:avLst/>
            <a:gdLst/>
            <a:ahLst/>
            <a:cxnLst/>
            <a:rect l="l" t="t" r="r" b="b"/>
            <a:pathLst>
              <a:path w="107828" h="139079" extrusionOk="0">
                <a:moveTo>
                  <a:pt x="81067" y="1"/>
                </a:moveTo>
                <a:cubicBezTo>
                  <a:pt x="75947" y="1"/>
                  <a:pt x="71037" y="1668"/>
                  <a:pt x="67957" y="5775"/>
                </a:cubicBezTo>
                <a:cubicBezTo>
                  <a:pt x="65292" y="9334"/>
                  <a:pt x="66070" y="14624"/>
                  <a:pt x="64417" y="18728"/>
                </a:cubicBezTo>
                <a:cubicBezTo>
                  <a:pt x="62025" y="24679"/>
                  <a:pt x="57629" y="29736"/>
                  <a:pt x="53175" y="34249"/>
                </a:cubicBezTo>
                <a:cubicBezTo>
                  <a:pt x="42284" y="45315"/>
                  <a:pt x="30244" y="55273"/>
                  <a:pt x="20189" y="67098"/>
                </a:cubicBezTo>
                <a:cubicBezTo>
                  <a:pt x="10134" y="78924"/>
                  <a:pt x="1965" y="93083"/>
                  <a:pt x="701" y="108564"/>
                </a:cubicBezTo>
                <a:cubicBezTo>
                  <a:pt x="1" y="116928"/>
                  <a:pt x="1595" y="125874"/>
                  <a:pt x="7080" y="132215"/>
                </a:cubicBezTo>
                <a:cubicBezTo>
                  <a:pt x="10731" y="136435"/>
                  <a:pt x="16380" y="139078"/>
                  <a:pt x="21855" y="139078"/>
                </a:cubicBezTo>
                <a:cubicBezTo>
                  <a:pt x="24606" y="139078"/>
                  <a:pt x="27313" y="138411"/>
                  <a:pt x="29700" y="136941"/>
                </a:cubicBezTo>
                <a:cubicBezTo>
                  <a:pt x="33492" y="134588"/>
                  <a:pt x="36001" y="130659"/>
                  <a:pt x="38160" y="126769"/>
                </a:cubicBezTo>
                <a:cubicBezTo>
                  <a:pt x="44462" y="115450"/>
                  <a:pt x="49207" y="102944"/>
                  <a:pt x="58193" y="93588"/>
                </a:cubicBezTo>
                <a:cubicBezTo>
                  <a:pt x="65525" y="85964"/>
                  <a:pt x="75153" y="80985"/>
                  <a:pt x="83341" y="74256"/>
                </a:cubicBezTo>
                <a:cubicBezTo>
                  <a:pt x="89643" y="69102"/>
                  <a:pt x="95069" y="62897"/>
                  <a:pt x="99367" y="55954"/>
                </a:cubicBezTo>
                <a:cubicBezTo>
                  <a:pt x="104210" y="48155"/>
                  <a:pt x="107633" y="39228"/>
                  <a:pt x="107731" y="30028"/>
                </a:cubicBezTo>
                <a:cubicBezTo>
                  <a:pt x="107828" y="20828"/>
                  <a:pt x="104269" y="11376"/>
                  <a:pt x="97189" y="5522"/>
                </a:cubicBezTo>
                <a:cubicBezTo>
                  <a:pt x="93221" y="2243"/>
                  <a:pt x="87003" y="1"/>
                  <a:pt x="81067" y="1"/>
                </a:cubicBez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pic>
        <p:nvPicPr>
          <p:cNvPr id="517" name="Google Shape;517;p36"/>
          <p:cNvPicPr preferRelativeResize="0"/>
          <p:nvPr/>
        </p:nvPicPr>
        <p:blipFill>
          <a:blip r:embed="rId1"/>
          <a:stretch>
            <a:fillRect/>
          </a:stretch>
        </p:blipFill>
        <p:spPr>
          <a:xfrm flipH="1">
            <a:off x="54550" y="4130000"/>
            <a:ext cx="1781550" cy="1111850"/>
          </a:xfrm>
          <a:prstGeom prst="rect">
            <a:avLst/>
          </a:prstGeom>
          <a:noFill/>
          <a:ln>
            <a:noFill/>
          </a:ln>
        </p:spPr>
      </p:pic>
      <p:pic>
        <p:nvPicPr>
          <p:cNvPr id="516" name="Google Shape;516;p36"/>
          <p:cNvPicPr preferRelativeResize="0"/>
          <p:nvPr/>
        </p:nvPicPr>
        <p:blipFill>
          <a:blip r:embed="rId2"/>
          <a:stretch>
            <a:fillRect/>
          </a:stretch>
        </p:blipFill>
        <p:spPr>
          <a:xfrm flipH="1">
            <a:off x="1701816" y="3848731"/>
            <a:ext cx="2141264" cy="1530777"/>
          </a:xfrm>
          <a:prstGeom prst="rect">
            <a:avLst/>
          </a:prstGeom>
          <a:noFill/>
          <a:ln>
            <a:noFill/>
          </a:ln>
        </p:spPr>
      </p:pic>
      <p:pic>
        <p:nvPicPr>
          <p:cNvPr id="591" name="Google Shape;591;p36"/>
          <p:cNvPicPr preferRelativeResize="0"/>
          <p:nvPr/>
        </p:nvPicPr>
        <p:blipFill>
          <a:blip r:embed="rId3"/>
          <a:stretch>
            <a:fillRect/>
          </a:stretch>
        </p:blipFill>
        <p:spPr>
          <a:xfrm>
            <a:off x="7715592" y="3819426"/>
            <a:ext cx="1085986" cy="1516138"/>
          </a:xfrm>
          <a:prstGeom prst="rect">
            <a:avLst/>
          </a:prstGeom>
          <a:noFill/>
          <a:ln>
            <a:noFill/>
          </a:ln>
        </p:spPr>
      </p:pic>
      <p:sp>
        <p:nvSpPr>
          <p:cNvPr id="590" name="Google Shape;590;p36"/>
          <p:cNvSpPr/>
          <p:nvPr/>
        </p:nvSpPr>
        <p:spPr>
          <a:xfrm flipH="1">
            <a:off x="7020045" y="3908062"/>
            <a:ext cx="1781528" cy="2096427"/>
          </a:xfrm>
          <a:custGeom>
            <a:avLst/>
            <a:gdLst/>
            <a:ahLst/>
            <a:cxnLst/>
            <a:rect l="l" t="t" r="r" b="b"/>
            <a:pathLst>
              <a:path w="103277" h="121532" extrusionOk="0">
                <a:moveTo>
                  <a:pt x="76884" y="25276"/>
                </a:moveTo>
                <a:cubicBezTo>
                  <a:pt x="77137" y="25276"/>
                  <a:pt x="77409" y="25276"/>
                  <a:pt x="77682" y="25296"/>
                </a:cubicBezTo>
                <a:cubicBezTo>
                  <a:pt x="82952" y="25588"/>
                  <a:pt x="88729" y="28836"/>
                  <a:pt x="92346" y="33387"/>
                </a:cubicBezTo>
                <a:cubicBezTo>
                  <a:pt x="91491" y="34106"/>
                  <a:pt x="90577" y="34787"/>
                  <a:pt x="89604" y="35468"/>
                </a:cubicBezTo>
                <a:cubicBezTo>
                  <a:pt x="84314" y="39241"/>
                  <a:pt x="79549" y="41167"/>
                  <a:pt x="75056" y="41361"/>
                </a:cubicBezTo>
                <a:cubicBezTo>
                  <a:pt x="74663" y="41410"/>
                  <a:pt x="74275" y="41433"/>
                  <a:pt x="73892" y="41433"/>
                </a:cubicBezTo>
                <a:cubicBezTo>
                  <a:pt x="71054" y="41433"/>
                  <a:pt x="68550" y="40123"/>
                  <a:pt x="67179" y="37860"/>
                </a:cubicBezTo>
                <a:cubicBezTo>
                  <a:pt x="65662" y="35390"/>
                  <a:pt x="65856" y="32317"/>
                  <a:pt x="67665" y="29653"/>
                </a:cubicBezTo>
                <a:cubicBezTo>
                  <a:pt x="69980" y="26774"/>
                  <a:pt x="73150" y="25276"/>
                  <a:pt x="76884" y="25276"/>
                </a:cubicBezTo>
                <a:close/>
                <a:moveTo>
                  <a:pt x="71764" y="319"/>
                </a:moveTo>
                <a:cubicBezTo>
                  <a:pt x="73859" y="319"/>
                  <a:pt x="75944" y="649"/>
                  <a:pt x="77993" y="1315"/>
                </a:cubicBezTo>
                <a:lnTo>
                  <a:pt x="78012" y="1334"/>
                </a:lnTo>
                <a:lnTo>
                  <a:pt x="78051" y="1334"/>
                </a:lnTo>
                <a:cubicBezTo>
                  <a:pt x="78558" y="1315"/>
                  <a:pt x="79059" y="1306"/>
                  <a:pt x="79555" y="1306"/>
                </a:cubicBezTo>
                <a:cubicBezTo>
                  <a:pt x="90282" y="1306"/>
                  <a:pt x="98331" y="5696"/>
                  <a:pt x="100729" y="12965"/>
                </a:cubicBezTo>
                <a:cubicBezTo>
                  <a:pt x="102927" y="19597"/>
                  <a:pt x="99815" y="27124"/>
                  <a:pt x="92599" y="33192"/>
                </a:cubicBezTo>
                <a:cubicBezTo>
                  <a:pt x="88943" y="28563"/>
                  <a:pt x="83069" y="25276"/>
                  <a:pt x="77701" y="24965"/>
                </a:cubicBezTo>
                <a:cubicBezTo>
                  <a:pt x="77427" y="24950"/>
                  <a:pt x="77157" y="24942"/>
                  <a:pt x="76888" y="24942"/>
                </a:cubicBezTo>
                <a:cubicBezTo>
                  <a:pt x="73058" y="24942"/>
                  <a:pt x="69792" y="26495"/>
                  <a:pt x="67393" y="29458"/>
                </a:cubicBezTo>
                <a:cubicBezTo>
                  <a:pt x="65506" y="32239"/>
                  <a:pt x="65331" y="35448"/>
                  <a:pt x="66907" y="38035"/>
                </a:cubicBezTo>
                <a:cubicBezTo>
                  <a:pt x="68335" y="40394"/>
                  <a:pt x="70968" y="41762"/>
                  <a:pt x="73914" y="41762"/>
                </a:cubicBezTo>
                <a:cubicBezTo>
                  <a:pt x="74297" y="41762"/>
                  <a:pt x="74684" y="41739"/>
                  <a:pt x="75075" y="41692"/>
                </a:cubicBezTo>
                <a:cubicBezTo>
                  <a:pt x="79627" y="41478"/>
                  <a:pt x="84450" y="39533"/>
                  <a:pt x="89779" y="35721"/>
                </a:cubicBezTo>
                <a:cubicBezTo>
                  <a:pt x="90752" y="35059"/>
                  <a:pt x="91685" y="34359"/>
                  <a:pt x="92541" y="33659"/>
                </a:cubicBezTo>
                <a:cubicBezTo>
                  <a:pt x="92891" y="34087"/>
                  <a:pt x="93202" y="34534"/>
                  <a:pt x="93494" y="35001"/>
                </a:cubicBezTo>
                <a:cubicBezTo>
                  <a:pt x="97637" y="40350"/>
                  <a:pt x="99193" y="47001"/>
                  <a:pt x="97889" y="53711"/>
                </a:cubicBezTo>
                <a:cubicBezTo>
                  <a:pt x="96431" y="61141"/>
                  <a:pt x="91530" y="67929"/>
                  <a:pt x="84761" y="71838"/>
                </a:cubicBezTo>
                <a:cubicBezTo>
                  <a:pt x="78537" y="75923"/>
                  <a:pt x="71302" y="78334"/>
                  <a:pt x="64300" y="80688"/>
                </a:cubicBezTo>
                <a:cubicBezTo>
                  <a:pt x="56365" y="83333"/>
                  <a:pt x="48157" y="86095"/>
                  <a:pt x="41350" y="91249"/>
                </a:cubicBezTo>
                <a:cubicBezTo>
                  <a:pt x="37207" y="93913"/>
                  <a:pt x="33259" y="98853"/>
                  <a:pt x="29078" y="104105"/>
                </a:cubicBezTo>
                <a:cubicBezTo>
                  <a:pt x="22346" y="112523"/>
                  <a:pt x="15424" y="121196"/>
                  <a:pt x="7006" y="121196"/>
                </a:cubicBezTo>
                <a:cubicBezTo>
                  <a:pt x="6108" y="121196"/>
                  <a:pt x="5193" y="121097"/>
                  <a:pt x="4260" y="120889"/>
                </a:cubicBezTo>
                <a:cubicBezTo>
                  <a:pt x="2802" y="120189"/>
                  <a:pt x="1712" y="118886"/>
                  <a:pt x="1129" y="117136"/>
                </a:cubicBezTo>
                <a:cubicBezTo>
                  <a:pt x="351" y="114821"/>
                  <a:pt x="565" y="112001"/>
                  <a:pt x="1693" y="109764"/>
                </a:cubicBezTo>
                <a:cubicBezTo>
                  <a:pt x="3560" y="106069"/>
                  <a:pt x="7100" y="103580"/>
                  <a:pt x="10523" y="101168"/>
                </a:cubicBezTo>
                <a:lnTo>
                  <a:pt x="10912" y="100896"/>
                </a:lnTo>
                <a:cubicBezTo>
                  <a:pt x="30653" y="87262"/>
                  <a:pt x="41039" y="73005"/>
                  <a:pt x="42712" y="57348"/>
                </a:cubicBezTo>
                <a:cubicBezTo>
                  <a:pt x="43159" y="53031"/>
                  <a:pt x="42867" y="48616"/>
                  <a:pt x="42576" y="44356"/>
                </a:cubicBezTo>
                <a:cubicBezTo>
                  <a:pt x="42284" y="39922"/>
                  <a:pt x="41973" y="35351"/>
                  <a:pt x="42498" y="30897"/>
                </a:cubicBezTo>
                <a:cubicBezTo>
                  <a:pt x="43665" y="20803"/>
                  <a:pt x="50530" y="9853"/>
                  <a:pt x="59205" y="4291"/>
                </a:cubicBezTo>
                <a:cubicBezTo>
                  <a:pt x="63296" y="1654"/>
                  <a:pt x="67551" y="319"/>
                  <a:pt x="71764" y="319"/>
                </a:cubicBezTo>
                <a:close/>
                <a:moveTo>
                  <a:pt x="71754" y="0"/>
                </a:moveTo>
                <a:cubicBezTo>
                  <a:pt x="67481" y="0"/>
                  <a:pt x="63164" y="1353"/>
                  <a:pt x="59030" y="4018"/>
                </a:cubicBezTo>
                <a:cubicBezTo>
                  <a:pt x="50277" y="9639"/>
                  <a:pt x="43353" y="20667"/>
                  <a:pt x="42187" y="30858"/>
                </a:cubicBezTo>
                <a:cubicBezTo>
                  <a:pt x="41642" y="35332"/>
                  <a:pt x="41953" y="39941"/>
                  <a:pt x="42245" y="44376"/>
                </a:cubicBezTo>
                <a:cubicBezTo>
                  <a:pt x="42537" y="48616"/>
                  <a:pt x="42828" y="53011"/>
                  <a:pt x="42381" y="57310"/>
                </a:cubicBezTo>
                <a:cubicBezTo>
                  <a:pt x="40728" y="72869"/>
                  <a:pt x="30381" y="87048"/>
                  <a:pt x="10717" y="100643"/>
                </a:cubicBezTo>
                <a:lnTo>
                  <a:pt x="10328" y="100915"/>
                </a:lnTo>
                <a:cubicBezTo>
                  <a:pt x="6886" y="103346"/>
                  <a:pt x="3307" y="105855"/>
                  <a:pt x="1401" y="109609"/>
                </a:cubicBezTo>
                <a:cubicBezTo>
                  <a:pt x="234" y="111923"/>
                  <a:pt x="1" y="114860"/>
                  <a:pt x="818" y="117252"/>
                </a:cubicBezTo>
                <a:cubicBezTo>
                  <a:pt x="1440" y="119081"/>
                  <a:pt x="2588" y="120442"/>
                  <a:pt x="4144" y="121201"/>
                </a:cubicBezTo>
                <a:lnTo>
                  <a:pt x="4182" y="121201"/>
                </a:lnTo>
                <a:cubicBezTo>
                  <a:pt x="5135" y="121415"/>
                  <a:pt x="6089" y="121531"/>
                  <a:pt x="7003" y="121531"/>
                </a:cubicBezTo>
                <a:cubicBezTo>
                  <a:pt x="15580" y="121531"/>
                  <a:pt x="22562" y="112779"/>
                  <a:pt x="29330" y="104299"/>
                </a:cubicBezTo>
                <a:cubicBezTo>
                  <a:pt x="33493" y="99087"/>
                  <a:pt x="37421" y="94166"/>
                  <a:pt x="41545" y="91521"/>
                </a:cubicBezTo>
                <a:cubicBezTo>
                  <a:pt x="48313" y="86386"/>
                  <a:pt x="56482" y="83644"/>
                  <a:pt x="64398" y="80999"/>
                </a:cubicBezTo>
                <a:cubicBezTo>
                  <a:pt x="71419" y="78645"/>
                  <a:pt x="78674" y="76214"/>
                  <a:pt x="84936" y="72130"/>
                </a:cubicBezTo>
                <a:cubicBezTo>
                  <a:pt x="91763" y="68162"/>
                  <a:pt x="96723" y="61297"/>
                  <a:pt x="98201" y="53770"/>
                </a:cubicBezTo>
                <a:cubicBezTo>
                  <a:pt x="99523" y="46982"/>
                  <a:pt x="97948" y="40233"/>
                  <a:pt x="93766" y="34807"/>
                </a:cubicBezTo>
                <a:cubicBezTo>
                  <a:pt x="93455" y="34340"/>
                  <a:pt x="93144" y="33893"/>
                  <a:pt x="92794" y="33445"/>
                </a:cubicBezTo>
                <a:cubicBezTo>
                  <a:pt x="100126" y="27280"/>
                  <a:pt x="103277" y="19636"/>
                  <a:pt x="101040" y="12868"/>
                </a:cubicBezTo>
                <a:cubicBezTo>
                  <a:pt x="98603" y="5462"/>
                  <a:pt x="90433" y="976"/>
                  <a:pt x="79546" y="976"/>
                </a:cubicBezTo>
                <a:cubicBezTo>
                  <a:pt x="79053" y="976"/>
                  <a:pt x="78555" y="985"/>
                  <a:pt x="78051" y="1004"/>
                </a:cubicBezTo>
                <a:cubicBezTo>
                  <a:pt x="75981" y="333"/>
                  <a:pt x="73873" y="0"/>
                  <a:pt x="71754"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92" name="Google Shape;592;p36"/>
          <p:cNvSpPr/>
          <p:nvPr/>
        </p:nvSpPr>
        <p:spPr>
          <a:xfrm rot="7716946" flipH="1">
            <a:off x="-686329" y="-1011035"/>
            <a:ext cx="2454026" cy="2096496"/>
          </a:xfrm>
          <a:custGeom>
            <a:avLst/>
            <a:gdLst/>
            <a:ahLst/>
            <a:cxnLst/>
            <a:rect l="l" t="t" r="r" b="b"/>
            <a:pathLst>
              <a:path w="115024" h="98266" extrusionOk="0">
                <a:moveTo>
                  <a:pt x="85635" y="1"/>
                </a:moveTo>
                <a:cubicBezTo>
                  <a:pt x="69984" y="1"/>
                  <a:pt x="53933" y="10063"/>
                  <a:pt x="41914" y="18511"/>
                </a:cubicBezTo>
                <a:cubicBezTo>
                  <a:pt x="30555" y="26524"/>
                  <a:pt x="19313" y="35238"/>
                  <a:pt x="11573" y="46790"/>
                </a:cubicBezTo>
                <a:cubicBezTo>
                  <a:pt x="3832" y="58343"/>
                  <a:pt x="0" y="73300"/>
                  <a:pt x="4571" y="86428"/>
                </a:cubicBezTo>
                <a:cubicBezTo>
                  <a:pt x="6639" y="92338"/>
                  <a:pt x="11531" y="98266"/>
                  <a:pt x="17631" y="98266"/>
                </a:cubicBezTo>
                <a:cubicBezTo>
                  <a:pt x="17955" y="98266"/>
                  <a:pt x="18283" y="98249"/>
                  <a:pt x="18613" y="98215"/>
                </a:cubicBezTo>
                <a:cubicBezTo>
                  <a:pt x="20733" y="98001"/>
                  <a:pt x="22698" y="97086"/>
                  <a:pt x="24584" y="96114"/>
                </a:cubicBezTo>
                <a:cubicBezTo>
                  <a:pt x="46095" y="84950"/>
                  <a:pt x="62510" y="63964"/>
                  <a:pt x="86005" y="57993"/>
                </a:cubicBezTo>
                <a:cubicBezTo>
                  <a:pt x="90362" y="56885"/>
                  <a:pt x="94971" y="56301"/>
                  <a:pt x="98842" y="54026"/>
                </a:cubicBezTo>
                <a:cubicBezTo>
                  <a:pt x="103237" y="51419"/>
                  <a:pt x="106155" y="46946"/>
                  <a:pt x="108683" y="42512"/>
                </a:cubicBezTo>
                <a:cubicBezTo>
                  <a:pt x="111503" y="37513"/>
                  <a:pt x="114110" y="32184"/>
                  <a:pt x="114440" y="26466"/>
                </a:cubicBezTo>
                <a:cubicBezTo>
                  <a:pt x="115024" y="16858"/>
                  <a:pt x="108683" y="7581"/>
                  <a:pt x="100048" y="3302"/>
                </a:cubicBezTo>
                <a:cubicBezTo>
                  <a:pt x="95373" y="983"/>
                  <a:pt x="90523" y="1"/>
                  <a:pt x="85635"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pic>
        <p:nvPicPr>
          <p:cNvPr id="593" name="Google Shape;593;p36"/>
          <p:cNvPicPr preferRelativeResize="0"/>
          <p:nvPr/>
        </p:nvPicPr>
        <p:blipFill>
          <a:blip r:embed="rId4"/>
          <a:stretch>
            <a:fillRect/>
          </a:stretch>
        </p:blipFill>
        <p:spPr>
          <a:xfrm rot="5400000">
            <a:off x="53978" y="5580"/>
            <a:ext cx="1538875" cy="1935075"/>
          </a:xfrm>
          <a:prstGeom prst="rect">
            <a:avLst/>
          </a:prstGeom>
          <a:noFill/>
          <a:ln>
            <a:noFill/>
          </a:ln>
        </p:spPr>
      </p:pic>
      <p:grpSp>
        <p:nvGrpSpPr>
          <p:cNvPr id="518" name="Google Shape;518;p36"/>
          <p:cNvGrpSpPr/>
          <p:nvPr/>
        </p:nvGrpSpPr>
        <p:grpSpPr>
          <a:xfrm rot="-4818865">
            <a:off x="7554032" y="-5225"/>
            <a:ext cx="1727987" cy="1697385"/>
            <a:chOff x="-7335500" y="1806788"/>
            <a:chExt cx="1150450" cy="1130150"/>
          </a:xfrm>
        </p:grpSpPr>
        <p:sp>
          <p:nvSpPr>
            <p:cNvPr id="519" name="Google Shape;519;p36"/>
            <p:cNvSpPr/>
            <p:nvPr/>
          </p:nvSpPr>
          <p:spPr>
            <a:xfrm>
              <a:off x="-6268700" y="2048838"/>
              <a:ext cx="67125" cy="67900"/>
            </a:xfrm>
            <a:custGeom>
              <a:avLst/>
              <a:gdLst/>
              <a:ahLst/>
              <a:cxnLst/>
              <a:rect l="l" t="t" r="r" b="b"/>
              <a:pathLst>
                <a:path w="2685" h="2716" extrusionOk="0">
                  <a:moveTo>
                    <a:pt x="1237" y="1"/>
                  </a:moveTo>
                  <a:cubicBezTo>
                    <a:pt x="1168" y="1"/>
                    <a:pt x="1100" y="15"/>
                    <a:pt x="1031" y="28"/>
                  </a:cubicBezTo>
                  <a:cubicBezTo>
                    <a:pt x="914" y="28"/>
                    <a:pt x="798" y="67"/>
                    <a:pt x="681" y="126"/>
                  </a:cubicBezTo>
                  <a:cubicBezTo>
                    <a:pt x="506" y="204"/>
                    <a:pt x="389" y="340"/>
                    <a:pt x="253" y="495"/>
                  </a:cubicBezTo>
                  <a:cubicBezTo>
                    <a:pt x="233" y="515"/>
                    <a:pt x="214" y="534"/>
                    <a:pt x="195" y="573"/>
                  </a:cubicBezTo>
                  <a:cubicBezTo>
                    <a:pt x="156" y="651"/>
                    <a:pt x="97" y="748"/>
                    <a:pt x="58" y="845"/>
                  </a:cubicBezTo>
                  <a:cubicBezTo>
                    <a:pt x="20" y="981"/>
                    <a:pt x="0" y="1118"/>
                    <a:pt x="0" y="1254"/>
                  </a:cubicBezTo>
                  <a:cubicBezTo>
                    <a:pt x="0" y="1390"/>
                    <a:pt x="0" y="1526"/>
                    <a:pt x="39" y="1662"/>
                  </a:cubicBezTo>
                  <a:cubicBezTo>
                    <a:pt x="78" y="1740"/>
                    <a:pt x="97" y="1837"/>
                    <a:pt x="136" y="1915"/>
                  </a:cubicBezTo>
                  <a:cubicBezTo>
                    <a:pt x="175" y="2012"/>
                    <a:pt x="233" y="2090"/>
                    <a:pt x="292" y="2168"/>
                  </a:cubicBezTo>
                  <a:cubicBezTo>
                    <a:pt x="370" y="2285"/>
                    <a:pt x="486" y="2362"/>
                    <a:pt x="584" y="2460"/>
                  </a:cubicBezTo>
                  <a:cubicBezTo>
                    <a:pt x="622" y="2479"/>
                    <a:pt x="642" y="2499"/>
                    <a:pt x="681" y="2518"/>
                  </a:cubicBezTo>
                  <a:cubicBezTo>
                    <a:pt x="759" y="2557"/>
                    <a:pt x="856" y="2596"/>
                    <a:pt x="953" y="2635"/>
                  </a:cubicBezTo>
                  <a:cubicBezTo>
                    <a:pt x="1097" y="2683"/>
                    <a:pt x="1271" y="2716"/>
                    <a:pt x="1443" y="2716"/>
                  </a:cubicBezTo>
                  <a:cubicBezTo>
                    <a:pt x="1549" y="2716"/>
                    <a:pt x="1654" y="2703"/>
                    <a:pt x="1751" y="2674"/>
                  </a:cubicBezTo>
                  <a:cubicBezTo>
                    <a:pt x="1945" y="2615"/>
                    <a:pt x="2081" y="2537"/>
                    <a:pt x="2237" y="2421"/>
                  </a:cubicBezTo>
                  <a:cubicBezTo>
                    <a:pt x="2295" y="2382"/>
                    <a:pt x="2334" y="2324"/>
                    <a:pt x="2373" y="2285"/>
                  </a:cubicBezTo>
                  <a:cubicBezTo>
                    <a:pt x="2431" y="2226"/>
                    <a:pt x="2470" y="2187"/>
                    <a:pt x="2509" y="2110"/>
                  </a:cubicBezTo>
                  <a:cubicBezTo>
                    <a:pt x="2606" y="1935"/>
                    <a:pt x="2665" y="1759"/>
                    <a:pt x="2684" y="1546"/>
                  </a:cubicBezTo>
                  <a:cubicBezTo>
                    <a:pt x="2684" y="1370"/>
                    <a:pt x="2645" y="1215"/>
                    <a:pt x="2587" y="1059"/>
                  </a:cubicBezTo>
                  <a:cubicBezTo>
                    <a:pt x="2548" y="904"/>
                    <a:pt x="2470" y="748"/>
                    <a:pt x="2353" y="631"/>
                  </a:cubicBezTo>
                  <a:cubicBezTo>
                    <a:pt x="2334" y="612"/>
                    <a:pt x="2315" y="593"/>
                    <a:pt x="2295" y="573"/>
                  </a:cubicBezTo>
                  <a:cubicBezTo>
                    <a:pt x="2256" y="534"/>
                    <a:pt x="2237" y="495"/>
                    <a:pt x="2217" y="456"/>
                  </a:cubicBezTo>
                  <a:cubicBezTo>
                    <a:pt x="2140" y="359"/>
                    <a:pt x="2042" y="281"/>
                    <a:pt x="1945" y="204"/>
                  </a:cubicBezTo>
                  <a:cubicBezTo>
                    <a:pt x="1867" y="165"/>
                    <a:pt x="1770" y="126"/>
                    <a:pt x="1692" y="87"/>
                  </a:cubicBezTo>
                  <a:cubicBezTo>
                    <a:pt x="1653" y="67"/>
                    <a:pt x="1614" y="67"/>
                    <a:pt x="1595" y="48"/>
                  </a:cubicBezTo>
                  <a:cubicBezTo>
                    <a:pt x="1498" y="28"/>
                    <a:pt x="1400" y="9"/>
                    <a:pt x="1323" y="9"/>
                  </a:cubicBezTo>
                  <a:cubicBezTo>
                    <a:pt x="1294" y="3"/>
                    <a:pt x="1266" y="1"/>
                    <a:pt x="123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20" name="Google Shape;520;p36"/>
            <p:cNvSpPr/>
            <p:nvPr/>
          </p:nvSpPr>
          <p:spPr>
            <a:xfrm>
              <a:off x="-6374225" y="2142088"/>
              <a:ext cx="61300" cy="57925"/>
            </a:xfrm>
            <a:custGeom>
              <a:avLst/>
              <a:gdLst/>
              <a:ahLst/>
              <a:cxnLst/>
              <a:rect l="l" t="t" r="r" b="b"/>
              <a:pathLst>
                <a:path w="2452" h="2317" extrusionOk="0">
                  <a:moveTo>
                    <a:pt x="1715" y="1"/>
                  </a:moveTo>
                  <a:cubicBezTo>
                    <a:pt x="1676" y="1"/>
                    <a:pt x="1636" y="5"/>
                    <a:pt x="1595" y="13"/>
                  </a:cubicBezTo>
                  <a:cubicBezTo>
                    <a:pt x="1537" y="13"/>
                    <a:pt x="1479" y="13"/>
                    <a:pt x="1420" y="33"/>
                  </a:cubicBezTo>
                  <a:cubicBezTo>
                    <a:pt x="1362" y="33"/>
                    <a:pt x="1304" y="13"/>
                    <a:pt x="1245" y="13"/>
                  </a:cubicBezTo>
                  <a:cubicBezTo>
                    <a:pt x="1219" y="7"/>
                    <a:pt x="1193" y="5"/>
                    <a:pt x="1167" y="5"/>
                  </a:cubicBezTo>
                  <a:cubicBezTo>
                    <a:pt x="1114" y="5"/>
                    <a:pt x="1057" y="13"/>
                    <a:pt x="992" y="13"/>
                  </a:cubicBezTo>
                  <a:cubicBezTo>
                    <a:pt x="973" y="33"/>
                    <a:pt x="954" y="33"/>
                    <a:pt x="934" y="33"/>
                  </a:cubicBezTo>
                  <a:cubicBezTo>
                    <a:pt x="856" y="52"/>
                    <a:pt x="759" y="91"/>
                    <a:pt x="681" y="111"/>
                  </a:cubicBezTo>
                  <a:cubicBezTo>
                    <a:pt x="584" y="149"/>
                    <a:pt x="506" y="227"/>
                    <a:pt x="409" y="286"/>
                  </a:cubicBezTo>
                  <a:cubicBezTo>
                    <a:pt x="390" y="305"/>
                    <a:pt x="390" y="324"/>
                    <a:pt x="370" y="344"/>
                  </a:cubicBezTo>
                  <a:cubicBezTo>
                    <a:pt x="312" y="402"/>
                    <a:pt x="253" y="461"/>
                    <a:pt x="195" y="538"/>
                  </a:cubicBezTo>
                  <a:cubicBezTo>
                    <a:pt x="176" y="577"/>
                    <a:pt x="137" y="636"/>
                    <a:pt x="117" y="675"/>
                  </a:cubicBezTo>
                  <a:cubicBezTo>
                    <a:pt x="98" y="733"/>
                    <a:pt x="59" y="772"/>
                    <a:pt x="59" y="830"/>
                  </a:cubicBezTo>
                  <a:cubicBezTo>
                    <a:pt x="39" y="908"/>
                    <a:pt x="20" y="1005"/>
                    <a:pt x="1" y="1083"/>
                  </a:cubicBezTo>
                  <a:cubicBezTo>
                    <a:pt x="1" y="1161"/>
                    <a:pt x="20" y="1258"/>
                    <a:pt x="20" y="1336"/>
                  </a:cubicBezTo>
                  <a:cubicBezTo>
                    <a:pt x="39" y="1433"/>
                    <a:pt x="78" y="1530"/>
                    <a:pt x="117" y="1628"/>
                  </a:cubicBezTo>
                  <a:cubicBezTo>
                    <a:pt x="156" y="1725"/>
                    <a:pt x="234" y="1803"/>
                    <a:pt x="292" y="1880"/>
                  </a:cubicBezTo>
                  <a:cubicBezTo>
                    <a:pt x="331" y="1919"/>
                    <a:pt x="370" y="1958"/>
                    <a:pt x="409" y="1997"/>
                  </a:cubicBezTo>
                  <a:cubicBezTo>
                    <a:pt x="448" y="2036"/>
                    <a:pt x="487" y="2075"/>
                    <a:pt x="526" y="2094"/>
                  </a:cubicBezTo>
                  <a:cubicBezTo>
                    <a:pt x="545" y="2114"/>
                    <a:pt x="565" y="2114"/>
                    <a:pt x="584" y="2133"/>
                  </a:cubicBezTo>
                  <a:cubicBezTo>
                    <a:pt x="662" y="2172"/>
                    <a:pt x="740" y="2211"/>
                    <a:pt x="817" y="2231"/>
                  </a:cubicBezTo>
                  <a:cubicBezTo>
                    <a:pt x="837" y="2250"/>
                    <a:pt x="856" y="2250"/>
                    <a:pt x="895" y="2269"/>
                  </a:cubicBezTo>
                  <a:cubicBezTo>
                    <a:pt x="973" y="2289"/>
                    <a:pt x="1051" y="2289"/>
                    <a:pt x="1148" y="2308"/>
                  </a:cubicBezTo>
                  <a:cubicBezTo>
                    <a:pt x="1177" y="2314"/>
                    <a:pt x="1207" y="2316"/>
                    <a:pt x="1238" y="2316"/>
                  </a:cubicBezTo>
                  <a:cubicBezTo>
                    <a:pt x="1312" y="2316"/>
                    <a:pt x="1391" y="2303"/>
                    <a:pt x="1459" y="2289"/>
                  </a:cubicBezTo>
                  <a:cubicBezTo>
                    <a:pt x="1479" y="2289"/>
                    <a:pt x="1498" y="2289"/>
                    <a:pt x="1518" y="2269"/>
                  </a:cubicBezTo>
                  <a:cubicBezTo>
                    <a:pt x="1595" y="2250"/>
                    <a:pt x="1673" y="2231"/>
                    <a:pt x="1751" y="2192"/>
                  </a:cubicBezTo>
                  <a:cubicBezTo>
                    <a:pt x="1848" y="2153"/>
                    <a:pt x="1946" y="2075"/>
                    <a:pt x="2023" y="2017"/>
                  </a:cubicBezTo>
                  <a:cubicBezTo>
                    <a:pt x="2082" y="1958"/>
                    <a:pt x="2140" y="1880"/>
                    <a:pt x="2198" y="1822"/>
                  </a:cubicBezTo>
                  <a:cubicBezTo>
                    <a:pt x="2218" y="1803"/>
                    <a:pt x="2218" y="1783"/>
                    <a:pt x="2237" y="1764"/>
                  </a:cubicBezTo>
                  <a:cubicBezTo>
                    <a:pt x="2373" y="1550"/>
                    <a:pt x="2451" y="1316"/>
                    <a:pt x="2451" y="1083"/>
                  </a:cubicBezTo>
                  <a:cubicBezTo>
                    <a:pt x="2451" y="966"/>
                    <a:pt x="2451" y="830"/>
                    <a:pt x="2412" y="733"/>
                  </a:cubicBezTo>
                  <a:cubicBezTo>
                    <a:pt x="2393" y="636"/>
                    <a:pt x="2373" y="558"/>
                    <a:pt x="2335" y="480"/>
                  </a:cubicBezTo>
                  <a:cubicBezTo>
                    <a:pt x="2315" y="441"/>
                    <a:pt x="2315" y="422"/>
                    <a:pt x="2296" y="402"/>
                  </a:cubicBezTo>
                  <a:cubicBezTo>
                    <a:pt x="2257" y="305"/>
                    <a:pt x="2198" y="227"/>
                    <a:pt x="2121" y="188"/>
                  </a:cubicBezTo>
                  <a:cubicBezTo>
                    <a:pt x="2043" y="111"/>
                    <a:pt x="1965" y="72"/>
                    <a:pt x="1868" y="33"/>
                  </a:cubicBezTo>
                  <a:cubicBezTo>
                    <a:pt x="1822" y="10"/>
                    <a:pt x="1770" y="1"/>
                    <a:pt x="1715"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21" name="Google Shape;521;p36"/>
            <p:cNvSpPr/>
            <p:nvPr/>
          </p:nvSpPr>
          <p:spPr>
            <a:xfrm>
              <a:off x="-6248775" y="2262513"/>
              <a:ext cx="63725" cy="54000"/>
            </a:xfrm>
            <a:custGeom>
              <a:avLst/>
              <a:gdLst/>
              <a:ahLst/>
              <a:cxnLst/>
              <a:rect l="l" t="t" r="r" b="b"/>
              <a:pathLst>
                <a:path w="2549" h="2160" extrusionOk="0">
                  <a:moveTo>
                    <a:pt x="1099" y="1"/>
                  </a:moveTo>
                  <a:cubicBezTo>
                    <a:pt x="848" y="1"/>
                    <a:pt x="598" y="83"/>
                    <a:pt x="428" y="253"/>
                  </a:cubicBezTo>
                  <a:cubicBezTo>
                    <a:pt x="78" y="584"/>
                    <a:pt x="1" y="1128"/>
                    <a:pt x="234" y="1537"/>
                  </a:cubicBezTo>
                  <a:cubicBezTo>
                    <a:pt x="331" y="1712"/>
                    <a:pt x="467" y="1887"/>
                    <a:pt x="642" y="1984"/>
                  </a:cubicBezTo>
                  <a:cubicBezTo>
                    <a:pt x="837" y="2081"/>
                    <a:pt x="1031" y="2159"/>
                    <a:pt x="1245" y="2159"/>
                  </a:cubicBezTo>
                  <a:cubicBezTo>
                    <a:pt x="1479" y="2140"/>
                    <a:pt x="1693" y="2101"/>
                    <a:pt x="1887" y="1984"/>
                  </a:cubicBezTo>
                  <a:cubicBezTo>
                    <a:pt x="2101" y="1867"/>
                    <a:pt x="2237" y="1731"/>
                    <a:pt x="2373" y="1556"/>
                  </a:cubicBezTo>
                  <a:cubicBezTo>
                    <a:pt x="2529" y="1362"/>
                    <a:pt x="2548" y="1031"/>
                    <a:pt x="2432" y="837"/>
                  </a:cubicBezTo>
                  <a:cubicBezTo>
                    <a:pt x="2373" y="720"/>
                    <a:pt x="2315" y="623"/>
                    <a:pt x="2257" y="525"/>
                  </a:cubicBezTo>
                  <a:cubicBezTo>
                    <a:pt x="2159" y="350"/>
                    <a:pt x="2023" y="214"/>
                    <a:pt x="1829" y="156"/>
                  </a:cubicBezTo>
                  <a:cubicBezTo>
                    <a:pt x="1774" y="142"/>
                    <a:pt x="1719" y="128"/>
                    <a:pt x="1664" y="128"/>
                  </a:cubicBezTo>
                  <a:cubicBezTo>
                    <a:pt x="1641" y="128"/>
                    <a:pt x="1618" y="131"/>
                    <a:pt x="1595" y="136"/>
                  </a:cubicBezTo>
                  <a:cubicBezTo>
                    <a:pt x="1556" y="98"/>
                    <a:pt x="1498" y="78"/>
                    <a:pt x="1459" y="59"/>
                  </a:cubicBezTo>
                  <a:cubicBezTo>
                    <a:pt x="1345" y="20"/>
                    <a:pt x="1222" y="1"/>
                    <a:pt x="109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22" name="Google Shape;522;p36"/>
            <p:cNvSpPr/>
            <p:nvPr/>
          </p:nvSpPr>
          <p:spPr>
            <a:xfrm>
              <a:off x="-6271300" y="2176263"/>
              <a:ext cx="43125" cy="34900"/>
            </a:xfrm>
            <a:custGeom>
              <a:avLst/>
              <a:gdLst/>
              <a:ahLst/>
              <a:cxnLst/>
              <a:rect l="l" t="t" r="r" b="b"/>
              <a:pathLst>
                <a:path w="1725" h="1396" extrusionOk="0">
                  <a:moveTo>
                    <a:pt x="828" y="1"/>
                  </a:moveTo>
                  <a:cubicBezTo>
                    <a:pt x="558" y="1"/>
                    <a:pt x="293" y="142"/>
                    <a:pt x="182" y="475"/>
                  </a:cubicBezTo>
                  <a:cubicBezTo>
                    <a:pt x="1" y="1018"/>
                    <a:pt x="456" y="1396"/>
                    <a:pt x="898" y="1396"/>
                  </a:cubicBezTo>
                  <a:cubicBezTo>
                    <a:pt x="1168" y="1396"/>
                    <a:pt x="1433" y="1254"/>
                    <a:pt x="1543" y="922"/>
                  </a:cubicBezTo>
                  <a:cubicBezTo>
                    <a:pt x="1724" y="379"/>
                    <a:pt x="1269" y="1"/>
                    <a:pt x="828"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23" name="Google Shape;523;p36"/>
            <p:cNvSpPr/>
            <p:nvPr/>
          </p:nvSpPr>
          <p:spPr>
            <a:xfrm>
              <a:off x="-6371800" y="1955488"/>
              <a:ext cx="57400" cy="56450"/>
            </a:xfrm>
            <a:custGeom>
              <a:avLst/>
              <a:gdLst/>
              <a:ahLst/>
              <a:cxnLst/>
              <a:rect l="l" t="t" r="r" b="b"/>
              <a:pathLst>
                <a:path w="2296" h="2258" extrusionOk="0">
                  <a:moveTo>
                    <a:pt x="1491" y="1"/>
                  </a:moveTo>
                  <a:cubicBezTo>
                    <a:pt x="1388" y="1"/>
                    <a:pt x="1278" y="14"/>
                    <a:pt x="1168" y="28"/>
                  </a:cubicBezTo>
                  <a:cubicBezTo>
                    <a:pt x="1012" y="28"/>
                    <a:pt x="876" y="87"/>
                    <a:pt x="740" y="145"/>
                  </a:cubicBezTo>
                  <a:cubicBezTo>
                    <a:pt x="701" y="164"/>
                    <a:pt x="662" y="184"/>
                    <a:pt x="623" y="203"/>
                  </a:cubicBezTo>
                  <a:cubicBezTo>
                    <a:pt x="545" y="262"/>
                    <a:pt x="448" y="300"/>
                    <a:pt x="390" y="378"/>
                  </a:cubicBezTo>
                  <a:cubicBezTo>
                    <a:pt x="234" y="514"/>
                    <a:pt x="156" y="651"/>
                    <a:pt x="79" y="845"/>
                  </a:cubicBezTo>
                  <a:cubicBezTo>
                    <a:pt x="1" y="1040"/>
                    <a:pt x="1" y="1234"/>
                    <a:pt x="20" y="1429"/>
                  </a:cubicBezTo>
                  <a:cubicBezTo>
                    <a:pt x="40" y="1506"/>
                    <a:pt x="79" y="1604"/>
                    <a:pt x="98" y="1681"/>
                  </a:cubicBezTo>
                  <a:cubicBezTo>
                    <a:pt x="137" y="1779"/>
                    <a:pt x="195" y="1856"/>
                    <a:pt x="254" y="1934"/>
                  </a:cubicBezTo>
                  <a:cubicBezTo>
                    <a:pt x="293" y="1954"/>
                    <a:pt x="331" y="1993"/>
                    <a:pt x="351" y="2012"/>
                  </a:cubicBezTo>
                  <a:cubicBezTo>
                    <a:pt x="390" y="2051"/>
                    <a:pt x="429" y="2090"/>
                    <a:pt x="468" y="2109"/>
                  </a:cubicBezTo>
                  <a:cubicBezTo>
                    <a:pt x="623" y="2207"/>
                    <a:pt x="720" y="2226"/>
                    <a:pt x="895" y="2245"/>
                  </a:cubicBezTo>
                  <a:cubicBezTo>
                    <a:pt x="938" y="2254"/>
                    <a:pt x="980" y="2258"/>
                    <a:pt x="1021" y="2258"/>
                  </a:cubicBezTo>
                  <a:cubicBezTo>
                    <a:pt x="1166" y="2258"/>
                    <a:pt x="1299" y="2209"/>
                    <a:pt x="1421" y="2148"/>
                  </a:cubicBezTo>
                  <a:cubicBezTo>
                    <a:pt x="1518" y="2129"/>
                    <a:pt x="1596" y="2070"/>
                    <a:pt x="1673" y="1993"/>
                  </a:cubicBezTo>
                  <a:cubicBezTo>
                    <a:pt x="1732" y="1954"/>
                    <a:pt x="1771" y="1895"/>
                    <a:pt x="1810" y="1837"/>
                  </a:cubicBezTo>
                  <a:cubicBezTo>
                    <a:pt x="1829" y="1818"/>
                    <a:pt x="1849" y="1798"/>
                    <a:pt x="1849" y="1798"/>
                  </a:cubicBezTo>
                  <a:cubicBezTo>
                    <a:pt x="1926" y="1662"/>
                    <a:pt x="1985" y="1506"/>
                    <a:pt x="1985" y="1351"/>
                  </a:cubicBezTo>
                  <a:cubicBezTo>
                    <a:pt x="1985" y="1331"/>
                    <a:pt x="1985" y="1312"/>
                    <a:pt x="1985" y="1312"/>
                  </a:cubicBezTo>
                  <a:cubicBezTo>
                    <a:pt x="2024" y="1292"/>
                    <a:pt x="2043" y="1273"/>
                    <a:pt x="2062" y="1254"/>
                  </a:cubicBezTo>
                  <a:cubicBezTo>
                    <a:pt x="2140" y="1195"/>
                    <a:pt x="2199" y="1117"/>
                    <a:pt x="2218" y="1020"/>
                  </a:cubicBezTo>
                  <a:cubicBezTo>
                    <a:pt x="2276" y="942"/>
                    <a:pt x="2296" y="845"/>
                    <a:pt x="2296" y="748"/>
                  </a:cubicBezTo>
                  <a:cubicBezTo>
                    <a:pt x="2296" y="573"/>
                    <a:pt x="2257" y="378"/>
                    <a:pt x="2121" y="242"/>
                  </a:cubicBezTo>
                  <a:cubicBezTo>
                    <a:pt x="1985" y="106"/>
                    <a:pt x="1829" y="9"/>
                    <a:pt x="1615" y="9"/>
                  </a:cubicBezTo>
                  <a:cubicBezTo>
                    <a:pt x="1575" y="3"/>
                    <a:pt x="1534" y="1"/>
                    <a:pt x="1491"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24" name="Google Shape;524;p36"/>
            <p:cNvSpPr/>
            <p:nvPr/>
          </p:nvSpPr>
          <p:spPr>
            <a:xfrm>
              <a:off x="-6439375" y="2026863"/>
              <a:ext cx="42325" cy="40200"/>
            </a:xfrm>
            <a:custGeom>
              <a:avLst/>
              <a:gdLst/>
              <a:ahLst/>
              <a:cxnLst/>
              <a:rect l="l" t="t" r="r" b="b"/>
              <a:pathLst>
                <a:path w="1693" h="1608" extrusionOk="0">
                  <a:moveTo>
                    <a:pt x="685" y="0"/>
                  </a:moveTo>
                  <a:cubicBezTo>
                    <a:pt x="645" y="0"/>
                    <a:pt x="605" y="5"/>
                    <a:pt x="564" y="13"/>
                  </a:cubicBezTo>
                  <a:cubicBezTo>
                    <a:pt x="506" y="52"/>
                    <a:pt x="448" y="71"/>
                    <a:pt x="389" y="91"/>
                  </a:cubicBezTo>
                  <a:cubicBezTo>
                    <a:pt x="292" y="130"/>
                    <a:pt x="195" y="227"/>
                    <a:pt x="117" y="324"/>
                  </a:cubicBezTo>
                  <a:cubicBezTo>
                    <a:pt x="98" y="382"/>
                    <a:pt x="78" y="441"/>
                    <a:pt x="39" y="499"/>
                  </a:cubicBezTo>
                  <a:cubicBezTo>
                    <a:pt x="0" y="616"/>
                    <a:pt x="0" y="752"/>
                    <a:pt x="20" y="869"/>
                  </a:cubicBezTo>
                  <a:cubicBezTo>
                    <a:pt x="20" y="869"/>
                    <a:pt x="20" y="888"/>
                    <a:pt x="20" y="888"/>
                  </a:cubicBezTo>
                  <a:cubicBezTo>
                    <a:pt x="39" y="946"/>
                    <a:pt x="59" y="1005"/>
                    <a:pt x="98" y="1063"/>
                  </a:cubicBezTo>
                  <a:cubicBezTo>
                    <a:pt x="98" y="1083"/>
                    <a:pt x="98" y="1083"/>
                    <a:pt x="98" y="1083"/>
                  </a:cubicBezTo>
                  <a:cubicBezTo>
                    <a:pt x="98" y="1083"/>
                    <a:pt x="98" y="1102"/>
                    <a:pt x="98" y="1102"/>
                  </a:cubicBezTo>
                  <a:lnTo>
                    <a:pt x="117" y="1102"/>
                  </a:lnTo>
                  <a:cubicBezTo>
                    <a:pt x="137" y="1160"/>
                    <a:pt x="175" y="1219"/>
                    <a:pt x="214" y="1277"/>
                  </a:cubicBezTo>
                  <a:cubicBezTo>
                    <a:pt x="234" y="1277"/>
                    <a:pt x="234" y="1296"/>
                    <a:pt x="253" y="1296"/>
                  </a:cubicBezTo>
                  <a:cubicBezTo>
                    <a:pt x="292" y="1355"/>
                    <a:pt x="350" y="1413"/>
                    <a:pt x="409" y="1452"/>
                  </a:cubicBezTo>
                  <a:cubicBezTo>
                    <a:pt x="487" y="1491"/>
                    <a:pt x="564" y="1530"/>
                    <a:pt x="623" y="1549"/>
                  </a:cubicBezTo>
                  <a:cubicBezTo>
                    <a:pt x="642" y="1569"/>
                    <a:pt x="662" y="1569"/>
                    <a:pt x="662" y="1569"/>
                  </a:cubicBezTo>
                  <a:cubicBezTo>
                    <a:pt x="739" y="1588"/>
                    <a:pt x="817" y="1608"/>
                    <a:pt x="895" y="1608"/>
                  </a:cubicBezTo>
                  <a:cubicBezTo>
                    <a:pt x="973" y="1608"/>
                    <a:pt x="1051" y="1608"/>
                    <a:pt x="1128" y="1588"/>
                  </a:cubicBezTo>
                  <a:cubicBezTo>
                    <a:pt x="1226" y="1569"/>
                    <a:pt x="1303" y="1549"/>
                    <a:pt x="1381" y="1491"/>
                  </a:cubicBezTo>
                  <a:cubicBezTo>
                    <a:pt x="1459" y="1433"/>
                    <a:pt x="1517" y="1374"/>
                    <a:pt x="1576" y="1296"/>
                  </a:cubicBezTo>
                  <a:cubicBezTo>
                    <a:pt x="1634" y="1219"/>
                    <a:pt x="1673" y="1121"/>
                    <a:pt x="1673" y="1024"/>
                  </a:cubicBezTo>
                  <a:cubicBezTo>
                    <a:pt x="1692" y="927"/>
                    <a:pt x="1692" y="849"/>
                    <a:pt x="1673" y="752"/>
                  </a:cubicBezTo>
                  <a:cubicBezTo>
                    <a:pt x="1654" y="694"/>
                    <a:pt x="1634" y="635"/>
                    <a:pt x="1615" y="577"/>
                  </a:cubicBezTo>
                  <a:cubicBezTo>
                    <a:pt x="1556" y="460"/>
                    <a:pt x="1479" y="382"/>
                    <a:pt x="1381" y="305"/>
                  </a:cubicBezTo>
                  <a:cubicBezTo>
                    <a:pt x="1323" y="285"/>
                    <a:pt x="1284" y="266"/>
                    <a:pt x="1245" y="246"/>
                  </a:cubicBezTo>
                  <a:cubicBezTo>
                    <a:pt x="1206" y="188"/>
                    <a:pt x="1167" y="149"/>
                    <a:pt x="1109" y="130"/>
                  </a:cubicBezTo>
                  <a:cubicBezTo>
                    <a:pt x="1031" y="71"/>
                    <a:pt x="953" y="32"/>
                    <a:pt x="856" y="32"/>
                  </a:cubicBezTo>
                  <a:cubicBezTo>
                    <a:pt x="799" y="9"/>
                    <a:pt x="742" y="0"/>
                    <a:pt x="685"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25" name="Google Shape;525;p36"/>
            <p:cNvSpPr/>
            <p:nvPr/>
          </p:nvSpPr>
          <p:spPr>
            <a:xfrm>
              <a:off x="-6250725" y="1965713"/>
              <a:ext cx="42825" cy="38150"/>
            </a:xfrm>
            <a:custGeom>
              <a:avLst/>
              <a:gdLst/>
              <a:ahLst/>
              <a:cxnLst/>
              <a:rect l="l" t="t" r="r" b="b"/>
              <a:pathLst>
                <a:path w="1713" h="1526" extrusionOk="0">
                  <a:moveTo>
                    <a:pt x="740" y="1"/>
                  </a:moveTo>
                  <a:cubicBezTo>
                    <a:pt x="714" y="1"/>
                    <a:pt x="688" y="3"/>
                    <a:pt x="662" y="8"/>
                  </a:cubicBezTo>
                  <a:cubicBezTo>
                    <a:pt x="565" y="8"/>
                    <a:pt x="487" y="28"/>
                    <a:pt x="390" y="86"/>
                  </a:cubicBezTo>
                  <a:cubicBezTo>
                    <a:pt x="312" y="125"/>
                    <a:pt x="234" y="183"/>
                    <a:pt x="176" y="261"/>
                  </a:cubicBezTo>
                  <a:cubicBezTo>
                    <a:pt x="117" y="319"/>
                    <a:pt x="59" y="397"/>
                    <a:pt x="40" y="494"/>
                  </a:cubicBezTo>
                  <a:cubicBezTo>
                    <a:pt x="20" y="553"/>
                    <a:pt x="20" y="611"/>
                    <a:pt x="1" y="689"/>
                  </a:cubicBezTo>
                  <a:cubicBezTo>
                    <a:pt x="1" y="806"/>
                    <a:pt x="20" y="922"/>
                    <a:pt x="79" y="1039"/>
                  </a:cubicBezTo>
                  <a:cubicBezTo>
                    <a:pt x="117" y="1097"/>
                    <a:pt x="156" y="1136"/>
                    <a:pt x="176" y="1195"/>
                  </a:cubicBezTo>
                  <a:cubicBezTo>
                    <a:pt x="273" y="1292"/>
                    <a:pt x="370" y="1350"/>
                    <a:pt x="487" y="1389"/>
                  </a:cubicBezTo>
                  <a:lnTo>
                    <a:pt x="779" y="1486"/>
                  </a:lnTo>
                  <a:cubicBezTo>
                    <a:pt x="876" y="1525"/>
                    <a:pt x="954" y="1525"/>
                    <a:pt x="1051" y="1525"/>
                  </a:cubicBezTo>
                  <a:cubicBezTo>
                    <a:pt x="1148" y="1525"/>
                    <a:pt x="1245" y="1506"/>
                    <a:pt x="1323" y="1447"/>
                  </a:cubicBezTo>
                  <a:cubicBezTo>
                    <a:pt x="1401" y="1409"/>
                    <a:pt x="1479" y="1350"/>
                    <a:pt x="1537" y="1272"/>
                  </a:cubicBezTo>
                  <a:cubicBezTo>
                    <a:pt x="1596" y="1214"/>
                    <a:pt x="1654" y="1136"/>
                    <a:pt x="1673" y="1039"/>
                  </a:cubicBezTo>
                  <a:cubicBezTo>
                    <a:pt x="1693" y="981"/>
                    <a:pt x="1712" y="903"/>
                    <a:pt x="1712" y="845"/>
                  </a:cubicBezTo>
                  <a:cubicBezTo>
                    <a:pt x="1712" y="728"/>
                    <a:pt x="1693" y="611"/>
                    <a:pt x="1634" y="494"/>
                  </a:cubicBezTo>
                  <a:cubicBezTo>
                    <a:pt x="1615" y="436"/>
                    <a:pt x="1576" y="397"/>
                    <a:pt x="1537" y="339"/>
                  </a:cubicBezTo>
                  <a:cubicBezTo>
                    <a:pt x="1459" y="242"/>
                    <a:pt x="1343" y="183"/>
                    <a:pt x="1226" y="144"/>
                  </a:cubicBezTo>
                  <a:lnTo>
                    <a:pt x="934" y="47"/>
                  </a:lnTo>
                  <a:cubicBezTo>
                    <a:pt x="877" y="19"/>
                    <a:pt x="810" y="1"/>
                    <a:pt x="740"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26" name="Google Shape;526;p36"/>
            <p:cNvSpPr/>
            <p:nvPr/>
          </p:nvSpPr>
          <p:spPr>
            <a:xfrm>
              <a:off x="-6396600" y="1832688"/>
              <a:ext cx="69575" cy="53700"/>
            </a:xfrm>
            <a:custGeom>
              <a:avLst/>
              <a:gdLst/>
              <a:ahLst/>
              <a:cxnLst/>
              <a:rect l="l" t="t" r="r" b="b"/>
              <a:pathLst>
                <a:path w="2783" h="2148" extrusionOk="0">
                  <a:moveTo>
                    <a:pt x="1207" y="0"/>
                  </a:moveTo>
                  <a:cubicBezTo>
                    <a:pt x="993" y="0"/>
                    <a:pt x="779" y="39"/>
                    <a:pt x="604" y="156"/>
                  </a:cubicBezTo>
                  <a:cubicBezTo>
                    <a:pt x="429" y="253"/>
                    <a:pt x="273" y="389"/>
                    <a:pt x="176" y="564"/>
                  </a:cubicBezTo>
                  <a:cubicBezTo>
                    <a:pt x="137" y="642"/>
                    <a:pt x="79" y="739"/>
                    <a:pt x="59" y="817"/>
                  </a:cubicBezTo>
                  <a:cubicBezTo>
                    <a:pt x="20" y="992"/>
                    <a:pt x="1" y="1128"/>
                    <a:pt x="40" y="1303"/>
                  </a:cubicBezTo>
                  <a:cubicBezTo>
                    <a:pt x="40" y="1381"/>
                    <a:pt x="79" y="1478"/>
                    <a:pt x="118" y="1556"/>
                  </a:cubicBezTo>
                  <a:cubicBezTo>
                    <a:pt x="195" y="1712"/>
                    <a:pt x="293" y="1809"/>
                    <a:pt x="429" y="1926"/>
                  </a:cubicBezTo>
                  <a:cubicBezTo>
                    <a:pt x="448" y="1945"/>
                    <a:pt x="468" y="1945"/>
                    <a:pt x="507" y="1964"/>
                  </a:cubicBezTo>
                  <a:cubicBezTo>
                    <a:pt x="565" y="2003"/>
                    <a:pt x="643" y="2042"/>
                    <a:pt x="721" y="2081"/>
                  </a:cubicBezTo>
                  <a:cubicBezTo>
                    <a:pt x="837" y="2120"/>
                    <a:pt x="954" y="2139"/>
                    <a:pt x="1071" y="2139"/>
                  </a:cubicBezTo>
                  <a:cubicBezTo>
                    <a:pt x="1116" y="2145"/>
                    <a:pt x="1163" y="2148"/>
                    <a:pt x="1211" y="2148"/>
                  </a:cubicBezTo>
                  <a:cubicBezTo>
                    <a:pt x="1327" y="2148"/>
                    <a:pt x="1447" y="2134"/>
                    <a:pt x="1557" y="2120"/>
                  </a:cubicBezTo>
                  <a:cubicBezTo>
                    <a:pt x="1926" y="2081"/>
                    <a:pt x="2257" y="1906"/>
                    <a:pt x="2529" y="1692"/>
                  </a:cubicBezTo>
                  <a:cubicBezTo>
                    <a:pt x="2607" y="1634"/>
                    <a:pt x="2665" y="1556"/>
                    <a:pt x="2704" y="1478"/>
                  </a:cubicBezTo>
                  <a:cubicBezTo>
                    <a:pt x="2743" y="1381"/>
                    <a:pt x="2782" y="1303"/>
                    <a:pt x="2782" y="1206"/>
                  </a:cubicBezTo>
                  <a:cubicBezTo>
                    <a:pt x="2782" y="1011"/>
                    <a:pt x="2724" y="836"/>
                    <a:pt x="2607" y="700"/>
                  </a:cubicBezTo>
                  <a:lnTo>
                    <a:pt x="2374" y="428"/>
                  </a:lnTo>
                  <a:cubicBezTo>
                    <a:pt x="2276" y="292"/>
                    <a:pt x="2082" y="214"/>
                    <a:pt x="1907" y="195"/>
                  </a:cubicBezTo>
                  <a:cubicBezTo>
                    <a:pt x="1849" y="156"/>
                    <a:pt x="1790" y="136"/>
                    <a:pt x="1712" y="97"/>
                  </a:cubicBezTo>
                  <a:cubicBezTo>
                    <a:pt x="1654" y="78"/>
                    <a:pt x="1596" y="58"/>
                    <a:pt x="1537" y="58"/>
                  </a:cubicBezTo>
                  <a:cubicBezTo>
                    <a:pt x="1440" y="20"/>
                    <a:pt x="1323" y="0"/>
                    <a:pt x="1207"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27" name="Google Shape;527;p36"/>
            <p:cNvSpPr/>
            <p:nvPr/>
          </p:nvSpPr>
          <p:spPr>
            <a:xfrm>
              <a:off x="-6479725" y="1921038"/>
              <a:ext cx="38425" cy="42275"/>
            </a:xfrm>
            <a:custGeom>
              <a:avLst/>
              <a:gdLst/>
              <a:ahLst/>
              <a:cxnLst/>
              <a:rect l="l" t="t" r="r" b="b"/>
              <a:pathLst>
                <a:path w="1537" h="1691" extrusionOk="0">
                  <a:moveTo>
                    <a:pt x="801" y="0"/>
                  </a:moveTo>
                  <a:cubicBezTo>
                    <a:pt x="746" y="0"/>
                    <a:pt x="687" y="11"/>
                    <a:pt x="658" y="11"/>
                  </a:cubicBezTo>
                  <a:cubicBezTo>
                    <a:pt x="648" y="11"/>
                    <a:pt x="642" y="10"/>
                    <a:pt x="642" y="6"/>
                  </a:cubicBezTo>
                  <a:cubicBezTo>
                    <a:pt x="642" y="6"/>
                    <a:pt x="622" y="25"/>
                    <a:pt x="622" y="25"/>
                  </a:cubicBezTo>
                  <a:cubicBezTo>
                    <a:pt x="486" y="64"/>
                    <a:pt x="389" y="103"/>
                    <a:pt x="272" y="200"/>
                  </a:cubicBezTo>
                  <a:cubicBezTo>
                    <a:pt x="214" y="239"/>
                    <a:pt x="175" y="298"/>
                    <a:pt x="136" y="356"/>
                  </a:cubicBezTo>
                  <a:cubicBezTo>
                    <a:pt x="136" y="356"/>
                    <a:pt x="136" y="356"/>
                    <a:pt x="136" y="375"/>
                  </a:cubicBezTo>
                  <a:cubicBezTo>
                    <a:pt x="97" y="434"/>
                    <a:pt x="58" y="492"/>
                    <a:pt x="39" y="550"/>
                  </a:cubicBezTo>
                  <a:cubicBezTo>
                    <a:pt x="39" y="570"/>
                    <a:pt x="39" y="570"/>
                    <a:pt x="39" y="570"/>
                  </a:cubicBezTo>
                  <a:cubicBezTo>
                    <a:pt x="20" y="648"/>
                    <a:pt x="0" y="706"/>
                    <a:pt x="0" y="784"/>
                  </a:cubicBezTo>
                  <a:cubicBezTo>
                    <a:pt x="0" y="784"/>
                    <a:pt x="0" y="803"/>
                    <a:pt x="0" y="803"/>
                  </a:cubicBezTo>
                  <a:cubicBezTo>
                    <a:pt x="0" y="881"/>
                    <a:pt x="0" y="939"/>
                    <a:pt x="0" y="1017"/>
                  </a:cubicBezTo>
                  <a:cubicBezTo>
                    <a:pt x="0" y="1017"/>
                    <a:pt x="0" y="1017"/>
                    <a:pt x="0" y="1037"/>
                  </a:cubicBezTo>
                  <a:cubicBezTo>
                    <a:pt x="20" y="1037"/>
                    <a:pt x="20" y="1037"/>
                    <a:pt x="20" y="1056"/>
                  </a:cubicBezTo>
                  <a:cubicBezTo>
                    <a:pt x="39" y="1095"/>
                    <a:pt x="58" y="1173"/>
                    <a:pt x="78" y="1231"/>
                  </a:cubicBezTo>
                  <a:cubicBezTo>
                    <a:pt x="117" y="1290"/>
                    <a:pt x="195" y="1406"/>
                    <a:pt x="195" y="1406"/>
                  </a:cubicBezTo>
                  <a:cubicBezTo>
                    <a:pt x="195" y="1406"/>
                    <a:pt x="195" y="1426"/>
                    <a:pt x="214" y="1426"/>
                  </a:cubicBezTo>
                  <a:cubicBezTo>
                    <a:pt x="233" y="1445"/>
                    <a:pt x="253" y="1465"/>
                    <a:pt x="272" y="1484"/>
                  </a:cubicBezTo>
                  <a:cubicBezTo>
                    <a:pt x="311" y="1503"/>
                    <a:pt x="331" y="1523"/>
                    <a:pt x="350" y="1542"/>
                  </a:cubicBezTo>
                  <a:cubicBezTo>
                    <a:pt x="350" y="1542"/>
                    <a:pt x="350" y="1562"/>
                    <a:pt x="370" y="1562"/>
                  </a:cubicBezTo>
                  <a:cubicBezTo>
                    <a:pt x="428" y="1601"/>
                    <a:pt x="486" y="1620"/>
                    <a:pt x="545" y="1640"/>
                  </a:cubicBezTo>
                  <a:cubicBezTo>
                    <a:pt x="643" y="1677"/>
                    <a:pt x="726" y="1690"/>
                    <a:pt x="814" y="1690"/>
                  </a:cubicBezTo>
                  <a:cubicBezTo>
                    <a:pt x="864" y="1690"/>
                    <a:pt x="916" y="1686"/>
                    <a:pt x="973" y="1678"/>
                  </a:cubicBezTo>
                  <a:cubicBezTo>
                    <a:pt x="1050" y="1659"/>
                    <a:pt x="1148" y="1620"/>
                    <a:pt x="1206" y="1562"/>
                  </a:cubicBezTo>
                  <a:cubicBezTo>
                    <a:pt x="1303" y="1523"/>
                    <a:pt x="1362" y="1445"/>
                    <a:pt x="1420" y="1367"/>
                  </a:cubicBezTo>
                  <a:cubicBezTo>
                    <a:pt x="1478" y="1290"/>
                    <a:pt x="1498" y="1192"/>
                    <a:pt x="1517" y="1095"/>
                  </a:cubicBezTo>
                  <a:cubicBezTo>
                    <a:pt x="1537" y="1017"/>
                    <a:pt x="1537" y="920"/>
                    <a:pt x="1517" y="823"/>
                  </a:cubicBezTo>
                  <a:cubicBezTo>
                    <a:pt x="1517" y="803"/>
                    <a:pt x="1517" y="784"/>
                    <a:pt x="1517" y="745"/>
                  </a:cubicBezTo>
                  <a:cubicBezTo>
                    <a:pt x="1517" y="687"/>
                    <a:pt x="1517" y="628"/>
                    <a:pt x="1517" y="570"/>
                  </a:cubicBezTo>
                  <a:cubicBezTo>
                    <a:pt x="1478" y="434"/>
                    <a:pt x="1420" y="336"/>
                    <a:pt x="1342" y="239"/>
                  </a:cubicBezTo>
                  <a:cubicBezTo>
                    <a:pt x="1303" y="200"/>
                    <a:pt x="1264" y="161"/>
                    <a:pt x="1206" y="123"/>
                  </a:cubicBezTo>
                  <a:cubicBezTo>
                    <a:pt x="1089" y="45"/>
                    <a:pt x="973" y="6"/>
                    <a:pt x="856" y="6"/>
                  </a:cubicBezTo>
                  <a:cubicBezTo>
                    <a:pt x="839" y="2"/>
                    <a:pt x="820" y="0"/>
                    <a:pt x="801"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28" name="Google Shape;528;p36"/>
            <p:cNvSpPr/>
            <p:nvPr/>
          </p:nvSpPr>
          <p:spPr>
            <a:xfrm>
              <a:off x="-6523000" y="1806788"/>
              <a:ext cx="42800" cy="41950"/>
            </a:xfrm>
            <a:custGeom>
              <a:avLst/>
              <a:gdLst/>
              <a:ahLst/>
              <a:cxnLst/>
              <a:rect l="l" t="t" r="r" b="b"/>
              <a:pathLst>
                <a:path w="1712" h="1678" extrusionOk="0">
                  <a:moveTo>
                    <a:pt x="960" y="0"/>
                  </a:moveTo>
                  <a:cubicBezTo>
                    <a:pt x="853" y="0"/>
                    <a:pt x="757" y="35"/>
                    <a:pt x="661" y="83"/>
                  </a:cubicBezTo>
                  <a:lnTo>
                    <a:pt x="486" y="161"/>
                  </a:lnTo>
                  <a:cubicBezTo>
                    <a:pt x="467" y="161"/>
                    <a:pt x="467" y="180"/>
                    <a:pt x="447" y="180"/>
                  </a:cubicBezTo>
                  <a:cubicBezTo>
                    <a:pt x="447" y="180"/>
                    <a:pt x="428" y="200"/>
                    <a:pt x="428" y="200"/>
                  </a:cubicBezTo>
                  <a:cubicBezTo>
                    <a:pt x="311" y="258"/>
                    <a:pt x="214" y="336"/>
                    <a:pt x="136" y="453"/>
                  </a:cubicBezTo>
                  <a:cubicBezTo>
                    <a:pt x="58" y="569"/>
                    <a:pt x="20" y="686"/>
                    <a:pt x="20" y="822"/>
                  </a:cubicBezTo>
                  <a:cubicBezTo>
                    <a:pt x="0" y="880"/>
                    <a:pt x="20" y="958"/>
                    <a:pt x="20" y="1017"/>
                  </a:cubicBezTo>
                  <a:cubicBezTo>
                    <a:pt x="58" y="1172"/>
                    <a:pt x="117" y="1269"/>
                    <a:pt x="214" y="1386"/>
                  </a:cubicBezTo>
                  <a:cubicBezTo>
                    <a:pt x="233" y="1406"/>
                    <a:pt x="272" y="1445"/>
                    <a:pt x="292" y="1464"/>
                  </a:cubicBezTo>
                  <a:cubicBezTo>
                    <a:pt x="311" y="1483"/>
                    <a:pt x="350" y="1522"/>
                    <a:pt x="370" y="1542"/>
                  </a:cubicBezTo>
                  <a:cubicBezTo>
                    <a:pt x="428" y="1561"/>
                    <a:pt x="506" y="1600"/>
                    <a:pt x="564" y="1620"/>
                  </a:cubicBezTo>
                  <a:cubicBezTo>
                    <a:pt x="564" y="1620"/>
                    <a:pt x="584" y="1639"/>
                    <a:pt x="584" y="1639"/>
                  </a:cubicBezTo>
                  <a:cubicBezTo>
                    <a:pt x="661" y="1658"/>
                    <a:pt x="720" y="1658"/>
                    <a:pt x="798" y="1678"/>
                  </a:cubicBezTo>
                  <a:lnTo>
                    <a:pt x="817" y="1678"/>
                  </a:lnTo>
                  <a:cubicBezTo>
                    <a:pt x="817" y="1678"/>
                    <a:pt x="953" y="1678"/>
                    <a:pt x="1031" y="1658"/>
                  </a:cubicBezTo>
                  <a:cubicBezTo>
                    <a:pt x="1050" y="1639"/>
                    <a:pt x="1167" y="1600"/>
                    <a:pt x="1206" y="1600"/>
                  </a:cubicBezTo>
                  <a:cubicBezTo>
                    <a:pt x="1206" y="1600"/>
                    <a:pt x="1206" y="1581"/>
                    <a:pt x="1206" y="1581"/>
                  </a:cubicBezTo>
                  <a:cubicBezTo>
                    <a:pt x="1362" y="1483"/>
                    <a:pt x="1381" y="1464"/>
                    <a:pt x="1498" y="1328"/>
                  </a:cubicBezTo>
                  <a:cubicBezTo>
                    <a:pt x="1537" y="1269"/>
                    <a:pt x="1575" y="1211"/>
                    <a:pt x="1595" y="1133"/>
                  </a:cubicBezTo>
                  <a:cubicBezTo>
                    <a:pt x="1614" y="1114"/>
                    <a:pt x="1614" y="1075"/>
                    <a:pt x="1614" y="1056"/>
                  </a:cubicBezTo>
                  <a:cubicBezTo>
                    <a:pt x="1634" y="1017"/>
                    <a:pt x="1653" y="978"/>
                    <a:pt x="1673" y="939"/>
                  </a:cubicBezTo>
                  <a:cubicBezTo>
                    <a:pt x="1692" y="842"/>
                    <a:pt x="1712" y="744"/>
                    <a:pt x="1692" y="667"/>
                  </a:cubicBezTo>
                  <a:cubicBezTo>
                    <a:pt x="1692" y="569"/>
                    <a:pt x="1673" y="472"/>
                    <a:pt x="1634" y="394"/>
                  </a:cubicBezTo>
                  <a:cubicBezTo>
                    <a:pt x="1595" y="336"/>
                    <a:pt x="1556" y="297"/>
                    <a:pt x="1517" y="239"/>
                  </a:cubicBezTo>
                  <a:cubicBezTo>
                    <a:pt x="1439" y="141"/>
                    <a:pt x="1342" y="83"/>
                    <a:pt x="1206" y="44"/>
                  </a:cubicBezTo>
                  <a:cubicBezTo>
                    <a:pt x="1148" y="25"/>
                    <a:pt x="1089" y="5"/>
                    <a:pt x="1031" y="5"/>
                  </a:cubicBezTo>
                  <a:cubicBezTo>
                    <a:pt x="1007" y="2"/>
                    <a:pt x="983" y="0"/>
                    <a:pt x="960"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29" name="Google Shape;529;p36"/>
            <p:cNvSpPr/>
            <p:nvPr/>
          </p:nvSpPr>
          <p:spPr>
            <a:xfrm>
              <a:off x="-6647000" y="1826313"/>
              <a:ext cx="50100" cy="47225"/>
            </a:xfrm>
            <a:custGeom>
              <a:avLst/>
              <a:gdLst/>
              <a:ahLst/>
              <a:cxnLst/>
              <a:rect l="l" t="t" r="r" b="b"/>
              <a:pathLst>
                <a:path w="2004" h="1889" extrusionOk="0">
                  <a:moveTo>
                    <a:pt x="1278" y="0"/>
                  </a:moveTo>
                  <a:cubicBezTo>
                    <a:pt x="1230" y="0"/>
                    <a:pt x="1181" y="7"/>
                    <a:pt x="1129" y="22"/>
                  </a:cubicBezTo>
                  <a:cubicBezTo>
                    <a:pt x="1031" y="41"/>
                    <a:pt x="915" y="80"/>
                    <a:pt x="798" y="138"/>
                  </a:cubicBezTo>
                  <a:cubicBezTo>
                    <a:pt x="778" y="158"/>
                    <a:pt x="740" y="177"/>
                    <a:pt x="720" y="177"/>
                  </a:cubicBezTo>
                  <a:cubicBezTo>
                    <a:pt x="642" y="236"/>
                    <a:pt x="565" y="294"/>
                    <a:pt x="506" y="333"/>
                  </a:cubicBezTo>
                  <a:cubicBezTo>
                    <a:pt x="448" y="372"/>
                    <a:pt x="409" y="411"/>
                    <a:pt x="370" y="469"/>
                  </a:cubicBezTo>
                  <a:cubicBezTo>
                    <a:pt x="273" y="547"/>
                    <a:pt x="195" y="644"/>
                    <a:pt x="137" y="741"/>
                  </a:cubicBezTo>
                  <a:cubicBezTo>
                    <a:pt x="78" y="819"/>
                    <a:pt x="39" y="916"/>
                    <a:pt x="20" y="1014"/>
                  </a:cubicBezTo>
                  <a:cubicBezTo>
                    <a:pt x="0" y="1111"/>
                    <a:pt x="0" y="1189"/>
                    <a:pt x="20" y="1286"/>
                  </a:cubicBezTo>
                  <a:cubicBezTo>
                    <a:pt x="39" y="1344"/>
                    <a:pt x="59" y="1403"/>
                    <a:pt x="78" y="1461"/>
                  </a:cubicBezTo>
                  <a:cubicBezTo>
                    <a:pt x="137" y="1578"/>
                    <a:pt x="214" y="1655"/>
                    <a:pt x="331" y="1733"/>
                  </a:cubicBezTo>
                  <a:cubicBezTo>
                    <a:pt x="389" y="1772"/>
                    <a:pt x="467" y="1811"/>
                    <a:pt x="526" y="1830"/>
                  </a:cubicBezTo>
                  <a:cubicBezTo>
                    <a:pt x="545" y="1830"/>
                    <a:pt x="565" y="1850"/>
                    <a:pt x="565" y="1850"/>
                  </a:cubicBezTo>
                  <a:cubicBezTo>
                    <a:pt x="662" y="1869"/>
                    <a:pt x="740" y="1889"/>
                    <a:pt x="837" y="1889"/>
                  </a:cubicBezTo>
                  <a:cubicBezTo>
                    <a:pt x="915" y="1889"/>
                    <a:pt x="992" y="1889"/>
                    <a:pt x="1051" y="1869"/>
                  </a:cubicBezTo>
                  <a:lnTo>
                    <a:pt x="1090" y="1869"/>
                  </a:lnTo>
                  <a:cubicBezTo>
                    <a:pt x="1187" y="1850"/>
                    <a:pt x="1265" y="1830"/>
                    <a:pt x="1342" y="1792"/>
                  </a:cubicBezTo>
                  <a:cubicBezTo>
                    <a:pt x="1440" y="1753"/>
                    <a:pt x="1498" y="1694"/>
                    <a:pt x="1556" y="1617"/>
                  </a:cubicBezTo>
                  <a:cubicBezTo>
                    <a:pt x="1634" y="1539"/>
                    <a:pt x="1673" y="1461"/>
                    <a:pt x="1712" y="1364"/>
                  </a:cubicBezTo>
                  <a:cubicBezTo>
                    <a:pt x="1712" y="1344"/>
                    <a:pt x="1731" y="1305"/>
                    <a:pt x="1731" y="1266"/>
                  </a:cubicBezTo>
                  <a:cubicBezTo>
                    <a:pt x="1790" y="1228"/>
                    <a:pt x="1848" y="1169"/>
                    <a:pt x="1887" y="1111"/>
                  </a:cubicBezTo>
                  <a:cubicBezTo>
                    <a:pt x="1945" y="1033"/>
                    <a:pt x="1965" y="936"/>
                    <a:pt x="1984" y="839"/>
                  </a:cubicBezTo>
                  <a:cubicBezTo>
                    <a:pt x="2004" y="761"/>
                    <a:pt x="2004" y="664"/>
                    <a:pt x="1984" y="566"/>
                  </a:cubicBezTo>
                  <a:cubicBezTo>
                    <a:pt x="1965" y="508"/>
                    <a:pt x="1945" y="450"/>
                    <a:pt x="1926" y="391"/>
                  </a:cubicBezTo>
                  <a:cubicBezTo>
                    <a:pt x="1868" y="275"/>
                    <a:pt x="1790" y="197"/>
                    <a:pt x="1673" y="119"/>
                  </a:cubicBezTo>
                  <a:cubicBezTo>
                    <a:pt x="1615" y="99"/>
                    <a:pt x="1576" y="61"/>
                    <a:pt x="1518" y="41"/>
                  </a:cubicBezTo>
                  <a:cubicBezTo>
                    <a:pt x="1433" y="17"/>
                    <a:pt x="1357" y="0"/>
                    <a:pt x="1278"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0" name="Google Shape;530;p36"/>
            <p:cNvSpPr/>
            <p:nvPr/>
          </p:nvSpPr>
          <p:spPr>
            <a:xfrm>
              <a:off x="-6600800" y="1990713"/>
              <a:ext cx="46700" cy="46700"/>
            </a:xfrm>
            <a:custGeom>
              <a:avLst/>
              <a:gdLst/>
              <a:ahLst/>
              <a:cxnLst/>
              <a:rect l="l" t="t" r="r" b="b"/>
              <a:pathLst>
                <a:path w="1868" h="1868" extrusionOk="0">
                  <a:moveTo>
                    <a:pt x="875" y="0"/>
                  </a:moveTo>
                  <a:cubicBezTo>
                    <a:pt x="759" y="0"/>
                    <a:pt x="642" y="20"/>
                    <a:pt x="525" y="78"/>
                  </a:cubicBezTo>
                  <a:lnTo>
                    <a:pt x="506" y="78"/>
                  </a:lnTo>
                  <a:cubicBezTo>
                    <a:pt x="506" y="78"/>
                    <a:pt x="486" y="78"/>
                    <a:pt x="486" y="97"/>
                  </a:cubicBezTo>
                  <a:cubicBezTo>
                    <a:pt x="448" y="117"/>
                    <a:pt x="389" y="156"/>
                    <a:pt x="331" y="195"/>
                  </a:cubicBezTo>
                  <a:cubicBezTo>
                    <a:pt x="331" y="195"/>
                    <a:pt x="311" y="214"/>
                    <a:pt x="292" y="233"/>
                  </a:cubicBezTo>
                  <a:cubicBezTo>
                    <a:pt x="253" y="272"/>
                    <a:pt x="214" y="331"/>
                    <a:pt x="175" y="370"/>
                  </a:cubicBezTo>
                  <a:cubicBezTo>
                    <a:pt x="175" y="370"/>
                    <a:pt x="175" y="370"/>
                    <a:pt x="175" y="389"/>
                  </a:cubicBezTo>
                  <a:lnTo>
                    <a:pt x="156" y="389"/>
                  </a:lnTo>
                  <a:cubicBezTo>
                    <a:pt x="117" y="467"/>
                    <a:pt x="78" y="525"/>
                    <a:pt x="59" y="603"/>
                  </a:cubicBezTo>
                  <a:cubicBezTo>
                    <a:pt x="39" y="622"/>
                    <a:pt x="39" y="642"/>
                    <a:pt x="39" y="642"/>
                  </a:cubicBezTo>
                  <a:cubicBezTo>
                    <a:pt x="20" y="720"/>
                    <a:pt x="20" y="798"/>
                    <a:pt x="0" y="856"/>
                  </a:cubicBezTo>
                  <a:cubicBezTo>
                    <a:pt x="0" y="856"/>
                    <a:pt x="0" y="875"/>
                    <a:pt x="0" y="875"/>
                  </a:cubicBezTo>
                  <a:cubicBezTo>
                    <a:pt x="0" y="953"/>
                    <a:pt x="0" y="1031"/>
                    <a:pt x="20" y="1109"/>
                  </a:cubicBezTo>
                  <a:cubicBezTo>
                    <a:pt x="20" y="1128"/>
                    <a:pt x="20" y="1128"/>
                    <a:pt x="20" y="1148"/>
                  </a:cubicBezTo>
                  <a:cubicBezTo>
                    <a:pt x="39" y="1206"/>
                    <a:pt x="59" y="1284"/>
                    <a:pt x="97" y="1342"/>
                  </a:cubicBezTo>
                  <a:cubicBezTo>
                    <a:pt x="97" y="1342"/>
                    <a:pt x="97" y="1362"/>
                    <a:pt x="97" y="1362"/>
                  </a:cubicBezTo>
                  <a:cubicBezTo>
                    <a:pt x="97" y="1362"/>
                    <a:pt x="97" y="1381"/>
                    <a:pt x="117" y="1381"/>
                  </a:cubicBezTo>
                  <a:cubicBezTo>
                    <a:pt x="136" y="1420"/>
                    <a:pt x="175" y="1498"/>
                    <a:pt x="214" y="1537"/>
                  </a:cubicBezTo>
                  <a:cubicBezTo>
                    <a:pt x="214" y="1537"/>
                    <a:pt x="214" y="1537"/>
                    <a:pt x="214" y="1556"/>
                  </a:cubicBezTo>
                  <a:cubicBezTo>
                    <a:pt x="331" y="1673"/>
                    <a:pt x="448" y="1731"/>
                    <a:pt x="603" y="1809"/>
                  </a:cubicBezTo>
                  <a:cubicBezTo>
                    <a:pt x="623" y="1809"/>
                    <a:pt x="642" y="1828"/>
                    <a:pt x="642" y="1828"/>
                  </a:cubicBezTo>
                  <a:cubicBezTo>
                    <a:pt x="720" y="1848"/>
                    <a:pt x="798" y="1867"/>
                    <a:pt x="875" y="1867"/>
                  </a:cubicBezTo>
                  <a:cubicBezTo>
                    <a:pt x="953" y="1867"/>
                    <a:pt x="1031" y="1848"/>
                    <a:pt x="1109" y="1848"/>
                  </a:cubicBezTo>
                  <a:cubicBezTo>
                    <a:pt x="1128" y="1848"/>
                    <a:pt x="1148" y="1848"/>
                    <a:pt x="1148" y="1828"/>
                  </a:cubicBezTo>
                  <a:cubicBezTo>
                    <a:pt x="1225" y="1809"/>
                    <a:pt x="1303" y="1789"/>
                    <a:pt x="1381" y="1751"/>
                  </a:cubicBezTo>
                  <a:cubicBezTo>
                    <a:pt x="1439" y="1712"/>
                    <a:pt x="1517" y="1673"/>
                    <a:pt x="1576" y="1634"/>
                  </a:cubicBezTo>
                  <a:cubicBezTo>
                    <a:pt x="1692" y="1517"/>
                    <a:pt x="1770" y="1381"/>
                    <a:pt x="1828" y="1225"/>
                  </a:cubicBezTo>
                  <a:cubicBezTo>
                    <a:pt x="1867" y="1148"/>
                    <a:pt x="1867" y="1050"/>
                    <a:pt x="1867" y="953"/>
                  </a:cubicBezTo>
                  <a:cubicBezTo>
                    <a:pt x="1867" y="856"/>
                    <a:pt x="1828" y="778"/>
                    <a:pt x="1790" y="681"/>
                  </a:cubicBezTo>
                  <a:cubicBezTo>
                    <a:pt x="1751" y="603"/>
                    <a:pt x="1692" y="525"/>
                    <a:pt x="1614" y="467"/>
                  </a:cubicBezTo>
                  <a:cubicBezTo>
                    <a:pt x="1576" y="428"/>
                    <a:pt x="1517" y="389"/>
                    <a:pt x="1478" y="370"/>
                  </a:cubicBezTo>
                  <a:cubicBezTo>
                    <a:pt x="1439" y="331"/>
                    <a:pt x="1401" y="292"/>
                    <a:pt x="1381" y="233"/>
                  </a:cubicBezTo>
                  <a:cubicBezTo>
                    <a:pt x="1303" y="136"/>
                    <a:pt x="1187" y="78"/>
                    <a:pt x="1070" y="39"/>
                  </a:cubicBezTo>
                  <a:cubicBezTo>
                    <a:pt x="1012" y="20"/>
                    <a:pt x="934" y="0"/>
                    <a:pt x="875"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1" name="Google Shape;531;p36"/>
            <p:cNvSpPr/>
            <p:nvPr/>
          </p:nvSpPr>
          <p:spPr>
            <a:xfrm>
              <a:off x="-6497725" y="2183738"/>
              <a:ext cx="42800" cy="45450"/>
            </a:xfrm>
            <a:custGeom>
              <a:avLst/>
              <a:gdLst/>
              <a:ahLst/>
              <a:cxnLst/>
              <a:rect l="l" t="t" r="r" b="b"/>
              <a:pathLst>
                <a:path w="1712" h="1818" extrusionOk="0">
                  <a:moveTo>
                    <a:pt x="1031" y="1"/>
                  </a:moveTo>
                  <a:cubicBezTo>
                    <a:pt x="856" y="1"/>
                    <a:pt x="720" y="39"/>
                    <a:pt x="564" y="98"/>
                  </a:cubicBezTo>
                  <a:cubicBezTo>
                    <a:pt x="487" y="137"/>
                    <a:pt x="409" y="195"/>
                    <a:pt x="351" y="234"/>
                  </a:cubicBezTo>
                  <a:cubicBezTo>
                    <a:pt x="331" y="253"/>
                    <a:pt x="331" y="253"/>
                    <a:pt x="312" y="273"/>
                  </a:cubicBezTo>
                  <a:cubicBezTo>
                    <a:pt x="253" y="331"/>
                    <a:pt x="195" y="389"/>
                    <a:pt x="156" y="448"/>
                  </a:cubicBezTo>
                  <a:cubicBezTo>
                    <a:pt x="137" y="487"/>
                    <a:pt x="117" y="526"/>
                    <a:pt x="98" y="565"/>
                  </a:cubicBezTo>
                  <a:cubicBezTo>
                    <a:pt x="78" y="603"/>
                    <a:pt x="59" y="642"/>
                    <a:pt x="39" y="681"/>
                  </a:cubicBezTo>
                  <a:cubicBezTo>
                    <a:pt x="39" y="681"/>
                    <a:pt x="39" y="701"/>
                    <a:pt x="39" y="701"/>
                  </a:cubicBezTo>
                  <a:cubicBezTo>
                    <a:pt x="20" y="740"/>
                    <a:pt x="20" y="778"/>
                    <a:pt x="20" y="817"/>
                  </a:cubicBezTo>
                  <a:cubicBezTo>
                    <a:pt x="20" y="856"/>
                    <a:pt x="0" y="895"/>
                    <a:pt x="0" y="915"/>
                  </a:cubicBezTo>
                  <a:cubicBezTo>
                    <a:pt x="0" y="934"/>
                    <a:pt x="0" y="934"/>
                    <a:pt x="0" y="954"/>
                  </a:cubicBezTo>
                  <a:cubicBezTo>
                    <a:pt x="0" y="1031"/>
                    <a:pt x="0" y="1090"/>
                    <a:pt x="0" y="1167"/>
                  </a:cubicBezTo>
                  <a:cubicBezTo>
                    <a:pt x="39" y="1284"/>
                    <a:pt x="98" y="1401"/>
                    <a:pt x="175" y="1498"/>
                  </a:cubicBezTo>
                  <a:cubicBezTo>
                    <a:pt x="253" y="1595"/>
                    <a:pt x="370" y="1654"/>
                    <a:pt x="487" y="1693"/>
                  </a:cubicBezTo>
                  <a:cubicBezTo>
                    <a:pt x="564" y="1731"/>
                    <a:pt x="642" y="1751"/>
                    <a:pt x="740" y="1790"/>
                  </a:cubicBezTo>
                  <a:cubicBezTo>
                    <a:pt x="808" y="1804"/>
                    <a:pt x="867" y="1817"/>
                    <a:pt x="930" y="1817"/>
                  </a:cubicBezTo>
                  <a:cubicBezTo>
                    <a:pt x="957" y="1817"/>
                    <a:pt x="983" y="1815"/>
                    <a:pt x="1012" y="1809"/>
                  </a:cubicBezTo>
                  <a:cubicBezTo>
                    <a:pt x="1109" y="1809"/>
                    <a:pt x="1206" y="1790"/>
                    <a:pt x="1284" y="1751"/>
                  </a:cubicBezTo>
                  <a:cubicBezTo>
                    <a:pt x="1362" y="1712"/>
                    <a:pt x="1440" y="1654"/>
                    <a:pt x="1498" y="1576"/>
                  </a:cubicBezTo>
                  <a:cubicBezTo>
                    <a:pt x="1556" y="1498"/>
                    <a:pt x="1615" y="1420"/>
                    <a:pt x="1634" y="1323"/>
                  </a:cubicBezTo>
                  <a:cubicBezTo>
                    <a:pt x="1654" y="1265"/>
                    <a:pt x="1654" y="1206"/>
                    <a:pt x="1673" y="1148"/>
                  </a:cubicBezTo>
                  <a:cubicBezTo>
                    <a:pt x="1673" y="1070"/>
                    <a:pt x="1673" y="1012"/>
                    <a:pt x="1654" y="954"/>
                  </a:cubicBezTo>
                  <a:cubicBezTo>
                    <a:pt x="1693" y="895"/>
                    <a:pt x="1712" y="817"/>
                    <a:pt x="1712" y="759"/>
                  </a:cubicBezTo>
                  <a:cubicBezTo>
                    <a:pt x="1693" y="701"/>
                    <a:pt x="1693" y="623"/>
                    <a:pt x="1693" y="565"/>
                  </a:cubicBezTo>
                  <a:cubicBezTo>
                    <a:pt x="1654" y="448"/>
                    <a:pt x="1615" y="331"/>
                    <a:pt x="1517" y="253"/>
                  </a:cubicBezTo>
                  <a:cubicBezTo>
                    <a:pt x="1479" y="195"/>
                    <a:pt x="1440" y="156"/>
                    <a:pt x="1381" y="117"/>
                  </a:cubicBezTo>
                  <a:cubicBezTo>
                    <a:pt x="1284" y="59"/>
                    <a:pt x="1167" y="20"/>
                    <a:pt x="1031"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2" name="Google Shape;532;p36"/>
            <p:cNvSpPr/>
            <p:nvPr/>
          </p:nvSpPr>
          <p:spPr>
            <a:xfrm>
              <a:off x="-6384425" y="2265913"/>
              <a:ext cx="38425" cy="36500"/>
            </a:xfrm>
            <a:custGeom>
              <a:avLst/>
              <a:gdLst/>
              <a:ahLst/>
              <a:cxnLst/>
              <a:rect l="l" t="t" r="r" b="b"/>
              <a:pathLst>
                <a:path w="1537" h="1460" extrusionOk="0">
                  <a:moveTo>
                    <a:pt x="661" y="0"/>
                  </a:moveTo>
                  <a:cubicBezTo>
                    <a:pt x="584" y="0"/>
                    <a:pt x="486" y="39"/>
                    <a:pt x="409" y="78"/>
                  </a:cubicBezTo>
                  <a:cubicBezTo>
                    <a:pt x="311" y="117"/>
                    <a:pt x="253" y="175"/>
                    <a:pt x="195" y="253"/>
                  </a:cubicBezTo>
                  <a:cubicBezTo>
                    <a:pt x="117" y="312"/>
                    <a:pt x="78" y="389"/>
                    <a:pt x="39" y="487"/>
                  </a:cubicBezTo>
                  <a:cubicBezTo>
                    <a:pt x="39" y="545"/>
                    <a:pt x="20" y="623"/>
                    <a:pt x="20" y="681"/>
                  </a:cubicBezTo>
                  <a:cubicBezTo>
                    <a:pt x="0" y="798"/>
                    <a:pt x="39" y="915"/>
                    <a:pt x="97" y="1031"/>
                  </a:cubicBezTo>
                  <a:cubicBezTo>
                    <a:pt x="117" y="1090"/>
                    <a:pt x="156" y="1129"/>
                    <a:pt x="195" y="1187"/>
                  </a:cubicBezTo>
                  <a:cubicBezTo>
                    <a:pt x="272" y="1284"/>
                    <a:pt x="370" y="1342"/>
                    <a:pt x="506" y="1401"/>
                  </a:cubicBezTo>
                  <a:lnTo>
                    <a:pt x="603" y="1420"/>
                  </a:lnTo>
                  <a:cubicBezTo>
                    <a:pt x="681" y="1459"/>
                    <a:pt x="778" y="1459"/>
                    <a:pt x="875" y="1459"/>
                  </a:cubicBezTo>
                  <a:cubicBezTo>
                    <a:pt x="973" y="1459"/>
                    <a:pt x="1050" y="1420"/>
                    <a:pt x="1148" y="1381"/>
                  </a:cubicBezTo>
                  <a:cubicBezTo>
                    <a:pt x="1225" y="1342"/>
                    <a:pt x="1303" y="1284"/>
                    <a:pt x="1362" y="1206"/>
                  </a:cubicBezTo>
                  <a:cubicBezTo>
                    <a:pt x="1420" y="1148"/>
                    <a:pt x="1478" y="1070"/>
                    <a:pt x="1498" y="973"/>
                  </a:cubicBezTo>
                  <a:cubicBezTo>
                    <a:pt x="1517" y="915"/>
                    <a:pt x="1517" y="837"/>
                    <a:pt x="1537" y="778"/>
                  </a:cubicBezTo>
                  <a:cubicBezTo>
                    <a:pt x="1537" y="662"/>
                    <a:pt x="1517" y="545"/>
                    <a:pt x="1459" y="428"/>
                  </a:cubicBezTo>
                  <a:cubicBezTo>
                    <a:pt x="1420" y="370"/>
                    <a:pt x="1381" y="331"/>
                    <a:pt x="1362" y="273"/>
                  </a:cubicBezTo>
                  <a:cubicBezTo>
                    <a:pt x="1264" y="175"/>
                    <a:pt x="1167" y="117"/>
                    <a:pt x="1050" y="59"/>
                  </a:cubicBezTo>
                  <a:lnTo>
                    <a:pt x="953" y="39"/>
                  </a:lnTo>
                  <a:cubicBezTo>
                    <a:pt x="856" y="0"/>
                    <a:pt x="759" y="0"/>
                    <a:pt x="661"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3" name="Google Shape;533;p36"/>
            <p:cNvSpPr/>
            <p:nvPr/>
          </p:nvSpPr>
          <p:spPr>
            <a:xfrm>
              <a:off x="-6304200" y="2401563"/>
              <a:ext cx="56900" cy="53025"/>
            </a:xfrm>
            <a:custGeom>
              <a:avLst/>
              <a:gdLst/>
              <a:ahLst/>
              <a:cxnLst/>
              <a:rect l="l" t="t" r="r" b="b"/>
              <a:pathLst>
                <a:path w="2276" h="2121" extrusionOk="0">
                  <a:moveTo>
                    <a:pt x="1284" y="1"/>
                  </a:moveTo>
                  <a:cubicBezTo>
                    <a:pt x="1206" y="1"/>
                    <a:pt x="1128" y="1"/>
                    <a:pt x="1051" y="20"/>
                  </a:cubicBezTo>
                  <a:cubicBezTo>
                    <a:pt x="973" y="40"/>
                    <a:pt x="914" y="59"/>
                    <a:pt x="856" y="98"/>
                  </a:cubicBezTo>
                  <a:cubicBezTo>
                    <a:pt x="837" y="98"/>
                    <a:pt x="817" y="98"/>
                    <a:pt x="817" y="118"/>
                  </a:cubicBezTo>
                  <a:cubicBezTo>
                    <a:pt x="798" y="118"/>
                    <a:pt x="759" y="137"/>
                    <a:pt x="739" y="156"/>
                  </a:cubicBezTo>
                  <a:cubicBezTo>
                    <a:pt x="720" y="156"/>
                    <a:pt x="681" y="176"/>
                    <a:pt x="662" y="176"/>
                  </a:cubicBezTo>
                  <a:cubicBezTo>
                    <a:pt x="642" y="195"/>
                    <a:pt x="623" y="195"/>
                    <a:pt x="603" y="215"/>
                  </a:cubicBezTo>
                  <a:cubicBezTo>
                    <a:pt x="506" y="273"/>
                    <a:pt x="428" y="331"/>
                    <a:pt x="350" y="390"/>
                  </a:cubicBezTo>
                  <a:cubicBezTo>
                    <a:pt x="311" y="448"/>
                    <a:pt x="234" y="526"/>
                    <a:pt x="195" y="584"/>
                  </a:cubicBezTo>
                  <a:cubicBezTo>
                    <a:pt x="156" y="623"/>
                    <a:pt x="136" y="682"/>
                    <a:pt x="117" y="720"/>
                  </a:cubicBezTo>
                  <a:cubicBezTo>
                    <a:pt x="98" y="779"/>
                    <a:pt x="78" y="818"/>
                    <a:pt x="59" y="857"/>
                  </a:cubicBezTo>
                  <a:cubicBezTo>
                    <a:pt x="59" y="876"/>
                    <a:pt x="59" y="876"/>
                    <a:pt x="39" y="895"/>
                  </a:cubicBezTo>
                  <a:cubicBezTo>
                    <a:pt x="39" y="973"/>
                    <a:pt x="20" y="1051"/>
                    <a:pt x="0" y="1109"/>
                  </a:cubicBezTo>
                  <a:cubicBezTo>
                    <a:pt x="0" y="1129"/>
                    <a:pt x="0" y="1148"/>
                    <a:pt x="0" y="1187"/>
                  </a:cubicBezTo>
                  <a:cubicBezTo>
                    <a:pt x="0" y="1246"/>
                    <a:pt x="20" y="1323"/>
                    <a:pt x="20" y="1382"/>
                  </a:cubicBezTo>
                  <a:cubicBezTo>
                    <a:pt x="20" y="1382"/>
                    <a:pt x="20" y="1401"/>
                    <a:pt x="20" y="1401"/>
                  </a:cubicBezTo>
                  <a:cubicBezTo>
                    <a:pt x="39" y="1460"/>
                    <a:pt x="59" y="1518"/>
                    <a:pt x="78" y="1576"/>
                  </a:cubicBezTo>
                  <a:cubicBezTo>
                    <a:pt x="117" y="1635"/>
                    <a:pt x="156" y="1673"/>
                    <a:pt x="175" y="1732"/>
                  </a:cubicBezTo>
                  <a:cubicBezTo>
                    <a:pt x="234" y="1790"/>
                    <a:pt x="350" y="1868"/>
                    <a:pt x="428" y="1926"/>
                  </a:cubicBezTo>
                  <a:cubicBezTo>
                    <a:pt x="525" y="1965"/>
                    <a:pt x="623" y="2024"/>
                    <a:pt x="720" y="2062"/>
                  </a:cubicBezTo>
                  <a:lnTo>
                    <a:pt x="798" y="2062"/>
                  </a:lnTo>
                  <a:cubicBezTo>
                    <a:pt x="876" y="2082"/>
                    <a:pt x="953" y="2101"/>
                    <a:pt x="1051" y="2121"/>
                  </a:cubicBezTo>
                  <a:cubicBezTo>
                    <a:pt x="1148" y="2121"/>
                    <a:pt x="1245" y="2101"/>
                    <a:pt x="1362" y="2101"/>
                  </a:cubicBezTo>
                  <a:cubicBezTo>
                    <a:pt x="1459" y="2082"/>
                    <a:pt x="1556" y="2043"/>
                    <a:pt x="1634" y="2004"/>
                  </a:cubicBezTo>
                  <a:cubicBezTo>
                    <a:pt x="1731" y="1965"/>
                    <a:pt x="1829" y="1907"/>
                    <a:pt x="1906" y="1849"/>
                  </a:cubicBezTo>
                  <a:cubicBezTo>
                    <a:pt x="1926" y="1829"/>
                    <a:pt x="1926" y="1810"/>
                    <a:pt x="1945" y="1810"/>
                  </a:cubicBezTo>
                  <a:cubicBezTo>
                    <a:pt x="1984" y="1751"/>
                    <a:pt x="2062" y="1673"/>
                    <a:pt x="2101" y="1615"/>
                  </a:cubicBezTo>
                  <a:cubicBezTo>
                    <a:pt x="2198" y="1460"/>
                    <a:pt x="2237" y="1343"/>
                    <a:pt x="2256" y="1168"/>
                  </a:cubicBezTo>
                  <a:cubicBezTo>
                    <a:pt x="2276" y="1071"/>
                    <a:pt x="2256" y="954"/>
                    <a:pt x="2237" y="876"/>
                  </a:cubicBezTo>
                  <a:cubicBezTo>
                    <a:pt x="2237" y="857"/>
                    <a:pt x="2237" y="837"/>
                    <a:pt x="2237" y="818"/>
                  </a:cubicBezTo>
                  <a:cubicBezTo>
                    <a:pt x="2198" y="740"/>
                    <a:pt x="2179" y="662"/>
                    <a:pt x="2140" y="584"/>
                  </a:cubicBezTo>
                  <a:cubicBezTo>
                    <a:pt x="2120" y="526"/>
                    <a:pt x="2062" y="448"/>
                    <a:pt x="2023" y="390"/>
                  </a:cubicBezTo>
                  <a:cubicBezTo>
                    <a:pt x="2004" y="370"/>
                    <a:pt x="1984" y="351"/>
                    <a:pt x="1965" y="331"/>
                  </a:cubicBezTo>
                  <a:cubicBezTo>
                    <a:pt x="1965" y="331"/>
                    <a:pt x="1965" y="312"/>
                    <a:pt x="1945" y="312"/>
                  </a:cubicBezTo>
                  <a:cubicBezTo>
                    <a:pt x="1906" y="273"/>
                    <a:pt x="1848" y="215"/>
                    <a:pt x="1790" y="176"/>
                  </a:cubicBezTo>
                  <a:cubicBezTo>
                    <a:pt x="1770" y="156"/>
                    <a:pt x="1751" y="156"/>
                    <a:pt x="1751" y="137"/>
                  </a:cubicBezTo>
                  <a:cubicBezTo>
                    <a:pt x="1692" y="118"/>
                    <a:pt x="1595" y="59"/>
                    <a:pt x="1517" y="40"/>
                  </a:cubicBezTo>
                  <a:cubicBezTo>
                    <a:pt x="1459" y="20"/>
                    <a:pt x="1381" y="1"/>
                    <a:pt x="1303"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4" name="Google Shape;534;p36"/>
            <p:cNvSpPr/>
            <p:nvPr/>
          </p:nvSpPr>
          <p:spPr>
            <a:xfrm>
              <a:off x="-6434525" y="2357013"/>
              <a:ext cx="43300" cy="44100"/>
            </a:xfrm>
            <a:custGeom>
              <a:avLst/>
              <a:gdLst/>
              <a:ahLst/>
              <a:cxnLst/>
              <a:rect l="l" t="t" r="r" b="b"/>
              <a:pathLst>
                <a:path w="1732" h="1764" extrusionOk="0">
                  <a:moveTo>
                    <a:pt x="1054" y="0"/>
                  </a:moveTo>
                  <a:cubicBezTo>
                    <a:pt x="1015" y="0"/>
                    <a:pt x="975" y="5"/>
                    <a:pt x="934" y="13"/>
                  </a:cubicBezTo>
                  <a:cubicBezTo>
                    <a:pt x="876" y="13"/>
                    <a:pt x="837" y="13"/>
                    <a:pt x="779" y="32"/>
                  </a:cubicBezTo>
                  <a:lnTo>
                    <a:pt x="643" y="32"/>
                  </a:lnTo>
                  <a:cubicBezTo>
                    <a:pt x="584" y="52"/>
                    <a:pt x="526" y="71"/>
                    <a:pt x="468" y="91"/>
                  </a:cubicBezTo>
                  <a:cubicBezTo>
                    <a:pt x="351" y="149"/>
                    <a:pt x="254" y="227"/>
                    <a:pt x="195" y="344"/>
                  </a:cubicBezTo>
                  <a:cubicBezTo>
                    <a:pt x="156" y="402"/>
                    <a:pt x="118" y="480"/>
                    <a:pt x="98" y="538"/>
                  </a:cubicBezTo>
                  <a:cubicBezTo>
                    <a:pt x="79" y="558"/>
                    <a:pt x="79" y="558"/>
                    <a:pt x="79" y="577"/>
                  </a:cubicBezTo>
                  <a:cubicBezTo>
                    <a:pt x="59" y="596"/>
                    <a:pt x="59" y="635"/>
                    <a:pt x="59" y="655"/>
                  </a:cubicBezTo>
                  <a:cubicBezTo>
                    <a:pt x="40" y="733"/>
                    <a:pt x="1" y="830"/>
                    <a:pt x="1" y="927"/>
                  </a:cubicBezTo>
                  <a:cubicBezTo>
                    <a:pt x="1" y="927"/>
                    <a:pt x="1" y="946"/>
                    <a:pt x="1" y="966"/>
                  </a:cubicBezTo>
                  <a:cubicBezTo>
                    <a:pt x="1" y="1024"/>
                    <a:pt x="20" y="1102"/>
                    <a:pt x="20" y="1180"/>
                  </a:cubicBezTo>
                  <a:cubicBezTo>
                    <a:pt x="59" y="1297"/>
                    <a:pt x="98" y="1413"/>
                    <a:pt x="195" y="1511"/>
                  </a:cubicBezTo>
                  <a:cubicBezTo>
                    <a:pt x="273" y="1608"/>
                    <a:pt x="370" y="1666"/>
                    <a:pt x="507" y="1705"/>
                  </a:cubicBezTo>
                  <a:cubicBezTo>
                    <a:pt x="507" y="1705"/>
                    <a:pt x="507" y="1705"/>
                    <a:pt x="526" y="1724"/>
                  </a:cubicBezTo>
                  <a:cubicBezTo>
                    <a:pt x="565" y="1724"/>
                    <a:pt x="682" y="1744"/>
                    <a:pt x="720" y="1763"/>
                  </a:cubicBezTo>
                  <a:lnTo>
                    <a:pt x="759" y="1763"/>
                  </a:lnTo>
                  <a:cubicBezTo>
                    <a:pt x="818" y="1763"/>
                    <a:pt x="896" y="1744"/>
                    <a:pt x="954" y="1744"/>
                  </a:cubicBezTo>
                  <a:lnTo>
                    <a:pt x="973" y="1744"/>
                  </a:lnTo>
                  <a:cubicBezTo>
                    <a:pt x="973" y="1744"/>
                    <a:pt x="993" y="1744"/>
                    <a:pt x="993" y="1724"/>
                  </a:cubicBezTo>
                  <a:cubicBezTo>
                    <a:pt x="1051" y="1705"/>
                    <a:pt x="1129" y="1686"/>
                    <a:pt x="1168" y="1666"/>
                  </a:cubicBezTo>
                  <a:lnTo>
                    <a:pt x="1187" y="1666"/>
                  </a:lnTo>
                  <a:cubicBezTo>
                    <a:pt x="1207" y="1666"/>
                    <a:pt x="1207" y="1647"/>
                    <a:pt x="1207" y="1647"/>
                  </a:cubicBezTo>
                  <a:cubicBezTo>
                    <a:pt x="1246" y="1627"/>
                    <a:pt x="1265" y="1608"/>
                    <a:pt x="1304" y="1588"/>
                  </a:cubicBezTo>
                  <a:cubicBezTo>
                    <a:pt x="1323" y="1569"/>
                    <a:pt x="1362" y="1549"/>
                    <a:pt x="1382" y="1530"/>
                  </a:cubicBezTo>
                  <a:cubicBezTo>
                    <a:pt x="1401" y="1530"/>
                    <a:pt x="1421" y="1511"/>
                    <a:pt x="1421" y="1491"/>
                  </a:cubicBezTo>
                  <a:cubicBezTo>
                    <a:pt x="1479" y="1452"/>
                    <a:pt x="1518" y="1394"/>
                    <a:pt x="1557" y="1355"/>
                  </a:cubicBezTo>
                  <a:cubicBezTo>
                    <a:pt x="1557" y="1355"/>
                    <a:pt x="1557" y="1335"/>
                    <a:pt x="1557" y="1335"/>
                  </a:cubicBezTo>
                  <a:cubicBezTo>
                    <a:pt x="1576" y="1335"/>
                    <a:pt x="1576" y="1316"/>
                    <a:pt x="1576" y="1316"/>
                  </a:cubicBezTo>
                  <a:cubicBezTo>
                    <a:pt x="1576" y="1316"/>
                    <a:pt x="1576" y="1316"/>
                    <a:pt x="1596" y="1297"/>
                  </a:cubicBezTo>
                  <a:cubicBezTo>
                    <a:pt x="1615" y="1238"/>
                    <a:pt x="1654" y="1180"/>
                    <a:pt x="1674" y="1122"/>
                  </a:cubicBezTo>
                  <a:cubicBezTo>
                    <a:pt x="1674" y="1122"/>
                    <a:pt x="1674" y="1102"/>
                    <a:pt x="1693" y="1102"/>
                  </a:cubicBezTo>
                  <a:cubicBezTo>
                    <a:pt x="1693" y="1083"/>
                    <a:pt x="1693" y="1083"/>
                    <a:pt x="1693" y="1063"/>
                  </a:cubicBezTo>
                  <a:cubicBezTo>
                    <a:pt x="1712" y="1005"/>
                    <a:pt x="1712" y="927"/>
                    <a:pt x="1732" y="869"/>
                  </a:cubicBezTo>
                  <a:cubicBezTo>
                    <a:pt x="1732" y="869"/>
                    <a:pt x="1732" y="869"/>
                    <a:pt x="1732" y="849"/>
                  </a:cubicBezTo>
                  <a:cubicBezTo>
                    <a:pt x="1732" y="849"/>
                    <a:pt x="1732" y="830"/>
                    <a:pt x="1732" y="830"/>
                  </a:cubicBezTo>
                  <a:cubicBezTo>
                    <a:pt x="1732" y="771"/>
                    <a:pt x="1732" y="694"/>
                    <a:pt x="1712" y="635"/>
                  </a:cubicBezTo>
                  <a:cubicBezTo>
                    <a:pt x="1712" y="635"/>
                    <a:pt x="1712" y="616"/>
                    <a:pt x="1712" y="616"/>
                  </a:cubicBezTo>
                  <a:cubicBezTo>
                    <a:pt x="1712" y="616"/>
                    <a:pt x="1712" y="616"/>
                    <a:pt x="1712" y="596"/>
                  </a:cubicBezTo>
                  <a:cubicBezTo>
                    <a:pt x="1693" y="577"/>
                    <a:pt x="1693" y="519"/>
                    <a:pt x="1674" y="519"/>
                  </a:cubicBezTo>
                  <a:cubicBezTo>
                    <a:pt x="1674" y="480"/>
                    <a:pt x="1654" y="441"/>
                    <a:pt x="1654" y="421"/>
                  </a:cubicBezTo>
                  <a:cubicBezTo>
                    <a:pt x="1635" y="402"/>
                    <a:pt x="1635" y="402"/>
                    <a:pt x="1635" y="382"/>
                  </a:cubicBezTo>
                  <a:cubicBezTo>
                    <a:pt x="1596" y="305"/>
                    <a:pt x="1537" y="227"/>
                    <a:pt x="1460" y="169"/>
                  </a:cubicBezTo>
                  <a:cubicBezTo>
                    <a:pt x="1382" y="110"/>
                    <a:pt x="1304" y="52"/>
                    <a:pt x="1207" y="32"/>
                  </a:cubicBezTo>
                  <a:cubicBezTo>
                    <a:pt x="1161" y="10"/>
                    <a:pt x="1109" y="0"/>
                    <a:pt x="1054"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5" name="Google Shape;535;p36"/>
            <p:cNvSpPr/>
            <p:nvPr/>
          </p:nvSpPr>
          <p:spPr>
            <a:xfrm>
              <a:off x="-6658175" y="2180813"/>
              <a:ext cx="46200" cy="42825"/>
            </a:xfrm>
            <a:custGeom>
              <a:avLst/>
              <a:gdLst/>
              <a:ahLst/>
              <a:cxnLst/>
              <a:rect l="l" t="t" r="r" b="b"/>
              <a:pathLst>
                <a:path w="1848" h="1713" extrusionOk="0">
                  <a:moveTo>
                    <a:pt x="1167" y="1"/>
                  </a:moveTo>
                  <a:cubicBezTo>
                    <a:pt x="1089" y="20"/>
                    <a:pt x="1031" y="20"/>
                    <a:pt x="973" y="20"/>
                  </a:cubicBezTo>
                  <a:cubicBezTo>
                    <a:pt x="856" y="59"/>
                    <a:pt x="739" y="98"/>
                    <a:pt x="642" y="195"/>
                  </a:cubicBezTo>
                  <a:cubicBezTo>
                    <a:pt x="506" y="273"/>
                    <a:pt x="370" y="370"/>
                    <a:pt x="234" y="468"/>
                  </a:cubicBezTo>
                  <a:cubicBezTo>
                    <a:pt x="175" y="526"/>
                    <a:pt x="117" y="604"/>
                    <a:pt x="78" y="701"/>
                  </a:cubicBezTo>
                  <a:cubicBezTo>
                    <a:pt x="20" y="779"/>
                    <a:pt x="0" y="876"/>
                    <a:pt x="0" y="973"/>
                  </a:cubicBezTo>
                  <a:cubicBezTo>
                    <a:pt x="0" y="1071"/>
                    <a:pt x="0" y="1148"/>
                    <a:pt x="39" y="1246"/>
                  </a:cubicBezTo>
                  <a:cubicBezTo>
                    <a:pt x="78" y="1323"/>
                    <a:pt x="117" y="1421"/>
                    <a:pt x="175" y="1479"/>
                  </a:cubicBezTo>
                  <a:cubicBezTo>
                    <a:pt x="234" y="1518"/>
                    <a:pt x="272" y="1557"/>
                    <a:pt x="311" y="1596"/>
                  </a:cubicBezTo>
                  <a:cubicBezTo>
                    <a:pt x="428" y="1673"/>
                    <a:pt x="545" y="1712"/>
                    <a:pt x="681" y="1712"/>
                  </a:cubicBezTo>
                  <a:lnTo>
                    <a:pt x="856" y="1712"/>
                  </a:lnTo>
                  <a:cubicBezTo>
                    <a:pt x="992" y="1673"/>
                    <a:pt x="1089" y="1635"/>
                    <a:pt x="1187" y="1537"/>
                  </a:cubicBezTo>
                  <a:lnTo>
                    <a:pt x="1595" y="1265"/>
                  </a:lnTo>
                  <a:cubicBezTo>
                    <a:pt x="1673" y="1187"/>
                    <a:pt x="1731" y="1129"/>
                    <a:pt x="1751" y="1032"/>
                  </a:cubicBezTo>
                  <a:cubicBezTo>
                    <a:pt x="1809" y="954"/>
                    <a:pt x="1828" y="857"/>
                    <a:pt x="1828" y="759"/>
                  </a:cubicBezTo>
                  <a:cubicBezTo>
                    <a:pt x="1848" y="662"/>
                    <a:pt x="1828" y="565"/>
                    <a:pt x="1789" y="487"/>
                  </a:cubicBezTo>
                  <a:cubicBezTo>
                    <a:pt x="1770" y="390"/>
                    <a:pt x="1731" y="312"/>
                    <a:pt x="1653" y="254"/>
                  </a:cubicBezTo>
                  <a:cubicBezTo>
                    <a:pt x="1614" y="215"/>
                    <a:pt x="1556" y="176"/>
                    <a:pt x="1517" y="137"/>
                  </a:cubicBezTo>
                  <a:cubicBezTo>
                    <a:pt x="1401" y="59"/>
                    <a:pt x="1284" y="20"/>
                    <a:pt x="11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6" name="Google Shape;536;p36"/>
            <p:cNvSpPr/>
            <p:nvPr/>
          </p:nvSpPr>
          <p:spPr>
            <a:xfrm>
              <a:off x="-6565325" y="2074613"/>
              <a:ext cx="38450" cy="36425"/>
            </a:xfrm>
            <a:custGeom>
              <a:avLst/>
              <a:gdLst/>
              <a:ahLst/>
              <a:cxnLst/>
              <a:rect l="l" t="t" r="r" b="b"/>
              <a:pathLst>
                <a:path w="1538" h="1457" extrusionOk="0">
                  <a:moveTo>
                    <a:pt x="747" y="1"/>
                  </a:moveTo>
                  <a:cubicBezTo>
                    <a:pt x="719" y="1"/>
                    <a:pt x="691" y="3"/>
                    <a:pt x="662" y="9"/>
                  </a:cubicBezTo>
                  <a:cubicBezTo>
                    <a:pt x="565" y="9"/>
                    <a:pt x="487" y="28"/>
                    <a:pt x="390" y="67"/>
                  </a:cubicBezTo>
                  <a:cubicBezTo>
                    <a:pt x="312" y="106"/>
                    <a:pt x="234" y="164"/>
                    <a:pt x="195" y="242"/>
                  </a:cubicBezTo>
                  <a:cubicBezTo>
                    <a:pt x="118" y="320"/>
                    <a:pt x="79" y="398"/>
                    <a:pt x="40" y="495"/>
                  </a:cubicBezTo>
                  <a:cubicBezTo>
                    <a:pt x="20" y="553"/>
                    <a:pt x="20" y="612"/>
                    <a:pt x="1" y="670"/>
                  </a:cubicBezTo>
                  <a:cubicBezTo>
                    <a:pt x="1" y="806"/>
                    <a:pt x="20" y="923"/>
                    <a:pt x="79" y="1040"/>
                  </a:cubicBezTo>
                  <a:cubicBezTo>
                    <a:pt x="118" y="1079"/>
                    <a:pt x="157" y="1137"/>
                    <a:pt x="176" y="1176"/>
                  </a:cubicBezTo>
                  <a:cubicBezTo>
                    <a:pt x="273" y="1273"/>
                    <a:pt x="371" y="1351"/>
                    <a:pt x="487" y="1390"/>
                  </a:cubicBezTo>
                  <a:lnTo>
                    <a:pt x="584" y="1429"/>
                  </a:lnTo>
                  <a:cubicBezTo>
                    <a:pt x="653" y="1442"/>
                    <a:pt x="722" y="1456"/>
                    <a:pt x="791" y="1456"/>
                  </a:cubicBezTo>
                  <a:cubicBezTo>
                    <a:pt x="819" y="1456"/>
                    <a:pt x="848" y="1454"/>
                    <a:pt x="876" y="1448"/>
                  </a:cubicBezTo>
                  <a:cubicBezTo>
                    <a:pt x="954" y="1448"/>
                    <a:pt x="1051" y="1429"/>
                    <a:pt x="1129" y="1390"/>
                  </a:cubicBezTo>
                  <a:cubicBezTo>
                    <a:pt x="1226" y="1351"/>
                    <a:pt x="1285" y="1293"/>
                    <a:pt x="1343" y="1215"/>
                  </a:cubicBezTo>
                  <a:cubicBezTo>
                    <a:pt x="1421" y="1137"/>
                    <a:pt x="1460" y="1059"/>
                    <a:pt x="1499" y="962"/>
                  </a:cubicBezTo>
                  <a:cubicBezTo>
                    <a:pt x="1499" y="904"/>
                    <a:pt x="1518" y="845"/>
                    <a:pt x="1518" y="787"/>
                  </a:cubicBezTo>
                  <a:cubicBezTo>
                    <a:pt x="1537" y="651"/>
                    <a:pt x="1499" y="534"/>
                    <a:pt x="1460" y="417"/>
                  </a:cubicBezTo>
                  <a:cubicBezTo>
                    <a:pt x="1421" y="378"/>
                    <a:pt x="1382" y="320"/>
                    <a:pt x="1343" y="281"/>
                  </a:cubicBezTo>
                  <a:cubicBezTo>
                    <a:pt x="1265" y="184"/>
                    <a:pt x="1168" y="106"/>
                    <a:pt x="1032" y="67"/>
                  </a:cubicBezTo>
                  <a:lnTo>
                    <a:pt x="935" y="28"/>
                  </a:lnTo>
                  <a:cubicBezTo>
                    <a:pt x="880" y="15"/>
                    <a:pt x="815" y="1"/>
                    <a:pt x="74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7" name="Google Shape;537;p36"/>
            <p:cNvSpPr/>
            <p:nvPr/>
          </p:nvSpPr>
          <p:spPr>
            <a:xfrm>
              <a:off x="-6784125" y="1879363"/>
              <a:ext cx="54500" cy="44275"/>
            </a:xfrm>
            <a:custGeom>
              <a:avLst/>
              <a:gdLst/>
              <a:ahLst/>
              <a:cxnLst/>
              <a:rect l="l" t="t" r="r" b="b"/>
              <a:pathLst>
                <a:path w="2180" h="1771" extrusionOk="0">
                  <a:moveTo>
                    <a:pt x="1479" y="0"/>
                  </a:moveTo>
                  <a:cubicBezTo>
                    <a:pt x="1401" y="0"/>
                    <a:pt x="1323" y="20"/>
                    <a:pt x="1246" y="39"/>
                  </a:cubicBezTo>
                  <a:cubicBezTo>
                    <a:pt x="1226" y="39"/>
                    <a:pt x="1207" y="20"/>
                    <a:pt x="1187" y="20"/>
                  </a:cubicBezTo>
                  <a:lnTo>
                    <a:pt x="1109" y="20"/>
                  </a:lnTo>
                  <a:cubicBezTo>
                    <a:pt x="1032" y="20"/>
                    <a:pt x="915" y="20"/>
                    <a:pt x="837" y="59"/>
                  </a:cubicBezTo>
                  <a:cubicBezTo>
                    <a:pt x="779" y="78"/>
                    <a:pt x="701" y="97"/>
                    <a:pt x="643" y="117"/>
                  </a:cubicBezTo>
                  <a:cubicBezTo>
                    <a:pt x="623" y="117"/>
                    <a:pt x="604" y="136"/>
                    <a:pt x="604" y="136"/>
                  </a:cubicBezTo>
                  <a:cubicBezTo>
                    <a:pt x="526" y="175"/>
                    <a:pt x="448" y="234"/>
                    <a:pt x="390" y="272"/>
                  </a:cubicBezTo>
                  <a:cubicBezTo>
                    <a:pt x="370" y="292"/>
                    <a:pt x="351" y="311"/>
                    <a:pt x="331" y="331"/>
                  </a:cubicBezTo>
                  <a:cubicBezTo>
                    <a:pt x="273" y="370"/>
                    <a:pt x="234" y="428"/>
                    <a:pt x="176" y="486"/>
                  </a:cubicBezTo>
                  <a:cubicBezTo>
                    <a:pt x="176" y="506"/>
                    <a:pt x="156" y="506"/>
                    <a:pt x="156" y="525"/>
                  </a:cubicBezTo>
                  <a:cubicBezTo>
                    <a:pt x="156" y="525"/>
                    <a:pt x="137" y="545"/>
                    <a:pt x="137" y="564"/>
                  </a:cubicBezTo>
                  <a:cubicBezTo>
                    <a:pt x="98" y="623"/>
                    <a:pt x="59" y="700"/>
                    <a:pt x="40" y="759"/>
                  </a:cubicBezTo>
                  <a:cubicBezTo>
                    <a:pt x="20" y="817"/>
                    <a:pt x="20" y="895"/>
                    <a:pt x="1" y="953"/>
                  </a:cubicBezTo>
                  <a:cubicBezTo>
                    <a:pt x="1" y="1050"/>
                    <a:pt x="1" y="1128"/>
                    <a:pt x="40" y="1226"/>
                  </a:cubicBezTo>
                  <a:cubicBezTo>
                    <a:pt x="59" y="1284"/>
                    <a:pt x="79" y="1342"/>
                    <a:pt x="137" y="1381"/>
                  </a:cubicBezTo>
                  <a:cubicBezTo>
                    <a:pt x="176" y="1459"/>
                    <a:pt x="234" y="1537"/>
                    <a:pt x="312" y="1576"/>
                  </a:cubicBezTo>
                  <a:cubicBezTo>
                    <a:pt x="506" y="1692"/>
                    <a:pt x="681" y="1751"/>
                    <a:pt x="895" y="1770"/>
                  </a:cubicBezTo>
                  <a:cubicBezTo>
                    <a:pt x="993" y="1770"/>
                    <a:pt x="1090" y="1751"/>
                    <a:pt x="1187" y="1751"/>
                  </a:cubicBezTo>
                  <a:cubicBezTo>
                    <a:pt x="1284" y="1731"/>
                    <a:pt x="1382" y="1692"/>
                    <a:pt x="1459" y="1653"/>
                  </a:cubicBezTo>
                  <a:cubicBezTo>
                    <a:pt x="1498" y="1634"/>
                    <a:pt x="1537" y="1634"/>
                    <a:pt x="1576" y="1595"/>
                  </a:cubicBezTo>
                  <a:cubicBezTo>
                    <a:pt x="1654" y="1556"/>
                    <a:pt x="1732" y="1498"/>
                    <a:pt x="1810" y="1439"/>
                  </a:cubicBezTo>
                  <a:cubicBezTo>
                    <a:pt x="1946" y="1303"/>
                    <a:pt x="2062" y="1128"/>
                    <a:pt x="2121" y="934"/>
                  </a:cubicBezTo>
                  <a:cubicBezTo>
                    <a:pt x="2160" y="856"/>
                    <a:pt x="2179" y="759"/>
                    <a:pt x="2160" y="661"/>
                  </a:cubicBezTo>
                  <a:cubicBezTo>
                    <a:pt x="2160" y="564"/>
                    <a:pt x="2140" y="486"/>
                    <a:pt x="2082" y="389"/>
                  </a:cubicBezTo>
                  <a:cubicBezTo>
                    <a:pt x="2043" y="311"/>
                    <a:pt x="1985" y="234"/>
                    <a:pt x="1926" y="175"/>
                  </a:cubicBezTo>
                  <a:cubicBezTo>
                    <a:pt x="1848" y="117"/>
                    <a:pt x="1771" y="59"/>
                    <a:pt x="1673" y="39"/>
                  </a:cubicBezTo>
                  <a:cubicBezTo>
                    <a:pt x="1615" y="20"/>
                    <a:pt x="1557" y="20"/>
                    <a:pt x="1479"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 name="Google Shape;538;p36"/>
            <p:cNvSpPr/>
            <p:nvPr/>
          </p:nvSpPr>
          <p:spPr>
            <a:xfrm>
              <a:off x="-6638725" y="1906263"/>
              <a:ext cx="52525" cy="45075"/>
            </a:xfrm>
            <a:custGeom>
              <a:avLst/>
              <a:gdLst/>
              <a:ahLst/>
              <a:cxnLst/>
              <a:rect l="l" t="t" r="r" b="b"/>
              <a:pathLst>
                <a:path w="2101" h="1803" extrusionOk="0">
                  <a:moveTo>
                    <a:pt x="1378" y="1"/>
                  </a:moveTo>
                  <a:cubicBezTo>
                    <a:pt x="1325" y="1"/>
                    <a:pt x="1274" y="5"/>
                    <a:pt x="1225" y="13"/>
                  </a:cubicBezTo>
                  <a:cubicBezTo>
                    <a:pt x="1148" y="33"/>
                    <a:pt x="1089" y="33"/>
                    <a:pt x="1031" y="52"/>
                  </a:cubicBezTo>
                  <a:cubicBezTo>
                    <a:pt x="914" y="91"/>
                    <a:pt x="778" y="130"/>
                    <a:pt x="681" y="208"/>
                  </a:cubicBezTo>
                  <a:cubicBezTo>
                    <a:pt x="603" y="247"/>
                    <a:pt x="525" y="305"/>
                    <a:pt x="447" y="344"/>
                  </a:cubicBezTo>
                  <a:cubicBezTo>
                    <a:pt x="428" y="363"/>
                    <a:pt x="389" y="383"/>
                    <a:pt x="370" y="402"/>
                  </a:cubicBezTo>
                  <a:cubicBezTo>
                    <a:pt x="272" y="500"/>
                    <a:pt x="195" y="597"/>
                    <a:pt x="117" y="694"/>
                  </a:cubicBezTo>
                  <a:cubicBezTo>
                    <a:pt x="39" y="811"/>
                    <a:pt x="0" y="927"/>
                    <a:pt x="0" y="1064"/>
                  </a:cubicBezTo>
                  <a:cubicBezTo>
                    <a:pt x="0" y="1180"/>
                    <a:pt x="20" y="1297"/>
                    <a:pt x="78" y="1414"/>
                  </a:cubicBezTo>
                  <a:cubicBezTo>
                    <a:pt x="195" y="1647"/>
                    <a:pt x="428" y="1783"/>
                    <a:pt x="681" y="1803"/>
                  </a:cubicBezTo>
                  <a:lnTo>
                    <a:pt x="759" y="1803"/>
                  </a:lnTo>
                  <a:cubicBezTo>
                    <a:pt x="836" y="1803"/>
                    <a:pt x="914" y="1803"/>
                    <a:pt x="1011" y="1783"/>
                  </a:cubicBezTo>
                  <a:cubicBezTo>
                    <a:pt x="1031" y="1783"/>
                    <a:pt x="1050" y="1764"/>
                    <a:pt x="1070" y="1764"/>
                  </a:cubicBezTo>
                  <a:cubicBezTo>
                    <a:pt x="1148" y="1744"/>
                    <a:pt x="1245" y="1705"/>
                    <a:pt x="1303" y="1686"/>
                  </a:cubicBezTo>
                  <a:cubicBezTo>
                    <a:pt x="1400" y="1628"/>
                    <a:pt x="1498" y="1569"/>
                    <a:pt x="1576" y="1492"/>
                  </a:cubicBezTo>
                  <a:cubicBezTo>
                    <a:pt x="1653" y="1453"/>
                    <a:pt x="1712" y="1375"/>
                    <a:pt x="1770" y="1297"/>
                  </a:cubicBezTo>
                  <a:cubicBezTo>
                    <a:pt x="1848" y="1258"/>
                    <a:pt x="1926" y="1200"/>
                    <a:pt x="1965" y="1103"/>
                  </a:cubicBezTo>
                  <a:cubicBezTo>
                    <a:pt x="2023" y="1025"/>
                    <a:pt x="2062" y="947"/>
                    <a:pt x="2062" y="850"/>
                  </a:cubicBezTo>
                  <a:cubicBezTo>
                    <a:pt x="2101" y="752"/>
                    <a:pt x="2101" y="655"/>
                    <a:pt x="2062" y="558"/>
                  </a:cubicBezTo>
                  <a:lnTo>
                    <a:pt x="2003" y="402"/>
                  </a:lnTo>
                  <a:cubicBezTo>
                    <a:pt x="1945" y="286"/>
                    <a:pt x="1867" y="188"/>
                    <a:pt x="1770" y="130"/>
                  </a:cubicBezTo>
                  <a:cubicBezTo>
                    <a:pt x="1712" y="91"/>
                    <a:pt x="1653" y="72"/>
                    <a:pt x="1595" y="33"/>
                  </a:cubicBezTo>
                  <a:cubicBezTo>
                    <a:pt x="1527" y="10"/>
                    <a:pt x="1452" y="1"/>
                    <a:pt x="1378"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 name="Google Shape;539;p36"/>
            <p:cNvSpPr/>
            <p:nvPr/>
          </p:nvSpPr>
          <p:spPr>
            <a:xfrm>
              <a:off x="-6523000" y="1978238"/>
              <a:ext cx="38425" cy="36500"/>
            </a:xfrm>
            <a:custGeom>
              <a:avLst/>
              <a:gdLst/>
              <a:ahLst/>
              <a:cxnLst/>
              <a:rect l="l" t="t" r="r" b="b"/>
              <a:pathLst>
                <a:path w="1537" h="1460" extrusionOk="0">
                  <a:moveTo>
                    <a:pt x="782" y="0"/>
                  </a:moveTo>
                  <a:cubicBezTo>
                    <a:pt x="742" y="0"/>
                    <a:pt x="702" y="5"/>
                    <a:pt x="661" y="13"/>
                  </a:cubicBezTo>
                  <a:cubicBezTo>
                    <a:pt x="564" y="13"/>
                    <a:pt x="486" y="32"/>
                    <a:pt x="409" y="71"/>
                  </a:cubicBezTo>
                  <a:cubicBezTo>
                    <a:pt x="311" y="110"/>
                    <a:pt x="253" y="168"/>
                    <a:pt x="195" y="246"/>
                  </a:cubicBezTo>
                  <a:cubicBezTo>
                    <a:pt x="117" y="305"/>
                    <a:pt x="78" y="402"/>
                    <a:pt x="39" y="480"/>
                  </a:cubicBezTo>
                  <a:cubicBezTo>
                    <a:pt x="39" y="557"/>
                    <a:pt x="20" y="616"/>
                    <a:pt x="0" y="674"/>
                  </a:cubicBezTo>
                  <a:cubicBezTo>
                    <a:pt x="0" y="810"/>
                    <a:pt x="20" y="927"/>
                    <a:pt x="78" y="1044"/>
                  </a:cubicBezTo>
                  <a:cubicBezTo>
                    <a:pt x="117" y="1083"/>
                    <a:pt x="156" y="1141"/>
                    <a:pt x="195" y="1180"/>
                  </a:cubicBezTo>
                  <a:cubicBezTo>
                    <a:pt x="272" y="1277"/>
                    <a:pt x="370" y="1355"/>
                    <a:pt x="506" y="1394"/>
                  </a:cubicBezTo>
                  <a:lnTo>
                    <a:pt x="584" y="1413"/>
                  </a:lnTo>
                  <a:cubicBezTo>
                    <a:pt x="655" y="1442"/>
                    <a:pt x="726" y="1460"/>
                    <a:pt x="797" y="1460"/>
                  </a:cubicBezTo>
                  <a:cubicBezTo>
                    <a:pt x="823" y="1460"/>
                    <a:pt x="849" y="1457"/>
                    <a:pt x="875" y="1452"/>
                  </a:cubicBezTo>
                  <a:cubicBezTo>
                    <a:pt x="973" y="1452"/>
                    <a:pt x="1050" y="1433"/>
                    <a:pt x="1148" y="1374"/>
                  </a:cubicBezTo>
                  <a:cubicBezTo>
                    <a:pt x="1225" y="1335"/>
                    <a:pt x="1303" y="1277"/>
                    <a:pt x="1342" y="1219"/>
                  </a:cubicBezTo>
                  <a:cubicBezTo>
                    <a:pt x="1420" y="1141"/>
                    <a:pt x="1459" y="1063"/>
                    <a:pt x="1498" y="966"/>
                  </a:cubicBezTo>
                  <a:cubicBezTo>
                    <a:pt x="1498" y="908"/>
                    <a:pt x="1517" y="849"/>
                    <a:pt x="1537" y="791"/>
                  </a:cubicBezTo>
                  <a:cubicBezTo>
                    <a:pt x="1537" y="655"/>
                    <a:pt x="1517" y="538"/>
                    <a:pt x="1459" y="421"/>
                  </a:cubicBezTo>
                  <a:lnTo>
                    <a:pt x="1362" y="266"/>
                  </a:lnTo>
                  <a:cubicBezTo>
                    <a:pt x="1264" y="168"/>
                    <a:pt x="1167" y="110"/>
                    <a:pt x="1050" y="71"/>
                  </a:cubicBezTo>
                  <a:lnTo>
                    <a:pt x="953" y="32"/>
                  </a:lnTo>
                  <a:cubicBezTo>
                    <a:pt x="896" y="10"/>
                    <a:pt x="839" y="0"/>
                    <a:pt x="782"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0" name="Google Shape;540;p36"/>
            <p:cNvSpPr/>
            <p:nvPr/>
          </p:nvSpPr>
          <p:spPr>
            <a:xfrm>
              <a:off x="-6564825" y="2235163"/>
              <a:ext cx="48150" cy="46075"/>
            </a:xfrm>
            <a:custGeom>
              <a:avLst/>
              <a:gdLst/>
              <a:ahLst/>
              <a:cxnLst/>
              <a:rect l="l" t="t" r="r" b="b"/>
              <a:pathLst>
                <a:path w="1926" h="1843" extrusionOk="0">
                  <a:moveTo>
                    <a:pt x="708" y="0"/>
                  </a:moveTo>
                  <a:cubicBezTo>
                    <a:pt x="601" y="0"/>
                    <a:pt x="505" y="35"/>
                    <a:pt x="409" y="83"/>
                  </a:cubicBezTo>
                  <a:cubicBezTo>
                    <a:pt x="370" y="102"/>
                    <a:pt x="312" y="141"/>
                    <a:pt x="273" y="180"/>
                  </a:cubicBezTo>
                  <a:cubicBezTo>
                    <a:pt x="175" y="258"/>
                    <a:pt x="98" y="375"/>
                    <a:pt x="59" y="491"/>
                  </a:cubicBezTo>
                  <a:cubicBezTo>
                    <a:pt x="39" y="569"/>
                    <a:pt x="0" y="666"/>
                    <a:pt x="20" y="764"/>
                  </a:cubicBezTo>
                  <a:cubicBezTo>
                    <a:pt x="20" y="822"/>
                    <a:pt x="20" y="919"/>
                    <a:pt x="39" y="997"/>
                  </a:cubicBezTo>
                  <a:cubicBezTo>
                    <a:pt x="59" y="1075"/>
                    <a:pt x="78" y="1133"/>
                    <a:pt x="117" y="1211"/>
                  </a:cubicBezTo>
                  <a:cubicBezTo>
                    <a:pt x="137" y="1289"/>
                    <a:pt x="214" y="1367"/>
                    <a:pt x="253" y="1444"/>
                  </a:cubicBezTo>
                  <a:cubicBezTo>
                    <a:pt x="312" y="1522"/>
                    <a:pt x="389" y="1581"/>
                    <a:pt x="467" y="1639"/>
                  </a:cubicBezTo>
                  <a:cubicBezTo>
                    <a:pt x="487" y="1658"/>
                    <a:pt x="506" y="1678"/>
                    <a:pt x="545" y="1678"/>
                  </a:cubicBezTo>
                  <a:cubicBezTo>
                    <a:pt x="623" y="1736"/>
                    <a:pt x="720" y="1775"/>
                    <a:pt x="798" y="1794"/>
                  </a:cubicBezTo>
                  <a:cubicBezTo>
                    <a:pt x="856" y="1814"/>
                    <a:pt x="953" y="1833"/>
                    <a:pt x="1031" y="1833"/>
                  </a:cubicBezTo>
                  <a:cubicBezTo>
                    <a:pt x="1057" y="1840"/>
                    <a:pt x="1083" y="1842"/>
                    <a:pt x="1109" y="1842"/>
                  </a:cubicBezTo>
                  <a:cubicBezTo>
                    <a:pt x="1161" y="1842"/>
                    <a:pt x="1213" y="1833"/>
                    <a:pt x="1265" y="1833"/>
                  </a:cubicBezTo>
                  <a:cubicBezTo>
                    <a:pt x="1284" y="1833"/>
                    <a:pt x="1284" y="1814"/>
                    <a:pt x="1304" y="1814"/>
                  </a:cubicBezTo>
                  <a:cubicBezTo>
                    <a:pt x="1381" y="1794"/>
                    <a:pt x="1459" y="1775"/>
                    <a:pt x="1517" y="1736"/>
                  </a:cubicBezTo>
                  <a:cubicBezTo>
                    <a:pt x="1615" y="1697"/>
                    <a:pt x="1673" y="1639"/>
                    <a:pt x="1731" y="1561"/>
                  </a:cubicBezTo>
                  <a:cubicBezTo>
                    <a:pt x="1809" y="1503"/>
                    <a:pt x="1848" y="1425"/>
                    <a:pt x="1887" y="1328"/>
                  </a:cubicBezTo>
                  <a:cubicBezTo>
                    <a:pt x="1906" y="1230"/>
                    <a:pt x="1926" y="1133"/>
                    <a:pt x="1906" y="1055"/>
                  </a:cubicBezTo>
                  <a:cubicBezTo>
                    <a:pt x="1906" y="958"/>
                    <a:pt x="1887" y="861"/>
                    <a:pt x="1848" y="783"/>
                  </a:cubicBezTo>
                  <a:cubicBezTo>
                    <a:pt x="1809" y="725"/>
                    <a:pt x="1770" y="686"/>
                    <a:pt x="1731" y="628"/>
                  </a:cubicBezTo>
                  <a:cubicBezTo>
                    <a:pt x="1654" y="530"/>
                    <a:pt x="1556" y="472"/>
                    <a:pt x="1420" y="433"/>
                  </a:cubicBezTo>
                  <a:lnTo>
                    <a:pt x="1381" y="414"/>
                  </a:lnTo>
                  <a:cubicBezTo>
                    <a:pt x="1381" y="414"/>
                    <a:pt x="1381" y="394"/>
                    <a:pt x="1381" y="394"/>
                  </a:cubicBezTo>
                  <a:cubicBezTo>
                    <a:pt x="1342" y="297"/>
                    <a:pt x="1284" y="239"/>
                    <a:pt x="1206" y="180"/>
                  </a:cubicBezTo>
                  <a:cubicBezTo>
                    <a:pt x="1128" y="102"/>
                    <a:pt x="1051" y="63"/>
                    <a:pt x="953" y="25"/>
                  </a:cubicBezTo>
                  <a:cubicBezTo>
                    <a:pt x="895" y="25"/>
                    <a:pt x="837" y="5"/>
                    <a:pt x="778" y="5"/>
                  </a:cubicBezTo>
                  <a:cubicBezTo>
                    <a:pt x="754" y="2"/>
                    <a:pt x="731" y="0"/>
                    <a:pt x="708"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1" name="Google Shape;541;p36"/>
            <p:cNvSpPr/>
            <p:nvPr/>
          </p:nvSpPr>
          <p:spPr>
            <a:xfrm>
              <a:off x="-6691250" y="2049413"/>
              <a:ext cx="47675" cy="44875"/>
            </a:xfrm>
            <a:custGeom>
              <a:avLst/>
              <a:gdLst/>
              <a:ahLst/>
              <a:cxnLst/>
              <a:rect l="l" t="t" r="r" b="b"/>
              <a:pathLst>
                <a:path w="1907" h="1795" extrusionOk="0">
                  <a:moveTo>
                    <a:pt x="1156" y="0"/>
                  </a:moveTo>
                  <a:cubicBezTo>
                    <a:pt x="1140" y="0"/>
                    <a:pt x="1124" y="2"/>
                    <a:pt x="1109" y="5"/>
                  </a:cubicBezTo>
                  <a:cubicBezTo>
                    <a:pt x="1031" y="5"/>
                    <a:pt x="934" y="5"/>
                    <a:pt x="837" y="25"/>
                  </a:cubicBezTo>
                  <a:cubicBezTo>
                    <a:pt x="759" y="44"/>
                    <a:pt x="681" y="83"/>
                    <a:pt x="604" y="122"/>
                  </a:cubicBezTo>
                  <a:cubicBezTo>
                    <a:pt x="545" y="161"/>
                    <a:pt x="487" y="200"/>
                    <a:pt x="428" y="239"/>
                  </a:cubicBezTo>
                  <a:cubicBezTo>
                    <a:pt x="409" y="239"/>
                    <a:pt x="390" y="258"/>
                    <a:pt x="390" y="258"/>
                  </a:cubicBezTo>
                  <a:cubicBezTo>
                    <a:pt x="312" y="317"/>
                    <a:pt x="253" y="394"/>
                    <a:pt x="215" y="453"/>
                  </a:cubicBezTo>
                  <a:cubicBezTo>
                    <a:pt x="156" y="531"/>
                    <a:pt x="117" y="628"/>
                    <a:pt x="78" y="706"/>
                  </a:cubicBezTo>
                  <a:cubicBezTo>
                    <a:pt x="78" y="725"/>
                    <a:pt x="59" y="745"/>
                    <a:pt x="59" y="783"/>
                  </a:cubicBezTo>
                  <a:cubicBezTo>
                    <a:pt x="39" y="861"/>
                    <a:pt x="1" y="958"/>
                    <a:pt x="20" y="1056"/>
                  </a:cubicBezTo>
                  <a:cubicBezTo>
                    <a:pt x="1" y="1153"/>
                    <a:pt x="20" y="1231"/>
                    <a:pt x="59" y="1328"/>
                  </a:cubicBezTo>
                  <a:cubicBezTo>
                    <a:pt x="78" y="1406"/>
                    <a:pt x="137" y="1484"/>
                    <a:pt x="195" y="1561"/>
                  </a:cubicBezTo>
                  <a:cubicBezTo>
                    <a:pt x="234" y="1600"/>
                    <a:pt x="292" y="1639"/>
                    <a:pt x="331" y="1678"/>
                  </a:cubicBezTo>
                  <a:cubicBezTo>
                    <a:pt x="448" y="1756"/>
                    <a:pt x="565" y="1795"/>
                    <a:pt x="701" y="1795"/>
                  </a:cubicBezTo>
                  <a:lnTo>
                    <a:pt x="759" y="1795"/>
                  </a:lnTo>
                  <a:cubicBezTo>
                    <a:pt x="837" y="1795"/>
                    <a:pt x="915" y="1795"/>
                    <a:pt x="973" y="1775"/>
                  </a:cubicBezTo>
                  <a:lnTo>
                    <a:pt x="1051" y="1775"/>
                  </a:lnTo>
                  <a:cubicBezTo>
                    <a:pt x="1109" y="1756"/>
                    <a:pt x="1187" y="1717"/>
                    <a:pt x="1245" y="1698"/>
                  </a:cubicBezTo>
                  <a:cubicBezTo>
                    <a:pt x="1265" y="1698"/>
                    <a:pt x="1304" y="1678"/>
                    <a:pt x="1323" y="1678"/>
                  </a:cubicBezTo>
                  <a:cubicBezTo>
                    <a:pt x="1382" y="1639"/>
                    <a:pt x="1459" y="1581"/>
                    <a:pt x="1518" y="1523"/>
                  </a:cubicBezTo>
                  <a:cubicBezTo>
                    <a:pt x="1537" y="1523"/>
                    <a:pt x="1557" y="1503"/>
                    <a:pt x="1576" y="1484"/>
                  </a:cubicBezTo>
                  <a:cubicBezTo>
                    <a:pt x="1634" y="1425"/>
                    <a:pt x="1693" y="1367"/>
                    <a:pt x="1732" y="1289"/>
                  </a:cubicBezTo>
                  <a:cubicBezTo>
                    <a:pt x="1751" y="1289"/>
                    <a:pt x="1751" y="1270"/>
                    <a:pt x="1751" y="1270"/>
                  </a:cubicBezTo>
                  <a:cubicBezTo>
                    <a:pt x="1790" y="1192"/>
                    <a:pt x="1829" y="1134"/>
                    <a:pt x="1848" y="1056"/>
                  </a:cubicBezTo>
                  <a:cubicBezTo>
                    <a:pt x="1887" y="978"/>
                    <a:pt x="1907" y="881"/>
                    <a:pt x="1887" y="783"/>
                  </a:cubicBezTo>
                  <a:cubicBezTo>
                    <a:pt x="1887" y="725"/>
                    <a:pt x="1868" y="667"/>
                    <a:pt x="1848" y="608"/>
                  </a:cubicBezTo>
                  <a:cubicBezTo>
                    <a:pt x="1829" y="531"/>
                    <a:pt x="1829" y="472"/>
                    <a:pt x="1790" y="394"/>
                  </a:cubicBezTo>
                  <a:cubicBezTo>
                    <a:pt x="1751" y="356"/>
                    <a:pt x="1712" y="297"/>
                    <a:pt x="1693" y="239"/>
                  </a:cubicBezTo>
                  <a:cubicBezTo>
                    <a:pt x="1595" y="142"/>
                    <a:pt x="1498" y="83"/>
                    <a:pt x="1382" y="44"/>
                  </a:cubicBezTo>
                  <a:cubicBezTo>
                    <a:pt x="1303" y="29"/>
                    <a:pt x="1224" y="0"/>
                    <a:pt x="1156"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2" name="Google Shape;542;p36"/>
            <p:cNvSpPr/>
            <p:nvPr/>
          </p:nvSpPr>
          <p:spPr>
            <a:xfrm>
              <a:off x="-6753000" y="1994113"/>
              <a:ext cx="43300" cy="41350"/>
            </a:xfrm>
            <a:custGeom>
              <a:avLst/>
              <a:gdLst/>
              <a:ahLst/>
              <a:cxnLst/>
              <a:rect l="l" t="t" r="r" b="b"/>
              <a:pathLst>
                <a:path w="1732" h="1654" extrusionOk="0">
                  <a:moveTo>
                    <a:pt x="1051" y="0"/>
                  </a:moveTo>
                  <a:cubicBezTo>
                    <a:pt x="973" y="0"/>
                    <a:pt x="915" y="20"/>
                    <a:pt x="856" y="20"/>
                  </a:cubicBezTo>
                  <a:cubicBezTo>
                    <a:pt x="740" y="39"/>
                    <a:pt x="623" y="97"/>
                    <a:pt x="526" y="175"/>
                  </a:cubicBezTo>
                  <a:cubicBezTo>
                    <a:pt x="448" y="253"/>
                    <a:pt x="351" y="331"/>
                    <a:pt x="253" y="389"/>
                  </a:cubicBezTo>
                  <a:cubicBezTo>
                    <a:pt x="176" y="448"/>
                    <a:pt x="117" y="525"/>
                    <a:pt x="78" y="623"/>
                  </a:cubicBezTo>
                  <a:cubicBezTo>
                    <a:pt x="39" y="700"/>
                    <a:pt x="1" y="798"/>
                    <a:pt x="1" y="895"/>
                  </a:cubicBezTo>
                  <a:cubicBezTo>
                    <a:pt x="1" y="992"/>
                    <a:pt x="20" y="1089"/>
                    <a:pt x="59" y="1167"/>
                  </a:cubicBezTo>
                  <a:cubicBezTo>
                    <a:pt x="78" y="1264"/>
                    <a:pt x="117" y="1342"/>
                    <a:pt x="176" y="1401"/>
                  </a:cubicBezTo>
                  <a:cubicBezTo>
                    <a:pt x="234" y="1440"/>
                    <a:pt x="273" y="1478"/>
                    <a:pt x="331" y="1517"/>
                  </a:cubicBezTo>
                  <a:cubicBezTo>
                    <a:pt x="428" y="1595"/>
                    <a:pt x="545" y="1634"/>
                    <a:pt x="681" y="1653"/>
                  </a:cubicBezTo>
                  <a:lnTo>
                    <a:pt x="876" y="1634"/>
                  </a:lnTo>
                  <a:cubicBezTo>
                    <a:pt x="992" y="1595"/>
                    <a:pt x="1090" y="1556"/>
                    <a:pt x="1187" y="1459"/>
                  </a:cubicBezTo>
                  <a:cubicBezTo>
                    <a:pt x="1284" y="1401"/>
                    <a:pt x="1381" y="1323"/>
                    <a:pt x="1479" y="1245"/>
                  </a:cubicBezTo>
                  <a:cubicBezTo>
                    <a:pt x="1556" y="1187"/>
                    <a:pt x="1615" y="1109"/>
                    <a:pt x="1634" y="1031"/>
                  </a:cubicBezTo>
                  <a:cubicBezTo>
                    <a:pt x="1693" y="934"/>
                    <a:pt x="1712" y="856"/>
                    <a:pt x="1712" y="759"/>
                  </a:cubicBezTo>
                  <a:cubicBezTo>
                    <a:pt x="1732" y="662"/>
                    <a:pt x="1712" y="564"/>
                    <a:pt x="1673" y="486"/>
                  </a:cubicBezTo>
                  <a:cubicBezTo>
                    <a:pt x="1654" y="389"/>
                    <a:pt x="1615" y="311"/>
                    <a:pt x="1537" y="234"/>
                  </a:cubicBezTo>
                  <a:cubicBezTo>
                    <a:pt x="1498" y="195"/>
                    <a:pt x="1459" y="156"/>
                    <a:pt x="1401" y="117"/>
                  </a:cubicBezTo>
                  <a:cubicBezTo>
                    <a:pt x="1284" y="59"/>
                    <a:pt x="1167" y="0"/>
                    <a:pt x="1051"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3" name="Google Shape;543;p36"/>
            <p:cNvSpPr/>
            <p:nvPr/>
          </p:nvSpPr>
          <p:spPr>
            <a:xfrm>
              <a:off x="-6527875" y="2354613"/>
              <a:ext cx="45250" cy="42600"/>
            </a:xfrm>
            <a:custGeom>
              <a:avLst/>
              <a:gdLst/>
              <a:ahLst/>
              <a:cxnLst/>
              <a:rect l="l" t="t" r="r" b="b"/>
              <a:pathLst>
                <a:path w="1810" h="1704" extrusionOk="0">
                  <a:moveTo>
                    <a:pt x="919" y="0"/>
                  </a:moveTo>
                  <a:cubicBezTo>
                    <a:pt x="863" y="0"/>
                    <a:pt x="804" y="5"/>
                    <a:pt x="740" y="12"/>
                  </a:cubicBezTo>
                  <a:cubicBezTo>
                    <a:pt x="662" y="31"/>
                    <a:pt x="604" y="70"/>
                    <a:pt x="526" y="89"/>
                  </a:cubicBezTo>
                  <a:cubicBezTo>
                    <a:pt x="467" y="109"/>
                    <a:pt x="370" y="187"/>
                    <a:pt x="331" y="206"/>
                  </a:cubicBezTo>
                  <a:cubicBezTo>
                    <a:pt x="331" y="226"/>
                    <a:pt x="312" y="226"/>
                    <a:pt x="312" y="245"/>
                  </a:cubicBezTo>
                  <a:cubicBezTo>
                    <a:pt x="253" y="303"/>
                    <a:pt x="215" y="342"/>
                    <a:pt x="176" y="401"/>
                  </a:cubicBezTo>
                  <a:cubicBezTo>
                    <a:pt x="156" y="401"/>
                    <a:pt x="156" y="420"/>
                    <a:pt x="156" y="420"/>
                  </a:cubicBezTo>
                  <a:cubicBezTo>
                    <a:pt x="59" y="556"/>
                    <a:pt x="20" y="692"/>
                    <a:pt x="1" y="867"/>
                  </a:cubicBezTo>
                  <a:cubicBezTo>
                    <a:pt x="1" y="984"/>
                    <a:pt x="20" y="1140"/>
                    <a:pt x="78" y="1237"/>
                  </a:cubicBezTo>
                  <a:cubicBezTo>
                    <a:pt x="117" y="1295"/>
                    <a:pt x="156" y="1354"/>
                    <a:pt x="195" y="1393"/>
                  </a:cubicBezTo>
                  <a:cubicBezTo>
                    <a:pt x="195" y="1412"/>
                    <a:pt x="195" y="1412"/>
                    <a:pt x="215" y="1412"/>
                  </a:cubicBezTo>
                  <a:cubicBezTo>
                    <a:pt x="234" y="1431"/>
                    <a:pt x="273" y="1470"/>
                    <a:pt x="292" y="1470"/>
                  </a:cubicBezTo>
                  <a:cubicBezTo>
                    <a:pt x="312" y="1490"/>
                    <a:pt x="331" y="1529"/>
                    <a:pt x="370" y="1548"/>
                  </a:cubicBezTo>
                  <a:cubicBezTo>
                    <a:pt x="409" y="1587"/>
                    <a:pt x="545" y="1645"/>
                    <a:pt x="565" y="1645"/>
                  </a:cubicBezTo>
                  <a:cubicBezTo>
                    <a:pt x="584" y="1665"/>
                    <a:pt x="584" y="1665"/>
                    <a:pt x="604" y="1665"/>
                  </a:cubicBezTo>
                  <a:cubicBezTo>
                    <a:pt x="681" y="1684"/>
                    <a:pt x="759" y="1704"/>
                    <a:pt x="817" y="1704"/>
                  </a:cubicBezTo>
                  <a:cubicBezTo>
                    <a:pt x="895" y="1704"/>
                    <a:pt x="993" y="1704"/>
                    <a:pt x="1051" y="1684"/>
                  </a:cubicBezTo>
                  <a:lnTo>
                    <a:pt x="1090" y="1684"/>
                  </a:lnTo>
                  <a:cubicBezTo>
                    <a:pt x="1168" y="1665"/>
                    <a:pt x="1226" y="1645"/>
                    <a:pt x="1304" y="1607"/>
                  </a:cubicBezTo>
                  <a:cubicBezTo>
                    <a:pt x="1304" y="1607"/>
                    <a:pt x="1304" y="1607"/>
                    <a:pt x="1323" y="1587"/>
                  </a:cubicBezTo>
                  <a:cubicBezTo>
                    <a:pt x="1381" y="1568"/>
                    <a:pt x="1440" y="1529"/>
                    <a:pt x="1479" y="1490"/>
                  </a:cubicBezTo>
                  <a:cubicBezTo>
                    <a:pt x="1537" y="1431"/>
                    <a:pt x="1595" y="1354"/>
                    <a:pt x="1634" y="1315"/>
                  </a:cubicBezTo>
                  <a:cubicBezTo>
                    <a:pt x="1693" y="1256"/>
                    <a:pt x="1732" y="1140"/>
                    <a:pt x="1751" y="1101"/>
                  </a:cubicBezTo>
                  <a:cubicBezTo>
                    <a:pt x="1770" y="1042"/>
                    <a:pt x="1790" y="945"/>
                    <a:pt x="1790" y="887"/>
                  </a:cubicBezTo>
                  <a:cubicBezTo>
                    <a:pt x="1809" y="790"/>
                    <a:pt x="1790" y="692"/>
                    <a:pt x="1751" y="615"/>
                  </a:cubicBezTo>
                  <a:cubicBezTo>
                    <a:pt x="1732" y="517"/>
                    <a:pt x="1673" y="440"/>
                    <a:pt x="1615" y="381"/>
                  </a:cubicBezTo>
                  <a:cubicBezTo>
                    <a:pt x="1595" y="362"/>
                    <a:pt x="1576" y="342"/>
                    <a:pt x="1576" y="323"/>
                  </a:cubicBezTo>
                  <a:cubicBezTo>
                    <a:pt x="1557" y="303"/>
                    <a:pt x="1537" y="284"/>
                    <a:pt x="1518" y="245"/>
                  </a:cubicBezTo>
                  <a:cubicBezTo>
                    <a:pt x="1420" y="148"/>
                    <a:pt x="1323" y="89"/>
                    <a:pt x="1206" y="51"/>
                  </a:cubicBezTo>
                  <a:cubicBezTo>
                    <a:pt x="1108" y="14"/>
                    <a:pt x="1017" y="0"/>
                    <a:pt x="919"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4" name="Google Shape;544;p36"/>
            <p:cNvSpPr/>
            <p:nvPr/>
          </p:nvSpPr>
          <p:spPr>
            <a:xfrm>
              <a:off x="-6401450" y="2464738"/>
              <a:ext cx="42800" cy="46750"/>
            </a:xfrm>
            <a:custGeom>
              <a:avLst/>
              <a:gdLst/>
              <a:ahLst/>
              <a:cxnLst/>
              <a:rect l="l" t="t" r="r" b="b"/>
              <a:pathLst>
                <a:path w="1712" h="1870" extrusionOk="0">
                  <a:moveTo>
                    <a:pt x="977" y="0"/>
                  </a:moveTo>
                  <a:cubicBezTo>
                    <a:pt x="929" y="0"/>
                    <a:pt x="881" y="7"/>
                    <a:pt x="837" y="22"/>
                  </a:cubicBezTo>
                  <a:cubicBezTo>
                    <a:pt x="778" y="41"/>
                    <a:pt x="720" y="61"/>
                    <a:pt x="662" y="80"/>
                  </a:cubicBezTo>
                  <a:cubicBezTo>
                    <a:pt x="545" y="138"/>
                    <a:pt x="467" y="216"/>
                    <a:pt x="389" y="313"/>
                  </a:cubicBezTo>
                  <a:cubicBezTo>
                    <a:pt x="331" y="372"/>
                    <a:pt x="292" y="430"/>
                    <a:pt x="234" y="488"/>
                  </a:cubicBezTo>
                  <a:cubicBezTo>
                    <a:pt x="214" y="527"/>
                    <a:pt x="195" y="547"/>
                    <a:pt x="156" y="586"/>
                  </a:cubicBezTo>
                  <a:cubicBezTo>
                    <a:pt x="156" y="586"/>
                    <a:pt x="137" y="605"/>
                    <a:pt x="137" y="625"/>
                  </a:cubicBezTo>
                  <a:lnTo>
                    <a:pt x="117" y="625"/>
                  </a:lnTo>
                  <a:lnTo>
                    <a:pt x="39" y="800"/>
                  </a:lnTo>
                  <a:cubicBezTo>
                    <a:pt x="20" y="858"/>
                    <a:pt x="20" y="936"/>
                    <a:pt x="0" y="994"/>
                  </a:cubicBezTo>
                  <a:cubicBezTo>
                    <a:pt x="0" y="994"/>
                    <a:pt x="0" y="994"/>
                    <a:pt x="0" y="1014"/>
                  </a:cubicBezTo>
                  <a:cubicBezTo>
                    <a:pt x="0" y="1033"/>
                    <a:pt x="20" y="1189"/>
                    <a:pt x="20" y="1208"/>
                  </a:cubicBezTo>
                  <a:cubicBezTo>
                    <a:pt x="20" y="1208"/>
                    <a:pt x="20" y="1208"/>
                    <a:pt x="20" y="1228"/>
                  </a:cubicBezTo>
                  <a:cubicBezTo>
                    <a:pt x="20" y="1247"/>
                    <a:pt x="78" y="1383"/>
                    <a:pt x="78" y="1403"/>
                  </a:cubicBezTo>
                  <a:cubicBezTo>
                    <a:pt x="78" y="1403"/>
                    <a:pt x="98" y="1422"/>
                    <a:pt x="98" y="1422"/>
                  </a:cubicBezTo>
                  <a:cubicBezTo>
                    <a:pt x="117" y="1461"/>
                    <a:pt x="175" y="1539"/>
                    <a:pt x="195" y="1578"/>
                  </a:cubicBezTo>
                  <a:lnTo>
                    <a:pt x="214" y="1578"/>
                  </a:lnTo>
                  <a:cubicBezTo>
                    <a:pt x="214" y="1597"/>
                    <a:pt x="214" y="1597"/>
                    <a:pt x="214" y="1597"/>
                  </a:cubicBezTo>
                  <a:cubicBezTo>
                    <a:pt x="253" y="1636"/>
                    <a:pt x="312" y="1675"/>
                    <a:pt x="351" y="1714"/>
                  </a:cubicBezTo>
                  <a:cubicBezTo>
                    <a:pt x="370" y="1714"/>
                    <a:pt x="370" y="1733"/>
                    <a:pt x="370" y="1733"/>
                  </a:cubicBezTo>
                  <a:lnTo>
                    <a:pt x="389" y="1733"/>
                  </a:lnTo>
                  <a:cubicBezTo>
                    <a:pt x="428" y="1753"/>
                    <a:pt x="526" y="1811"/>
                    <a:pt x="564" y="1830"/>
                  </a:cubicBezTo>
                  <a:lnTo>
                    <a:pt x="603" y="1830"/>
                  </a:lnTo>
                  <a:cubicBezTo>
                    <a:pt x="662" y="1850"/>
                    <a:pt x="739" y="1869"/>
                    <a:pt x="817" y="1869"/>
                  </a:cubicBezTo>
                  <a:cubicBezTo>
                    <a:pt x="876" y="1869"/>
                    <a:pt x="953" y="1869"/>
                    <a:pt x="1031" y="1850"/>
                  </a:cubicBezTo>
                  <a:lnTo>
                    <a:pt x="1051" y="1850"/>
                  </a:lnTo>
                  <a:cubicBezTo>
                    <a:pt x="1090" y="1850"/>
                    <a:pt x="1187" y="1811"/>
                    <a:pt x="1226" y="1792"/>
                  </a:cubicBezTo>
                  <a:lnTo>
                    <a:pt x="1245" y="1792"/>
                  </a:lnTo>
                  <a:cubicBezTo>
                    <a:pt x="1284" y="1753"/>
                    <a:pt x="1342" y="1714"/>
                    <a:pt x="1381" y="1675"/>
                  </a:cubicBezTo>
                  <a:lnTo>
                    <a:pt x="1401" y="1675"/>
                  </a:lnTo>
                  <a:cubicBezTo>
                    <a:pt x="1459" y="1636"/>
                    <a:pt x="1498" y="1578"/>
                    <a:pt x="1537" y="1519"/>
                  </a:cubicBezTo>
                  <a:cubicBezTo>
                    <a:pt x="1595" y="1441"/>
                    <a:pt x="1634" y="1344"/>
                    <a:pt x="1634" y="1247"/>
                  </a:cubicBezTo>
                  <a:cubicBezTo>
                    <a:pt x="1673" y="1169"/>
                    <a:pt x="1673" y="1072"/>
                    <a:pt x="1634" y="994"/>
                  </a:cubicBezTo>
                  <a:cubicBezTo>
                    <a:pt x="1654" y="936"/>
                    <a:pt x="1673" y="897"/>
                    <a:pt x="1673" y="839"/>
                  </a:cubicBezTo>
                  <a:cubicBezTo>
                    <a:pt x="1712" y="761"/>
                    <a:pt x="1712" y="664"/>
                    <a:pt x="1673" y="566"/>
                  </a:cubicBezTo>
                  <a:cubicBezTo>
                    <a:pt x="1673" y="469"/>
                    <a:pt x="1634" y="391"/>
                    <a:pt x="1576" y="313"/>
                  </a:cubicBezTo>
                  <a:cubicBezTo>
                    <a:pt x="1517" y="236"/>
                    <a:pt x="1459" y="177"/>
                    <a:pt x="1381" y="119"/>
                  </a:cubicBezTo>
                  <a:cubicBezTo>
                    <a:pt x="1323" y="99"/>
                    <a:pt x="1265" y="61"/>
                    <a:pt x="1206" y="41"/>
                  </a:cubicBezTo>
                  <a:cubicBezTo>
                    <a:pt x="1134" y="17"/>
                    <a:pt x="1055" y="0"/>
                    <a:pt x="977"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5" name="Google Shape;545;p36"/>
            <p:cNvSpPr/>
            <p:nvPr/>
          </p:nvSpPr>
          <p:spPr>
            <a:xfrm>
              <a:off x="-6347000" y="2328138"/>
              <a:ext cx="38450" cy="36500"/>
            </a:xfrm>
            <a:custGeom>
              <a:avLst/>
              <a:gdLst/>
              <a:ahLst/>
              <a:cxnLst/>
              <a:rect l="l" t="t" r="r" b="b"/>
              <a:pathLst>
                <a:path w="1538" h="1460" extrusionOk="0">
                  <a:moveTo>
                    <a:pt x="662" y="1"/>
                  </a:moveTo>
                  <a:cubicBezTo>
                    <a:pt x="565" y="1"/>
                    <a:pt x="487" y="40"/>
                    <a:pt x="390" y="79"/>
                  </a:cubicBezTo>
                  <a:cubicBezTo>
                    <a:pt x="312" y="118"/>
                    <a:pt x="234" y="176"/>
                    <a:pt x="176" y="254"/>
                  </a:cubicBezTo>
                  <a:cubicBezTo>
                    <a:pt x="117" y="312"/>
                    <a:pt x="59" y="390"/>
                    <a:pt x="40" y="487"/>
                  </a:cubicBezTo>
                  <a:cubicBezTo>
                    <a:pt x="20" y="546"/>
                    <a:pt x="20" y="623"/>
                    <a:pt x="1" y="682"/>
                  </a:cubicBezTo>
                  <a:cubicBezTo>
                    <a:pt x="1" y="798"/>
                    <a:pt x="20" y="915"/>
                    <a:pt x="79" y="1032"/>
                  </a:cubicBezTo>
                  <a:cubicBezTo>
                    <a:pt x="117" y="1090"/>
                    <a:pt x="156" y="1129"/>
                    <a:pt x="176" y="1187"/>
                  </a:cubicBezTo>
                  <a:cubicBezTo>
                    <a:pt x="273" y="1285"/>
                    <a:pt x="370" y="1343"/>
                    <a:pt x="487" y="1401"/>
                  </a:cubicBezTo>
                  <a:lnTo>
                    <a:pt x="584" y="1421"/>
                  </a:lnTo>
                  <a:cubicBezTo>
                    <a:pt x="681" y="1460"/>
                    <a:pt x="779" y="1460"/>
                    <a:pt x="876" y="1460"/>
                  </a:cubicBezTo>
                  <a:cubicBezTo>
                    <a:pt x="954" y="1460"/>
                    <a:pt x="1051" y="1421"/>
                    <a:pt x="1129" y="1382"/>
                  </a:cubicBezTo>
                  <a:cubicBezTo>
                    <a:pt x="1226" y="1343"/>
                    <a:pt x="1284" y="1285"/>
                    <a:pt x="1343" y="1207"/>
                  </a:cubicBezTo>
                  <a:cubicBezTo>
                    <a:pt x="1421" y="1148"/>
                    <a:pt x="1459" y="1071"/>
                    <a:pt x="1498" y="973"/>
                  </a:cubicBezTo>
                  <a:cubicBezTo>
                    <a:pt x="1498" y="915"/>
                    <a:pt x="1518" y="837"/>
                    <a:pt x="1518" y="779"/>
                  </a:cubicBezTo>
                  <a:cubicBezTo>
                    <a:pt x="1537" y="662"/>
                    <a:pt x="1498" y="546"/>
                    <a:pt x="1459" y="429"/>
                  </a:cubicBezTo>
                  <a:cubicBezTo>
                    <a:pt x="1421" y="370"/>
                    <a:pt x="1382" y="332"/>
                    <a:pt x="1343" y="273"/>
                  </a:cubicBezTo>
                  <a:cubicBezTo>
                    <a:pt x="1265" y="176"/>
                    <a:pt x="1168" y="118"/>
                    <a:pt x="1032" y="59"/>
                  </a:cubicBezTo>
                  <a:lnTo>
                    <a:pt x="934" y="40"/>
                  </a:lnTo>
                  <a:cubicBezTo>
                    <a:pt x="857" y="1"/>
                    <a:pt x="759" y="1"/>
                    <a:pt x="662"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6" name="Google Shape;546;p36"/>
            <p:cNvSpPr/>
            <p:nvPr/>
          </p:nvSpPr>
          <p:spPr>
            <a:xfrm>
              <a:off x="-6651875" y="2336913"/>
              <a:ext cx="41375" cy="44150"/>
            </a:xfrm>
            <a:custGeom>
              <a:avLst/>
              <a:gdLst/>
              <a:ahLst/>
              <a:cxnLst/>
              <a:rect l="l" t="t" r="r" b="b"/>
              <a:pathLst>
                <a:path w="1655" h="1766" extrusionOk="0">
                  <a:moveTo>
                    <a:pt x="954" y="0"/>
                  </a:moveTo>
                  <a:cubicBezTo>
                    <a:pt x="896" y="0"/>
                    <a:pt x="837" y="0"/>
                    <a:pt x="779" y="19"/>
                  </a:cubicBezTo>
                  <a:cubicBezTo>
                    <a:pt x="662" y="39"/>
                    <a:pt x="546" y="97"/>
                    <a:pt x="448" y="175"/>
                  </a:cubicBezTo>
                  <a:cubicBezTo>
                    <a:pt x="390" y="233"/>
                    <a:pt x="312" y="311"/>
                    <a:pt x="254" y="389"/>
                  </a:cubicBezTo>
                  <a:cubicBezTo>
                    <a:pt x="234" y="408"/>
                    <a:pt x="215" y="447"/>
                    <a:pt x="195" y="467"/>
                  </a:cubicBezTo>
                  <a:cubicBezTo>
                    <a:pt x="157" y="545"/>
                    <a:pt x="118" y="642"/>
                    <a:pt x="79" y="720"/>
                  </a:cubicBezTo>
                  <a:cubicBezTo>
                    <a:pt x="59" y="759"/>
                    <a:pt x="59" y="797"/>
                    <a:pt x="40" y="836"/>
                  </a:cubicBezTo>
                  <a:cubicBezTo>
                    <a:pt x="40" y="895"/>
                    <a:pt x="20" y="953"/>
                    <a:pt x="1" y="1011"/>
                  </a:cubicBezTo>
                  <a:cubicBezTo>
                    <a:pt x="20" y="1070"/>
                    <a:pt x="20" y="1148"/>
                    <a:pt x="20" y="1206"/>
                  </a:cubicBezTo>
                  <a:cubicBezTo>
                    <a:pt x="40" y="1264"/>
                    <a:pt x="59" y="1323"/>
                    <a:pt x="79" y="1381"/>
                  </a:cubicBezTo>
                  <a:cubicBezTo>
                    <a:pt x="118" y="1459"/>
                    <a:pt x="176" y="1537"/>
                    <a:pt x="254" y="1595"/>
                  </a:cubicBezTo>
                  <a:cubicBezTo>
                    <a:pt x="293" y="1634"/>
                    <a:pt x="351" y="1673"/>
                    <a:pt x="409" y="1692"/>
                  </a:cubicBezTo>
                  <a:cubicBezTo>
                    <a:pt x="468" y="1731"/>
                    <a:pt x="526" y="1750"/>
                    <a:pt x="584" y="1750"/>
                  </a:cubicBezTo>
                  <a:cubicBezTo>
                    <a:pt x="614" y="1760"/>
                    <a:pt x="648" y="1765"/>
                    <a:pt x="682" y="1765"/>
                  </a:cubicBezTo>
                  <a:cubicBezTo>
                    <a:pt x="716" y="1765"/>
                    <a:pt x="750" y="1760"/>
                    <a:pt x="779" y="1750"/>
                  </a:cubicBezTo>
                  <a:cubicBezTo>
                    <a:pt x="876" y="1750"/>
                    <a:pt x="954" y="1731"/>
                    <a:pt x="1032" y="1692"/>
                  </a:cubicBezTo>
                  <a:cubicBezTo>
                    <a:pt x="1051" y="1692"/>
                    <a:pt x="1071" y="1673"/>
                    <a:pt x="1071" y="1673"/>
                  </a:cubicBezTo>
                  <a:cubicBezTo>
                    <a:pt x="1149" y="1634"/>
                    <a:pt x="1207" y="1595"/>
                    <a:pt x="1265" y="1556"/>
                  </a:cubicBezTo>
                  <a:cubicBezTo>
                    <a:pt x="1324" y="1498"/>
                    <a:pt x="1382" y="1420"/>
                    <a:pt x="1401" y="1381"/>
                  </a:cubicBezTo>
                  <a:cubicBezTo>
                    <a:pt x="1421" y="1381"/>
                    <a:pt x="1421" y="1362"/>
                    <a:pt x="1440" y="1342"/>
                  </a:cubicBezTo>
                  <a:cubicBezTo>
                    <a:pt x="1479" y="1284"/>
                    <a:pt x="1499" y="1206"/>
                    <a:pt x="1537" y="1148"/>
                  </a:cubicBezTo>
                  <a:cubicBezTo>
                    <a:pt x="1537" y="1128"/>
                    <a:pt x="1557" y="1109"/>
                    <a:pt x="1557" y="1109"/>
                  </a:cubicBezTo>
                  <a:cubicBezTo>
                    <a:pt x="1557" y="1070"/>
                    <a:pt x="1576" y="1031"/>
                    <a:pt x="1576" y="973"/>
                  </a:cubicBezTo>
                  <a:cubicBezTo>
                    <a:pt x="1615" y="914"/>
                    <a:pt x="1635" y="836"/>
                    <a:pt x="1635" y="739"/>
                  </a:cubicBezTo>
                  <a:cubicBezTo>
                    <a:pt x="1654" y="642"/>
                    <a:pt x="1635" y="564"/>
                    <a:pt x="1596" y="467"/>
                  </a:cubicBezTo>
                  <a:cubicBezTo>
                    <a:pt x="1576" y="389"/>
                    <a:pt x="1518" y="311"/>
                    <a:pt x="1460" y="233"/>
                  </a:cubicBezTo>
                  <a:cubicBezTo>
                    <a:pt x="1421" y="195"/>
                    <a:pt x="1362" y="156"/>
                    <a:pt x="1324" y="117"/>
                  </a:cubicBezTo>
                  <a:cubicBezTo>
                    <a:pt x="1207" y="39"/>
                    <a:pt x="1090" y="0"/>
                    <a:pt x="954"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7" name="Google Shape;547;p36"/>
            <p:cNvSpPr/>
            <p:nvPr/>
          </p:nvSpPr>
          <p:spPr>
            <a:xfrm>
              <a:off x="-6485425" y="2283713"/>
              <a:ext cx="42825" cy="34925"/>
            </a:xfrm>
            <a:custGeom>
              <a:avLst/>
              <a:gdLst/>
              <a:ahLst/>
              <a:cxnLst/>
              <a:rect l="l" t="t" r="r" b="b"/>
              <a:pathLst>
                <a:path w="1713" h="1397" extrusionOk="0">
                  <a:moveTo>
                    <a:pt x="816" y="1"/>
                  </a:moveTo>
                  <a:cubicBezTo>
                    <a:pt x="545" y="1"/>
                    <a:pt x="280" y="143"/>
                    <a:pt x="170" y="475"/>
                  </a:cubicBezTo>
                  <a:cubicBezTo>
                    <a:pt x="1" y="1018"/>
                    <a:pt x="453" y="1396"/>
                    <a:pt x="891" y="1396"/>
                  </a:cubicBezTo>
                  <a:cubicBezTo>
                    <a:pt x="1158" y="1396"/>
                    <a:pt x="1420" y="1254"/>
                    <a:pt x="1531" y="922"/>
                  </a:cubicBezTo>
                  <a:cubicBezTo>
                    <a:pt x="1712" y="379"/>
                    <a:pt x="1257" y="1"/>
                    <a:pt x="816"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8" name="Google Shape;548;p36"/>
            <p:cNvSpPr/>
            <p:nvPr/>
          </p:nvSpPr>
          <p:spPr>
            <a:xfrm>
              <a:off x="-6528350" y="2482188"/>
              <a:ext cx="58375" cy="45825"/>
            </a:xfrm>
            <a:custGeom>
              <a:avLst/>
              <a:gdLst/>
              <a:ahLst/>
              <a:cxnLst/>
              <a:rect l="l" t="t" r="r" b="b"/>
              <a:pathLst>
                <a:path w="2335" h="1833" extrusionOk="0">
                  <a:moveTo>
                    <a:pt x="1244" y="1"/>
                  </a:moveTo>
                  <a:cubicBezTo>
                    <a:pt x="1033" y="1"/>
                    <a:pt x="847" y="54"/>
                    <a:pt x="661" y="121"/>
                  </a:cubicBezTo>
                  <a:cubicBezTo>
                    <a:pt x="564" y="179"/>
                    <a:pt x="467" y="238"/>
                    <a:pt x="370" y="296"/>
                  </a:cubicBezTo>
                  <a:cubicBezTo>
                    <a:pt x="272" y="374"/>
                    <a:pt x="214" y="471"/>
                    <a:pt x="136" y="549"/>
                  </a:cubicBezTo>
                  <a:lnTo>
                    <a:pt x="39" y="724"/>
                  </a:lnTo>
                  <a:cubicBezTo>
                    <a:pt x="20" y="821"/>
                    <a:pt x="0" y="919"/>
                    <a:pt x="20" y="1016"/>
                  </a:cubicBezTo>
                  <a:cubicBezTo>
                    <a:pt x="20" y="1074"/>
                    <a:pt x="20" y="1132"/>
                    <a:pt x="58" y="1191"/>
                  </a:cubicBezTo>
                  <a:cubicBezTo>
                    <a:pt x="78" y="1269"/>
                    <a:pt x="117" y="1346"/>
                    <a:pt x="195" y="1424"/>
                  </a:cubicBezTo>
                  <a:cubicBezTo>
                    <a:pt x="272" y="1502"/>
                    <a:pt x="350" y="1580"/>
                    <a:pt x="447" y="1619"/>
                  </a:cubicBezTo>
                  <a:cubicBezTo>
                    <a:pt x="545" y="1677"/>
                    <a:pt x="642" y="1735"/>
                    <a:pt x="739" y="1774"/>
                  </a:cubicBezTo>
                  <a:cubicBezTo>
                    <a:pt x="836" y="1794"/>
                    <a:pt x="914" y="1794"/>
                    <a:pt x="992" y="1813"/>
                  </a:cubicBezTo>
                  <a:cubicBezTo>
                    <a:pt x="1031" y="1813"/>
                    <a:pt x="1050" y="1833"/>
                    <a:pt x="1070" y="1833"/>
                  </a:cubicBezTo>
                  <a:cubicBezTo>
                    <a:pt x="1187" y="1833"/>
                    <a:pt x="1303" y="1813"/>
                    <a:pt x="1400" y="1813"/>
                  </a:cubicBezTo>
                  <a:cubicBezTo>
                    <a:pt x="1517" y="1794"/>
                    <a:pt x="1614" y="1755"/>
                    <a:pt x="1712" y="1716"/>
                  </a:cubicBezTo>
                  <a:cubicBezTo>
                    <a:pt x="1789" y="1677"/>
                    <a:pt x="1848" y="1638"/>
                    <a:pt x="1926" y="1599"/>
                  </a:cubicBezTo>
                  <a:cubicBezTo>
                    <a:pt x="1965" y="1560"/>
                    <a:pt x="2003" y="1541"/>
                    <a:pt x="2042" y="1502"/>
                  </a:cubicBezTo>
                  <a:cubicBezTo>
                    <a:pt x="2081" y="1463"/>
                    <a:pt x="2140" y="1405"/>
                    <a:pt x="2178" y="1366"/>
                  </a:cubicBezTo>
                  <a:cubicBezTo>
                    <a:pt x="2178" y="1366"/>
                    <a:pt x="2178" y="1346"/>
                    <a:pt x="2178" y="1346"/>
                  </a:cubicBezTo>
                  <a:cubicBezTo>
                    <a:pt x="2198" y="1308"/>
                    <a:pt x="2217" y="1269"/>
                    <a:pt x="2237" y="1230"/>
                  </a:cubicBezTo>
                  <a:cubicBezTo>
                    <a:pt x="2256" y="1191"/>
                    <a:pt x="2295" y="1152"/>
                    <a:pt x="2295" y="1094"/>
                  </a:cubicBezTo>
                  <a:cubicBezTo>
                    <a:pt x="2315" y="1035"/>
                    <a:pt x="2334" y="957"/>
                    <a:pt x="2334" y="899"/>
                  </a:cubicBezTo>
                  <a:cubicBezTo>
                    <a:pt x="2334" y="880"/>
                    <a:pt x="2334" y="860"/>
                    <a:pt x="2334" y="860"/>
                  </a:cubicBezTo>
                  <a:cubicBezTo>
                    <a:pt x="2334" y="782"/>
                    <a:pt x="2334" y="724"/>
                    <a:pt x="2315" y="646"/>
                  </a:cubicBezTo>
                  <a:cubicBezTo>
                    <a:pt x="2315" y="646"/>
                    <a:pt x="2315" y="627"/>
                    <a:pt x="2315" y="627"/>
                  </a:cubicBezTo>
                  <a:cubicBezTo>
                    <a:pt x="2295" y="549"/>
                    <a:pt x="2276" y="491"/>
                    <a:pt x="2237" y="432"/>
                  </a:cubicBezTo>
                  <a:cubicBezTo>
                    <a:pt x="2237" y="413"/>
                    <a:pt x="2159" y="296"/>
                    <a:pt x="2140" y="277"/>
                  </a:cubicBezTo>
                  <a:cubicBezTo>
                    <a:pt x="2140" y="277"/>
                    <a:pt x="2140" y="277"/>
                    <a:pt x="2140" y="257"/>
                  </a:cubicBezTo>
                  <a:cubicBezTo>
                    <a:pt x="2120" y="257"/>
                    <a:pt x="2003" y="141"/>
                    <a:pt x="1984" y="141"/>
                  </a:cubicBezTo>
                  <a:cubicBezTo>
                    <a:pt x="1945" y="121"/>
                    <a:pt x="1770" y="43"/>
                    <a:pt x="1789" y="43"/>
                  </a:cubicBezTo>
                  <a:cubicBezTo>
                    <a:pt x="1731" y="43"/>
                    <a:pt x="1634" y="24"/>
                    <a:pt x="1614" y="24"/>
                  </a:cubicBezTo>
                  <a:cubicBezTo>
                    <a:pt x="1601" y="17"/>
                    <a:pt x="1586" y="15"/>
                    <a:pt x="1572" y="15"/>
                  </a:cubicBezTo>
                  <a:cubicBezTo>
                    <a:pt x="1543" y="15"/>
                    <a:pt x="1517" y="24"/>
                    <a:pt x="1517" y="24"/>
                  </a:cubicBezTo>
                  <a:lnTo>
                    <a:pt x="1439" y="24"/>
                  </a:lnTo>
                  <a:cubicBezTo>
                    <a:pt x="1400" y="24"/>
                    <a:pt x="1362" y="4"/>
                    <a:pt x="1342" y="4"/>
                  </a:cubicBezTo>
                  <a:cubicBezTo>
                    <a:pt x="1309" y="2"/>
                    <a:pt x="1276" y="1"/>
                    <a:pt x="1244"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9" name="Google Shape;549;p36"/>
            <p:cNvSpPr/>
            <p:nvPr/>
          </p:nvSpPr>
          <p:spPr>
            <a:xfrm>
              <a:off x="-6483625" y="2483263"/>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0" name="Google Shape;550;p36"/>
            <p:cNvSpPr/>
            <p:nvPr/>
          </p:nvSpPr>
          <p:spPr>
            <a:xfrm>
              <a:off x="-6483625" y="2483263"/>
              <a:ext cx="500" cy="500"/>
            </a:xfrm>
            <a:custGeom>
              <a:avLst/>
              <a:gdLst/>
              <a:ahLst/>
              <a:cxnLst/>
              <a:rect l="l" t="t" r="r" b="b"/>
              <a:pathLst>
                <a:path w="20" h="20" extrusionOk="0">
                  <a:moveTo>
                    <a:pt x="0" y="0"/>
                  </a:moveTo>
                  <a:cubicBezTo>
                    <a:pt x="0" y="0"/>
                    <a:pt x="20" y="0"/>
                    <a:pt x="20" y="20"/>
                  </a:cubicBezTo>
                  <a:cubicBezTo>
                    <a:pt x="20" y="20"/>
                    <a:pt x="20" y="0"/>
                    <a:pt x="20"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1" name="Google Shape;551;p36"/>
            <p:cNvSpPr/>
            <p:nvPr/>
          </p:nvSpPr>
          <p:spPr>
            <a:xfrm>
              <a:off x="-6399025" y="2576888"/>
              <a:ext cx="64200" cy="50525"/>
            </a:xfrm>
            <a:custGeom>
              <a:avLst/>
              <a:gdLst/>
              <a:ahLst/>
              <a:cxnLst/>
              <a:rect l="l" t="t" r="r" b="b"/>
              <a:pathLst>
                <a:path w="2568" h="2021" extrusionOk="0">
                  <a:moveTo>
                    <a:pt x="1315" y="1"/>
                  </a:moveTo>
                  <a:cubicBezTo>
                    <a:pt x="1245" y="1"/>
                    <a:pt x="1172" y="15"/>
                    <a:pt x="1090" y="28"/>
                  </a:cubicBezTo>
                  <a:cubicBezTo>
                    <a:pt x="1031" y="28"/>
                    <a:pt x="954" y="48"/>
                    <a:pt x="895" y="87"/>
                  </a:cubicBezTo>
                  <a:cubicBezTo>
                    <a:pt x="818" y="106"/>
                    <a:pt x="740" y="126"/>
                    <a:pt x="681" y="165"/>
                  </a:cubicBezTo>
                  <a:cubicBezTo>
                    <a:pt x="487" y="281"/>
                    <a:pt x="351" y="398"/>
                    <a:pt x="215" y="573"/>
                  </a:cubicBezTo>
                  <a:cubicBezTo>
                    <a:pt x="156" y="651"/>
                    <a:pt x="117" y="748"/>
                    <a:pt x="78" y="845"/>
                  </a:cubicBezTo>
                  <a:cubicBezTo>
                    <a:pt x="40" y="943"/>
                    <a:pt x="20" y="1059"/>
                    <a:pt x="1" y="1157"/>
                  </a:cubicBezTo>
                  <a:cubicBezTo>
                    <a:pt x="1" y="1293"/>
                    <a:pt x="20" y="1409"/>
                    <a:pt x="78" y="1526"/>
                  </a:cubicBezTo>
                  <a:cubicBezTo>
                    <a:pt x="137" y="1623"/>
                    <a:pt x="215" y="1721"/>
                    <a:pt x="312" y="1798"/>
                  </a:cubicBezTo>
                  <a:cubicBezTo>
                    <a:pt x="526" y="1915"/>
                    <a:pt x="740" y="1993"/>
                    <a:pt x="973" y="2012"/>
                  </a:cubicBezTo>
                  <a:cubicBezTo>
                    <a:pt x="1007" y="2018"/>
                    <a:pt x="1043" y="2020"/>
                    <a:pt x="1080" y="2020"/>
                  </a:cubicBezTo>
                  <a:cubicBezTo>
                    <a:pt x="1168" y="2020"/>
                    <a:pt x="1260" y="2007"/>
                    <a:pt x="1343" y="1993"/>
                  </a:cubicBezTo>
                  <a:cubicBezTo>
                    <a:pt x="1401" y="1993"/>
                    <a:pt x="1440" y="1993"/>
                    <a:pt x="1498" y="1973"/>
                  </a:cubicBezTo>
                  <a:cubicBezTo>
                    <a:pt x="1732" y="1896"/>
                    <a:pt x="1926" y="1818"/>
                    <a:pt x="2121" y="1662"/>
                  </a:cubicBezTo>
                  <a:cubicBezTo>
                    <a:pt x="2198" y="1584"/>
                    <a:pt x="2276" y="1487"/>
                    <a:pt x="2354" y="1409"/>
                  </a:cubicBezTo>
                  <a:cubicBezTo>
                    <a:pt x="2432" y="1312"/>
                    <a:pt x="2471" y="1195"/>
                    <a:pt x="2529" y="1098"/>
                  </a:cubicBezTo>
                  <a:cubicBezTo>
                    <a:pt x="2568" y="1001"/>
                    <a:pt x="2568" y="904"/>
                    <a:pt x="2549" y="806"/>
                  </a:cubicBezTo>
                  <a:cubicBezTo>
                    <a:pt x="2549" y="709"/>
                    <a:pt x="2529" y="631"/>
                    <a:pt x="2490" y="554"/>
                  </a:cubicBezTo>
                  <a:cubicBezTo>
                    <a:pt x="2451" y="456"/>
                    <a:pt x="2393" y="398"/>
                    <a:pt x="2315" y="340"/>
                  </a:cubicBezTo>
                  <a:cubicBezTo>
                    <a:pt x="2257" y="262"/>
                    <a:pt x="2160" y="223"/>
                    <a:pt x="2082" y="184"/>
                  </a:cubicBezTo>
                  <a:cubicBezTo>
                    <a:pt x="2004" y="165"/>
                    <a:pt x="1946" y="165"/>
                    <a:pt x="1887" y="165"/>
                  </a:cubicBezTo>
                  <a:cubicBezTo>
                    <a:pt x="1829" y="126"/>
                    <a:pt x="1771" y="87"/>
                    <a:pt x="1712" y="67"/>
                  </a:cubicBezTo>
                  <a:cubicBezTo>
                    <a:pt x="1693" y="67"/>
                    <a:pt x="1673" y="48"/>
                    <a:pt x="1654" y="48"/>
                  </a:cubicBezTo>
                  <a:cubicBezTo>
                    <a:pt x="1576" y="28"/>
                    <a:pt x="1498" y="9"/>
                    <a:pt x="1401" y="9"/>
                  </a:cubicBezTo>
                  <a:cubicBezTo>
                    <a:pt x="1373" y="3"/>
                    <a:pt x="1344" y="1"/>
                    <a:pt x="1315"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2" name="Google Shape;552;p36"/>
            <p:cNvSpPr/>
            <p:nvPr/>
          </p:nvSpPr>
          <p:spPr>
            <a:xfrm>
              <a:off x="-6775850" y="2221013"/>
              <a:ext cx="74425" cy="50400"/>
            </a:xfrm>
            <a:custGeom>
              <a:avLst/>
              <a:gdLst/>
              <a:ahLst/>
              <a:cxnLst/>
              <a:rect l="l" t="t" r="r" b="b"/>
              <a:pathLst>
                <a:path w="2977" h="2016" extrusionOk="0">
                  <a:moveTo>
                    <a:pt x="2018" y="1"/>
                  </a:moveTo>
                  <a:cubicBezTo>
                    <a:pt x="1978" y="1"/>
                    <a:pt x="1940" y="3"/>
                    <a:pt x="1906" y="7"/>
                  </a:cubicBezTo>
                  <a:cubicBezTo>
                    <a:pt x="1770" y="46"/>
                    <a:pt x="1634" y="124"/>
                    <a:pt x="1537" y="221"/>
                  </a:cubicBezTo>
                  <a:cubicBezTo>
                    <a:pt x="1381" y="221"/>
                    <a:pt x="1226" y="240"/>
                    <a:pt x="1070" y="279"/>
                  </a:cubicBezTo>
                  <a:cubicBezTo>
                    <a:pt x="934" y="318"/>
                    <a:pt x="778" y="377"/>
                    <a:pt x="662" y="435"/>
                  </a:cubicBezTo>
                  <a:cubicBezTo>
                    <a:pt x="526" y="493"/>
                    <a:pt x="389" y="591"/>
                    <a:pt x="273" y="668"/>
                  </a:cubicBezTo>
                  <a:cubicBezTo>
                    <a:pt x="78" y="824"/>
                    <a:pt x="0" y="1135"/>
                    <a:pt x="39" y="1349"/>
                  </a:cubicBezTo>
                  <a:cubicBezTo>
                    <a:pt x="98" y="1602"/>
                    <a:pt x="273" y="1796"/>
                    <a:pt x="526" y="1894"/>
                  </a:cubicBezTo>
                  <a:cubicBezTo>
                    <a:pt x="744" y="1976"/>
                    <a:pt x="980" y="2016"/>
                    <a:pt x="1218" y="2016"/>
                  </a:cubicBezTo>
                  <a:cubicBezTo>
                    <a:pt x="1767" y="2016"/>
                    <a:pt x="2330" y="1806"/>
                    <a:pt x="2723" y="1427"/>
                  </a:cubicBezTo>
                  <a:cubicBezTo>
                    <a:pt x="2898" y="1252"/>
                    <a:pt x="2976" y="1057"/>
                    <a:pt x="2957" y="824"/>
                  </a:cubicBezTo>
                  <a:cubicBezTo>
                    <a:pt x="2957" y="746"/>
                    <a:pt x="2937" y="649"/>
                    <a:pt x="2898" y="571"/>
                  </a:cubicBezTo>
                  <a:cubicBezTo>
                    <a:pt x="2840" y="454"/>
                    <a:pt x="2743" y="357"/>
                    <a:pt x="2646" y="299"/>
                  </a:cubicBezTo>
                  <a:cubicBezTo>
                    <a:pt x="2587" y="240"/>
                    <a:pt x="2509" y="182"/>
                    <a:pt x="2451" y="124"/>
                  </a:cubicBezTo>
                  <a:cubicBezTo>
                    <a:pt x="2344" y="32"/>
                    <a:pt x="2165" y="1"/>
                    <a:pt x="2018"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3" name="Google Shape;553;p36"/>
            <p:cNvSpPr/>
            <p:nvPr/>
          </p:nvSpPr>
          <p:spPr>
            <a:xfrm>
              <a:off x="-6855100" y="2079188"/>
              <a:ext cx="62250" cy="57550"/>
            </a:xfrm>
            <a:custGeom>
              <a:avLst/>
              <a:gdLst/>
              <a:ahLst/>
              <a:cxnLst/>
              <a:rect l="l" t="t" r="r" b="b"/>
              <a:pathLst>
                <a:path w="2490" h="2302" extrusionOk="0">
                  <a:moveTo>
                    <a:pt x="1459" y="1"/>
                  </a:moveTo>
                  <a:cubicBezTo>
                    <a:pt x="1342" y="1"/>
                    <a:pt x="1206" y="20"/>
                    <a:pt x="1109" y="79"/>
                  </a:cubicBezTo>
                  <a:cubicBezTo>
                    <a:pt x="1012" y="98"/>
                    <a:pt x="934" y="137"/>
                    <a:pt x="856" y="195"/>
                  </a:cubicBezTo>
                  <a:cubicBezTo>
                    <a:pt x="739" y="273"/>
                    <a:pt x="603" y="351"/>
                    <a:pt x="506" y="468"/>
                  </a:cubicBezTo>
                  <a:cubicBezTo>
                    <a:pt x="389" y="565"/>
                    <a:pt x="292" y="682"/>
                    <a:pt x="214" y="798"/>
                  </a:cubicBezTo>
                  <a:cubicBezTo>
                    <a:pt x="156" y="896"/>
                    <a:pt x="117" y="993"/>
                    <a:pt x="78" y="1090"/>
                  </a:cubicBezTo>
                  <a:cubicBezTo>
                    <a:pt x="0" y="1246"/>
                    <a:pt x="0" y="1421"/>
                    <a:pt x="39" y="1576"/>
                  </a:cubicBezTo>
                  <a:cubicBezTo>
                    <a:pt x="59" y="1810"/>
                    <a:pt x="234" y="2024"/>
                    <a:pt x="428" y="2160"/>
                  </a:cubicBezTo>
                  <a:cubicBezTo>
                    <a:pt x="506" y="2199"/>
                    <a:pt x="584" y="2238"/>
                    <a:pt x="681" y="2257"/>
                  </a:cubicBezTo>
                  <a:cubicBezTo>
                    <a:pt x="760" y="2273"/>
                    <a:pt x="838" y="2301"/>
                    <a:pt x="917" y="2301"/>
                  </a:cubicBezTo>
                  <a:cubicBezTo>
                    <a:pt x="935" y="2301"/>
                    <a:pt x="954" y="2300"/>
                    <a:pt x="973" y="2296"/>
                  </a:cubicBezTo>
                  <a:cubicBezTo>
                    <a:pt x="1050" y="2296"/>
                    <a:pt x="1148" y="2296"/>
                    <a:pt x="1245" y="2276"/>
                  </a:cubicBezTo>
                  <a:cubicBezTo>
                    <a:pt x="1342" y="2257"/>
                    <a:pt x="1439" y="2218"/>
                    <a:pt x="1517" y="2179"/>
                  </a:cubicBezTo>
                  <a:cubicBezTo>
                    <a:pt x="1653" y="2121"/>
                    <a:pt x="1790" y="2024"/>
                    <a:pt x="1887" y="1946"/>
                  </a:cubicBezTo>
                  <a:cubicBezTo>
                    <a:pt x="2023" y="1849"/>
                    <a:pt x="2120" y="1732"/>
                    <a:pt x="2217" y="1596"/>
                  </a:cubicBezTo>
                  <a:cubicBezTo>
                    <a:pt x="2315" y="1460"/>
                    <a:pt x="2392" y="1323"/>
                    <a:pt x="2451" y="1168"/>
                  </a:cubicBezTo>
                  <a:cubicBezTo>
                    <a:pt x="2470" y="1071"/>
                    <a:pt x="2490" y="973"/>
                    <a:pt x="2470" y="876"/>
                  </a:cubicBezTo>
                  <a:cubicBezTo>
                    <a:pt x="2470" y="798"/>
                    <a:pt x="2451" y="701"/>
                    <a:pt x="2412" y="623"/>
                  </a:cubicBezTo>
                  <a:cubicBezTo>
                    <a:pt x="2373" y="565"/>
                    <a:pt x="2334" y="526"/>
                    <a:pt x="2295" y="468"/>
                  </a:cubicBezTo>
                  <a:cubicBezTo>
                    <a:pt x="2217" y="370"/>
                    <a:pt x="2120" y="293"/>
                    <a:pt x="1984" y="254"/>
                  </a:cubicBezTo>
                  <a:lnTo>
                    <a:pt x="1965" y="254"/>
                  </a:lnTo>
                  <a:cubicBezTo>
                    <a:pt x="1887" y="156"/>
                    <a:pt x="1770" y="59"/>
                    <a:pt x="1653" y="40"/>
                  </a:cubicBezTo>
                  <a:cubicBezTo>
                    <a:pt x="1576" y="20"/>
                    <a:pt x="1517" y="1"/>
                    <a:pt x="14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4" name="Google Shape;554;p36"/>
            <p:cNvSpPr/>
            <p:nvPr/>
          </p:nvSpPr>
          <p:spPr>
            <a:xfrm>
              <a:off x="-6925600" y="1961538"/>
              <a:ext cx="54950" cy="55150"/>
            </a:xfrm>
            <a:custGeom>
              <a:avLst/>
              <a:gdLst/>
              <a:ahLst/>
              <a:cxnLst/>
              <a:rect l="l" t="t" r="r" b="b"/>
              <a:pathLst>
                <a:path w="2198" h="2206" extrusionOk="0">
                  <a:moveTo>
                    <a:pt x="1517" y="0"/>
                  </a:moveTo>
                  <a:cubicBezTo>
                    <a:pt x="1381" y="0"/>
                    <a:pt x="1225" y="39"/>
                    <a:pt x="1089" y="117"/>
                  </a:cubicBezTo>
                  <a:cubicBezTo>
                    <a:pt x="1089" y="117"/>
                    <a:pt x="1070" y="117"/>
                    <a:pt x="1050" y="136"/>
                  </a:cubicBezTo>
                  <a:cubicBezTo>
                    <a:pt x="934" y="195"/>
                    <a:pt x="817" y="292"/>
                    <a:pt x="739" y="428"/>
                  </a:cubicBezTo>
                  <a:cubicBezTo>
                    <a:pt x="583" y="584"/>
                    <a:pt x="408" y="739"/>
                    <a:pt x="253" y="914"/>
                  </a:cubicBezTo>
                  <a:cubicBezTo>
                    <a:pt x="156" y="992"/>
                    <a:pt x="78" y="1089"/>
                    <a:pt x="39" y="1225"/>
                  </a:cubicBezTo>
                  <a:cubicBezTo>
                    <a:pt x="0" y="1303"/>
                    <a:pt x="0" y="1400"/>
                    <a:pt x="19" y="1498"/>
                  </a:cubicBezTo>
                  <a:cubicBezTo>
                    <a:pt x="19" y="1595"/>
                    <a:pt x="39" y="1673"/>
                    <a:pt x="78" y="1770"/>
                  </a:cubicBezTo>
                  <a:cubicBezTo>
                    <a:pt x="136" y="1867"/>
                    <a:pt x="214" y="1965"/>
                    <a:pt x="331" y="2042"/>
                  </a:cubicBezTo>
                  <a:cubicBezTo>
                    <a:pt x="408" y="2081"/>
                    <a:pt x="486" y="2120"/>
                    <a:pt x="564" y="2159"/>
                  </a:cubicBezTo>
                  <a:cubicBezTo>
                    <a:pt x="642" y="2178"/>
                    <a:pt x="739" y="2198"/>
                    <a:pt x="817" y="2198"/>
                  </a:cubicBezTo>
                  <a:cubicBezTo>
                    <a:pt x="851" y="2204"/>
                    <a:pt x="887" y="2206"/>
                    <a:pt x="923" y="2206"/>
                  </a:cubicBezTo>
                  <a:cubicBezTo>
                    <a:pt x="1010" y="2206"/>
                    <a:pt x="1098" y="2192"/>
                    <a:pt x="1167" y="2178"/>
                  </a:cubicBezTo>
                  <a:cubicBezTo>
                    <a:pt x="1284" y="2178"/>
                    <a:pt x="1400" y="2140"/>
                    <a:pt x="1498" y="2081"/>
                  </a:cubicBezTo>
                  <a:cubicBezTo>
                    <a:pt x="1575" y="2042"/>
                    <a:pt x="1634" y="1984"/>
                    <a:pt x="1712" y="1945"/>
                  </a:cubicBezTo>
                  <a:cubicBezTo>
                    <a:pt x="1731" y="1926"/>
                    <a:pt x="1750" y="1906"/>
                    <a:pt x="1770" y="1887"/>
                  </a:cubicBezTo>
                  <a:cubicBezTo>
                    <a:pt x="1828" y="1828"/>
                    <a:pt x="1887" y="1770"/>
                    <a:pt x="1945" y="1692"/>
                  </a:cubicBezTo>
                  <a:cubicBezTo>
                    <a:pt x="1984" y="1614"/>
                    <a:pt x="2023" y="1517"/>
                    <a:pt x="2062" y="1459"/>
                  </a:cubicBezTo>
                  <a:cubicBezTo>
                    <a:pt x="2120" y="1362"/>
                    <a:pt x="2120" y="1225"/>
                    <a:pt x="2139" y="1128"/>
                  </a:cubicBezTo>
                  <a:cubicBezTo>
                    <a:pt x="2159" y="1070"/>
                    <a:pt x="2159" y="1012"/>
                    <a:pt x="2159" y="953"/>
                  </a:cubicBezTo>
                  <a:cubicBezTo>
                    <a:pt x="2178" y="875"/>
                    <a:pt x="2198" y="817"/>
                    <a:pt x="2198" y="739"/>
                  </a:cubicBezTo>
                  <a:cubicBezTo>
                    <a:pt x="2198" y="661"/>
                    <a:pt x="2178" y="564"/>
                    <a:pt x="2139" y="486"/>
                  </a:cubicBezTo>
                  <a:cubicBezTo>
                    <a:pt x="2120" y="389"/>
                    <a:pt x="2081" y="311"/>
                    <a:pt x="2023" y="234"/>
                  </a:cubicBezTo>
                  <a:cubicBezTo>
                    <a:pt x="1887" y="97"/>
                    <a:pt x="1712" y="0"/>
                    <a:pt x="1517"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5" name="Google Shape;555;p36"/>
            <p:cNvSpPr/>
            <p:nvPr/>
          </p:nvSpPr>
          <p:spPr>
            <a:xfrm>
              <a:off x="-6977650" y="2064613"/>
              <a:ext cx="37000" cy="37950"/>
            </a:xfrm>
            <a:custGeom>
              <a:avLst/>
              <a:gdLst/>
              <a:ahLst/>
              <a:cxnLst/>
              <a:rect l="l" t="t" r="r" b="b"/>
              <a:pathLst>
                <a:path w="1480" h="1518" extrusionOk="0">
                  <a:moveTo>
                    <a:pt x="779" y="0"/>
                  </a:moveTo>
                  <a:cubicBezTo>
                    <a:pt x="721" y="0"/>
                    <a:pt x="662" y="20"/>
                    <a:pt x="604" y="20"/>
                  </a:cubicBezTo>
                  <a:lnTo>
                    <a:pt x="584" y="20"/>
                  </a:lnTo>
                  <a:cubicBezTo>
                    <a:pt x="507" y="39"/>
                    <a:pt x="409" y="78"/>
                    <a:pt x="351" y="137"/>
                  </a:cubicBezTo>
                  <a:cubicBezTo>
                    <a:pt x="273" y="175"/>
                    <a:pt x="195" y="234"/>
                    <a:pt x="157" y="331"/>
                  </a:cubicBezTo>
                  <a:cubicBezTo>
                    <a:pt x="98" y="389"/>
                    <a:pt x="79" y="448"/>
                    <a:pt x="59" y="526"/>
                  </a:cubicBezTo>
                  <a:cubicBezTo>
                    <a:pt x="40" y="603"/>
                    <a:pt x="20" y="662"/>
                    <a:pt x="1" y="759"/>
                  </a:cubicBezTo>
                  <a:cubicBezTo>
                    <a:pt x="20" y="817"/>
                    <a:pt x="20" y="876"/>
                    <a:pt x="20" y="934"/>
                  </a:cubicBezTo>
                  <a:cubicBezTo>
                    <a:pt x="40" y="1051"/>
                    <a:pt x="98" y="1167"/>
                    <a:pt x="176" y="1265"/>
                  </a:cubicBezTo>
                  <a:lnTo>
                    <a:pt x="195" y="1265"/>
                  </a:lnTo>
                  <a:cubicBezTo>
                    <a:pt x="195" y="1265"/>
                    <a:pt x="332" y="1381"/>
                    <a:pt x="332" y="1381"/>
                  </a:cubicBezTo>
                  <a:cubicBezTo>
                    <a:pt x="390" y="1420"/>
                    <a:pt x="448" y="1459"/>
                    <a:pt x="507" y="1479"/>
                  </a:cubicBezTo>
                  <a:cubicBezTo>
                    <a:pt x="507" y="1479"/>
                    <a:pt x="701" y="1517"/>
                    <a:pt x="701" y="1517"/>
                  </a:cubicBezTo>
                  <a:cubicBezTo>
                    <a:pt x="759" y="1517"/>
                    <a:pt x="837" y="1517"/>
                    <a:pt x="896" y="1498"/>
                  </a:cubicBezTo>
                  <a:cubicBezTo>
                    <a:pt x="896" y="1498"/>
                    <a:pt x="1071" y="1440"/>
                    <a:pt x="1071" y="1440"/>
                  </a:cubicBezTo>
                  <a:cubicBezTo>
                    <a:pt x="1071" y="1440"/>
                    <a:pt x="1226" y="1323"/>
                    <a:pt x="1226" y="1323"/>
                  </a:cubicBezTo>
                  <a:cubicBezTo>
                    <a:pt x="1265" y="1284"/>
                    <a:pt x="1304" y="1226"/>
                    <a:pt x="1343" y="1187"/>
                  </a:cubicBezTo>
                  <a:lnTo>
                    <a:pt x="1362" y="1187"/>
                  </a:lnTo>
                  <a:cubicBezTo>
                    <a:pt x="1382" y="1128"/>
                    <a:pt x="1421" y="1051"/>
                    <a:pt x="1440" y="992"/>
                  </a:cubicBezTo>
                  <a:cubicBezTo>
                    <a:pt x="1440" y="973"/>
                    <a:pt x="1440" y="973"/>
                    <a:pt x="1440" y="973"/>
                  </a:cubicBezTo>
                  <a:cubicBezTo>
                    <a:pt x="1460" y="953"/>
                    <a:pt x="1479" y="817"/>
                    <a:pt x="1479" y="798"/>
                  </a:cubicBezTo>
                  <a:cubicBezTo>
                    <a:pt x="1479" y="778"/>
                    <a:pt x="1479" y="778"/>
                    <a:pt x="1479" y="778"/>
                  </a:cubicBezTo>
                  <a:cubicBezTo>
                    <a:pt x="1479" y="759"/>
                    <a:pt x="1479" y="603"/>
                    <a:pt x="1479" y="584"/>
                  </a:cubicBezTo>
                  <a:lnTo>
                    <a:pt x="1460" y="584"/>
                  </a:lnTo>
                  <a:cubicBezTo>
                    <a:pt x="1460" y="584"/>
                    <a:pt x="1401" y="409"/>
                    <a:pt x="1401" y="409"/>
                  </a:cubicBezTo>
                  <a:cubicBezTo>
                    <a:pt x="1401" y="409"/>
                    <a:pt x="1304" y="253"/>
                    <a:pt x="1304" y="253"/>
                  </a:cubicBezTo>
                  <a:cubicBezTo>
                    <a:pt x="1265" y="195"/>
                    <a:pt x="1207" y="156"/>
                    <a:pt x="1168" y="137"/>
                  </a:cubicBezTo>
                  <a:cubicBezTo>
                    <a:pt x="1110" y="98"/>
                    <a:pt x="1051" y="59"/>
                    <a:pt x="973" y="39"/>
                  </a:cubicBezTo>
                  <a:cubicBezTo>
                    <a:pt x="915" y="20"/>
                    <a:pt x="857" y="0"/>
                    <a:pt x="779"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6" name="Google Shape;556;p36"/>
            <p:cNvSpPr/>
            <p:nvPr/>
          </p:nvSpPr>
          <p:spPr>
            <a:xfrm>
              <a:off x="-6894975" y="2226038"/>
              <a:ext cx="36975" cy="37950"/>
            </a:xfrm>
            <a:custGeom>
              <a:avLst/>
              <a:gdLst/>
              <a:ahLst/>
              <a:cxnLst/>
              <a:rect l="l" t="t" r="r" b="b"/>
              <a:pathLst>
                <a:path w="1479" h="1518" extrusionOk="0">
                  <a:moveTo>
                    <a:pt x="798" y="1"/>
                  </a:moveTo>
                  <a:cubicBezTo>
                    <a:pt x="662" y="1"/>
                    <a:pt x="545" y="20"/>
                    <a:pt x="428" y="78"/>
                  </a:cubicBezTo>
                  <a:cubicBezTo>
                    <a:pt x="389" y="98"/>
                    <a:pt x="331" y="137"/>
                    <a:pt x="292" y="176"/>
                  </a:cubicBezTo>
                  <a:cubicBezTo>
                    <a:pt x="195" y="253"/>
                    <a:pt x="117" y="370"/>
                    <a:pt x="78" y="487"/>
                  </a:cubicBezTo>
                  <a:lnTo>
                    <a:pt x="59" y="584"/>
                  </a:lnTo>
                  <a:cubicBezTo>
                    <a:pt x="20" y="681"/>
                    <a:pt x="0" y="759"/>
                    <a:pt x="20" y="856"/>
                  </a:cubicBezTo>
                  <a:cubicBezTo>
                    <a:pt x="20" y="954"/>
                    <a:pt x="39" y="1051"/>
                    <a:pt x="98" y="1129"/>
                  </a:cubicBezTo>
                  <a:cubicBezTo>
                    <a:pt x="136" y="1206"/>
                    <a:pt x="195" y="1284"/>
                    <a:pt x="253" y="1343"/>
                  </a:cubicBezTo>
                  <a:cubicBezTo>
                    <a:pt x="331" y="1401"/>
                    <a:pt x="409" y="1459"/>
                    <a:pt x="506" y="1479"/>
                  </a:cubicBezTo>
                  <a:cubicBezTo>
                    <a:pt x="564" y="1498"/>
                    <a:pt x="623" y="1498"/>
                    <a:pt x="700" y="1518"/>
                  </a:cubicBezTo>
                  <a:cubicBezTo>
                    <a:pt x="817" y="1518"/>
                    <a:pt x="934" y="1498"/>
                    <a:pt x="1051" y="1440"/>
                  </a:cubicBezTo>
                  <a:cubicBezTo>
                    <a:pt x="1089" y="1401"/>
                    <a:pt x="1148" y="1382"/>
                    <a:pt x="1206" y="1343"/>
                  </a:cubicBezTo>
                  <a:cubicBezTo>
                    <a:pt x="1303" y="1245"/>
                    <a:pt x="1362" y="1148"/>
                    <a:pt x="1401" y="1031"/>
                  </a:cubicBezTo>
                  <a:lnTo>
                    <a:pt x="1440" y="934"/>
                  </a:lnTo>
                  <a:cubicBezTo>
                    <a:pt x="1478" y="837"/>
                    <a:pt x="1478" y="740"/>
                    <a:pt x="1459" y="662"/>
                  </a:cubicBezTo>
                  <a:cubicBezTo>
                    <a:pt x="1459" y="565"/>
                    <a:pt x="1440" y="467"/>
                    <a:pt x="1401" y="390"/>
                  </a:cubicBezTo>
                  <a:cubicBezTo>
                    <a:pt x="1362" y="312"/>
                    <a:pt x="1303" y="234"/>
                    <a:pt x="1226" y="176"/>
                  </a:cubicBezTo>
                  <a:cubicBezTo>
                    <a:pt x="1167" y="117"/>
                    <a:pt x="1070" y="59"/>
                    <a:pt x="992" y="39"/>
                  </a:cubicBezTo>
                  <a:cubicBezTo>
                    <a:pt x="914" y="20"/>
                    <a:pt x="856" y="1"/>
                    <a:pt x="798"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7" name="Google Shape;557;p36"/>
            <p:cNvSpPr/>
            <p:nvPr/>
          </p:nvSpPr>
          <p:spPr>
            <a:xfrm>
              <a:off x="-6788500" y="2350038"/>
              <a:ext cx="42325" cy="38925"/>
            </a:xfrm>
            <a:custGeom>
              <a:avLst/>
              <a:gdLst/>
              <a:ahLst/>
              <a:cxnLst/>
              <a:rect l="l" t="t" r="r" b="b"/>
              <a:pathLst>
                <a:path w="1693" h="1557" extrusionOk="0">
                  <a:moveTo>
                    <a:pt x="1012" y="0"/>
                  </a:moveTo>
                  <a:cubicBezTo>
                    <a:pt x="876" y="0"/>
                    <a:pt x="759" y="20"/>
                    <a:pt x="643" y="78"/>
                  </a:cubicBezTo>
                  <a:cubicBezTo>
                    <a:pt x="565" y="117"/>
                    <a:pt x="487" y="156"/>
                    <a:pt x="390" y="214"/>
                  </a:cubicBezTo>
                  <a:cubicBezTo>
                    <a:pt x="312" y="253"/>
                    <a:pt x="234" y="292"/>
                    <a:pt x="176" y="370"/>
                  </a:cubicBezTo>
                  <a:cubicBezTo>
                    <a:pt x="117" y="448"/>
                    <a:pt x="59" y="525"/>
                    <a:pt x="40" y="623"/>
                  </a:cubicBezTo>
                  <a:cubicBezTo>
                    <a:pt x="1" y="720"/>
                    <a:pt x="1" y="798"/>
                    <a:pt x="20" y="895"/>
                  </a:cubicBezTo>
                  <a:cubicBezTo>
                    <a:pt x="20" y="992"/>
                    <a:pt x="40" y="1089"/>
                    <a:pt x="79" y="1167"/>
                  </a:cubicBezTo>
                  <a:cubicBezTo>
                    <a:pt x="117" y="1206"/>
                    <a:pt x="156" y="1264"/>
                    <a:pt x="176" y="1323"/>
                  </a:cubicBezTo>
                  <a:cubicBezTo>
                    <a:pt x="273" y="1420"/>
                    <a:pt x="370" y="1478"/>
                    <a:pt x="487" y="1517"/>
                  </a:cubicBezTo>
                  <a:cubicBezTo>
                    <a:pt x="565" y="1537"/>
                    <a:pt x="623" y="1537"/>
                    <a:pt x="681" y="1556"/>
                  </a:cubicBezTo>
                  <a:cubicBezTo>
                    <a:pt x="798" y="1556"/>
                    <a:pt x="934" y="1537"/>
                    <a:pt x="1032" y="1478"/>
                  </a:cubicBezTo>
                  <a:cubicBezTo>
                    <a:pt x="1129" y="1439"/>
                    <a:pt x="1207" y="1401"/>
                    <a:pt x="1284" y="1362"/>
                  </a:cubicBezTo>
                  <a:cubicBezTo>
                    <a:pt x="1382" y="1323"/>
                    <a:pt x="1440" y="1264"/>
                    <a:pt x="1498" y="1187"/>
                  </a:cubicBezTo>
                  <a:cubicBezTo>
                    <a:pt x="1576" y="1109"/>
                    <a:pt x="1615" y="1031"/>
                    <a:pt x="1654" y="934"/>
                  </a:cubicBezTo>
                  <a:cubicBezTo>
                    <a:pt x="1673" y="856"/>
                    <a:pt x="1693" y="759"/>
                    <a:pt x="1673" y="661"/>
                  </a:cubicBezTo>
                  <a:cubicBezTo>
                    <a:pt x="1673" y="564"/>
                    <a:pt x="1654" y="486"/>
                    <a:pt x="1615" y="389"/>
                  </a:cubicBezTo>
                  <a:cubicBezTo>
                    <a:pt x="1576" y="350"/>
                    <a:pt x="1537" y="292"/>
                    <a:pt x="1498" y="253"/>
                  </a:cubicBezTo>
                  <a:cubicBezTo>
                    <a:pt x="1421" y="156"/>
                    <a:pt x="1323" y="78"/>
                    <a:pt x="1187" y="39"/>
                  </a:cubicBezTo>
                  <a:cubicBezTo>
                    <a:pt x="1129" y="20"/>
                    <a:pt x="1070" y="20"/>
                    <a:pt x="1012"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8" name="Google Shape;558;p36"/>
            <p:cNvSpPr/>
            <p:nvPr/>
          </p:nvSpPr>
          <p:spPr>
            <a:xfrm>
              <a:off x="-6687350" y="2452138"/>
              <a:ext cx="52525" cy="46700"/>
            </a:xfrm>
            <a:custGeom>
              <a:avLst/>
              <a:gdLst/>
              <a:ahLst/>
              <a:cxnLst/>
              <a:rect l="l" t="t" r="r" b="b"/>
              <a:pathLst>
                <a:path w="2101" h="1868" extrusionOk="0">
                  <a:moveTo>
                    <a:pt x="1284" y="1"/>
                  </a:moveTo>
                  <a:cubicBezTo>
                    <a:pt x="1187" y="1"/>
                    <a:pt x="1109" y="1"/>
                    <a:pt x="1012" y="20"/>
                  </a:cubicBezTo>
                  <a:cubicBezTo>
                    <a:pt x="973" y="20"/>
                    <a:pt x="953" y="39"/>
                    <a:pt x="934" y="39"/>
                  </a:cubicBezTo>
                  <a:cubicBezTo>
                    <a:pt x="837" y="59"/>
                    <a:pt x="759" y="98"/>
                    <a:pt x="681" y="137"/>
                  </a:cubicBezTo>
                  <a:cubicBezTo>
                    <a:pt x="642" y="137"/>
                    <a:pt x="623" y="156"/>
                    <a:pt x="584" y="176"/>
                  </a:cubicBezTo>
                  <a:cubicBezTo>
                    <a:pt x="525" y="214"/>
                    <a:pt x="448" y="273"/>
                    <a:pt x="370" y="331"/>
                  </a:cubicBezTo>
                  <a:cubicBezTo>
                    <a:pt x="350" y="351"/>
                    <a:pt x="331" y="370"/>
                    <a:pt x="311" y="390"/>
                  </a:cubicBezTo>
                  <a:cubicBezTo>
                    <a:pt x="253" y="467"/>
                    <a:pt x="175" y="526"/>
                    <a:pt x="136" y="603"/>
                  </a:cubicBezTo>
                  <a:cubicBezTo>
                    <a:pt x="78" y="681"/>
                    <a:pt x="39" y="779"/>
                    <a:pt x="39" y="876"/>
                  </a:cubicBezTo>
                  <a:cubicBezTo>
                    <a:pt x="0" y="954"/>
                    <a:pt x="0" y="1051"/>
                    <a:pt x="20" y="1148"/>
                  </a:cubicBezTo>
                  <a:lnTo>
                    <a:pt x="97" y="1323"/>
                  </a:lnTo>
                  <a:cubicBezTo>
                    <a:pt x="136" y="1440"/>
                    <a:pt x="234" y="1518"/>
                    <a:pt x="331" y="1595"/>
                  </a:cubicBezTo>
                  <a:cubicBezTo>
                    <a:pt x="370" y="1615"/>
                    <a:pt x="409" y="1634"/>
                    <a:pt x="448" y="1654"/>
                  </a:cubicBezTo>
                  <a:cubicBezTo>
                    <a:pt x="486" y="1693"/>
                    <a:pt x="525" y="1712"/>
                    <a:pt x="584" y="1732"/>
                  </a:cubicBezTo>
                  <a:cubicBezTo>
                    <a:pt x="623" y="1751"/>
                    <a:pt x="661" y="1770"/>
                    <a:pt x="720" y="1790"/>
                  </a:cubicBezTo>
                  <a:cubicBezTo>
                    <a:pt x="817" y="1829"/>
                    <a:pt x="914" y="1848"/>
                    <a:pt x="1012" y="1868"/>
                  </a:cubicBezTo>
                  <a:lnTo>
                    <a:pt x="1070" y="1868"/>
                  </a:lnTo>
                  <a:cubicBezTo>
                    <a:pt x="1109" y="1868"/>
                    <a:pt x="1148" y="1868"/>
                    <a:pt x="1187" y="1848"/>
                  </a:cubicBezTo>
                  <a:lnTo>
                    <a:pt x="1303" y="1848"/>
                  </a:lnTo>
                  <a:cubicBezTo>
                    <a:pt x="1323" y="1848"/>
                    <a:pt x="1323" y="1848"/>
                    <a:pt x="1342" y="1829"/>
                  </a:cubicBezTo>
                  <a:cubicBezTo>
                    <a:pt x="1401" y="1809"/>
                    <a:pt x="1478" y="1790"/>
                    <a:pt x="1537" y="1770"/>
                  </a:cubicBezTo>
                  <a:cubicBezTo>
                    <a:pt x="1537" y="1770"/>
                    <a:pt x="1556" y="1770"/>
                    <a:pt x="1556" y="1751"/>
                  </a:cubicBezTo>
                  <a:cubicBezTo>
                    <a:pt x="1634" y="1712"/>
                    <a:pt x="1712" y="1673"/>
                    <a:pt x="1790" y="1615"/>
                  </a:cubicBezTo>
                  <a:cubicBezTo>
                    <a:pt x="1965" y="1440"/>
                    <a:pt x="2081" y="1206"/>
                    <a:pt x="2101" y="954"/>
                  </a:cubicBezTo>
                  <a:cubicBezTo>
                    <a:pt x="2101" y="876"/>
                    <a:pt x="2081" y="779"/>
                    <a:pt x="2042" y="701"/>
                  </a:cubicBezTo>
                  <a:cubicBezTo>
                    <a:pt x="2042" y="642"/>
                    <a:pt x="2042" y="603"/>
                    <a:pt x="2042" y="565"/>
                  </a:cubicBezTo>
                  <a:cubicBezTo>
                    <a:pt x="2003" y="448"/>
                    <a:pt x="1965" y="331"/>
                    <a:pt x="1867" y="234"/>
                  </a:cubicBezTo>
                  <a:cubicBezTo>
                    <a:pt x="1828" y="195"/>
                    <a:pt x="1790" y="156"/>
                    <a:pt x="1731" y="117"/>
                  </a:cubicBezTo>
                  <a:cubicBezTo>
                    <a:pt x="1634" y="39"/>
                    <a:pt x="1498" y="1"/>
                    <a:pt x="1381"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9" name="Google Shape;559;p36"/>
            <p:cNvSpPr/>
            <p:nvPr/>
          </p:nvSpPr>
          <p:spPr>
            <a:xfrm>
              <a:off x="-6572125" y="2575638"/>
              <a:ext cx="48175" cy="48650"/>
            </a:xfrm>
            <a:custGeom>
              <a:avLst/>
              <a:gdLst/>
              <a:ahLst/>
              <a:cxnLst/>
              <a:rect l="l" t="t" r="r" b="b"/>
              <a:pathLst>
                <a:path w="1927" h="1946" extrusionOk="0">
                  <a:moveTo>
                    <a:pt x="1226" y="1"/>
                  </a:moveTo>
                  <a:cubicBezTo>
                    <a:pt x="1109" y="1"/>
                    <a:pt x="993" y="20"/>
                    <a:pt x="876" y="78"/>
                  </a:cubicBezTo>
                  <a:cubicBezTo>
                    <a:pt x="779" y="137"/>
                    <a:pt x="681" y="195"/>
                    <a:pt x="584" y="273"/>
                  </a:cubicBezTo>
                  <a:cubicBezTo>
                    <a:pt x="545" y="292"/>
                    <a:pt x="506" y="331"/>
                    <a:pt x="448" y="370"/>
                  </a:cubicBezTo>
                  <a:cubicBezTo>
                    <a:pt x="370" y="448"/>
                    <a:pt x="292" y="545"/>
                    <a:pt x="234" y="623"/>
                  </a:cubicBezTo>
                  <a:cubicBezTo>
                    <a:pt x="195" y="662"/>
                    <a:pt x="156" y="720"/>
                    <a:pt x="117" y="759"/>
                  </a:cubicBezTo>
                  <a:lnTo>
                    <a:pt x="40" y="934"/>
                  </a:lnTo>
                  <a:cubicBezTo>
                    <a:pt x="1" y="1031"/>
                    <a:pt x="1" y="1129"/>
                    <a:pt x="20" y="1207"/>
                  </a:cubicBezTo>
                  <a:cubicBezTo>
                    <a:pt x="1" y="1284"/>
                    <a:pt x="20" y="1343"/>
                    <a:pt x="59" y="1401"/>
                  </a:cubicBezTo>
                  <a:cubicBezTo>
                    <a:pt x="78" y="1479"/>
                    <a:pt x="117" y="1557"/>
                    <a:pt x="176" y="1634"/>
                  </a:cubicBezTo>
                  <a:cubicBezTo>
                    <a:pt x="234" y="1673"/>
                    <a:pt x="292" y="1732"/>
                    <a:pt x="351" y="1771"/>
                  </a:cubicBezTo>
                  <a:cubicBezTo>
                    <a:pt x="351" y="1790"/>
                    <a:pt x="370" y="1790"/>
                    <a:pt x="390" y="1790"/>
                  </a:cubicBezTo>
                  <a:cubicBezTo>
                    <a:pt x="448" y="1829"/>
                    <a:pt x="545" y="1887"/>
                    <a:pt x="623" y="1907"/>
                  </a:cubicBezTo>
                  <a:cubicBezTo>
                    <a:pt x="701" y="1926"/>
                    <a:pt x="798" y="1946"/>
                    <a:pt x="876" y="1946"/>
                  </a:cubicBezTo>
                  <a:cubicBezTo>
                    <a:pt x="954" y="1946"/>
                    <a:pt x="1032" y="1926"/>
                    <a:pt x="1109" y="1926"/>
                  </a:cubicBezTo>
                  <a:lnTo>
                    <a:pt x="1148" y="1926"/>
                  </a:lnTo>
                  <a:cubicBezTo>
                    <a:pt x="1226" y="1907"/>
                    <a:pt x="1304" y="1868"/>
                    <a:pt x="1382" y="1829"/>
                  </a:cubicBezTo>
                  <a:cubicBezTo>
                    <a:pt x="1401" y="1829"/>
                    <a:pt x="1401" y="1829"/>
                    <a:pt x="1420" y="1809"/>
                  </a:cubicBezTo>
                  <a:cubicBezTo>
                    <a:pt x="1479" y="1771"/>
                    <a:pt x="1537" y="1732"/>
                    <a:pt x="1596" y="1693"/>
                  </a:cubicBezTo>
                  <a:cubicBezTo>
                    <a:pt x="1615" y="1693"/>
                    <a:pt x="1615" y="1673"/>
                    <a:pt x="1634" y="1673"/>
                  </a:cubicBezTo>
                  <a:cubicBezTo>
                    <a:pt x="1673" y="1615"/>
                    <a:pt x="1732" y="1557"/>
                    <a:pt x="1771" y="1498"/>
                  </a:cubicBezTo>
                  <a:cubicBezTo>
                    <a:pt x="1829" y="1440"/>
                    <a:pt x="1868" y="1343"/>
                    <a:pt x="1887" y="1265"/>
                  </a:cubicBezTo>
                  <a:cubicBezTo>
                    <a:pt x="1926" y="1168"/>
                    <a:pt x="1926" y="1090"/>
                    <a:pt x="1926" y="993"/>
                  </a:cubicBezTo>
                  <a:cubicBezTo>
                    <a:pt x="1926" y="934"/>
                    <a:pt x="1907" y="895"/>
                    <a:pt x="1907" y="837"/>
                  </a:cubicBezTo>
                  <a:cubicBezTo>
                    <a:pt x="1907" y="779"/>
                    <a:pt x="1907" y="720"/>
                    <a:pt x="1907" y="662"/>
                  </a:cubicBezTo>
                  <a:cubicBezTo>
                    <a:pt x="1907" y="565"/>
                    <a:pt x="1887" y="487"/>
                    <a:pt x="1829" y="390"/>
                  </a:cubicBezTo>
                  <a:lnTo>
                    <a:pt x="1732" y="254"/>
                  </a:lnTo>
                  <a:cubicBezTo>
                    <a:pt x="1654" y="156"/>
                    <a:pt x="1537" y="78"/>
                    <a:pt x="1420" y="40"/>
                  </a:cubicBezTo>
                  <a:cubicBezTo>
                    <a:pt x="1362" y="20"/>
                    <a:pt x="1284" y="20"/>
                    <a:pt x="1226"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0" name="Google Shape;560;p36"/>
            <p:cNvSpPr/>
            <p:nvPr/>
          </p:nvSpPr>
          <p:spPr>
            <a:xfrm>
              <a:off x="-6707775" y="2587663"/>
              <a:ext cx="37450" cy="40525"/>
            </a:xfrm>
            <a:custGeom>
              <a:avLst/>
              <a:gdLst/>
              <a:ahLst/>
              <a:cxnLst/>
              <a:rect l="l" t="t" r="r" b="b"/>
              <a:pathLst>
                <a:path w="1498" h="1621" extrusionOk="0">
                  <a:moveTo>
                    <a:pt x="747" y="1"/>
                  </a:moveTo>
                  <a:cubicBezTo>
                    <a:pt x="640" y="1"/>
                    <a:pt x="547" y="36"/>
                    <a:pt x="467" y="84"/>
                  </a:cubicBezTo>
                  <a:lnTo>
                    <a:pt x="312" y="181"/>
                  </a:lnTo>
                  <a:cubicBezTo>
                    <a:pt x="214" y="259"/>
                    <a:pt x="136" y="375"/>
                    <a:pt x="98" y="492"/>
                  </a:cubicBezTo>
                  <a:lnTo>
                    <a:pt x="39" y="687"/>
                  </a:lnTo>
                  <a:cubicBezTo>
                    <a:pt x="0" y="764"/>
                    <a:pt x="0" y="862"/>
                    <a:pt x="20" y="959"/>
                  </a:cubicBezTo>
                  <a:cubicBezTo>
                    <a:pt x="20" y="1056"/>
                    <a:pt x="39" y="1134"/>
                    <a:pt x="78" y="1231"/>
                  </a:cubicBezTo>
                  <a:cubicBezTo>
                    <a:pt x="117" y="1309"/>
                    <a:pt x="175" y="1387"/>
                    <a:pt x="253" y="1445"/>
                  </a:cubicBezTo>
                  <a:cubicBezTo>
                    <a:pt x="312" y="1504"/>
                    <a:pt x="389" y="1562"/>
                    <a:pt x="487" y="1581"/>
                  </a:cubicBezTo>
                  <a:cubicBezTo>
                    <a:pt x="564" y="1601"/>
                    <a:pt x="623" y="1601"/>
                    <a:pt x="681" y="1620"/>
                  </a:cubicBezTo>
                  <a:cubicBezTo>
                    <a:pt x="798" y="1620"/>
                    <a:pt x="934" y="1601"/>
                    <a:pt x="1031" y="1542"/>
                  </a:cubicBezTo>
                  <a:cubicBezTo>
                    <a:pt x="1089" y="1504"/>
                    <a:pt x="1148" y="1465"/>
                    <a:pt x="1187" y="1445"/>
                  </a:cubicBezTo>
                  <a:cubicBezTo>
                    <a:pt x="1284" y="1348"/>
                    <a:pt x="1362" y="1251"/>
                    <a:pt x="1401" y="1134"/>
                  </a:cubicBezTo>
                  <a:lnTo>
                    <a:pt x="1459" y="939"/>
                  </a:lnTo>
                  <a:cubicBezTo>
                    <a:pt x="1498" y="842"/>
                    <a:pt x="1498" y="745"/>
                    <a:pt x="1478" y="667"/>
                  </a:cubicBezTo>
                  <a:cubicBezTo>
                    <a:pt x="1478" y="570"/>
                    <a:pt x="1459" y="473"/>
                    <a:pt x="1420" y="395"/>
                  </a:cubicBezTo>
                  <a:cubicBezTo>
                    <a:pt x="1381" y="298"/>
                    <a:pt x="1323" y="239"/>
                    <a:pt x="1245" y="181"/>
                  </a:cubicBezTo>
                  <a:cubicBezTo>
                    <a:pt x="1187" y="103"/>
                    <a:pt x="1089" y="64"/>
                    <a:pt x="1012" y="45"/>
                  </a:cubicBezTo>
                  <a:cubicBezTo>
                    <a:pt x="934" y="25"/>
                    <a:pt x="876" y="6"/>
                    <a:pt x="817" y="6"/>
                  </a:cubicBezTo>
                  <a:cubicBezTo>
                    <a:pt x="793" y="2"/>
                    <a:pt x="770" y="1"/>
                    <a:pt x="74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1" name="Google Shape;561;p36"/>
            <p:cNvSpPr/>
            <p:nvPr/>
          </p:nvSpPr>
          <p:spPr>
            <a:xfrm>
              <a:off x="-6893025" y="2455538"/>
              <a:ext cx="59325" cy="56525"/>
            </a:xfrm>
            <a:custGeom>
              <a:avLst/>
              <a:gdLst/>
              <a:ahLst/>
              <a:cxnLst/>
              <a:rect l="l" t="t" r="r" b="b"/>
              <a:pathLst>
                <a:path w="2373" h="2261" extrusionOk="0">
                  <a:moveTo>
                    <a:pt x="1576" y="1"/>
                  </a:moveTo>
                  <a:cubicBezTo>
                    <a:pt x="1478" y="1"/>
                    <a:pt x="1381" y="20"/>
                    <a:pt x="1303" y="59"/>
                  </a:cubicBezTo>
                  <a:cubicBezTo>
                    <a:pt x="1206" y="78"/>
                    <a:pt x="1128" y="117"/>
                    <a:pt x="1070" y="195"/>
                  </a:cubicBezTo>
                  <a:cubicBezTo>
                    <a:pt x="992" y="254"/>
                    <a:pt x="934" y="331"/>
                    <a:pt x="895" y="429"/>
                  </a:cubicBezTo>
                  <a:cubicBezTo>
                    <a:pt x="817" y="448"/>
                    <a:pt x="759" y="487"/>
                    <a:pt x="681" y="506"/>
                  </a:cubicBezTo>
                  <a:cubicBezTo>
                    <a:pt x="545" y="565"/>
                    <a:pt x="389" y="643"/>
                    <a:pt x="272" y="759"/>
                  </a:cubicBezTo>
                  <a:cubicBezTo>
                    <a:pt x="214" y="818"/>
                    <a:pt x="156" y="876"/>
                    <a:pt x="117" y="934"/>
                  </a:cubicBezTo>
                  <a:cubicBezTo>
                    <a:pt x="39" y="1090"/>
                    <a:pt x="0" y="1168"/>
                    <a:pt x="0" y="1343"/>
                  </a:cubicBezTo>
                  <a:cubicBezTo>
                    <a:pt x="0" y="1362"/>
                    <a:pt x="0" y="1362"/>
                    <a:pt x="0" y="1382"/>
                  </a:cubicBezTo>
                  <a:cubicBezTo>
                    <a:pt x="0" y="1440"/>
                    <a:pt x="0" y="1518"/>
                    <a:pt x="0" y="1576"/>
                  </a:cubicBezTo>
                  <a:cubicBezTo>
                    <a:pt x="20" y="1654"/>
                    <a:pt x="58" y="1732"/>
                    <a:pt x="78" y="1790"/>
                  </a:cubicBezTo>
                  <a:cubicBezTo>
                    <a:pt x="234" y="2082"/>
                    <a:pt x="506" y="2237"/>
                    <a:pt x="836" y="2257"/>
                  </a:cubicBezTo>
                  <a:cubicBezTo>
                    <a:pt x="862" y="2259"/>
                    <a:pt x="889" y="2261"/>
                    <a:pt x="915" y="2261"/>
                  </a:cubicBezTo>
                  <a:cubicBezTo>
                    <a:pt x="1083" y="2261"/>
                    <a:pt x="1249" y="2210"/>
                    <a:pt x="1400" y="2160"/>
                  </a:cubicBezTo>
                  <a:cubicBezTo>
                    <a:pt x="1498" y="2121"/>
                    <a:pt x="1595" y="2062"/>
                    <a:pt x="1673" y="2004"/>
                  </a:cubicBezTo>
                  <a:cubicBezTo>
                    <a:pt x="1751" y="1965"/>
                    <a:pt x="1848" y="1907"/>
                    <a:pt x="1926" y="1829"/>
                  </a:cubicBezTo>
                  <a:cubicBezTo>
                    <a:pt x="1945" y="1809"/>
                    <a:pt x="1964" y="1790"/>
                    <a:pt x="1984" y="1771"/>
                  </a:cubicBezTo>
                  <a:cubicBezTo>
                    <a:pt x="2042" y="1712"/>
                    <a:pt x="2101" y="1654"/>
                    <a:pt x="2159" y="1576"/>
                  </a:cubicBezTo>
                  <a:cubicBezTo>
                    <a:pt x="2178" y="1537"/>
                    <a:pt x="2198" y="1479"/>
                    <a:pt x="2217" y="1440"/>
                  </a:cubicBezTo>
                  <a:cubicBezTo>
                    <a:pt x="2237" y="1401"/>
                    <a:pt x="2256" y="1362"/>
                    <a:pt x="2276" y="1323"/>
                  </a:cubicBezTo>
                  <a:cubicBezTo>
                    <a:pt x="2315" y="1265"/>
                    <a:pt x="2334" y="1187"/>
                    <a:pt x="2334" y="1129"/>
                  </a:cubicBezTo>
                  <a:cubicBezTo>
                    <a:pt x="2373" y="1032"/>
                    <a:pt x="2373" y="934"/>
                    <a:pt x="2353" y="837"/>
                  </a:cubicBezTo>
                  <a:cubicBezTo>
                    <a:pt x="2334" y="837"/>
                    <a:pt x="2334" y="818"/>
                    <a:pt x="2334" y="798"/>
                  </a:cubicBezTo>
                  <a:cubicBezTo>
                    <a:pt x="2315" y="701"/>
                    <a:pt x="2295" y="623"/>
                    <a:pt x="2237" y="506"/>
                  </a:cubicBezTo>
                  <a:cubicBezTo>
                    <a:pt x="2198" y="409"/>
                    <a:pt x="2140" y="312"/>
                    <a:pt x="2081" y="254"/>
                  </a:cubicBezTo>
                  <a:cubicBezTo>
                    <a:pt x="2003" y="176"/>
                    <a:pt x="1945" y="117"/>
                    <a:pt x="1848" y="78"/>
                  </a:cubicBezTo>
                  <a:cubicBezTo>
                    <a:pt x="1770" y="40"/>
                    <a:pt x="1673" y="1"/>
                    <a:pt x="1576"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2" name="Google Shape;562;p36"/>
            <p:cNvSpPr/>
            <p:nvPr/>
          </p:nvSpPr>
          <p:spPr>
            <a:xfrm>
              <a:off x="-6925600" y="2348088"/>
              <a:ext cx="48150" cy="44600"/>
            </a:xfrm>
            <a:custGeom>
              <a:avLst/>
              <a:gdLst/>
              <a:ahLst/>
              <a:cxnLst/>
              <a:rect l="l" t="t" r="r" b="b"/>
              <a:pathLst>
                <a:path w="1926" h="1784" extrusionOk="0">
                  <a:moveTo>
                    <a:pt x="1245" y="0"/>
                  </a:moveTo>
                  <a:cubicBezTo>
                    <a:pt x="1109" y="0"/>
                    <a:pt x="992" y="20"/>
                    <a:pt x="875" y="78"/>
                  </a:cubicBezTo>
                  <a:cubicBezTo>
                    <a:pt x="856" y="98"/>
                    <a:pt x="817" y="117"/>
                    <a:pt x="778" y="137"/>
                  </a:cubicBezTo>
                  <a:lnTo>
                    <a:pt x="759" y="156"/>
                  </a:lnTo>
                  <a:cubicBezTo>
                    <a:pt x="739" y="156"/>
                    <a:pt x="739" y="156"/>
                    <a:pt x="720" y="175"/>
                  </a:cubicBezTo>
                  <a:cubicBezTo>
                    <a:pt x="622" y="234"/>
                    <a:pt x="506" y="273"/>
                    <a:pt x="408" y="331"/>
                  </a:cubicBezTo>
                  <a:cubicBezTo>
                    <a:pt x="350" y="370"/>
                    <a:pt x="311" y="409"/>
                    <a:pt x="253" y="448"/>
                  </a:cubicBezTo>
                  <a:cubicBezTo>
                    <a:pt x="214" y="487"/>
                    <a:pt x="175" y="526"/>
                    <a:pt x="136" y="584"/>
                  </a:cubicBezTo>
                  <a:cubicBezTo>
                    <a:pt x="117" y="642"/>
                    <a:pt x="78" y="701"/>
                    <a:pt x="58" y="759"/>
                  </a:cubicBezTo>
                  <a:cubicBezTo>
                    <a:pt x="19" y="837"/>
                    <a:pt x="0" y="934"/>
                    <a:pt x="19" y="1031"/>
                  </a:cubicBezTo>
                  <a:cubicBezTo>
                    <a:pt x="19" y="1090"/>
                    <a:pt x="39" y="1148"/>
                    <a:pt x="58" y="1206"/>
                  </a:cubicBezTo>
                  <a:cubicBezTo>
                    <a:pt x="78" y="1265"/>
                    <a:pt x="97" y="1323"/>
                    <a:pt x="136" y="1362"/>
                  </a:cubicBezTo>
                  <a:cubicBezTo>
                    <a:pt x="175" y="1420"/>
                    <a:pt x="214" y="1479"/>
                    <a:pt x="272" y="1498"/>
                  </a:cubicBezTo>
                  <a:cubicBezTo>
                    <a:pt x="331" y="1576"/>
                    <a:pt x="408" y="1615"/>
                    <a:pt x="506" y="1654"/>
                  </a:cubicBezTo>
                  <a:cubicBezTo>
                    <a:pt x="603" y="1692"/>
                    <a:pt x="681" y="1712"/>
                    <a:pt x="778" y="1751"/>
                  </a:cubicBezTo>
                  <a:cubicBezTo>
                    <a:pt x="846" y="1774"/>
                    <a:pt x="921" y="1783"/>
                    <a:pt x="995" y="1783"/>
                  </a:cubicBezTo>
                  <a:cubicBezTo>
                    <a:pt x="1048" y="1783"/>
                    <a:pt x="1099" y="1778"/>
                    <a:pt x="1148" y="1770"/>
                  </a:cubicBezTo>
                  <a:cubicBezTo>
                    <a:pt x="1264" y="1731"/>
                    <a:pt x="1381" y="1692"/>
                    <a:pt x="1478" y="1595"/>
                  </a:cubicBezTo>
                  <a:cubicBezTo>
                    <a:pt x="1517" y="1556"/>
                    <a:pt x="1575" y="1498"/>
                    <a:pt x="1614" y="1440"/>
                  </a:cubicBezTo>
                  <a:cubicBezTo>
                    <a:pt x="1634" y="1420"/>
                    <a:pt x="1634" y="1420"/>
                    <a:pt x="1634" y="1401"/>
                  </a:cubicBezTo>
                  <a:cubicBezTo>
                    <a:pt x="1673" y="1342"/>
                    <a:pt x="1712" y="1265"/>
                    <a:pt x="1731" y="1206"/>
                  </a:cubicBezTo>
                  <a:cubicBezTo>
                    <a:pt x="1750" y="1187"/>
                    <a:pt x="1750" y="1187"/>
                    <a:pt x="1750" y="1167"/>
                  </a:cubicBezTo>
                  <a:cubicBezTo>
                    <a:pt x="1809" y="1109"/>
                    <a:pt x="1848" y="1031"/>
                    <a:pt x="1887" y="953"/>
                  </a:cubicBezTo>
                  <a:cubicBezTo>
                    <a:pt x="1925" y="856"/>
                    <a:pt x="1925" y="759"/>
                    <a:pt x="1906" y="662"/>
                  </a:cubicBezTo>
                  <a:cubicBezTo>
                    <a:pt x="1906" y="564"/>
                    <a:pt x="1887" y="487"/>
                    <a:pt x="1848" y="409"/>
                  </a:cubicBezTo>
                  <a:cubicBezTo>
                    <a:pt x="1809" y="350"/>
                    <a:pt x="1770" y="292"/>
                    <a:pt x="1731" y="253"/>
                  </a:cubicBezTo>
                  <a:cubicBezTo>
                    <a:pt x="1653" y="156"/>
                    <a:pt x="1556" y="78"/>
                    <a:pt x="1420" y="39"/>
                  </a:cubicBezTo>
                  <a:cubicBezTo>
                    <a:pt x="1361" y="39"/>
                    <a:pt x="1303" y="20"/>
                    <a:pt x="1245"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3" name="Google Shape;563;p36"/>
            <p:cNvSpPr/>
            <p:nvPr/>
          </p:nvSpPr>
          <p:spPr>
            <a:xfrm>
              <a:off x="-6782650" y="2436738"/>
              <a:ext cx="40850" cy="37500"/>
            </a:xfrm>
            <a:custGeom>
              <a:avLst/>
              <a:gdLst/>
              <a:ahLst/>
              <a:cxnLst/>
              <a:rect l="l" t="t" r="r" b="b"/>
              <a:pathLst>
                <a:path w="1634" h="1500" extrusionOk="0">
                  <a:moveTo>
                    <a:pt x="782" y="1"/>
                  </a:moveTo>
                  <a:cubicBezTo>
                    <a:pt x="742" y="1"/>
                    <a:pt x="702" y="6"/>
                    <a:pt x="661" y="14"/>
                  </a:cubicBezTo>
                  <a:cubicBezTo>
                    <a:pt x="584" y="14"/>
                    <a:pt x="486" y="33"/>
                    <a:pt x="409" y="72"/>
                  </a:cubicBezTo>
                  <a:cubicBezTo>
                    <a:pt x="311" y="111"/>
                    <a:pt x="253" y="169"/>
                    <a:pt x="195" y="247"/>
                  </a:cubicBezTo>
                  <a:cubicBezTo>
                    <a:pt x="117" y="325"/>
                    <a:pt x="78" y="403"/>
                    <a:pt x="58" y="500"/>
                  </a:cubicBezTo>
                  <a:cubicBezTo>
                    <a:pt x="39" y="558"/>
                    <a:pt x="20" y="617"/>
                    <a:pt x="20" y="675"/>
                  </a:cubicBezTo>
                  <a:cubicBezTo>
                    <a:pt x="0" y="811"/>
                    <a:pt x="39" y="928"/>
                    <a:pt x="97" y="1044"/>
                  </a:cubicBezTo>
                  <a:cubicBezTo>
                    <a:pt x="117" y="1083"/>
                    <a:pt x="156" y="1142"/>
                    <a:pt x="195" y="1181"/>
                  </a:cubicBezTo>
                  <a:cubicBezTo>
                    <a:pt x="272" y="1278"/>
                    <a:pt x="389" y="1356"/>
                    <a:pt x="506" y="1395"/>
                  </a:cubicBezTo>
                  <a:cubicBezTo>
                    <a:pt x="564" y="1414"/>
                    <a:pt x="622" y="1433"/>
                    <a:pt x="700" y="1453"/>
                  </a:cubicBezTo>
                  <a:cubicBezTo>
                    <a:pt x="757" y="1481"/>
                    <a:pt x="825" y="1499"/>
                    <a:pt x="895" y="1499"/>
                  </a:cubicBezTo>
                  <a:cubicBezTo>
                    <a:pt x="920" y="1499"/>
                    <a:pt x="947" y="1497"/>
                    <a:pt x="973" y="1492"/>
                  </a:cubicBezTo>
                  <a:cubicBezTo>
                    <a:pt x="1070" y="1492"/>
                    <a:pt x="1148" y="1472"/>
                    <a:pt x="1245" y="1414"/>
                  </a:cubicBezTo>
                  <a:cubicBezTo>
                    <a:pt x="1323" y="1375"/>
                    <a:pt x="1400" y="1317"/>
                    <a:pt x="1439" y="1239"/>
                  </a:cubicBezTo>
                  <a:cubicBezTo>
                    <a:pt x="1517" y="1181"/>
                    <a:pt x="1556" y="1103"/>
                    <a:pt x="1595" y="1006"/>
                  </a:cubicBezTo>
                  <a:cubicBezTo>
                    <a:pt x="1614" y="947"/>
                    <a:pt x="1614" y="889"/>
                    <a:pt x="1634" y="811"/>
                  </a:cubicBezTo>
                  <a:cubicBezTo>
                    <a:pt x="1634" y="694"/>
                    <a:pt x="1614" y="578"/>
                    <a:pt x="1556" y="461"/>
                  </a:cubicBezTo>
                  <a:cubicBezTo>
                    <a:pt x="1517" y="403"/>
                    <a:pt x="1478" y="364"/>
                    <a:pt x="1459" y="305"/>
                  </a:cubicBezTo>
                  <a:cubicBezTo>
                    <a:pt x="1362" y="208"/>
                    <a:pt x="1264" y="150"/>
                    <a:pt x="1148" y="111"/>
                  </a:cubicBezTo>
                  <a:cubicBezTo>
                    <a:pt x="1070" y="72"/>
                    <a:pt x="1011" y="53"/>
                    <a:pt x="953" y="33"/>
                  </a:cubicBezTo>
                  <a:cubicBezTo>
                    <a:pt x="896" y="10"/>
                    <a:pt x="839" y="1"/>
                    <a:pt x="782"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4" name="Google Shape;564;p36"/>
            <p:cNvSpPr/>
            <p:nvPr/>
          </p:nvSpPr>
          <p:spPr>
            <a:xfrm>
              <a:off x="-7016550" y="2213563"/>
              <a:ext cx="50125" cy="47400"/>
            </a:xfrm>
            <a:custGeom>
              <a:avLst/>
              <a:gdLst/>
              <a:ahLst/>
              <a:cxnLst/>
              <a:rect l="l" t="t" r="r" b="b"/>
              <a:pathLst>
                <a:path w="2005" h="1896" extrusionOk="0">
                  <a:moveTo>
                    <a:pt x="1290" y="1"/>
                  </a:moveTo>
                  <a:cubicBezTo>
                    <a:pt x="1238" y="1"/>
                    <a:pt x="1185" y="5"/>
                    <a:pt x="1129" y="13"/>
                  </a:cubicBezTo>
                  <a:lnTo>
                    <a:pt x="954" y="72"/>
                  </a:lnTo>
                  <a:cubicBezTo>
                    <a:pt x="837" y="130"/>
                    <a:pt x="760" y="227"/>
                    <a:pt x="682" y="325"/>
                  </a:cubicBezTo>
                  <a:cubicBezTo>
                    <a:pt x="662" y="363"/>
                    <a:pt x="643" y="383"/>
                    <a:pt x="623" y="402"/>
                  </a:cubicBezTo>
                  <a:cubicBezTo>
                    <a:pt x="623" y="402"/>
                    <a:pt x="623" y="402"/>
                    <a:pt x="623" y="422"/>
                  </a:cubicBezTo>
                  <a:cubicBezTo>
                    <a:pt x="584" y="422"/>
                    <a:pt x="546" y="441"/>
                    <a:pt x="507" y="461"/>
                  </a:cubicBezTo>
                  <a:cubicBezTo>
                    <a:pt x="448" y="500"/>
                    <a:pt x="371" y="558"/>
                    <a:pt x="312" y="597"/>
                  </a:cubicBezTo>
                  <a:cubicBezTo>
                    <a:pt x="293" y="616"/>
                    <a:pt x="273" y="636"/>
                    <a:pt x="254" y="636"/>
                  </a:cubicBezTo>
                  <a:cubicBezTo>
                    <a:pt x="215" y="694"/>
                    <a:pt x="176" y="733"/>
                    <a:pt x="137" y="791"/>
                  </a:cubicBezTo>
                  <a:cubicBezTo>
                    <a:pt x="79" y="869"/>
                    <a:pt x="40" y="947"/>
                    <a:pt x="40" y="1044"/>
                  </a:cubicBezTo>
                  <a:cubicBezTo>
                    <a:pt x="20" y="1103"/>
                    <a:pt x="1" y="1180"/>
                    <a:pt x="20" y="1239"/>
                  </a:cubicBezTo>
                  <a:cubicBezTo>
                    <a:pt x="20" y="1336"/>
                    <a:pt x="40" y="1414"/>
                    <a:pt x="98" y="1492"/>
                  </a:cubicBezTo>
                  <a:cubicBezTo>
                    <a:pt x="118" y="1550"/>
                    <a:pt x="157" y="1608"/>
                    <a:pt x="195" y="1647"/>
                  </a:cubicBezTo>
                  <a:cubicBezTo>
                    <a:pt x="234" y="1686"/>
                    <a:pt x="293" y="1725"/>
                    <a:pt x="332" y="1764"/>
                  </a:cubicBezTo>
                  <a:cubicBezTo>
                    <a:pt x="409" y="1822"/>
                    <a:pt x="507" y="1861"/>
                    <a:pt x="604" y="1881"/>
                  </a:cubicBezTo>
                  <a:cubicBezTo>
                    <a:pt x="643" y="1890"/>
                    <a:pt x="687" y="1895"/>
                    <a:pt x="733" y="1895"/>
                  </a:cubicBezTo>
                  <a:cubicBezTo>
                    <a:pt x="779" y="1895"/>
                    <a:pt x="828" y="1890"/>
                    <a:pt x="876" y="1881"/>
                  </a:cubicBezTo>
                  <a:cubicBezTo>
                    <a:pt x="993" y="1842"/>
                    <a:pt x="1110" y="1803"/>
                    <a:pt x="1207" y="1744"/>
                  </a:cubicBezTo>
                  <a:cubicBezTo>
                    <a:pt x="1246" y="1725"/>
                    <a:pt x="1265" y="1725"/>
                    <a:pt x="1285" y="1705"/>
                  </a:cubicBezTo>
                  <a:cubicBezTo>
                    <a:pt x="1324" y="1686"/>
                    <a:pt x="1362" y="1686"/>
                    <a:pt x="1401" y="1667"/>
                  </a:cubicBezTo>
                  <a:cubicBezTo>
                    <a:pt x="1499" y="1647"/>
                    <a:pt x="1576" y="1608"/>
                    <a:pt x="1635" y="1530"/>
                  </a:cubicBezTo>
                  <a:cubicBezTo>
                    <a:pt x="1713" y="1472"/>
                    <a:pt x="1771" y="1394"/>
                    <a:pt x="1810" y="1316"/>
                  </a:cubicBezTo>
                  <a:cubicBezTo>
                    <a:pt x="1849" y="1258"/>
                    <a:pt x="1868" y="1180"/>
                    <a:pt x="1868" y="1103"/>
                  </a:cubicBezTo>
                  <a:cubicBezTo>
                    <a:pt x="1926" y="1025"/>
                    <a:pt x="1965" y="947"/>
                    <a:pt x="1965" y="850"/>
                  </a:cubicBezTo>
                  <a:cubicBezTo>
                    <a:pt x="2004" y="752"/>
                    <a:pt x="2004" y="675"/>
                    <a:pt x="1985" y="577"/>
                  </a:cubicBezTo>
                  <a:cubicBezTo>
                    <a:pt x="1965" y="480"/>
                    <a:pt x="1926" y="402"/>
                    <a:pt x="1868" y="325"/>
                  </a:cubicBezTo>
                  <a:cubicBezTo>
                    <a:pt x="1810" y="247"/>
                    <a:pt x="1751" y="169"/>
                    <a:pt x="1674" y="130"/>
                  </a:cubicBezTo>
                  <a:cubicBezTo>
                    <a:pt x="1615" y="91"/>
                    <a:pt x="1557" y="72"/>
                    <a:pt x="1499" y="33"/>
                  </a:cubicBezTo>
                  <a:cubicBezTo>
                    <a:pt x="1430" y="10"/>
                    <a:pt x="1362" y="1"/>
                    <a:pt x="1290"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5" name="Google Shape;565;p36"/>
            <p:cNvSpPr/>
            <p:nvPr/>
          </p:nvSpPr>
          <p:spPr>
            <a:xfrm>
              <a:off x="-7099200" y="2138638"/>
              <a:ext cx="49625" cy="45125"/>
            </a:xfrm>
            <a:custGeom>
              <a:avLst/>
              <a:gdLst/>
              <a:ahLst/>
              <a:cxnLst/>
              <a:rect l="l" t="t" r="r" b="b"/>
              <a:pathLst>
                <a:path w="1985" h="1805" extrusionOk="0">
                  <a:moveTo>
                    <a:pt x="1253" y="1"/>
                  </a:moveTo>
                  <a:cubicBezTo>
                    <a:pt x="1206" y="1"/>
                    <a:pt x="1158" y="5"/>
                    <a:pt x="1109" y="15"/>
                  </a:cubicBezTo>
                  <a:cubicBezTo>
                    <a:pt x="1051" y="35"/>
                    <a:pt x="993" y="54"/>
                    <a:pt x="934" y="74"/>
                  </a:cubicBezTo>
                  <a:cubicBezTo>
                    <a:pt x="934" y="93"/>
                    <a:pt x="934" y="93"/>
                    <a:pt x="934" y="93"/>
                  </a:cubicBezTo>
                  <a:lnTo>
                    <a:pt x="915" y="93"/>
                  </a:lnTo>
                  <a:cubicBezTo>
                    <a:pt x="895" y="93"/>
                    <a:pt x="876" y="93"/>
                    <a:pt x="856" y="112"/>
                  </a:cubicBezTo>
                  <a:cubicBezTo>
                    <a:pt x="779" y="132"/>
                    <a:pt x="701" y="151"/>
                    <a:pt x="623" y="190"/>
                  </a:cubicBezTo>
                  <a:cubicBezTo>
                    <a:pt x="565" y="210"/>
                    <a:pt x="526" y="249"/>
                    <a:pt x="487" y="268"/>
                  </a:cubicBezTo>
                  <a:cubicBezTo>
                    <a:pt x="448" y="307"/>
                    <a:pt x="390" y="326"/>
                    <a:pt x="370" y="365"/>
                  </a:cubicBezTo>
                  <a:cubicBezTo>
                    <a:pt x="351" y="365"/>
                    <a:pt x="351" y="385"/>
                    <a:pt x="331" y="385"/>
                  </a:cubicBezTo>
                  <a:cubicBezTo>
                    <a:pt x="292" y="443"/>
                    <a:pt x="234" y="482"/>
                    <a:pt x="195" y="540"/>
                  </a:cubicBezTo>
                  <a:cubicBezTo>
                    <a:pt x="176" y="560"/>
                    <a:pt x="176" y="579"/>
                    <a:pt x="156" y="599"/>
                  </a:cubicBezTo>
                  <a:cubicBezTo>
                    <a:pt x="117" y="657"/>
                    <a:pt x="98" y="735"/>
                    <a:pt x="59" y="793"/>
                  </a:cubicBezTo>
                  <a:cubicBezTo>
                    <a:pt x="59" y="813"/>
                    <a:pt x="59" y="813"/>
                    <a:pt x="39" y="832"/>
                  </a:cubicBezTo>
                  <a:cubicBezTo>
                    <a:pt x="39" y="890"/>
                    <a:pt x="20" y="949"/>
                    <a:pt x="20" y="1027"/>
                  </a:cubicBezTo>
                  <a:cubicBezTo>
                    <a:pt x="1" y="1104"/>
                    <a:pt x="20" y="1202"/>
                    <a:pt x="59" y="1279"/>
                  </a:cubicBezTo>
                  <a:cubicBezTo>
                    <a:pt x="78" y="1357"/>
                    <a:pt x="98" y="1396"/>
                    <a:pt x="137" y="1454"/>
                  </a:cubicBezTo>
                  <a:cubicBezTo>
                    <a:pt x="176" y="1532"/>
                    <a:pt x="253" y="1591"/>
                    <a:pt x="331" y="1649"/>
                  </a:cubicBezTo>
                  <a:cubicBezTo>
                    <a:pt x="409" y="1688"/>
                    <a:pt x="487" y="1746"/>
                    <a:pt x="565" y="1766"/>
                  </a:cubicBezTo>
                  <a:cubicBezTo>
                    <a:pt x="604" y="1785"/>
                    <a:pt x="662" y="1785"/>
                    <a:pt x="701" y="1785"/>
                  </a:cubicBezTo>
                  <a:cubicBezTo>
                    <a:pt x="740" y="1805"/>
                    <a:pt x="779" y="1805"/>
                    <a:pt x="817" y="1805"/>
                  </a:cubicBezTo>
                  <a:lnTo>
                    <a:pt x="856" y="1805"/>
                  </a:lnTo>
                  <a:cubicBezTo>
                    <a:pt x="934" y="1805"/>
                    <a:pt x="1012" y="1805"/>
                    <a:pt x="1090" y="1785"/>
                  </a:cubicBezTo>
                  <a:lnTo>
                    <a:pt x="1129" y="1785"/>
                  </a:lnTo>
                  <a:cubicBezTo>
                    <a:pt x="1187" y="1766"/>
                    <a:pt x="1265" y="1746"/>
                    <a:pt x="1323" y="1707"/>
                  </a:cubicBezTo>
                  <a:cubicBezTo>
                    <a:pt x="1343" y="1707"/>
                    <a:pt x="1381" y="1688"/>
                    <a:pt x="1401" y="1688"/>
                  </a:cubicBezTo>
                  <a:cubicBezTo>
                    <a:pt x="1459" y="1649"/>
                    <a:pt x="1518" y="1610"/>
                    <a:pt x="1576" y="1552"/>
                  </a:cubicBezTo>
                  <a:cubicBezTo>
                    <a:pt x="1595" y="1552"/>
                    <a:pt x="1595" y="1552"/>
                    <a:pt x="1615" y="1532"/>
                  </a:cubicBezTo>
                  <a:cubicBezTo>
                    <a:pt x="1615" y="1532"/>
                    <a:pt x="1634" y="1513"/>
                    <a:pt x="1634" y="1513"/>
                  </a:cubicBezTo>
                  <a:cubicBezTo>
                    <a:pt x="1693" y="1454"/>
                    <a:pt x="1732" y="1396"/>
                    <a:pt x="1790" y="1338"/>
                  </a:cubicBezTo>
                  <a:cubicBezTo>
                    <a:pt x="1829" y="1299"/>
                    <a:pt x="1848" y="1240"/>
                    <a:pt x="1868" y="1182"/>
                  </a:cubicBezTo>
                  <a:cubicBezTo>
                    <a:pt x="1887" y="1143"/>
                    <a:pt x="1907" y="1104"/>
                    <a:pt x="1926" y="1065"/>
                  </a:cubicBezTo>
                  <a:cubicBezTo>
                    <a:pt x="1926" y="1065"/>
                    <a:pt x="1926" y="1046"/>
                    <a:pt x="1926" y="1046"/>
                  </a:cubicBezTo>
                  <a:cubicBezTo>
                    <a:pt x="1946" y="988"/>
                    <a:pt x="1965" y="910"/>
                    <a:pt x="1965" y="832"/>
                  </a:cubicBezTo>
                  <a:cubicBezTo>
                    <a:pt x="1965" y="832"/>
                    <a:pt x="1965" y="813"/>
                    <a:pt x="1984" y="793"/>
                  </a:cubicBezTo>
                  <a:cubicBezTo>
                    <a:pt x="1984" y="793"/>
                    <a:pt x="1984" y="774"/>
                    <a:pt x="1984" y="774"/>
                  </a:cubicBezTo>
                  <a:cubicBezTo>
                    <a:pt x="1965" y="715"/>
                    <a:pt x="1965" y="638"/>
                    <a:pt x="1965" y="579"/>
                  </a:cubicBezTo>
                  <a:cubicBezTo>
                    <a:pt x="1946" y="482"/>
                    <a:pt x="1907" y="404"/>
                    <a:pt x="1848" y="326"/>
                  </a:cubicBezTo>
                  <a:cubicBezTo>
                    <a:pt x="1809" y="249"/>
                    <a:pt x="1732" y="171"/>
                    <a:pt x="1654" y="132"/>
                  </a:cubicBezTo>
                  <a:cubicBezTo>
                    <a:pt x="1576" y="74"/>
                    <a:pt x="1479" y="35"/>
                    <a:pt x="1381" y="15"/>
                  </a:cubicBezTo>
                  <a:cubicBezTo>
                    <a:pt x="1343" y="5"/>
                    <a:pt x="1299" y="1"/>
                    <a:pt x="1253"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6" name="Google Shape;566;p36"/>
            <p:cNvSpPr/>
            <p:nvPr/>
          </p:nvSpPr>
          <p:spPr>
            <a:xfrm>
              <a:off x="-7100175" y="2335613"/>
              <a:ext cx="48650" cy="45075"/>
            </a:xfrm>
            <a:custGeom>
              <a:avLst/>
              <a:gdLst/>
              <a:ahLst/>
              <a:cxnLst/>
              <a:rect l="l" t="t" r="r" b="b"/>
              <a:pathLst>
                <a:path w="1946" h="1803" extrusionOk="0">
                  <a:moveTo>
                    <a:pt x="1223" y="0"/>
                  </a:moveTo>
                  <a:cubicBezTo>
                    <a:pt x="1170" y="0"/>
                    <a:pt x="1119" y="5"/>
                    <a:pt x="1070" y="13"/>
                  </a:cubicBezTo>
                  <a:cubicBezTo>
                    <a:pt x="1032" y="13"/>
                    <a:pt x="1012" y="13"/>
                    <a:pt x="993" y="33"/>
                  </a:cubicBezTo>
                  <a:lnTo>
                    <a:pt x="954" y="33"/>
                  </a:lnTo>
                  <a:cubicBezTo>
                    <a:pt x="876" y="71"/>
                    <a:pt x="818" y="91"/>
                    <a:pt x="759" y="110"/>
                  </a:cubicBezTo>
                  <a:cubicBezTo>
                    <a:pt x="720" y="130"/>
                    <a:pt x="701" y="130"/>
                    <a:pt x="681" y="149"/>
                  </a:cubicBezTo>
                  <a:cubicBezTo>
                    <a:pt x="623" y="188"/>
                    <a:pt x="565" y="227"/>
                    <a:pt x="506" y="266"/>
                  </a:cubicBezTo>
                  <a:cubicBezTo>
                    <a:pt x="487" y="266"/>
                    <a:pt x="487" y="285"/>
                    <a:pt x="467" y="285"/>
                  </a:cubicBezTo>
                  <a:cubicBezTo>
                    <a:pt x="448" y="305"/>
                    <a:pt x="429" y="324"/>
                    <a:pt x="409" y="344"/>
                  </a:cubicBezTo>
                  <a:cubicBezTo>
                    <a:pt x="351" y="402"/>
                    <a:pt x="292" y="460"/>
                    <a:pt x="254" y="538"/>
                  </a:cubicBezTo>
                  <a:cubicBezTo>
                    <a:pt x="234" y="558"/>
                    <a:pt x="215" y="577"/>
                    <a:pt x="215" y="597"/>
                  </a:cubicBezTo>
                  <a:cubicBezTo>
                    <a:pt x="176" y="674"/>
                    <a:pt x="117" y="752"/>
                    <a:pt x="98" y="830"/>
                  </a:cubicBezTo>
                  <a:cubicBezTo>
                    <a:pt x="1" y="1063"/>
                    <a:pt x="78" y="1336"/>
                    <a:pt x="234" y="1530"/>
                  </a:cubicBezTo>
                  <a:cubicBezTo>
                    <a:pt x="273" y="1589"/>
                    <a:pt x="331" y="1627"/>
                    <a:pt x="390" y="1666"/>
                  </a:cubicBezTo>
                  <a:lnTo>
                    <a:pt x="409" y="1666"/>
                  </a:lnTo>
                  <a:cubicBezTo>
                    <a:pt x="429" y="1686"/>
                    <a:pt x="545" y="1744"/>
                    <a:pt x="584" y="1764"/>
                  </a:cubicBezTo>
                  <a:cubicBezTo>
                    <a:pt x="643" y="1783"/>
                    <a:pt x="720" y="1802"/>
                    <a:pt x="798" y="1802"/>
                  </a:cubicBezTo>
                  <a:cubicBezTo>
                    <a:pt x="973" y="1802"/>
                    <a:pt x="1032" y="1783"/>
                    <a:pt x="1187" y="1725"/>
                  </a:cubicBezTo>
                  <a:cubicBezTo>
                    <a:pt x="1207" y="1705"/>
                    <a:pt x="1207" y="1705"/>
                    <a:pt x="1207" y="1705"/>
                  </a:cubicBezTo>
                  <a:cubicBezTo>
                    <a:pt x="1265" y="1686"/>
                    <a:pt x="1323" y="1627"/>
                    <a:pt x="1362" y="1608"/>
                  </a:cubicBezTo>
                  <a:cubicBezTo>
                    <a:pt x="1382" y="1608"/>
                    <a:pt x="1382" y="1589"/>
                    <a:pt x="1382" y="1589"/>
                  </a:cubicBezTo>
                  <a:cubicBezTo>
                    <a:pt x="1382" y="1589"/>
                    <a:pt x="1401" y="1589"/>
                    <a:pt x="1401" y="1569"/>
                  </a:cubicBezTo>
                  <a:cubicBezTo>
                    <a:pt x="1440" y="1530"/>
                    <a:pt x="1479" y="1491"/>
                    <a:pt x="1518" y="1433"/>
                  </a:cubicBezTo>
                  <a:lnTo>
                    <a:pt x="1537" y="1433"/>
                  </a:lnTo>
                  <a:cubicBezTo>
                    <a:pt x="1537" y="1414"/>
                    <a:pt x="1537" y="1414"/>
                    <a:pt x="1537" y="1414"/>
                  </a:cubicBezTo>
                  <a:cubicBezTo>
                    <a:pt x="1557" y="1375"/>
                    <a:pt x="1576" y="1355"/>
                    <a:pt x="1576" y="1316"/>
                  </a:cubicBezTo>
                  <a:cubicBezTo>
                    <a:pt x="1596" y="1316"/>
                    <a:pt x="1596" y="1297"/>
                    <a:pt x="1615" y="1297"/>
                  </a:cubicBezTo>
                  <a:cubicBezTo>
                    <a:pt x="1693" y="1258"/>
                    <a:pt x="1751" y="1200"/>
                    <a:pt x="1809" y="1102"/>
                  </a:cubicBezTo>
                  <a:cubicBezTo>
                    <a:pt x="1868" y="1025"/>
                    <a:pt x="1907" y="947"/>
                    <a:pt x="1907" y="849"/>
                  </a:cubicBezTo>
                  <a:cubicBezTo>
                    <a:pt x="1926" y="752"/>
                    <a:pt x="1946" y="655"/>
                    <a:pt x="1907" y="558"/>
                  </a:cubicBezTo>
                  <a:cubicBezTo>
                    <a:pt x="1887" y="499"/>
                    <a:pt x="1868" y="441"/>
                    <a:pt x="1848" y="383"/>
                  </a:cubicBezTo>
                  <a:cubicBezTo>
                    <a:pt x="1790" y="285"/>
                    <a:pt x="1712" y="188"/>
                    <a:pt x="1615" y="110"/>
                  </a:cubicBezTo>
                  <a:cubicBezTo>
                    <a:pt x="1557" y="91"/>
                    <a:pt x="1498" y="71"/>
                    <a:pt x="1440" y="33"/>
                  </a:cubicBezTo>
                  <a:cubicBezTo>
                    <a:pt x="1372" y="10"/>
                    <a:pt x="1297" y="0"/>
                    <a:pt x="1223"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7" name="Google Shape;567;p36"/>
            <p:cNvSpPr/>
            <p:nvPr/>
          </p:nvSpPr>
          <p:spPr>
            <a:xfrm>
              <a:off x="-7134200" y="2451163"/>
              <a:ext cx="41350" cy="43000"/>
            </a:xfrm>
            <a:custGeom>
              <a:avLst/>
              <a:gdLst/>
              <a:ahLst/>
              <a:cxnLst/>
              <a:rect l="l" t="t" r="r" b="b"/>
              <a:pathLst>
                <a:path w="1654" h="1720" extrusionOk="0">
                  <a:moveTo>
                    <a:pt x="759" y="1"/>
                  </a:moveTo>
                  <a:cubicBezTo>
                    <a:pt x="700" y="20"/>
                    <a:pt x="642" y="20"/>
                    <a:pt x="584" y="20"/>
                  </a:cubicBezTo>
                  <a:cubicBezTo>
                    <a:pt x="448" y="40"/>
                    <a:pt x="350" y="98"/>
                    <a:pt x="253" y="176"/>
                  </a:cubicBezTo>
                  <a:cubicBezTo>
                    <a:pt x="214" y="234"/>
                    <a:pt x="175" y="273"/>
                    <a:pt x="136" y="331"/>
                  </a:cubicBezTo>
                  <a:cubicBezTo>
                    <a:pt x="59" y="429"/>
                    <a:pt x="20" y="545"/>
                    <a:pt x="0" y="681"/>
                  </a:cubicBezTo>
                  <a:cubicBezTo>
                    <a:pt x="0" y="701"/>
                    <a:pt x="0" y="701"/>
                    <a:pt x="0" y="720"/>
                  </a:cubicBezTo>
                  <a:cubicBezTo>
                    <a:pt x="20" y="779"/>
                    <a:pt x="20" y="856"/>
                    <a:pt x="20" y="915"/>
                  </a:cubicBezTo>
                  <a:cubicBezTo>
                    <a:pt x="20" y="934"/>
                    <a:pt x="20" y="954"/>
                    <a:pt x="39" y="973"/>
                  </a:cubicBezTo>
                  <a:cubicBezTo>
                    <a:pt x="59" y="1031"/>
                    <a:pt x="78" y="1109"/>
                    <a:pt x="117" y="1187"/>
                  </a:cubicBezTo>
                  <a:cubicBezTo>
                    <a:pt x="117" y="1187"/>
                    <a:pt x="117" y="1207"/>
                    <a:pt x="117" y="1207"/>
                  </a:cubicBezTo>
                  <a:cubicBezTo>
                    <a:pt x="156" y="1265"/>
                    <a:pt x="195" y="1323"/>
                    <a:pt x="234" y="1362"/>
                  </a:cubicBezTo>
                  <a:cubicBezTo>
                    <a:pt x="234" y="1362"/>
                    <a:pt x="234" y="1382"/>
                    <a:pt x="234" y="1382"/>
                  </a:cubicBezTo>
                  <a:cubicBezTo>
                    <a:pt x="253" y="1382"/>
                    <a:pt x="273" y="1401"/>
                    <a:pt x="273" y="1420"/>
                  </a:cubicBezTo>
                  <a:cubicBezTo>
                    <a:pt x="311" y="1459"/>
                    <a:pt x="389" y="1518"/>
                    <a:pt x="448" y="1557"/>
                  </a:cubicBezTo>
                  <a:cubicBezTo>
                    <a:pt x="525" y="1595"/>
                    <a:pt x="603" y="1634"/>
                    <a:pt x="662" y="1673"/>
                  </a:cubicBezTo>
                  <a:lnTo>
                    <a:pt x="700" y="1673"/>
                  </a:lnTo>
                  <a:cubicBezTo>
                    <a:pt x="759" y="1693"/>
                    <a:pt x="817" y="1693"/>
                    <a:pt x="895" y="1712"/>
                  </a:cubicBezTo>
                  <a:lnTo>
                    <a:pt x="914" y="1712"/>
                  </a:lnTo>
                  <a:cubicBezTo>
                    <a:pt x="935" y="1717"/>
                    <a:pt x="957" y="1720"/>
                    <a:pt x="980" y="1720"/>
                  </a:cubicBezTo>
                  <a:cubicBezTo>
                    <a:pt x="1043" y="1720"/>
                    <a:pt x="1110" y="1702"/>
                    <a:pt x="1167" y="1673"/>
                  </a:cubicBezTo>
                  <a:cubicBezTo>
                    <a:pt x="1264" y="1654"/>
                    <a:pt x="1342" y="1595"/>
                    <a:pt x="1420" y="1537"/>
                  </a:cubicBezTo>
                  <a:cubicBezTo>
                    <a:pt x="1498" y="1479"/>
                    <a:pt x="1537" y="1401"/>
                    <a:pt x="1576" y="1304"/>
                  </a:cubicBezTo>
                  <a:cubicBezTo>
                    <a:pt x="1634" y="1226"/>
                    <a:pt x="1653" y="1129"/>
                    <a:pt x="1653" y="1031"/>
                  </a:cubicBezTo>
                  <a:cubicBezTo>
                    <a:pt x="1653" y="973"/>
                    <a:pt x="1653" y="915"/>
                    <a:pt x="1634" y="856"/>
                  </a:cubicBezTo>
                  <a:cubicBezTo>
                    <a:pt x="1615" y="740"/>
                    <a:pt x="1556" y="623"/>
                    <a:pt x="1478" y="526"/>
                  </a:cubicBezTo>
                  <a:cubicBezTo>
                    <a:pt x="1439" y="506"/>
                    <a:pt x="1401" y="467"/>
                    <a:pt x="1381" y="429"/>
                  </a:cubicBezTo>
                  <a:cubicBezTo>
                    <a:pt x="1342" y="370"/>
                    <a:pt x="1303" y="312"/>
                    <a:pt x="1264" y="253"/>
                  </a:cubicBezTo>
                  <a:cubicBezTo>
                    <a:pt x="1206" y="176"/>
                    <a:pt x="1128" y="117"/>
                    <a:pt x="1031" y="78"/>
                  </a:cubicBezTo>
                  <a:cubicBezTo>
                    <a:pt x="953" y="40"/>
                    <a:pt x="856" y="1"/>
                    <a:pt x="7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8" name="Google Shape;568;p36"/>
            <p:cNvSpPr/>
            <p:nvPr/>
          </p:nvSpPr>
          <p:spPr>
            <a:xfrm>
              <a:off x="-6997100" y="2433663"/>
              <a:ext cx="37950" cy="38750"/>
            </a:xfrm>
            <a:custGeom>
              <a:avLst/>
              <a:gdLst/>
              <a:ahLst/>
              <a:cxnLst/>
              <a:rect l="l" t="t" r="r" b="b"/>
              <a:pathLst>
                <a:path w="1518" h="1550" extrusionOk="0">
                  <a:moveTo>
                    <a:pt x="662" y="0"/>
                  </a:moveTo>
                  <a:cubicBezTo>
                    <a:pt x="584" y="0"/>
                    <a:pt x="487" y="20"/>
                    <a:pt x="409" y="78"/>
                  </a:cubicBezTo>
                  <a:cubicBezTo>
                    <a:pt x="351" y="117"/>
                    <a:pt x="312" y="137"/>
                    <a:pt x="254" y="176"/>
                  </a:cubicBezTo>
                  <a:cubicBezTo>
                    <a:pt x="157" y="253"/>
                    <a:pt x="98" y="370"/>
                    <a:pt x="40" y="487"/>
                  </a:cubicBezTo>
                  <a:cubicBezTo>
                    <a:pt x="40" y="545"/>
                    <a:pt x="20" y="623"/>
                    <a:pt x="20" y="681"/>
                  </a:cubicBezTo>
                  <a:cubicBezTo>
                    <a:pt x="1" y="798"/>
                    <a:pt x="40" y="915"/>
                    <a:pt x="98" y="1031"/>
                  </a:cubicBezTo>
                  <a:lnTo>
                    <a:pt x="157" y="1167"/>
                  </a:lnTo>
                  <a:cubicBezTo>
                    <a:pt x="195" y="1245"/>
                    <a:pt x="254" y="1323"/>
                    <a:pt x="332" y="1381"/>
                  </a:cubicBezTo>
                  <a:cubicBezTo>
                    <a:pt x="390" y="1440"/>
                    <a:pt x="468" y="1498"/>
                    <a:pt x="565" y="1518"/>
                  </a:cubicBezTo>
                  <a:cubicBezTo>
                    <a:pt x="622" y="1540"/>
                    <a:pt x="679" y="1550"/>
                    <a:pt x="732" y="1550"/>
                  </a:cubicBezTo>
                  <a:cubicBezTo>
                    <a:pt x="769" y="1550"/>
                    <a:pt x="805" y="1545"/>
                    <a:pt x="837" y="1537"/>
                  </a:cubicBezTo>
                  <a:cubicBezTo>
                    <a:pt x="935" y="1537"/>
                    <a:pt x="1032" y="1518"/>
                    <a:pt x="1110" y="1479"/>
                  </a:cubicBezTo>
                  <a:cubicBezTo>
                    <a:pt x="1168" y="1440"/>
                    <a:pt x="1207" y="1401"/>
                    <a:pt x="1265" y="1381"/>
                  </a:cubicBezTo>
                  <a:cubicBezTo>
                    <a:pt x="1362" y="1284"/>
                    <a:pt x="1421" y="1187"/>
                    <a:pt x="1460" y="1070"/>
                  </a:cubicBezTo>
                  <a:cubicBezTo>
                    <a:pt x="1479" y="992"/>
                    <a:pt x="1499" y="934"/>
                    <a:pt x="1499" y="876"/>
                  </a:cubicBezTo>
                  <a:cubicBezTo>
                    <a:pt x="1518" y="759"/>
                    <a:pt x="1479" y="623"/>
                    <a:pt x="1421" y="526"/>
                  </a:cubicBezTo>
                  <a:cubicBezTo>
                    <a:pt x="1401" y="467"/>
                    <a:pt x="1382" y="428"/>
                    <a:pt x="1362" y="389"/>
                  </a:cubicBezTo>
                  <a:cubicBezTo>
                    <a:pt x="1324" y="312"/>
                    <a:pt x="1265" y="234"/>
                    <a:pt x="1187" y="176"/>
                  </a:cubicBezTo>
                  <a:cubicBezTo>
                    <a:pt x="1129" y="117"/>
                    <a:pt x="1051" y="59"/>
                    <a:pt x="954" y="39"/>
                  </a:cubicBezTo>
                  <a:cubicBezTo>
                    <a:pt x="857" y="0"/>
                    <a:pt x="759" y="0"/>
                    <a:pt x="662"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9" name="Google Shape;569;p36"/>
            <p:cNvSpPr/>
            <p:nvPr/>
          </p:nvSpPr>
          <p:spPr>
            <a:xfrm>
              <a:off x="-6959650" y="2564913"/>
              <a:ext cx="46225" cy="49375"/>
            </a:xfrm>
            <a:custGeom>
              <a:avLst/>
              <a:gdLst/>
              <a:ahLst/>
              <a:cxnLst/>
              <a:rect l="l" t="t" r="r" b="b"/>
              <a:pathLst>
                <a:path w="1849" h="1975" extrusionOk="0">
                  <a:moveTo>
                    <a:pt x="1069" y="0"/>
                  </a:moveTo>
                  <a:cubicBezTo>
                    <a:pt x="1023" y="0"/>
                    <a:pt x="979" y="6"/>
                    <a:pt x="934" y="21"/>
                  </a:cubicBezTo>
                  <a:lnTo>
                    <a:pt x="856" y="21"/>
                  </a:lnTo>
                  <a:cubicBezTo>
                    <a:pt x="779" y="60"/>
                    <a:pt x="701" y="80"/>
                    <a:pt x="623" y="118"/>
                  </a:cubicBezTo>
                  <a:cubicBezTo>
                    <a:pt x="545" y="157"/>
                    <a:pt x="467" y="216"/>
                    <a:pt x="409" y="255"/>
                  </a:cubicBezTo>
                  <a:cubicBezTo>
                    <a:pt x="390" y="274"/>
                    <a:pt x="370" y="274"/>
                    <a:pt x="351" y="294"/>
                  </a:cubicBezTo>
                  <a:cubicBezTo>
                    <a:pt x="292" y="352"/>
                    <a:pt x="234" y="410"/>
                    <a:pt x="176" y="488"/>
                  </a:cubicBezTo>
                  <a:cubicBezTo>
                    <a:pt x="137" y="546"/>
                    <a:pt x="98" y="644"/>
                    <a:pt x="59" y="721"/>
                  </a:cubicBezTo>
                  <a:cubicBezTo>
                    <a:pt x="59" y="741"/>
                    <a:pt x="39" y="760"/>
                    <a:pt x="39" y="780"/>
                  </a:cubicBezTo>
                  <a:cubicBezTo>
                    <a:pt x="20" y="838"/>
                    <a:pt x="20" y="916"/>
                    <a:pt x="1" y="974"/>
                  </a:cubicBezTo>
                  <a:cubicBezTo>
                    <a:pt x="1" y="974"/>
                    <a:pt x="1" y="994"/>
                    <a:pt x="1" y="994"/>
                  </a:cubicBezTo>
                  <a:cubicBezTo>
                    <a:pt x="1" y="1013"/>
                    <a:pt x="1" y="1013"/>
                    <a:pt x="1" y="1033"/>
                  </a:cubicBezTo>
                  <a:cubicBezTo>
                    <a:pt x="1" y="1110"/>
                    <a:pt x="1" y="1188"/>
                    <a:pt x="20" y="1266"/>
                  </a:cubicBezTo>
                  <a:cubicBezTo>
                    <a:pt x="78" y="1460"/>
                    <a:pt x="98" y="1480"/>
                    <a:pt x="214" y="1636"/>
                  </a:cubicBezTo>
                  <a:cubicBezTo>
                    <a:pt x="214" y="1655"/>
                    <a:pt x="234" y="1655"/>
                    <a:pt x="234" y="1674"/>
                  </a:cubicBezTo>
                  <a:cubicBezTo>
                    <a:pt x="292" y="1713"/>
                    <a:pt x="351" y="1772"/>
                    <a:pt x="409" y="1811"/>
                  </a:cubicBezTo>
                  <a:cubicBezTo>
                    <a:pt x="487" y="1849"/>
                    <a:pt x="545" y="1888"/>
                    <a:pt x="623" y="1927"/>
                  </a:cubicBezTo>
                  <a:cubicBezTo>
                    <a:pt x="701" y="1947"/>
                    <a:pt x="798" y="1966"/>
                    <a:pt x="856" y="1966"/>
                  </a:cubicBezTo>
                  <a:cubicBezTo>
                    <a:pt x="889" y="1973"/>
                    <a:pt x="921" y="1975"/>
                    <a:pt x="954" y="1975"/>
                  </a:cubicBezTo>
                  <a:cubicBezTo>
                    <a:pt x="1018" y="1975"/>
                    <a:pt x="1083" y="1966"/>
                    <a:pt x="1148" y="1966"/>
                  </a:cubicBezTo>
                  <a:cubicBezTo>
                    <a:pt x="1284" y="1927"/>
                    <a:pt x="1440" y="1849"/>
                    <a:pt x="1557" y="1752"/>
                  </a:cubicBezTo>
                  <a:cubicBezTo>
                    <a:pt x="1615" y="1713"/>
                    <a:pt x="1654" y="1655"/>
                    <a:pt x="1693" y="1577"/>
                  </a:cubicBezTo>
                  <a:cubicBezTo>
                    <a:pt x="1790" y="1402"/>
                    <a:pt x="1809" y="1363"/>
                    <a:pt x="1829" y="1169"/>
                  </a:cubicBezTo>
                  <a:cubicBezTo>
                    <a:pt x="1848" y="1072"/>
                    <a:pt x="1829" y="994"/>
                    <a:pt x="1790" y="896"/>
                  </a:cubicBezTo>
                  <a:cubicBezTo>
                    <a:pt x="1790" y="877"/>
                    <a:pt x="1770" y="877"/>
                    <a:pt x="1770" y="858"/>
                  </a:cubicBezTo>
                  <a:cubicBezTo>
                    <a:pt x="1770" y="858"/>
                    <a:pt x="1770" y="838"/>
                    <a:pt x="1770" y="838"/>
                  </a:cubicBezTo>
                  <a:cubicBezTo>
                    <a:pt x="1790" y="760"/>
                    <a:pt x="1790" y="663"/>
                    <a:pt x="1770" y="566"/>
                  </a:cubicBezTo>
                  <a:lnTo>
                    <a:pt x="1712" y="391"/>
                  </a:lnTo>
                  <a:cubicBezTo>
                    <a:pt x="1654" y="274"/>
                    <a:pt x="1576" y="196"/>
                    <a:pt x="1479" y="118"/>
                  </a:cubicBezTo>
                  <a:cubicBezTo>
                    <a:pt x="1420" y="99"/>
                    <a:pt x="1362" y="60"/>
                    <a:pt x="1304" y="41"/>
                  </a:cubicBezTo>
                  <a:cubicBezTo>
                    <a:pt x="1220" y="17"/>
                    <a:pt x="1143" y="0"/>
                    <a:pt x="1069"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0" name="Google Shape;570;p36"/>
            <p:cNvSpPr/>
            <p:nvPr/>
          </p:nvSpPr>
          <p:spPr>
            <a:xfrm>
              <a:off x="-6805175" y="2557463"/>
              <a:ext cx="43100" cy="36375"/>
            </a:xfrm>
            <a:custGeom>
              <a:avLst/>
              <a:gdLst/>
              <a:ahLst/>
              <a:cxnLst/>
              <a:rect l="l" t="t" r="r" b="b"/>
              <a:pathLst>
                <a:path w="1724" h="1455" extrusionOk="0">
                  <a:moveTo>
                    <a:pt x="840" y="1"/>
                  </a:moveTo>
                  <a:cubicBezTo>
                    <a:pt x="574" y="1"/>
                    <a:pt x="312" y="143"/>
                    <a:pt x="201" y="475"/>
                  </a:cubicBezTo>
                  <a:lnTo>
                    <a:pt x="181" y="533"/>
                  </a:lnTo>
                  <a:cubicBezTo>
                    <a:pt x="1" y="1076"/>
                    <a:pt x="456" y="1454"/>
                    <a:pt x="893" y="1454"/>
                  </a:cubicBezTo>
                  <a:cubicBezTo>
                    <a:pt x="1160" y="1454"/>
                    <a:pt x="1420" y="1313"/>
                    <a:pt x="1523" y="981"/>
                  </a:cubicBezTo>
                  <a:lnTo>
                    <a:pt x="1543" y="922"/>
                  </a:lnTo>
                  <a:cubicBezTo>
                    <a:pt x="1724" y="379"/>
                    <a:pt x="1276" y="1"/>
                    <a:pt x="840"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1" name="Google Shape;571;p36"/>
            <p:cNvSpPr/>
            <p:nvPr/>
          </p:nvSpPr>
          <p:spPr>
            <a:xfrm>
              <a:off x="-7085100" y="2575163"/>
              <a:ext cx="42325" cy="42925"/>
            </a:xfrm>
            <a:custGeom>
              <a:avLst/>
              <a:gdLst/>
              <a:ahLst/>
              <a:cxnLst/>
              <a:rect l="l" t="t" r="r" b="b"/>
              <a:pathLst>
                <a:path w="1693" h="1717" extrusionOk="0">
                  <a:moveTo>
                    <a:pt x="565" y="0"/>
                  </a:moveTo>
                  <a:cubicBezTo>
                    <a:pt x="429" y="39"/>
                    <a:pt x="331" y="97"/>
                    <a:pt x="234" y="175"/>
                  </a:cubicBezTo>
                  <a:cubicBezTo>
                    <a:pt x="195" y="214"/>
                    <a:pt x="156" y="273"/>
                    <a:pt x="117" y="311"/>
                  </a:cubicBezTo>
                  <a:cubicBezTo>
                    <a:pt x="40" y="428"/>
                    <a:pt x="1" y="545"/>
                    <a:pt x="1" y="681"/>
                  </a:cubicBezTo>
                  <a:cubicBezTo>
                    <a:pt x="1" y="739"/>
                    <a:pt x="1" y="837"/>
                    <a:pt x="20" y="914"/>
                  </a:cubicBezTo>
                  <a:cubicBezTo>
                    <a:pt x="20" y="914"/>
                    <a:pt x="20" y="934"/>
                    <a:pt x="20" y="934"/>
                  </a:cubicBezTo>
                  <a:cubicBezTo>
                    <a:pt x="40" y="1012"/>
                    <a:pt x="59" y="1070"/>
                    <a:pt x="98" y="1128"/>
                  </a:cubicBezTo>
                  <a:cubicBezTo>
                    <a:pt x="98" y="1148"/>
                    <a:pt x="117" y="1167"/>
                    <a:pt x="117" y="1187"/>
                  </a:cubicBezTo>
                  <a:cubicBezTo>
                    <a:pt x="156" y="1226"/>
                    <a:pt x="215" y="1323"/>
                    <a:pt x="253" y="1381"/>
                  </a:cubicBezTo>
                  <a:cubicBezTo>
                    <a:pt x="312" y="1439"/>
                    <a:pt x="370" y="1478"/>
                    <a:pt x="429" y="1537"/>
                  </a:cubicBezTo>
                  <a:cubicBezTo>
                    <a:pt x="448" y="1537"/>
                    <a:pt x="467" y="1556"/>
                    <a:pt x="487" y="1556"/>
                  </a:cubicBezTo>
                  <a:cubicBezTo>
                    <a:pt x="545" y="1595"/>
                    <a:pt x="623" y="1653"/>
                    <a:pt x="701" y="1673"/>
                  </a:cubicBezTo>
                  <a:lnTo>
                    <a:pt x="740" y="1673"/>
                  </a:lnTo>
                  <a:cubicBezTo>
                    <a:pt x="759" y="1692"/>
                    <a:pt x="798" y="1692"/>
                    <a:pt x="837" y="1692"/>
                  </a:cubicBezTo>
                  <a:cubicBezTo>
                    <a:pt x="876" y="1712"/>
                    <a:pt x="915" y="1712"/>
                    <a:pt x="954" y="1712"/>
                  </a:cubicBezTo>
                  <a:cubicBezTo>
                    <a:pt x="974" y="1715"/>
                    <a:pt x="995" y="1717"/>
                    <a:pt x="1016" y="1717"/>
                  </a:cubicBezTo>
                  <a:cubicBezTo>
                    <a:pt x="1112" y="1717"/>
                    <a:pt x="1208" y="1682"/>
                    <a:pt x="1304" y="1634"/>
                  </a:cubicBezTo>
                  <a:cubicBezTo>
                    <a:pt x="1420" y="1595"/>
                    <a:pt x="1498" y="1498"/>
                    <a:pt x="1576" y="1401"/>
                  </a:cubicBezTo>
                  <a:cubicBezTo>
                    <a:pt x="1654" y="1284"/>
                    <a:pt x="1693" y="1167"/>
                    <a:pt x="1693" y="1050"/>
                  </a:cubicBezTo>
                  <a:cubicBezTo>
                    <a:pt x="1693" y="914"/>
                    <a:pt x="1673" y="798"/>
                    <a:pt x="1615" y="681"/>
                  </a:cubicBezTo>
                  <a:cubicBezTo>
                    <a:pt x="1595" y="603"/>
                    <a:pt x="1557" y="525"/>
                    <a:pt x="1518" y="448"/>
                  </a:cubicBezTo>
                  <a:cubicBezTo>
                    <a:pt x="1479" y="370"/>
                    <a:pt x="1420" y="292"/>
                    <a:pt x="1343" y="234"/>
                  </a:cubicBezTo>
                  <a:cubicBezTo>
                    <a:pt x="1284" y="175"/>
                    <a:pt x="1206" y="117"/>
                    <a:pt x="1109" y="97"/>
                  </a:cubicBezTo>
                  <a:cubicBezTo>
                    <a:pt x="1070" y="78"/>
                    <a:pt x="1051" y="78"/>
                    <a:pt x="1012" y="78"/>
                  </a:cubicBezTo>
                  <a:cubicBezTo>
                    <a:pt x="934" y="20"/>
                    <a:pt x="837" y="0"/>
                    <a:pt x="740"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2" name="Google Shape;572;p36"/>
            <p:cNvSpPr/>
            <p:nvPr/>
          </p:nvSpPr>
          <p:spPr>
            <a:xfrm>
              <a:off x="-7187850" y="2269613"/>
              <a:ext cx="43125" cy="34925"/>
            </a:xfrm>
            <a:custGeom>
              <a:avLst/>
              <a:gdLst/>
              <a:ahLst/>
              <a:cxnLst/>
              <a:rect l="l" t="t" r="r" b="b"/>
              <a:pathLst>
                <a:path w="1725" h="1397" extrusionOk="0">
                  <a:moveTo>
                    <a:pt x="828" y="1"/>
                  </a:moveTo>
                  <a:cubicBezTo>
                    <a:pt x="558" y="1"/>
                    <a:pt x="293" y="143"/>
                    <a:pt x="182" y="475"/>
                  </a:cubicBezTo>
                  <a:cubicBezTo>
                    <a:pt x="1" y="1018"/>
                    <a:pt x="456" y="1396"/>
                    <a:pt x="898" y="1396"/>
                  </a:cubicBezTo>
                  <a:cubicBezTo>
                    <a:pt x="1168" y="1396"/>
                    <a:pt x="1433" y="1254"/>
                    <a:pt x="1543" y="922"/>
                  </a:cubicBezTo>
                  <a:cubicBezTo>
                    <a:pt x="1724" y="379"/>
                    <a:pt x="1269" y="1"/>
                    <a:pt x="828"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3" name="Google Shape;573;p36"/>
            <p:cNvSpPr/>
            <p:nvPr/>
          </p:nvSpPr>
          <p:spPr>
            <a:xfrm>
              <a:off x="-7278125" y="2457488"/>
              <a:ext cx="47175" cy="44275"/>
            </a:xfrm>
            <a:custGeom>
              <a:avLst/>
              <a:gdLst/>
              <a:ahLst/>
              <a:cxnLst/>
              <a:rect l="l" t="t" r="r" b="b"/>
              <a:pathLst>
                <a:path w="1887" h="1771" extrusionOk="0">
                  <a:moveTo>
                    <a:pt x="1187" y="0"/>
                  </a:moveTo>
                  <a:cubicBezTo>
                    <a:pt x="1070" y="0"/>
                    <a:pt x="934" y="20"/>
                    <a:pt x="837" y="78"/>
                  </a:cubicBezTo>
                  <a:cubicBezTo>
                    <a:pt x="778" y="98"/>
                    <a:pt x="739" y="117"/>
                    <a:pt x="700" y="137"/>
                  </a:cubicBezTo>
                  <a:cubicBezTo>
                    <a:pt x="603" y="195"/>
                    <a:pt x="525" y="253"/>
                    <a:pt x="428" y="312"/>
                  </a:cubicBezTo>
                  <a:cubicBezTo>
                    <a:pt x="389" y="351"/>
                    <a:pt x="370" y="370"/>
                    <a:pt x="331" y="409"/>
                  </a:cubicBezTo>
                  <a:cubicBezTo>
                    <a:pt x="253" y="487"/>
                    <a:pt x="175" y="565"/>
                    <a:pt x="117" y="662"/>
                  </a:cubicBezTo>
                  <a:cubicBezTo>
                    <a:pt x="39" y="759"/>
                    <a:pt x="0" y="895"/>
                    <a:pt x="0" y="1012"/>
                  </a:cubicBezTo>
                  <a:cubicBezTo>
                    <a:pt x="0" y="1109"/>
                    <a:pt x="0" y="1206"/>
                    <a:pt x="39" y="1284"/>
                  </a:cubicBezTo>
                  <a:cubicBezTo>
                    <a:pt x="78" y="1381"/>
                    <a:pt x="117" y="1459"/>
                    <a:pt x="175" y="1518"/>
                  </a:cubicBezTo>
                  <a:cubicBezTo>
                    <a:pt x="273" y="1615"/>
                    <a:pt x="370" y="1693"/>
                    <a:pt x="486" y="1731"/>
                  </a:cubicBezTo>
                  <a:cubicBezTo>
                    <a:pt x="564" y="1751"/>
                    <a:pt x="661" y="1770"/>
                    <a:pt x="739" y="1770"/>
                  </a:cubicBezTo>
                  <a:cubicBezTo>
                    <a:pt x="837" y="1770"/>
                    <a:pt x="914" y="1770"/>
                    <a:pt x="992" y="1751"/>
                  </a:cubicBezTo>
                  <a:cubicBezTo>
                    <a:pt x="1031" y="1751"/>
                    <a:pt x="1050" y="1751"/>
                    <a:pt x="1070" y="1731"/>
                  </a:cubicBezTo>
                  <a:cubicBezTo>
                    <a:pt x="1148" y="1712"/>
                    <a:pt x="1226" y="1693"/>
                    <a:pt x="1303" y="1654"/>
                  </a:cubicBezTo>
                  <a:cubicBezTo>
                    <a:pt x="1381" y="1615"/>
                    <a:pt x="1439" y="1556"/>
                    <a:pt x="1517" y="1518"/>
                  </a:cubicBezTo>
                  <a:cubicBezTo>
                    <a:pt x="1537" y="1498"/>
                    <a:pt x="1556" y="1479"/>
                    <a:pt x="1576" y="1459"/>
                  </a:cubicBezTo>
                  <a:cubicBezTo>
                    <a:pt x="1615" y="1420"/>
                    <a:pt x="1673" y="1362"/>
                    <a:pt x="1712" y="1304"/>
                  </a:cubicBezTo>
                  <a:cubicBezTo>
                    <a:pt x="1712" y="1284"/>
                    <a:pt x="1731" y="1284"/>
                    <a:pt x="1731" y="1265"/>
                  </a:cubicBezTo>
                  <a:cubicBezTo>
                    <a:pt x="1770" y="1206"/>
                    <a:pt x="1809" y="1129"/>
                    <a:pt x="1848" y="1031"/>
                  </a:cubicBezTo>
                  <a:cubicBezTo>
                    <a:pt x="1887" y="954"/>
                    <a:pt x="1887" y="856"/>
                    <a:pt x="1867" y="759"/>
                  </a:cubicBezTo>
                  <a:cubicBezTo>
                    <a:pt x="1887" y="701"/>
                    <a:pt x="1867" y="642"/>
                    <a:pt x="1848" y="584"/>
                  </a:cubicBezTo>
                  <a:cubicBezTo>
                    <a:pt x="1848" y="526"/>
                    <a:pt x="1828" y="448"/>
                    <a:pt x="1790" y="389"/>
                  </a:cubicBezTo>
                  <a:cubicBezTo>
                    <a:pt x="1751" y="331"/>
                    <a:pt x="1712" y="292"/>
                    <a:pt x="1692" y="234"/>
                  </a:cubicBezTo>
                  <a:cubicBezTo>
                    <a:pt x="1595" y="137"/>
                    <a:pt x="1498" y="78"/>
                    <a:pt x="1381" y="39"/>
                  </a:cubicBezTo>
                  <a:cubicBezTo>
                    <a:pt x="1303" y="20"/>
                    <a:pt x="1245" y="0"/>
                    <a:pt x="1187"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4" name="Google Shape;574;p36"/>
            <p:cNvSpPr/>
            <p:nvPr/>
          </p:nvSpPr>
          <p:spPr>
            <a:xfrm>
              <a:off x="-7241675" y="2368513"/>
              <a:ext cx="37000" cy="38425"/>
            </a:xfrm>
            <a:custGeom>
              <a:avLst/>
              <a:gdLst/>
              <a:ahLst/>
              <a:cxnLst/>
              <a:rect l="l" t="t" r="r" b="b"/>
              <a:pathLst>
                <a:path w="1480" h="1537" extrusionOk="0">
                  <a:moveTo>
                    <a:pt x="798" y="0"/>
                  </a:moveTo>
                  <a:cubicBezTo>
                    <a:pt x="662" y="0"/>
                    <a:pt x="546" y="20"/>
                    <a:pt x="429" y="78"/>
                  </a:cubicBezTo>
                  <a:cubicBezTo>
                    <a:pt x="390" y="117"/>
                    <a:pt x="332" y="156"/>
                    <a:pt x="273" y="175"/>
                  </a:cubicBezTo>
                  <a:cubicBezTo>
                    <a:pt x="176" y="273"/>
                    <a:pt x="118" y="370"/>
                    <a:pt x="79" y="486"/>
                  </a:cubicBezTo>
                  <a:lnTo>
                    <a:pt x="40" y="584"/>
                  </a:lnTo>
                  <a:cubicBezTo>
                    <a:pt x="1" y="681"/>
                    <a:pt x="1" y="778"/>
                    <a:pt x="20" y="875"/>
                  </a:cubicBezTo>
                  <a:cubicBezTo>
                    <a:pt x="20" y="973"/>
                    <a:pt x="40" y="1051"/>
                    <a:pt x="79" y="1128"/>
                  </a:cubicBezTo>
                  <a:cubicBezTo>
                    <a:pt x="118" y="1226"/>
                    <a:pt x="176" y="1284"/>
                    <a:pt x="254" y="1342"/>
                  </a:cubicBezTo>
                  <a:cubicBezTo>
                    <a:pt x="332" y="1420"/>
                    <a:pt x="409" y="1459"/>
                    <a:pt x="507" y="1498"/>
                  </a:cubicBezTo>
                  <a:cubicBezTo>
                    <a:pt x="565" y="1498"/>
                    <a:pt x="623" y="1517"/>
                    <a:pt x="682" y="1537"/>
                  </a:cubicBezTo>
                  <a:cubicBezTo>
                    <a:pt x="818" y="1537"/>
                    <a:pt x="934" y="1517"/>
                    <a:pt x="1051" y="1459"/>
                  </a:cubicBezTo>
                  <a:cubicBezTo>
                    <a:pt x="1090" y="1420"/>
                    <a:pt x="1148" y="1381"/>
                    <a:pt x="1187" y="1342"/>
                  </a:cubicBezTo>
                  <a:cubicBezTo>
                    <a:pt x="1285" y="1264"/>
                    <a:pt x="1362" y="1167"/>
                    <a:pt x="1401" y="1031"/>
                  </a:cubicBezTo>
                  <a:lnTo>
                    <a:pt x="1440" y="953"/>
                  </a:lnTo>
                  <a:cubicBezTo>
                    <a:pt x="1460" y="856"/>
                    <a:pt x="1479" y="759"/>
                    <a:pt x="1460" y="662"/>
                  </a:cubicBezTo>
                  <a:cubicBezTo>
                    <a:pt x="1460" y="564"/>
                    <a:pt x="1440" y="486"/>
                    <a:pt x="1382" y="409"/>
                  </a:cubicBezTo>
                  <a:cubicBezTo>
                    <a:pt x="1343" y="311"/>
                    <a:pt x="1285" y="234"/>
                    <a:pt x="1226" y="195"/>
                  </a:cubicBezTo>
                  <a:cubicBezTo>
                    <a:pt x="1148" y="117"/>
                    <a:pt x="1071" y="78"/>
                    <a:pt x="973" y="39"/>
                  </a:cubicBezTo>
                  <a:cubicBezTo>
                    <a:pt x="915" y="39"/>
                    <a:pt x="857" y="20"/>
                    <a:pt x="798"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5" name="Google Shape;575;p36"/>
            <p:cNvSpPr/>
            <p:nvPr/>
          </p:nvSpPr>
          <p:spPr>
            <a:xfrm>
              <a:off x="-7226100" y="2580188"/>
              <a:ext cx="56425" cy="51500"/>
            </a:xfrm>
            <a:custGeom>
              <a:avLst/>
              <a:gdLst/>
              <a:ahLst/>
              <a:cxnLst/>
              <a:rect l="l" t="t" r="r" b="b"/>
              <a:pathLst>
                <a:path w="2257" h="2060" extrusionOk="0">
                  <a:moveTo>
                    <a:pt x="1520" y="1"/>
                  </a:moveTo>
                  <a:cubicBezTo>
                    <a:pt x="1423" y="1"/>
                    <a:pt x="1329" y="19"/>
                    <a:pt x="1245" y="72"/>
                  </a:cubicBezTo>
                  <a:cubicBezTo>
                    <a:pt x="1148" y="72"/>
                    <a:pt x="1031" y="72"/>
                    <a:pt x="934" y="91"/>
                  </a:cubicBezTo>
                  <a:cubicBezTo>
                    <a:pt x="895" y="91"/>
                    <a:pt x="856" y="110"/>
                    <a:pt x="817" y="110"/>
                  </a:cubicBezTo>
                  <a:cubicBezTo>
                    <a:pt x="739" y="149"/>
                    <a:pt x="623" y="169"/>
                    <a:pt x="545" y="227"/>
                  </a:cubicBezTo>
                  <a:cubicBezTo>
                    <a:pt x="389" y="305"/>
                    <a:pt x="234" y="422"/>
                    <a:pt x="156" y="597"/>
                  </a:cubicBezTo>
                  <a:cubicBezTo>
                    <a:pt x="117" y="674"/>
                    <a:pt x="59" y="752"/>
                    <a:pt x="39" y="830"/>
                  </a:cubicBezTo>
                  <a:cubicBezTo>
                    <a:pt x="20" y="908"/>
                    <a:pt x="20" y="986"/>
                    <a:pt x="0" y="1044"/>
                  </a:cubicBezTo>
                  <a:cubicBezTo>
                    <a:pt x="0" y="1063"/>
                    <a:pt x="0" y="1083"/>
                    <a:pt x="0" y="1102"/>
                  </a:cubicBezTo>
                  <a:cubicBezTo>
                    <a:pt x="0" y="1180"/>
                    <a:pt x="0" y="1258"/>
                    <a:pt x="20" y="1316"/>
                  </a:cubicBezTo>
                  <a:cubicBezTo>
                    <a:pt x="20" y="1336"/>
                    <a:pt x="20" y="1355"/>
                    <a:pt x="39" y="1355"/>
                  </a:cubicBezTo>
                  <a:cubicBezTo>
                    <a:pt x="78" y="1530"/>
                    <a:pt x="117" y="1608"/>
                    <a:pt x="214" y="1744"/>
                  </a:cubicBezTo>
                  <a:cubicBezTo>
                    <a:pt x="234" y="1764"/>
                    <a:pt x="234" y="1764"/>
                    <a:pt x="253" y="1783"/>
                  </a:cubicBezTo>
                  <a:cubicBezTo>
                    <a:pt x="292" y="1822"/>
                    <a:pt x="350" y="1880"/>
                    <a:pt x="409" y="1919"/>
                  </a:cubicBezTo>
                  <a:cubicBezTo>
                    <a:pt x="448" y="1939"/>
                    <a:pt x="487" y="1958"/>
                    <a:pt x="506" y="1958"/>
                  </a:cubicBezTo>
                  <a:cubicBezTo>
                    <a:pt x="545" y="1978"/>
                    <a:pt x="584" y="1997"/>
                    <a:pt x="623" y="2016"/>
                  </a:cubicBezTo>
                  <a:cubicBezTo>
                    <a:pt x="681" y="2036"/>
                    <a:pt x="759" y="2055"/>
                    <a:pt x="837" y="2055"/>
                  </a:cubicBezTo>
                  <a:cubicBezTo>
                    <a:pt x="864" y="2058"/>
                    <a:pt x="892" y="2059"/>
                    <a:pt x="919" y="2059"/>
                  </a:cubicBezTo>
                  <a:cubicBezTo>
                    <a:pt x="1100" y="2059"/>
                    <a:pt x="1268" y="2004"/>
                    <a:pt x="1420" y="1919"/>
                  </a:cubicBezTo>
                  <a:cubicBezTo>
                    <a:pt x="1537" y="1861"/>
                    <a:pt x="1653" y="1783"/>
                    <a:pt x="1751" y="1686"/>
                  </a:cubicBezTo>
                  <a:cubicBezTo>
                    <a:pt x="1829" y="1627"/>
                    <a:pt x="1887" y="1550"/>
                    <a:pt x="1965" y="1472"/>
                  </a:cubicBezTo>
                  <a:cubicBezTo>
                    <a:pt x="1984" y="1433"/>
                    <a:pt x="2023" y="1394"/>
                    <a:pt x="2042" y="1355"/>
                  </a:cubicBezTo>
                  <a:cubicBezTo>
                    <a:pt x="2120" y="1219"/>
                    <a:pt x="2179" y="1083"/>
                    <a:pt x="2218" y="927"/>
                  </a:cubicBezTo>
                  <a:cubicBezTo>
                    <a:pt x="2256" y="849"/>
                    <a:pt x="2256" y="752"/>
                    <a:pt x="2256" y="655"/>
                  </a:cubicBezTo>
                  <a:cubicBezTo>
                    <a:pt x="2256" y="558"/>
                    <a:pt x="2218" y="480"/>
                    <a:pt x="2179" y="383"/>
                  </a:cubicBezTo>
                  <a:cubicBezTo>
                    <a:pt x="2140" y="305"/>
                    <a:pt x="2081" y="227"/>
                    <a:pt x="2004" y="169"/>
                  </a:cubicBezTo>
                  <a:cubicBezTo>
                    <a:pt x="1945" y="110"/>
                    <a:pt x="1867" y="52"/>
                    <a:pt x="1770" y="33"/>
                  </a:cubicBezTo>
                  <a:cubicBezTo>
                    <a:pt x="1689" y="15"/>
                    <a:pt x="1604" y="1"/>
                    <a:pt x="1520"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6" name="Google Shape;576;p36"/>
            <p:cNvSpPr/>
            <p:nvPr/>
          </p:nvSpPr>
          <p:spPr>
            <a:xfrm>
              <a:off x="-6881375" y="2678438"/>
              <a:ext cx="54000" cy="48450"/>
            </a:xfrm>
            <a:custGeom>
              <a:avLst/>
              <a:gdLst/>
              <a:ahLst/>
              <a:cxnLst/>
              <a:rect l="l" t="t" r="r" b="b"/>
              <a:pathLst>
                <a:path w="2160" h="1938" extrusionOk="0">
                  <a:moveTo>
                    <a:pt x="1252" y="0"/>
                  </a:moveTo>
                  <a:cubicBezTo>
                    <a:pt x="1207" y="0"/>
                    <a:pt x="1159" y="5"/>
                    <a:pt x="1110" y="12"/>
                  </a:cubicBezTo>
                  <a:cubicBezTo>
                    <a:pt x="993" y="31"/>
                    <a:pt x="876" y="90"/>
                    <a:pt x="759" y="129"/>
                  </a:cubicBezTo>
                  <a:cubicBezTo>
                    <a:pt x="721" y="148"/>
                    <a:pt x="701" y="148"/>
                    <a:pt x="662" y="168"/>
                  </a:cubicBezTo>
                  <a:cubicBezTo>
                    <a:pt x="604" y="226"/>
                    <a:pt x="526" y="265"/>
                    <a:pt x="448" y="323"/>
                  </a:cubicBezTo>
                  <a:cubicBezTo>
                    <a:pt x="429" y="343"/>
                    <a:pt x="409" y="362"/>
                    <a:pt x="370" y="381"/>
                  </a:cubicBezTo>
                  <a:cubicBezTo>
                    <a:pt x="312" y="459"/>
                    <a:pt x="254" y="518"/>
                    <a:pt x="195" y="595"/>
                  </a:cubicBezTo>
                  <a:cubicBezTo>
                    <a:pt x="176" y="615"/>
                    <a:pt x="176" y="654"/>
                    <a:pt x="156" y="673"/>
                  </a:cubicBezTo>
                  <a:cubicBezTo>
                    <a:pt x="118" y="751"/>
                    <a:pt x="59" y="848"/>
                    <a:pt x="40" y="946"/>
                  </a:cubicBezTo>
                  <a:cubicBezTo>
                    <a:pt x="20" y="1004"/>
                    <a:pt x="20" y="1062"/>
                    <a:pt x="1" y="1121"/>
                  </a:cubicBezTo>
                  <a:cubicBezTo>
                    <a:pt x="1" y="1218"/>
                    <a:pt x="1" y="1315"/>
                    <a:pt x="40" y="1393"/>
                  </a:cubicBezTo>
                  <a:cubicBezTo>
                    <a:pt x="59" y="1451"/>
                    <a:pt x="79" y="1510"/>
                    <a:pt x="118" y="1568"/>
                  </a:cubicBezTo>
                  <a:cubicBezTo>
                    <a:pt x="176" y="1646"/>
                    <a:pt x="234" y="1704"/>
                    <a:pt x="312" y="1762"/>
                  </a:cubicBezTo>
                  <a:cubicBezTo>
                    <a:pt x="487" y="1860"/>
                    <a:pt x="682" y="1918"/>
                    <a:pt x="876" y="1937"/>
                  </a:cubicBezTo>
                  <a:cubicBezTo>
                    <a:pt x="973" y="1937"/>
                    <a:pt x="1090" y="1937"/>
                    <a:pt x="1187" y="1918"/>
                  </a:cubicBezTo>
                  <a:cubicBezTo>
                    <a:pt x="1265" y="1899"/>
                    <a:pt x="1362" y="1860"/>
                    <a:pt x="1460" y="1821"/>
                  </a:cubicBezTo>
                  <a:cubicBezTo>
                    <a:pt x="1479" y="1801"/>
                    <a:pt x="1518" y="1801"/>
                    <a:pt x="1557" y="1782"/>
                  </a:cubicBezTo>
                  <a:cubicBezTo>
                    <a:pt x="1635" y="1723"/>
                    <a:pt x="1712" y="1665"/>
                    <a:pt x="1790" y="1607"/>
                  </a:cubicBezTo>
                  <a:cubicBezTo>
                    <a:pt x="1926" y="1451"/>
                    <a:pt x="2043" y="1315"/>
                    <a:pt x="2101" y="1101"/>
                  </a:cubicBezTo>
                  <a:cubicBezTo>
                    <a:pt x="2140" y="1023"/>
                    <a:pt x="2160" y="926"/>
                    <a:pt x="2140" y="829"/>
                  </a:cubicBezTo>
                  <a:cubicBezTo>
                    <a:pt x="2140" y="732"/>
                    <a:pt x="2121" y="654"/>
                    <a:pt x="2063" y="557"/>
                  </a:cubicBezTo>
                  <a:cubicBezTo>
                    <a:pt x="2024" y="479"/>
                    <a:pt x="1965" y="401"/>
                    <a:pt x="1887" y="362"/>
                  </a:cubicBezTo>
                  <a:cubicBezTo>
                    <a:pt x="1868" y="323"/>
                    <a:pt x="1849" y="323"/>
                    <a:pt x="1829" y="304"/>
                  </a:cubicBezTo>
                  <a:cubicBezTo>
                    <a:pt x="1790" y="226"/>
                    <a:pt x="1732" y="168"/>
                    <a:pt x="1654" y="129"/>
                  </a:cubicBezTo>
                  <a:lnTo>
                    <a:pt x="1479" y="51"/>
                  </a:lnTo>
                  <a:cubicBezTo>
                    <a:pt x="1405" y="14"/>
                    <a:pt x="1331" y="0"/>
                    <a:pt x="1252"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7" name="Google Shape;577;p36"/>
            <p:cNvSpPr/>
            <p:nvPr/>
          </p:nvSpPr>
          <p:spPr>
            <a:xfrm>
              <a:off x="-6652825" y="2664388"/>
              <a:ext cx="76350" cy="52000"/>
            </a:xfrm>
            <a:custGeom>
              <a:avLst/>
              <a:gdLst/>
              <a:ahLst/>
              <a:cxnLst/>
              <a:rect l="l" t="t" r="r" b="b"/>
              <a:pathLst>
                <a:path w="3054" h="2080" extrusionOk="0">
                  <a:moveTo>
                    <a:pt x="1637" y="0"/>
                  </a:moveTo>
                  <a:cubicBezTo>
                    <a:pt x="1360" y="0"/>
                    <a:pt x="1078" y="76"/>
                    <a:pt x="836" y="204"/>
                  </a:cubicBezTo>
                  <a:cubicBezTo>
                    <a:pt x="700" y="282"/>
                    <a:pt x="545" y="379"/>
                    <a:pt x="428" y="496"/>
                  </a:cubicBezTo>
                  <a:cubicBezTo>
                    <a:pt x="311" y="613"/>
                    <a:pt x="195" y="749"/>
                    <a:pt x="117" y="905"/>
                  </a:cubicBezTo>
                  <a:cubicBezTo>
                    <a:pt x="39" y="1021"/>
                    <a:pt x="0" y="1138"/>
                    <a:pt x="0" y="1274"/>
                  </a:cubicBezTo>
                  <a:cubicBezTo>
                    <a:pt x="0" y="1371"/>
                    <a:pt x="0" y="1449"/>
                    <a:pt x="39" y="1546"/>
                  </a:cubicBezTo>
                  <a:cubicBezTo>
                    <a:pt x="117" y="1741"/>
                    <a:pt x="272" y="1935"/>
                    <a:pt x="486" y="1974"/>
                  </a:cubicBezTo>
                  <a:cubicBezTo>
                    <a:pt x="731" y="2044"/>
                    <a:pt x="969" y="2079"/>
                    <a:pt x="1213" y="2079"/>
                  </a:cubicBezTo>
                  <a:cubicBezTo>
                    <a:pt x="1376" y="2079"/>
                    <a:pt x="1540" y="2064"/>
                    <a:pt x="1712" y="2033"/>
                  </a:cubicBezTo>
                  <a:cubicBezTo>
                    <a:pt x="1906" y="1994"/>
                    <a:pt x="2101" y="1935"/>
                    <a:pt x="2276" y="1858"/>
                  </a:cubicBezTo>
                  <a:cubicBezTo>
                    <a:pt x="2470" y="1780"/>
                    <a:pt x="2645" y="1663"/>
                    <a:pt x="2801" y="1546"/>
                  </a:cubicBezTo>
                  <a:cubicBezTo>
                    <a:pt x="2956" y="1469"/>
                    <a:pt x="3034" y="1216"/>
                    <a:pt x="3054" y="1060"/>
                  </a:cubicBezTo>
                  <a:cubicBezTo>
                    <a:pt x="3054" y="885"/>
                    <a:pt x="2995" y="671"/>
                    <a:pt x="2879" y="554"/>
                  </a:cubicBezTo>
                  <a:cubicBezTo>
                    <a:pt x="2742" y="418"/>
                    <a:pt x="2567" y="302"/>
                    <a:pt x="2373" y="302"/>
                  </a:cubicBezTo>
                  <a:lnTo>
                    <a:pt x="2353" y="302"/>
                  </a:lnTo>
                  <a:cubicBezTo>
                    <a:pt x="2237" y="146"/>
                    <a:pt x="2042" y="29"/>
                    <a:pt x="1809" y="10"/>
                  </a:cubicBezTo>
                  <a:cubicBezTo>
                    <a:pt x="1752" y="3"/>
                    <a:pt x="1695" y="0"/>
                    <a:pt x="1637"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8" name="Google Shape;578;p36"/>
            <p:cNvSpPr/>
            <p:nvPr/>
          </p:nvSpPr>
          <p:spPr>
            <a:xfrm>
              <a:off x="-6495775" y="2694288"/>
              <a:ext cx="58375" cy="49125"/>
            </a:xfrm>
            <a:custGeom>
              <a:avLst/>
              <a:gdLst/>
              <a:ahLst/>
              <a:cxnLst/>
              <a:rect l="l" t="t" r="r" b="b"/>
              <a:pathLst>
                <a:path w="2335" h="1965" extrusionOk="0">
                  <a:moveTo>
                    <a:pt x="1439" y="0"/>
                  </a:moveTo>
                  <a:cubicBezTo>
                    <a:pt x="1303" y="0"/>
                    <a:pt x="1187" y="20"/>
                    <a:pt x="1070" y="78"/>
                  </a:cubicBezTo>
                  <a:cubicBezTo>
                    <a:pt x="953" y="136"/>
                    <a:pt x="837" y="195"/>
                    <a:pt x="720" y="253"/>
                  </a:cubicBezTo>
                  <a:cubicBezTo>
                    <a:pt x="564" y="350"/>
                    <a:pt x="409" y="467"/>
                    <a:pt x="273" y="584"/>
                  </a:cubicBezTo>
                  <a:cubicBezTo>
                    <a:pt x="97" y="759"/>
                    <a:pt x="0" y="1012"/>
                    <a:pt x="59" y="1265"/>
                  </a:cubicBezTo>
                  <a:cubicBezTo>
                    <a:pt x="78" y="1401"/>
                    <a:pt x="136" y="1498"/>
                    <a:pt x="214" y="1595"/>
                  </a:cubicBezTo>
                  <a:cubicBezTo>
                    <a:pt x="292" y="1692"/>
                    <a:pt x="409" y="1751"/>
                    <a:pt x="525" y="1790"/>
                  </a:cubicBezTo>
                  <a:cubicBezTo>
                    <a:pt x="623" y="1848"/>
                    <a:pt x="739" y="1887"/>
                    <a:pt x="856" y="1906"/>
                  </a:cubicBezTo>
                  <a:cubicBezTo>
                    <a:pt x="953" y="1926"/>
                    <a:pt x="1070" y="1965"/>
                    <a:pt x="1187" y="1965"/>
                  </a:cubicBezTo>
                  <a:cubicBezTo>
                    <a:pt x="1264" y="1945"/>
                    <a:pt x="1362" y="1945"/>
                    <a:pt x="1439" y="1945"/>
                  </a:cubicBezTo>
                  <a:cubicBezTo>
                    <a:pt x="1517" y="1926"/>
                    <a:pt x="1615" y="1887"/>
                    <a:pt x="1673" y="1867"/>
                  </a:cubicBezTo>
                  <a:cubicBezTo>
                    <a:pt x="1770" y="1829"/>
                    <a:pt x="1848" y="1751"/>
                    <a:pt x="1926" y="1692"/>
                  </a:cubicBezTo>
                  <a:cubicBezTo>
                    <a:pt x="2004" y="1634"/>
                    <a:pt x="2081" y="1556"/>
                    <a:pt x="2140" y="1478"/>
                  </a:cubicBezTo>
                  <a:cubicBezTo>
                    <a:pt x="2179" y="1420"/>
                    <a:pt x="2217" y="1323"/>
                    <a:pt x="2256" y="1265"/>
                  </a:cubicBezTo>
                  <a:cubicBezTo>
                    <a:pt x="2256" y="1245"/>
                    <a:pt x="2276" y="1226"/>
                    <a:pt x="2276" y="1187"/>
                  </a:cubicBezTo>
                  <a:cubicBezTo>
                    <a:pt x="2315" y="1031"/>
                    <a:pt x="2334" y="876"/>
                    <a:pt x="2295" y="720"/>
                  </a:cubicBezTo>
                  <a:cubicBezTo>
                    <a:pt x="2276" y="623"/>
                    <a:pt x="2237" y="545"/>
                    <a:pt x="2179" y="467"/>
                  </a:cubicBezTo>
                  <a:cubicBezTo>
                    <a:pt x="2140" y="389"/>
                    <a:pt x="2081" y="312"/>
                    <a:pt x="1984" y="273"/>
                  </a:cubicBezTo>
                  <a:cubicBezTo>
                    <a:pt x="1965" y="234"/>
                    <a:pt x="1926" y="234"/>
                    <a:pt x="1887" y="214"/>
                  </a:cubicBezTo>
                  <a:cubicBezTo>
                    <a:pt x="1809" y="136"/>
                    <a:pt x="1731" y="78"/>
                    <a:pt x="1615" y="39"/>
                  </a:cubicBezTo>
                  <a:cubicBezTo>
                    <a:pt x="1556" y="39"/>
                    <a:pt x="1498" y="20"/>
                    <a:pt x="1439"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9" name="Google Shape;579;p36"/>
            <p:cNvSpPr/>
            <p:nvPr/>
          </p:nvSpPr>
          <p:spPr>
            <a:xfrm>
              <a:off x="-7143450" y="2703038"/>
              <a:ext cx="70050" cy="46425"/>
            </a:xfrm>
            <a:custGeom>
              <a:avLst/>
              <a:gdLst/>
              <a:ahLst/>
              <a:cxnLst/>
              <a:rect l="l" t="t" r="r" b="b"/>
              <a:pathLst>
                <a:path w="2802" h="1857" extrusionOk="0">
                  <a:moveTo>
                    <a:pt x="1693" y="0"/>
                  </a:moveTo>
                  <a:cubicBezTo>
                    <a:pt x="1245" y="0"/>
                    <a:pt x="779" y="117"/>
                    <a:pt x="390" y="331"/>
                  </a:cubicBezTo>
                  <a:cubicBezTo>
                    <a:pt x="292" y="389"/>
                    <a:pt x="195" y="487"/>
                    <a:pt x="117" y="584"/>
                  </a:cubicBezTo>
                  <a:cubicBezTo>
                    <a:pt x="59" y="681"/>
                    <a:pt x="20" y="817"/>
                    <a:pt x="1" y="934"/>
                  </a:cubicBezTo>
                  <a:cubicBezTo>
                    <a:pt x="1" y="1167"/>
                    <a:pt x="117" y="1459"/>
                    <a:pt x="312" y="1576"/>
                  </a:cubicBezTo>
                  <a:cubicBezTo>
                    <a:pt x="448" y="1634"/>
                    <a:pt x="565" y="1712"/>
                    <a:pt x="701" y="1751"/>
                  </a:cubicBezTo>
                  <a:cubicBezTo>
                    <a:pt x="837" y="1790"/>
                    <a:pt x="973" y="1809"/>
                    <a:pt x="1109" y="1848"/>
                  </a:cubicBezTo>
                  <a:cubicBezTo>
                    <a:pt x="1161" y="1848"/>
                    <a:pt x="1222" y="1857"/>
                    <a:pt x="1279" y="1857"/>
                  </a:cubicBezTo>
                  <a:cubicBezTo>
                    <a:pt x="1308" y="1857"/>
                    <a:pt x="1336" y="1855"/>
                    <a:pt x="1362" y="1848"/>
                  </a:cubicBezTo>
                  <a:cubicBezTo>
                    <a:pt x="1498" y="1848"/>
                    <a:pt x="1634" y="1848"/>
                    <a:pt x="1771" y="1809"/>
                  </a:cubicBezTo>
                  <a:cubicBezTo>
                    <a:pt x="1985" y="1770"/>
                    <a:pt x="2218" y="1693"/>
                    <a:pt x="2393" y="1576"/>
                  </a:cubicBezTo>
                  <a:cubicBezTo>
                    <a:pt x="2549" y="1479"/>
                    <a:pt x="2704" y="1362"/>
                    <a:pt x="2763" y="1167"/>
                  </a:cubicBezTo>
                  <a:cubicBezTo>
                    <a:pt x="2801" y="1031"/>
                    <a:pt x="2801" y="895"/>
                    <a:pt x="2782" y="778"/>
                  </a:cubicBezTo>
                  <a:cubicBezTo>
                    <a:pt x="2743" y="623"/>
                    <a:pt x="2685" y="487"/>
                    <a:pt x="2587" y="389"/>
                  </a:cubicBezTo>
                  <a:cubicBezTo>
                    <a:pt x="2451" y="214"/>
                    <a:pt x="2218" y="98"/>
                    <a:pt x="1985" y="98"/>
                  </a:cubicBezTo>
                  <a:cubicBezTo>
                    <a:pt x="1907" y="39"/>
                    <a:pt x="1790" y="0"/>
                    <a:pt x="1693"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0" name="Google Shape;580;p36"/>
            <p:cNvSpPr/>
            <p:nvPr/>
          </p:nvSpPr>
          <p:spPr>
            <a:xfrm>
              <a:off x="-7335500" y="2663413"/>
              <a:ext cx="47175" cy="42075"/>
            </a:xfrm>
            <a:custGeom>
              <a:avLst/>
              <a:gdLst/>
              <a:ahLst/>
              <a:cxnLst/>
              <a:rect l="l" t="t" r="r" b="b"/>
              <a:pathLst>
                <a:path w="1887" h="1683" extrusionOk="0">
                  <a:moveTo>
                    <a:pt x="1157" y="0"/>
                  </a:moveTo>
                  <a:cubicBezTo>
                    <a:pt x="1109" y="0"/>
                    <a:pt x="1060" y="10"/>
                    <a:pt x="1012" y="29"/>
                  </a:cubicBezTo>
                  <a:cubicBezTo>
                    <a:pt x="973" y="49"/>
                    <a:pt x="914" y="68"/>
                    <a:pt x="856" y="88"/>
                  </a:cubicBezTo>
                  <a:cubicBezTo>
                    <a:pt x="817" y="88"/>
                    <a:pt x="798" y="107"/>
                    <a:pt x="778" y="127"/>
                  </a:cubicBezTo>
                  <a:cubicBezTo>
                    <a:pt x="720" y="127"/>
                    <a:pt x="642" y="127"/>
                    <a:pt x="584" y="146"/>
                  </a:cubicBezTo>
                  <a:lnTo>
                    <a:pt x="409" y="205"/>
                  </a:lnTo>
                  <a:cubicBezTo>
                    <a:pt x="292" y="263"/>
                    <a:pt x="214" y="341"/>
                    <a:pt x="136" y="438"/>
                  </a:cubicBezTo>
                  <a:lnTo>
                    <a:pt x="59" y="613"/>
                  </a:lnTo>
                  <a:cubicBezTo>
                    <a:pt x="20" y="749"/>
                    <a:pt x="0" y="866"/>
                    <a:pt x="39" y="982"/>
                  </a:cubicBezTo>
                  <a:cubicBezTo>
                    <a:pt x="78" y="1158"/>
                    <a:pt x="117" y="1235"/>
                    <a:pt x="214" y="1371"/>
                  </a:cubicBezTo>
                  <a:cubicBezTo>
                    <a:pt x="253" y="1430"/>
                    <a:pt x="370" y="1508"/>
                    <a:pt x="389" y="1508"/>
                  </a:cubicBezTo>
                  <a:cubicBezTo>
                    <a:pt x="389" y="1527"/>
                    <a:pt x="389" y="1527"/>
                    <a:pt x="409" y="1527"/>
                  </a:cubicBezTo>
                  <a:cubicBezTo>
                    <a:pt x="467" y="1566"/>
                    <a:pt x="525" y="1605"/>
                    <a:pt x="603" y="1624"/>
                  </a:cubicBezTo>
                  <a:cubicBezTo>
                    <a:pt x="603" y="1624"/>
                    <a:pt x="623" y="1624"/>
                    <a:pt x="642" y="1644"/>
                  </a:cubicBezTo>
                  <a:cubicBezTo>
                    <a:pt x="700" y="1644"/>
                    <a:pt x="778" y="1663"/>
                    <a:pt x="856" y="1683"/>
                  </a:cubicBezTo>
                  <a:lnTo>
                    <a:pt x="895" y="1683"/>
                  </a:lnTo>
                  <a:cubicBezTo>
                    <a:pt x="973" y="1683"/>
                    <a:pt x="1050" y="1663"/>
                    <a:pt x="1128" y="1644"/>
                  </a:cubicBezTo>
                  <a:cubicBezTo>
                    <a:pt x="1226" y="1624"/>
                    <a:pt x="1303" y="1605"/>
                    <a:pt x="1381" y="1566"/>
                  </a:cubicBezTo>
                  <a:cubicBezTo>
                    <a:pt x="1381" y="1566"/>
                    <a:pt x="1401" y="1566"/>
                    <a:pt x="1401" y="1547"/>
                  </a:cubicBezTo>
                  <a:cubicBezTo>
                    <a:pt x="1459" y="1527"/>
                    <a:pt x="1517" y="1488"/>
                    <a:pt x="1556" y="1449"/>
                  </a:cubicBezTo>
                  <a:cubicBezTo>
                    <a:pt x="1576" y="1449"/>
                    <a:pt x="1576" y="1430"/>
                    <a:pt x="1576" y="1430"/>
                  </a:cubicBezTo>
                  <a:cubicBezTo>
                    <a:pt x="1576" y="1430"/>
                    <a:pt x="1595" y="1430"/>
                    <a:pt x="1595" y="1410"/>
                  </a:cubicBezTo>
                  <a:cubicBezTo>
                    <a:pt x="1614" y="1391"/>
                    <a:pt x="1653" y="1352"/>
                    <a:pt x="1673" y="1333"/>
                  </a:cubicBezTo>
                  <a:cubicBezTo>
                    <a:pt x="1673" y="1313"/>
                    <a:pt x="1712" y="1294"/>
                    <a:pt x="1731" y="1255"/>
                  </a:cubicBezTo>
                  <a:cubicBezTo>
                    <a:pt x="1848" y="1099"/>
                    <a:pt x="1867" y="1002"/>
                    <a:pt x="1887" y="827"/>
                  </a:cubicBezTo>
                  <a:cubicBezTo>
                    <a:pt x="1887" y="827"/>
                    <a:pt x="1887" y="807"/>
                    <a:pt x="1887" y="788"/>
                  </a:cubicBezTo>
                  <a:cubicBezTo>
                    <a:pt x="1887" y="730"/>
                    <a:pt x="1887" y="652"/>
                    <a:pt x="1867" y="574"/>
                  </a:cubicBezTo>
                  <a:cubicBezTo>
                    <a:pt x="1848" y="477"/>
                    <a:pt x="1809" y="399"/>
                    <a:pt x="1751" y="321"/>
                  </a:cubicBezTo>
                  <a:cubicBezTo>
                    <a:pt x="1712" y="243"/>
                    <a:pt x="1653" y="185"/>
                    <a:pt x="1556" y="127"/>
                  </a:cubicBezTo>
                  <a:cubicBezTo>
                    <a:pt x="1478" y="68"/>
                    <a:pt x="1401" y="29"/>
                    <a:pt x="1303" y="29"/>
                  </a:cubicBezTo>
                  <a:cubicBezTo>
                    <a:pt x="1255" y="10"/>
                    <a:pt x="1206" y="0"/>
                    <a:pt x="1157"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1" name="Google Shape;581;p36"/>
            <p:cNvSpPr/>
            <p:nvPr/>
          </p:nvSpPr>
          <p:spPr>
            <a:xfrm>
              <a:off x="-7093375" y="2824588"/>
              <a:ext cx="42825" cy="38925"/>
            </a:xfrm>
            <a:custGeom>
              <a:avLst/>
              <a:gdLst/>
              <a:ahLst/>
              <a:cxnLst/>
              <a:rect l="l" t="t" r="r" b="b"/>
              <a:pathLst>
                <a:path w="1713" h="1557" extrusionOk="0">
                  <a:moveTo>
                    <a:pt x="1012" y="1"/>
                  </a:moveTo>
                  <a:cubicBezTo>
                    <a:pt x="896" y="1"/>
                    <a:pt x="779" y="20"/>
                    <a:pt x="662" y="79"/>
                  </a:cubicBezTo>
                  <a:cubicBezTo>
                    <a:pt x="584" y="117"/>
                    <a:pt x="487" y="156"/>
                    <a:pt x="409" y="195"/>
                  </a:cubicBezTo>
                  <a:cubicBezTo>
                    <a:pt x="332" y="234"/>
                    <a:pt x="254" y="292"/>
                    <a:pt x="195" y="370"/>
                  </a:cubicBezTo>
                  <a:cubicBezTo>
                    <a:pt x="137" y="448"/>
                    <a:pt x="79" y="526"/>
                    <a:pt x="59" y="623"/>
                  </a:cubicBezTo>
                  <a:cubicBezTo>
                    <a:pt x="20" y="701"/>
                    <a:pt x="1" y="798"/>
                    <a:pt x="20" y="895"/>
                  </a:cubicBezTo>
                  <a:cubicBezTo>
                    <a:pt x="20" y="993"/>
                    <a:pt x="40" y="1070"/>
                    <a:pt x="98" y="1168"/>
                  </a:cubicBezTo>
                  <a:lnTo>
                    <a:pt x="195" y="1304"/>
                  </a:lnTo>
                  <a:cubicBezTo>
                    <a:pt x="273" y="1401"/>
                    <a:pt x="390" y="1479"/>
                    <a:pt x="507" y="1518"/>
                  </a:cubicBezTo>
                  <a:cubicBezTo>
                    <a:pt x="565" y="1518"/>
                    <a:pt x="623" y="1537"/>
                    <a:pt x="701" y="1557"/>
                  </a:cubicBezTo>
                  <a:cubicBezTo>
                    <a:pt x="818" y="1557"/>
                    <a:pt x="935" y="1537"/>
                    <a:pt x="1051" y="1479"/>
                  </a:cubicBezTo>
                  <a:cubicBezTo>
                    <a:pt x="1129" y="1440"/>
                    <a:pt x="1226" y="1401"/>
                    <a:pt x="1304" y="1343"/>
                  </a:cubicBezTo>
                  <a:cubicBezTo>
                    <a:pt x="1382" y="1304"/>
                    <a:pt x="1460" y="1246"/>
                    <a:pt x="1518" y="1187"/>
                  </a:cubicBezTo>
                  <a:cubicBezTo>
                    <a:pt x="1596" y="1109"/>
                    <a:pt x="1635" y="1032"/>
                    <a:pt x="1654" y="934"/>
                  </a:cubicBezTo>
                  <a:cubicBezTo>
                    <a:pt x="1693" y="837"/>
                    <a:pt x="1713" y="759"/>
                    <a:pt x="1693" y="662"/>
                  </a:cubicBezTo>
                  <a:cubicBezTo>
                    <a:pt x="1693" y="565"/>
                    <a:pt x="1674" y="468"/>
                    <a:pt x="1615" y="390"/>
                  </a:cubicBezTo>
                  <a:cubicBezTo>
                    <a:pt x="1596" y="331"/>
                    <a:pt x="1557" y="292"/>
                    <a:pt x="1518" y="234"/>
                  </a:cubicBezTo>
                  <a:cubicBezTo>
                    <a:pt x="1440" y="137"/>
                    <a:pt x="1324" y="79"/>
                    <a:pt x="1207" y="40"/>
                  </a:cubicBezTo>
                  <a:cubicBezTo>
                    <a:pt x="1148" y="20"/>
                    <a:pt x="1090" y="20"/>
                    <a:pt x="1012"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2" name="Google Shape;582;p36"/>
            <p:cNvSpPr/>
            <p:nvPr/>
          </p:nvSpPr>
          <p:spPr>
            <a:xfrm>
              <a:off x="-6960125" y="2773713"/>
              <a:ext cx="41825" cy="36375"/>
            </a:xfrm>
            <a:custGeom>
              <a:avLst/>
              <a:gdLst/>
              <a:ahLst/>
              <a:cxnLst/>
              <a:rect l="l" t="t" r="r" b="b"/>
              <a:pathLst>
                <a:path w="1673" h="1455" extrusionOk="0">
                  <a:moveTo>
                    <a:pt x="958" y="0"/>
                  </a:moveTo>
                  <a:cubicBezTo>
                    <a:pt x="907" y="0"/>
                    <a:pt x="854" y="5"/>
                    <a:pt x="798" y="13"/>
                  </a:cubicBezTo>
                  <a:lnTo>
                    <a:pt x="584" y="52"/>
                  </a:lnTo>
                  <a:cubicBezTo>
                    <a:pt x="486" y="52"/>
                    <a:pt x="409" y="91"/>
                    <a:pt x="331" y="149"/>
                  </a:cubicBezTo>
                  <a:cubicBezTo>
                    <a:pt x="253" y="208"/>
                    <a:pt x="175" y="266"/>
                    <a:pt x="136" y="344"/>
                  </a:cubicBezTo>
                  <a:cubicBezTo>
                    <a:pt x="78" y="421"/>
                    <a:pt x="39" y="519"/>
                    <a:pt x="39" y="616"/>
                  </a:cubicBezTo>
                  <a:cubicBezTo>
                    <a:pt x="0" y="694"/>
                    <a:pt x="0" y="791"/>
                    <a:pt x="20" y="888"/>
                  </a:cubicBezTo>
                  <a:cubicBezTo>
                    <a:pt x="58" y="947"/>
                    <a:pt x="78" y="1005"/>
                    <a:pt x="97" y="1063"/>
                  </a:cubicBezTo>
                  <a:cubicBezTo>
                    <a:pt x="156" y="1180"/>
                    <a:pt x="233" y="1258"/>
                    <a:pt x="331" y="1336"/>
                  </a:cubicBezTo>
                  <a:cubicBezTo>
                    <a:pt x="389" y="1355"/>
                    <a:pt x="447" y="1394"/>
                    <a:pt x="506" y="1413"/>
                  </a:cubicBezTo>
                  <a:cubicBezTo>
                    <a:pt x="578" y="1437"/>
                    <a:pt x="657" y="1454"/>
                    <a:pt x="735" y="1454"/>
                  </a:cubicBezTo>
                  <a:cubicBezTo>
                    <a:pt x="783" y="1454"/>
                    <a:pt x="831" y="1448"/>
                    <a:pt x="875" y="1433"/>
                  </a:cubicBezTo>
                  <a:lnTo>
                    <a:pt x="1089" y="1413"/>
                  </a:lnTo>
                  <a:cubicBezTo>
                    <a:pt x="1187" y="1394"/>
                    <a:pt x="1264" y="1355"/>
                    <a:pt x="1342" y="1297"/>
                  </a:cubicBezTo>
                  <a:cubicBezTo>
                    <a:pt x="1420" y="1258"/>
                    <a:pt x="1498" y="1180"/>
                    <a:pt x="1537" y="1102"/>
                  </a:cubicBezTo>
                  <a:cubicBezTo>
                    <a:pt x="1595" y="1024"/>
                    <a:pt x="1634" y="927"/>
                    <a:pt x="1634" y="830"/>
                  </a:cubicBezTo>
                  <a:cubicBezTo>
                    <a:pt x="1673" y="752"/>
                    <a:pt x="1673" y="655"/>
                    <a:pt x="1653" y="558"/>
                  </a:cubicBezTo>
                  <a:cubicBezTo>
                    <a:pt x="1634" y="499"/>
                    <a:pt x="1614" y="441"/>
                    <a:pt x="1595" y="383"/>
                  </a:cubicBezTo>
                  <a:cubicBezTo>
                    <a:pt x="1537" y="285"/>
                    <a:pt x="1439" y="188"/>
                    <a:pt x="1342" y="110"/>
                  </a:cubicBezTo>
                  <a:cubicBezTo>
                    <a:pt x="1284" y="91"/>
                    <a:pt x="1225" y="52"/>
                    <a:pt x="1167" y="32"/>
                  </a:cubicBezTo>
                  <a:cubicBezTo>
                    <a:pt x="1099" y="10"/>
                    <a:pt x="1030" y="0"/>
                    <a:pt x="958"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3" name="Google Shape;583;p36"/>
            <p:cNvSpPr/>
            <p:nvPr/>
          </p:nvSpPr>
          <p:spPr>
            <a:xfrm>
              <a:off x="-7007925" y="2662988"/>
              <a:ext cx="43100" cy="34900"/>
            </a:xfrm>
            <a:custGeom>
              <a:avLst/>
              <a:gdLst/>
              <a:ahLst/>
              <a:cxnLst/>
              <a:rect l="l" t="t" r="r" b="b"/>
              <a:pathLst>
                <a:path w="1724" h="1396" extrusionOk="0">
                  <a:moveTo>
                    <a:pt x="827" y="0"/>
                  </a:moveTo>
                  <a:cubicBezTo>
                    <a:pt x="557" y="0"/>
                    <a:pt x="292" y="142"/>
                    <a:pt x="181" y="474"/>
                  </a:cubicBezTo>
                  <a:cubicBezTo>
                    <a:pt x="0" y="1017"/>
                    <a:pt x="455" y="1396"/>
                    <a:pt x="897" y="1396"/>
                  </a:cubicBezTo>
                  <a:cubicBezTo>
                    <a:pt x="1167" y="1396"/>
                    <a:pt x="1432" y="1254"/>
                    <a:pt x="1543" y="922"/>
                  </a:cubicBezTo>
                  <a:cubicBezTo>
                    <a:pt x="1724" y="379"/>
                    <a:pt x="1268" y="0"/>
                    <a:pt x="827"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4" name="Google Shape;584;p36"/>
            <p:cNvSpPr/>
            <p:nvPr/>
          </p:nvSpPr>
          <p:spPr>
            <a:xfrm>
              <a:off x="-6744875" y="2726188"/>
              <a:ext cx="42625" cy="34925"/>
            </a:xfrm>
            <a:custGeom>
              <a:avLst/>
              <a:gdLst/>
              <a:ahLst/>
              <a:cxnLst/>
              <a:rect l="l" t="t" r="r" b="b"/>
              <a:pathLst>
                <a:path w="1705" h="1397" extrusionOk="0">
                  <a:moveTo>
                    <a:pt x="821" y="1"/>
                  </a:moveTo>
                  <a:cubicBezTo>
                    <a:pt x="554" y="1"/>
                    <a:pt x="292" y="143"/>
                    <a:pt x="181" y="475"/>
                  </a:cubicBezTo>
                  <a:cubicBezTo>
                    <a:pt x="0" y="1018"/>
                    <a:pt x="455" y="1396"/>
                    <a:pt x="892" y="1396"/>
                  </a:cubicBezTo>
                  <a:cubicBezTo>
                    <a:pt x="1160" y="1396"/>
                    <a:pt x="1420" y="1254"/>
                    <a:pt x="1523" y="922"/>
                  </a:cubicBezTo>
                  <a:cubicBezTo>
                    <a:pt x="1704" y="379"/>
                    <a:pt x="1256" y="1"/>
                    <a:pt x="821"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5" name="Google Shape;585;p36"/>
            <p:cNvSpPr/>
            <p:nvPr/>
          </p:nvSpPr>
          <p:spPr>
            <a:xfrm>
              <a:off x="-6660125" y="2830438"/>
              <a:ext cx="71000" cy="58475"/>
            </a:xfrm>
            <a:custGeom>
              <a:avLst/>
              <a:gdLst/>
              <a:ahLst/>
              <a:cxnLst/>
              <a:rect l="l" t="t" r="r" b="b"/>
              <a:pathLst>
                <a:path w="2840" h="2339" extrusionOk="0">
                  <a:moveTo>
                    <a:pt x="1887" y="0"/>
                  </a:moveTo>
                  <a:cubicBezTo>
                    <a:pt x="1556" y="0"/>
                    <a:pt x="1245" y="58"/>
                    <a:pt x="934" y="195"/>
                  </a:cubicBezTo>
                  <a:cubicBezTo>
                    <a:pt x="778" y="272"/>
                    <a:pt x="642" y="370"/>
                    <a:pt x="506" y="467"/>
                  </a:cubicBezTo>
                  <a:cubicBezTo>
                    <a:pt x="389" y="564"/>
                    <a:pt x="253" y="681"/>
                    <a:pt x="175" y="817"/>
                  </a:cubicBezTo>
                  <a:cubicBezTo>
                    <a:pt x="59" y="1012"/>
                    <a:pt x="0" y="1245"/>
                    <a:pt x="59" y="1459"/>
                  </a:cubicBezTo>
                  <a:cubicBezTo>
                    <a:pt x="98" y="1673"/>
                    <a:pt x="234" y="1848"/>
                    <a:pt x="409" y="1984"/>
                  </a:cubicBezTo>
                  <a:cubicBezTo>
                    <a:pt x="467" y="2023"/>
                    <a:pt x="545" y="2062"/>
                    <a:pt x="623" y="2101"/>
                  </a:cubicBezTo>
                  <a:cubicBezTo>
                    <a:pt x="701" y="2140"/>
                    <a:pt x="798" y="2178"/>
                    <a:pt x="876" y="2217"/>
                  </a:cubicBezTo>
                  <a:cubicBezTo>
                    <a:pt x="1051" y="2276"/>
                    <a:pt x="1226" y="2315"/>
                    <a:pt x="1401" y="2334"/>
                  </a:cubicBezTo>
                  <a:cubicBezTo>
                    <a:pt x="1443" y="2337"/>
                    <a:pt x="1483" y="2339"/>
                    <a:pt x="1523" y="2339"/>
                  </a:cubicBezTo>
                  <a:cubicBezTo>
                    <a:pt x="1719" y="2339"/>
                    <a:pt x="1884" y="2298"/>
                    <a:pt x="2062" y="2217"/>
                  </a:cubicBezTo>
                  <a:cubicBezTo>
                    <a:pt x="2179" y="2178"/>
                    <a:pt x="2276" y="2120"/>
                    <a:pt x="2354" y="2062"/>
                  </a:cubicBezTo>
                  <a:cubicBezTo>
                    <a:pt x="2451" y="1984"/>
                    <a:pt x="2529" y="1906"/>
                    <a:pt x="2607" y="1809"/>
                  </a:cubicBezTo>
                  <a:cubicBezTo>
                    <a:pt x="2743" y="1634"/>
                    <a:pt x="2821" y="1381"/>
                    <a:pt x="2840" y="1167"/>
                  </a:cubicBezTo>
                  <a:cubicBezTo>
                    <a:pt x="2840" y="973"/>
                    <a:pt x="2782" y="798"/>
                    <a:pt x="2645" y="661"/>
                  </a:cubicBezTo>
                  <a:cubicBezTo>
                    <a:pt x="2626" y="623"/>
                    <a:pt x="2587" y="584"/>
                    <a:pt x="2548" y="564"/>
                  </a:cubicBezTo>
                  <a:cubicBezTo>
                    <a:pt x="2529" y="447"/>
                    <a:pt x="2470" y="331"/>
                    <a:pt x="2393" y="253"/>
                  </a:cubicBezTo>
                  <a:cubicBezTo>
                    <a:pt x="2256" y="117"/>
                    <a:pt x="2081" y="20"/>
                    <a:pt x="1887"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6" name="Google Shape;586;p36"/>
            <p:cNvSpPr/>
            <p:nvPr/>
          </p:nvSpPr>
          <p:spPr>
            <a:xfrm>
              <a:off x="-6795800" y="2841288"/>
              <a:ext cx="51575" cy="46550"/>
            </a:xfrm>
            <a:custGeom>
              <a:avLst/>
              <a:gdLst/>
              <a:ahLst/>
              <a:cxnLst/>
              <a:rect l="l" t="t" r="r" b="b"/>
              <a:pathLst>
                <a:path w="2063" h="1862" extrusionOk="0">
                  <a:moveTo>
                    <a:pt x="1270" y="1"/>
                  </a:moveTo>
                  <a:cubicBezTo>
                    <a:pt x="1219" y="1"/>
                    <a:pt x="1166" y="5"/>
                    <a:pt x="1110" y="13"/>
                  </a:cubicBezTo>
                  <a:cubicBezTo>
                    <a:pt x="1032" y="33"/>
                    <a:pt x="954" y="52"/>
                    <a:pt x="876" y="91"/>
                  </a:cubicBezTo>
                  <a:cubicBezTo>
                    <a:pt x="798" y="111"/>
                    <a:pt x="721" y="150"/>
                    <a:pt x="643" y="189"/>
                  </a:cubicBezTo>
                  <a:cubicBezTo>
                    <a:pt x="565" y="227"/>
                    <a:pt x="507" y="266"/>
                    <a:pt x="429" y="325"/>
                  </a:cubicBezTo>
                  <a:cubicBezTo>
                    <a:pt x="409" y="344"/>
                    <a:pt x="390" y="364"/>
                    <a:pt x="371" y="383"/>
                  </a:cubicBezTo>
                  <a:cubicBezTo>
                    <a:pt x="273" y="441"/>
                    <a:pt x="195" y="539"/>
                    <a:pt x="118" y="616"/>
                  </a:cubicBezTo>
                  <a:cubicBezTo>
                    <a:pt x="98" y="675"/>
                    <a:pt x="79" y="733"/>
                    <a:pt x="40" y="791"/>
                  </a:cubicBezTo>
                  <a:cubicBezTo>
                    <a:pt x="1" y="889"/>
                    <a:pt x="1" y="986"/>
                    <a:pt x="20" y="1083"/>
                  </a:cubicBezTo>
                  <a:cubicBezTo>
                    <a:pt x="20" y="1142"/>
                    <a:pt x="20" y="1200"/>
                    <a:pt x="59" y="1258"/>
                  </a:cubicBezTo>
                  <a:cubicBezTo>
                    <a:pt x="79" y="1336"/>
                    <a:pt x="118" y="1414"/>
                    <a:pt x="176" y="1492"/>
                  </a:cubicBezTo>
                  <a:cubicBezTo>
                    <a:pt x="254" y="1550"/>
                    <a:pt x="312" y="1608"/>
                    <a:pt x="390" y="1667"/>
                  </a:cubicBezTo>
                  <a:cubicBezTo>
                    <a:pt x="409" y="1667"/>
                    <a:pt x="409" y="1686"/>
                    <a:pt x="429" y="1686"/>
                  </a:cubicBezTo>
                  <a:cubicBezTo>
                    <a:pt x="507" y="1725"/>
                    <a:pt x="565" y="1764"/>
                    <a:pt x="643" y="1783"/>
                  </a:cubicBezTo>
                  <a:cubicBezTo>
                    <a:pt x="662" y="1803"/>
                    <a:pt x="682" y="1803"/>
                    <a:pt x="721" y="1803"/>
                  </a:cubicBezTo>
                  <a:cubicBezTo>
                    <a:pt x="798" y="1822"/>
                    <a:pt x="896" y="1861"/>
                    <a:pt x="993" y="1861"/>
                  </a:cubicBezTo>
                  <a:lnTo>
                    <a:pt x="1032" y="1861"/>
                  </a:lnTo>
                  <a:cubicBezTo>
                    <a:pt x="1110" y="1861"/>
                    <a:pt x="1187" y="1842"/>
                    <a:pt x="1265" y="1842"/>
                  </a:cubicBezTo>
                  <a:cubicBezTo>
                    <a:pt x="1285" y="1842"/>
                    <a:pt x="1324" y="1822"/>
                    <a:pt x="1343" y="1822"/>
                  </a:cubicBezTo>
                  <a:cubicBezTo>
                    <a:pt x="1440" y="1803"/>
                    <a:pt x="1518" y="1764"/>
                    <a:pt x="1596" y="1725"/>
                  </a:cubicBezTo>
                  <a:cubicBezTo>
                    <a:pt x="1615" y="1725"/>
                    <a:pt x="1615" y="1706"/>
                    <a:pt x="1635" y="1706"/>
                  </a:cubicBezTo>
                  <a:cubicBezTo>
                    <a:pt x="1693" y="1667"/>
                    <a:pt x="1771" y="1628"/>
                    <a:pt x="1829" y="1589"/>
                  </a:cubicBezTo>
                  <a:cubicBezTo>
                    <a:pt x="1888" y="1511"/>
                    <a:pt x="1946" y="1453"/>
                    <a:pt x="1985" y="1355"/>
                  </a:cubicBezTo>
                  <a:cubicBezTo>
                    <a:pt x="2043" y="1278"/>
                    <a:pt x="2063" y="1180"/>
                    <a:pt x="2063" y="1083"/>
                  </a:cubicBezTo>
                  <a:cubicBezTo>
                    <a:pt x="2063" y="986"/>
                    <a:pt x="2063" y="889"/>
                    <a:pt x="2024" y="811"/>
                  </a:cubicBezTo>
                  <a:cubicBezTo>
                    <a:pt x="2004" y="772"/>
                    <a:pt x="1985" y="753"/>
                    <a:pt x="1985" y="714"/>
                  </a:cubicBezTo>
                  <a:cubicBezTo>
                    <a:pt x="1985" y="655"/>
                    <a:pt x="1965" y="616"/>
                    <a:pt x="1965" y="578"/>
                  </a:cubicBezTo>
                  <a:cubicBezTo>
                    <a:pt x="1946" y="519"/>
                    <a:pt x="1926" y="461"/>
                    <a:pt x="1907" y="402"/>
                  </a:cubicBezTo>
                  <a:cubicBezTo>
                    <a:pt x="1849" y="286"/>
                    <a:pt x="1771" y="189"/>
                    <a:pt x="1654" y="130"/>
                  </a:cubicBezTo>
                  <a:lnTo>
                    <a:pt x="1479" y="33"/>
                  </a:lnTo>
                  <a:cubicBezTo>
                    <a:pt x="1411" y="10"/>
                    <a:pt x="1342" y="1"/>
                    <a:pt x="1270"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7" name="Google Shape;587;p36"/>
            <p:cNvSpPr/>
            <p:nvPr/>
          </p:nvSpPr>
          <p:spPr>
            <a:xfrm>
              <a:off x="-6963550" y="2893638"/>
              <a:ext cx="54500" cy="43300"/>
            </a:xfrm>
            <a:custGeom>
              <a:avLst/>
              <a:gdLst/>
              <a:ahLst/>
              <a:cxnLst/>
              <a:rect l="l" t="t" r="r" b="b"/>
              <a:pathLst>
                <a:path w="2180" h="1732" extrusionOk="0">
                  <a:moveTo>
                    <a:pt x="837" y="1"/>
                  </a:moveTo>
                  <a:cubicBezTo>
                    <a:pt x="818" y="1"/>
                    <a:pt x="779" y="1"/>
                    <a:pt x="740" y="20"/>
                  </a:cubicBezTo>
                  <a:lnTo>
                    <a:pt x="701" y="20"/>
                  </a:lnTo>
                  <a:cubicBezTo>
                    <a:pt x="623" y="39"/>
                    <a:pt x="546" y="78"/>
                    <a:pt x="487" y="117"/>
                  </a:cubicBezTo>
                  <a:cubicBezTo>
                    <a:pt x="351" y="195"/>
                    <a:pt x="312" y="215"/>
                    <a:pt x="215" y="331"/>
                  </a:cubicBezTo>
                  <a:cubicBezTo>
                    <a:pt x="195" y="351"/>
                    <a:pt x="157" y="390"/>
                    <a:pt x="137" y="409"/>
                  </a:cubicBezTo>
                  <a:cubicBezTo>
                    <a:pt x="137" y="409"/>
                    <a:pt x="137" y="428"/>
                    <a:pt x="137" y="428"/>
                  </a:cubicBezTo>
                  <a:cubicBezTo>
                    <a:pt x="98" y="487"/>
                    <a:pt x="79" y="545"/>
                    <a:pt x="40" y="603"/>
                  </a:cubicBezTo>
                  <a:cubicBezTo>
                    <a:pt x="20" y="681"/>
                    <a:pt x="1" y="779"/>
                    <a:pt x="1" y="856"/>
                  </a:cubicBezTo>
                  <a:cubicBezTo>
                    <a:pt x="1" y="856"/>
                    <a:pt x="1" y="856"/>
                    <a:pt x="1" y="876"/>
                  </a:cubicBezTo>
                  <a:cubicBezTo>
                    <a:pt x="1" y="895"/>
                    <a:pt x="1" y="934"/>
                    <a:pt x="1" y="973"/>
                  </a:cubicBezTo>
                  <a:cubicBezTo>
                    <a:pt x="1" y="1051"/>
                    <a:pt x="20" y="1148"/>
                    <a:pt x="59" y="1226"/>
                  </a:cubicBezTo>
                  <a:cubicBezTo>
                    <a:pt x="98" y="1265"/>
                    <a:pt x="137" y="1343"/>
                    <a:pt x="176" y="1381"/>
                  </a:cubicBezTo>
                  <a:cubicBezTo>
                    <a:pt x="195" y="1420"/>
                    <a:pt x="293" y="1479"/>
                    <a:pt x="312" y="1518"/>
                  </a:cubicBezTo>
                  <a:cubicBezTo>
                    <a:pt x="332" y="1518"/>
                    <a:pt x="351" y="1537"/>
                    <a:pt x="370" y="1557"/>
                  </a:cubicBezTo>
                  <a:cubicBezTo>
                    <a:pt x="468" y="1595"/>
                    <a:pt x="565" y="1654"/>
                    <a:pt x="662" y="1673"/>
                  </a:cubicBezTo>
                  <a:cubicBezTo>
                    <a:pt x="740" y="1712"/>
                    <a:pt x="818" y="1712"/>
                    <a:pt x="896" y="1732"/>
                  </a:cubicBezTo>
                  <a:lnTo>
                    <a:pt x="1129" y="1732"/>
                  </a:lnTo>
                  <a:cubicBezTo>
                    <a:pt x="1187" y="1712"/>
                    <a:pt x="1226" y="1712"/>
                    <a:pt x="1285" y="1712"/>
                  </a:cubicBezTo>
                  <a:cubicBezTo>
                    <a:pt x="1304" y="1712"/>
                    <a:pt x="1324" y="1693"/>
                    <a:pt x="1343" y="1693"/>
                  </a:cubicBezTo>
                  <a:cubicBezTo>
                    <a:pt x="1421" y="1673"/>
                    <a:pt x="1499" y="1634"/>
                    <a:pt x="1576" y="1615"/>
                  </a:cubicBezTo>
                  <a:cubicBezTo>
                    <a:pt x="1596" y="1595"/>
                    <a:pt x="1615" y="1595"/>
                    <a:pt x="1635" y="1576"/>
                  </a:cubicBezTo>
                  <a:cubicBezTo>
                    <a:pt x="1713" y="1537"/>
                    <a:pt x="1771" y="1479"/>
                    <a:pt x="1849" y="1420"/>
                  </a:cubicBezTo>
                  <a:cubicBezTo>
                    <a:pt x="1907" y="1381"/>
                    <a:pt x="1965" y="1304"/>
                    <a:pt x="2004" y="1245"/>
                  </a:cubicBezTo>
                  <a:cubicBezTo>
                    <a:pt x="2024" y="1226"/>
                    <a:pt x="2043" y="1206"/>
                    <a:pt x="2063" y="1187"/>
                  </a:cubicBezTo>
                  <a:cubicBezTo>
                    <a:pt x="2121" y="1090"/>
                    <a:pt x="2140" y="1012"/>
                    <a:pt x="2160" y="915"/>
                  </a:cubicBezTo>
                  <a:cubicBezTo>
                    <a:pt x="2179" y="817"/>
                    <a:pt x="2179" y="720"/>
                    <a:pt x="2160" y="642"/>
                  </a:cubicBezTo>
                  <a:cubicBezTo>
                    <a:pt x="2140" y="545"/>
                    <a:pt x="2101" y="467"/>
                    <a:pt x="2043" y="390"/>
                  </a:cubicBezTo>
                  <a:cubicBezTo>
                    <a:pt x="2004" y="312"/>
                    <a:pt x="1946" y="234"/>
                    <a:pt x="1849" y="195"/>
                  </a:cubicBezTo>
                  <a:cubicBezTo>
                    <a:pt x="1790" y="156"/>
                    <a:pt x="1751" y="137"/>
                    <a:pt x="1693" y="98"/>
                  </a:cubicBezTo>
                  <a:cubicBezTo>
                    <a:pt x="1613" y="75"/>
                    <a:pt x="1540" y="66"/>
                    <a:pt x="1466" y="66"/>
                  </a:cubicBezTo>
                  <a:cubicBezTo>
                    <a:pt x="1414" y="66"/>
                    <a:pt x="1360" y="70"/>
                    <a:pt x="1304" y="78"/>
                  </a:cubicBezTo>
                  <a:cubicBezTo>
                    <a:pt x="1304" y="78"/>
                    <a:pt x="1304" y="78"/>
                    <a:pt x="1304" y="98"/>
                  </a:cubicBezTo>
                  <a:cubicBezTo>
                    <a:pt x="1265" y="78"/>
                    <a:pt x="1226" y="59"/>
                    <a:pt x="1187" y="39"/>
                  </a:cubicBezTo>
                  <a:lnTo>
                    <a:pt x="1168" y="39"/>
                  </a:lnTo>
                  <a:cubicBezTo>
                    <a:pt x="1110" y="20"/>
                    <a:pt x="1032" y="1"/>
                    <a:pt x="973"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8" name="Google Shape;588;p36"/>
            <p:cNvSpPr/>
            <p:nvPr/>
          </p:nvSpPr>
          <p:spPr>
            <a:xfrm>
              <a:off x="-7260150" y="2836263"/>
              <a:ext cx="63250" cy="47675"/>
            </a:xfrm>
            <a:custGeom>
              <a:avLst/>
              <a:gdLst/>
              <a:ahLst/>
              <a:cxnLst/>
              <a:rect l="l" t="t" r="r" b="b"/>
              <a:pathLst>
                <a:path w="2530" h="1907" extrusionOk="0">
                  <a:moveTo>
                    <a:pt x="1109" y="1"/>
                  </a:moveTo>
                  <a:cubicBezTo>
                    <a:pt x="1012" y="20"/>
                    <a:pt x="915" y="20"/>
                    <a:pt x="837" y="39"/>
                  </a:cubicBezTo>
                  <a:cubicBezTo>
                    <a:pt x="740" y="59"/>
                    <a:pt x="662" y="98"/>
                    <a:pt x="565" y="117"/>
                  </a:cubicBezTo>
                  <a:cubicBezTo>
                    <a:pt x="448" y="176"/>
                    <a:pt x="331" y="253"/>
                    <a:pt x="254" y="331"/>
                  </a:cubicBezTo>
                  <a:cubicBezTo>
                    <a:pt x="156" y="409"/>
                    <a:pt x="79" y="526"/>
                    <a:pt x="40" y="642"/>
                  </a:cubicBezTo>
                  <a:cubicBezTo>
                    <a:pt x="1" y="740"/>
                    <a:pt x="1" y="837"/>
                    <a:pt x="1" y="915"/>
                  </a:cubicBezTo>
                  <a:cubicBezTo>
                    <a:pt x="1" y="1012"/>
                    <a:pt x="40" y="1109"/>
                    <a:pt x="79" y="1187"/>
                  </a:cubicBezTo>
                  <a:cubicBezTo>
                    <a:pt x="137" y="1304"/>
                    <a:pt x="215" y="1401"/>
                    <a:pt x="312" y="1459"/>
                  </a:cubicBezTo>
                  <a:cubicBezTo>
                    <a:pt x="429" y="1556"/>
                    <a:pt x="545" y="1634"/>
                    <a:pt x="682" y="1712"/>
                  </a:cubicBezTo>
                  <a:cubicBezTo>
                    <a:pt x="798" y="1770"/>
                    <a:pt x="915" y="1829"/>
                    <a:pt x="1032" y="1848"/>
                  </a:cubicBezTo>
                  <a:cubicBezTo>
                    <a:pt x="1129" y="1868"/>
                    <a:pt x="1207" y="1907"/>
                    <a:pt x="1304" y="1907"/>
                  </a:cubicBezTo>
                  <a:cubicBezTo>
                    <a:pt x="1382" y="1907"/>
                    <a:pt x="1479" y="1887"/>
                    <a:pt x="1557" y="1887"/>
                  </a:cubicBezTo>
                  <a:cubicBezTo>
                    <a:pt x="1673" y="1868"/>
                    <a:pt x="1771" y="1829"/>
                    <a:pt x="1887" y="1790"/>
                  </a:cubicBezTo>
                  <a:cubicBezTo>
                    <a:pt x="1907" y="1770"/>
                    <a:pt x="1926" y="1751"/>
                    <a:pt x="1946" y="1751"/>
                  </a:cubicBezTo>
                  <a:cubicBezTo>
                    <a:pt x="2024" y="1693"/>
                    <a:pt x="2101" y="1654"/>
                    <a:pt x="2160" y="1595"/>
                  </a:cubicBezTo>
                  <a:cubicBezTo>
                    <a:pt x="2374" y="1420"/>
                    <a:pt x="2510" y="1148"/>
                    <a:pt x="2510" y="856"/>
                  </a:cubicBezTo>
                  <a:cubicBezTo>
                    <a:pt x="2529" y="662"/>
                    <a:pt x="2471" y="487"/>
                    <a:pt x="2335" y="351"/>
                  </a:cubicBezTo>
                  <a:cubicBezTo>
                    <a:pt x="2276" y="273"/>
                    <a:pt x="2199" y="214"/>
                    <a:pt x="2121" y="176"/>
                  </a:cubicBezTo>
                  <a:cubicBezTo>
                    <a:pt x="2024" y="137"/>
                    <a:pt x="1946" y="98"/>
                    <a:pt x="1849" y="98"/>
                  </a:cubicBezTo>
                  <a:cubicBezTo>
                    <a:pt x="1771" y="98"/>
                    <a:pt x="1712" y="117"/>
                    <a:pt x="1654" y="117"/>
                  </a:cubicBezTo>
                  <a:cubicBezTo>
                    <a:pt x="1479" y="39"/>
                    <a:pt x="1285" y="1"/>
                    <a:pt x="110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sp>
        <p:nvSpPr>
          <p:cNvPr id="589" name="Google Shape;589;p36"/>
          <p:cNvSpPr/>
          <p:nvPr/>
        </p:nvSpPr>
        <p:spPr>
          <a:xfrm rot="-4818905">
            <a:off x="6730137" y="-1716174"/>
            <a:ext cx="4117594" cy="3866389"/>
          </a:xfrm>
          <a:custGeom>
            <a:avLst/>
            <a:gdLst/>
            <a:ahLst/>
            <a:cxnLst/>
            <a:rect l="l" t="t" r="r" b="b"/>
            <a:pathLst>
              <a:path w="88865" h="91529" extrusionOk="0">
                <a:moveTo>
                  <a:pt x="69727" y="330"/>
                </a:moveTo>
                <a:cubicBezTo>
                  <a:pt x="72819" y="330"/>
                  <a:pt x="75600" y="1361"/>
                  <a:pt x="77428" y="4648"/>
                </a:cubicBezTo>
                <a:cubicBezTo>
                  <a:pt x="79354" y="8129"/>
                  <a:pt x="80968" y="11883"/>
                  <a:pt x="82544" y="15539"/>
                </a:cubicBezTo>
                <a:cubicBezTo>
                  <a:pt x="83108" y="16862"/>
                  <a:pt x="83711" y="18243"/>
                  <a:pt x="84294" y="19585"/>
                </a:cubicBezTo>
                <a:cubicBezTo>
                  <a:pt x="85967" y="23319"/>
                  <a:pt x="87853" y="27559"/>
                  <a:pt x="88087" y="31935"/>
                </a:cubicBezTo>
                <a:cubicBezTo>
                  <a:pt x="88534" y="40629"/>
                  <a:pt x="82427" y="48312"/>
                  <a:pt x="77234" y="53232"/>
                </a:cubicBezTo>
                <a:cubicBezTo>
                  <a:pt x="69707" y="60351"/>
                  <a:pt x="60683" y="65855"/>
                  <a:pt x="51950" y="71184"/>
                </a:cubicBezTo>
                <a:cubicBezTo>
                  <a:pt x="46407" y="74568"/>
                  <a:pt x="40689" y="78069"/>
                  <a:pt x="35359" y="81959"/>
                </a:cubicBezTo>
                <a:cubicBezTo>
                  <a:pt x="34718" y="82426"/>
                  <a:pt x="34056" y="82912"/>
                  <a:pt x="33415" y="83398"/>
                </a:cubicBezTo>
                <a:cubicBezTo>
                  <a:pt x="30672" y="85460"/>
                  <a:pt x="27833" y="87560"/>
                  <a:pt x="24721" y="89077"/>
                </a:cubicBezTo>
                <a:cubicBezTo>
                  <a:pt x="21825" y="90487"/>
                  <a:pt x="18921" y="91208"/>
                  <a:pt x="16242" y="91208"/>
                </a:cubicBezTo>
                <a:cubicBezTo>
                  <a:pt x="14890" y="91208"/>
                  <a:pt x="13596" y="91025"/>
                  <a:pt x="12390" y="90653"/>
                </a:cubicBezTo>
                <a:cubicBezTo>
                  <a:pt x="8694" y="89505"/>
                  <a:pt x="5427" y="86530"/>
                  <a:pt x="3443" y="82465"/>
                </a:cubicBezTo>
                <a:cubicBezTo>
                  <a:pt x="1848" y="79197"/>
                  <a:pt x="1012" y="75327"/>
                  <a:pt x="817" y="70309"/>
                </a:cubicBezTo>
                <a:cubicBezTo>
                  <a:pt x="331" y="58425"/>
                  <a:pt x="3443" y="46172"/>
                  <a:pt x="9822" y="34892"/>
                </a:cubicBezTo>
                <a:cubicBezTo>
                  <a:pt x="12876" y="29504"/>
                  <a:pt x="16124" y="25342"/>
                  <a:pt x="19761" y="22172"/>
                </a:cubicBezTo>
                <a:cubicBezTo>
                  <a:pt x="24196" y="18301"/>
                  <a:pt x="29583" y="15617"/>
                  <a:pt x="34795" y="12992"/>
                </a:cubicBezTo>
                <a:lnTo>
                  <a:pt x="36274" y="12253"/>
                </a:lnTo>
                <a:cubicBezTo>
                  <a:pt x="44034" y="8363"/>
                  <a:pt x="52047" y="4337"/>
                  <a:pt x="60546" y="2061"/>
                </a:cubicBezTo>
                <a:lnTo>
                  <a:pt x="61188" y="1886"/>
                </a:lnTo>
                <a:cubicBezTo>
                  <a:pt x="64008" y="1127"/>
                  <a:pt x="66984" y="330"/>
                  <a:pt x="69727" y="330"/>
                </a:cubicBezTo>
                <a:close/>
                <a:moveTo>
                  <a:pt x="69760" y="1"/>
                </a:moveTo>
                <a:cubicBezTo>
                  <a:pt x="66982" y="1"/>
                  <a:pt x="63957" y="813"/>
                  <a:pt x="61110" y="1575"/>
                </a:cubicBezTo>
                <a:lnTo>
                  <a:pt x="60469" y="1750"/>
                </a:lnTo>
                <a:cubicBezTo>
                  <a:pt x="51930" y="4025"/>
                  <a:pt x="43898" y="8071"/>
                  <a:pt x="36137" y="11961"/>
                </a:cubicBezTo>
                <a:lnTo>
                  <a:pt x="34640" y="12700"/>
                </a:lnTo>
                <a:cubicBezTo>
                  <a:pt x="29408" y="15326"/>
                  <a:pt x="24001" y="18029"/>
                  <a:pt x="19547" y="21938"/>
                </a:cubicBezTo>
                <a:cubicBezTo>
                  <a:pt x="15891" y="25128"/>
                  <a:pt x="12623" y="29310"/>
                  <a:pt x="9550" y="34736"/>
                </a:cubicBezTo>
                <a:cubicBezTo>
                  <a:pt x="3132" y="46075"/>
                  <a:pt x="1" y="58367"/>
                  <a:pt x="487" y="70309"/>
                </a:cubicBezTo>
                <a:cubicBezTo>
                  <a:pt x="681" y="75385"/>
                  <a:pt x="1537" y="79294"/>
                  <a:pt x="3151" y="82601"/>
                </a:cubicBezTo>
                <a:cubicBezTo>
                  <a:pt x="5174" y="86744"/>
                  <a:pt x="8519" y="89797"/>
                  <a:pt x="12293" y="90964"/>
                </a:cubicBezTo>
                <a:cubicBezTo>
                  <a:pt x="13537" y="91334"/>
                  <a:pt x="14860" y="91528"/>
                  <a:pt x="16260" y="91528"/>
                </a:cubicBezTo>
                <a:cubicBezTo>
                  <a:pt x="18983" y="91528"/>
                  <a:pt x="21939" y="90808"/>
                  <a:pt x="24857" y="89369"/>
                </a:cubicBezTo>
                <a:cubicBezTo>
                  <a:pt x="28008" y="87852"/>
                  <a:pt x="30847" y="85713"/>
                  <a:pt x="33609" y="83671"/>
                </a:cubicBezTo>
                <a:cubicBezTo>
                  <a:pt x="34251" y="83184"/>
                  <a:pt x="34912" y="82698"/>
                  <a:pt x="35554" y="82212"/>
                </a:cubicBezTo>
                <a:cubicBezTo>
                  <a:pt x="40864" y="78341"/>
                  <a:pt x="46582" y="74841"/>
                  <a:pt x="52125" y="71456"/>
                </a:cubicBezTo>
                <a:cubicBezTo>
                  <a:pt x="60858" y="66127"/>
                  <a:pt x="69902" y="60604"/>
                  <a:pt x="77448" y="53466"/>
                </a:cubicBezTo>
                <a:cubicBezTo>
                  <a:pt x="82699" y="48506"/>
                  <a:pt x="88865" y="40746"/>
                  <a:pt x="88417" y="31916"/>
                </a:cubicBezTo>
                <a:cubicBezTo>
                  <a:pt x="88184" y="27481"/>
                  <a:pt x="86278" y="23222"/>
                  <a:pt x="84605" y="19449"/>
                </a:cubicBezTo>
                <a:cubicBezTo>
                  <a:pt x="84002" y="18107"/>
                  <a:pt x="83419" y="16745"/>
                  <a:pt x="82835" y="15403"/>
                </a:cubicBezTo>
                <a:cubicBezTo>
                  <a:pt x="81279" y="11747"/>
                  <a:pt x="79646" y="7974"/>
                  <a:pt x="77701" y="4492"/>
                </a:cubicBezTo>
                <a:cubicBezTo>
                  <a:pt x="75801" y="1066"/>
                  <a:pt x="72942" y="1"/>
                  <a:pt x="6976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866" name="Shape 866"/>
        <p:cNvGrpSpPr/>
        <p:nvPr/>
      </p:nvGrpSpPr>
      <p:grpSpPr>
        <a:xfrm>
          <a:off x="0" y="0"/>
          <a:ext cx="0" cy="0"/>
          <a:chOff x="0" y="0"/>
          <a:chExt cx="0" cy="0"/>
        </a:xfrm>
      </p:grpSpPr>
      <p:sp>
        <p:nvSpPr>
          <p:cNvPr id="867" name="Google Shape;867;p42"/>
          <p:cNvSpPr/>
          <p:nvPr/>
        </p:nvSpPr>
        <p:spPr>
          <a:xfrm rot="7200053" flipH="1">
            <a:off x="-238605" y="3269032"/>
            <a:ext cx="3084908" cy="3071374"/>
          </a:xfrm>
          <a:custGeom>
            <a:avLst/>
            <a:gdLst/>
            <a:ahLst/>
            <a:cxnLst/>
            <a:rect l="l" t="t" r="r" b="b"/>
            <a:pathLst>
              <a:path w="96421" h="95998" extrusionOk="0">
                <a:moveTo>
                  <a:pt x="54487" y="1"/>
                </a:moveTo>
                <a:cubicBezTo>
                  <a:pt x="45235" y="1"/>
                  <a:pt x="34201" y="5017"/>
                  <a:pt x="21959" y="17273"/>
                </a:cubicBezTo>
                <a:cubicBezTo>
                  <a:pt x="10911" y="25170"/>
                  <a:pt x="0" y="42538"/>
                  <a:pt x="11845" y="54033"/>
                </a:cubicBezTo>
                <a:cubicBezTo>
                  <a:pt x="15929" y="57611"/>
                  <a:pt x="21764" y="58448"/>
                  <a:pt x="26315" y="61462"/>
                </a:cubicBezTo>
                <a:cubicBezTo>
                  <a:pt x="40649" y="71537"/>
                  <a:pt x="29174" y="83362"/>
                  <a:pt x="35651" y="92503"/>
                </a:cubicBezTo>
                <a:cubicBezTo>
                  <a:pt x="38572" y="94975"/>
                  <a:pt x="41882" y="95998"/>
                  <a:pt x="45275" y="95998"/>
                </a:cubicBezTo>
                <a:cubicBezTo>
                  <a:pt x="53043" y="95998"/>
                  <a:pt x="61250" y="90639"/>
                  <a:pt x="66245" y="85035"/>
                </a:cubicBezTo>
                <a:cubicBezTo>
                  <a:pt x="96421" y="55967"/>
                  <a:pt x="85391" y="1"/>
                  <a:pt x="544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1" name="Google Shape;871;p42"/>
          <p:cNvSpPr/>
          <p:nvPr/>
        </p:nvSpPr>
        <p:spPr>
          <a:xfrm flipH="1">
            <a:off x="-339375" y="3200238"/>
            <a:ext cx="1665675" cy="1207125"/>
          </a:xfrm>
          <a:custGeom>
            <a:avLst/>
            <a:gdLst/>
            <a:ahLst/>
            <a:cxnLst/>
            <a:rect l="l" t="t" r="r" b="b"/>
            <a:pathLst>
              <a:path w="66627" h="48285" extrusionOk="0">
                <a:moveTo>
                  <a:pt x="36089" y="1"/>
                </a:moveTo>
                <a:cubicBezTo>
                  <a:pt x="17443" y="1"/>
                  <a:pt x="0" y="12851"/>
                  <a:pt x="17419" y="37061"/>
                </a:cubicBezTo>
                <a:cubicBezTo>
                  <a:pt x="23255" y="43931"/>
                  <a:pt x="32949" y="48284"/>
                  <a:pt x="42302" y="48284"/>
                </a:cubicBezTo>
                <a:cubicBezTo>
                  <a:pt x="47724" y="48284"/>
                  <a:pt x="53032" y="46821"/>
                  <a:pt x="57407" y="43538"/>
                </a:cubicBezTo>
                <a:cubicBezTo>
                  <a:pt x="64156" y="37528"/>
                  <a:pt x="66626" y="26967"/>
                  <a:pt x="65187" y="18195"/>
                </a:cubicBezTo>
                <a:cubicBezTo>
                  <a:pt x="61933" y="5911"/>
                  <a:pt x="48734" y="1"/>
                  <a:pt x="3608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2" name="Google Shape;872;p42"/>
          <p:cNvSpPr/>
          <p:nvPr/>
        </p:nvSpPr>
        <p:spPr>
          <a:xfrm rot="10176943" flipH="1">
            <a:off x="7556136" y="-571140"/>
            <a:ext cx="2393112" cy="3081834"/>
          </a:xfrm>
          <a:custGeom>
            <a:avLst/>
            <a:gdLst/>
            <a:ahLst/>
            <a:cxnLst/>
            <a:rect l="l" t="t" r="r" b="b"/>
            <a:pathLst>
              <a:path w="31911" h="76513" extrusionOk="0">
                <a:moveTo>
                  <a:pt x="24280" y="0"/>
                </a:moveTo>
                <a:cubicBezTo>
                  <a:pt x="23617" y="0"/>
                  <a:pt x="22884" y="147"/>
                  <a:pt x="22076" y="465"/>
                </a:cubicBezTo>
                <a:cubicBezTo>
                  <a:pt x="17272" y="2332"/>
                  <a:pt x="17311" y="11376"/>
                  <a:pt x="17272" y="15518"/>
                </a:cubicBezTo>
                <a:cubicBezTo>
                  <a:pt x="17233" y="21217"/>
                  <a:pt x="17602" y="26935"/>
                  <a:pt x="17077" y="32614"/>
                </a:cubicBezTo>
                <a:cubicBezTo>
                  <a:pt x="16552" y="38294"/>
                  <a:pt x="15074" y="44031"/>
                  <a:pt x="11729" y="48660"/>
                </a:cubicBezTo>
                <a:cubicBezTo>
                  <a:pt x="8870" y="52569"/>
                  <a:pt x="4766" y="55545"/>
                  <a:pt x="2432" y="59805"/>
                </a:cubicBezTo>
                <a:cubicBezTo>
                  <a:pt x="584" y="63150"/>
                  <a:pt x="1" y="67332"/>
                  <a:pt x="1498" y="70852"/>
                </a:cubicBezTo>
                <a:cubicBezTo>
                  <a:pt x="2874" y="74068"/>
                  <a:pt x="6186" y="76512"/>
                  <a:pt x="9656" y="76512"/>
                </a:cubicBezTo>
                <a:cubicBezTo>
                  <a:pt x="9963" y="76512"/>
                  <a:pt x="10272" y="76493"/>
                  <a:pt x="10581" y="76453"/>
                </a:cubicBezTo>
                <a:cubicBezTo>
                  <a:pt x="13868" y="76006"/>
                  <a:pt x="16494" y="73536"/>
                  <a:pt x="18400" y="70832"/>
                </a:cubicBezTo>
                <a:cubicBezTo>
                  <a:pt x="21239" y="66845"/>
                  <a:pt x="22951" y="62158"/>
                  <a:pt x="24390" y="57471"/>
                </a:cubicBezTo>
                <a:cubicBezTo>
                  <a:pt x="27755" y="46462"/>
                  <a:pt x="29700" y="35026"/>
                  <a:pt x="30186" y="23512"/>
                </a:cubicBezTo>
                <a:cubicBezTo>
                  <a:pt x="30365" y="19486"/>
                  <a:pt x="31911" y="0"/>
                  <a:pt x="24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873" name="Google Shape;873;p42"/>
          <p:cNvPicPr preferRelativeResize="0"/>
          <p:nvPr/>
        </p:nvPicPr>
        <p:blipFill>
          <a:blip r:embed="rId1"/>
          <a:stretch>
            <a:fillRect/>
          </a:stretch>
        </p:blipFill>
        <p:spPr>
          <a:xfrm rot="-4" flipH="1">
            <a:off x="72597" y="4063564"/>
            <a:ext cx="1510619" cy="1079930"/>
          </a:xfrm>
          <a:prstGeom prst="rect">
            <a:avLst/>
          </a:prstGeom>
          <a:noFill/>
          <a:ln>
            <a:noFill/>
          </a:ln>
        </p:spPr>
      </p:pic>
      <p:pic>
        <p:nvPicPr>
          <p:cNvPr id="874" name="Google Shape;874;p42"/>
          <p:cNvPicPr preferRelativeResize="0"/>
          <p:nvPr/>
        </p:nvPicPr>
        <p:blipFill>
          <a:blip r:embed="rId2"/>
          <a:stretch>
            <a:fillRect/>
          </a:stretch>
        </p:blipFill>
        <p:spPr>
          <a:xfrm rot="10799979" flipH="1">
            <a:off x="7015450" y="-114494"/>
            <a:ext cx="1819975" cy="1070964"/>
          </a:xfrm>
          <a:prstGeom prst="rect">
            <a:avLst/>
          </a:prstGeom>
          <a:noFill/>
          <a:ln>
            <a:noFill/>
          </a:ln>
        </p:spPr>
      </p:pic>
      <p:sp>
        <p:nvSpPr>
          <p:cNvPr id="875" name="Google Shape;875;p42"/>
          <p:cNvSpPr/>
          <p:nvPr/>
        </p:nvSpPr>
        <p:spPr>
          <a:xfrm rot="8999956">
            <a:off x="197261" y="-331648"/>
            <a:ext cx="1005528" cy="1658639"/>
          </a:xfrm>
          <a:custGeom>
            <a:avLst/>
            <a:gdLst/>
            <a:ahLst/>
            <a:cxnLst/>
            <a:rect l="l" t="t" r="r" b="b"/>
            <a:pathLst>
              <a:path w="40222" h="66347" extrusionOk="0">
                <a:moveTo>
                  <a:pt x="15424" y="6676"/>
                </a:moveTo>
                <a:cubicBezTo>
                  <a:pt x="20733" y="7123"/>
                  <a:pt x="26412" y="10721"/>
                  <a:pt x="28766" y="15020"/>
                </a:cubicBezTo>
                <a:cubicBezTo>
                  <a:pt x="30147" y="17528"/>
                  <a:pt x="30497" y="20174"/>
                  <a:pt x="29738" y="22274"/>
                </a:cubicBezTo>
                <a:cubicBezTo>
                  <a:pt x="29060" y="24206"/>
                  <a:pt x="27053" y="25932"/>
                  <a:pt x="24901" y="25932"/>
                </a:cubicBezTo>
                <a:cubicBezTo>
                  <a:pt x="24583" y="25932"/>
                  <a:pt x="24263" y="25894"/>
                  <a:pt x="23942" y="25814"/>
                </a:cubicBezTo>
                <a:cubicBezTo>
                  <a:pt x="22775" y="25503"/>
                  <a:pt x="21784" y="24705"/>
                  <a:pt x="20947" y="23947"/>
                </a:cubicBezTo>
                <a:cubicBezTo>
                  <a:pt x="16843" y="20193"/>
                  <a:pt x="14509" y="15506"/>
                  <a:pt x="14509" y="11091"/>
                </a:cubicBezTo>
                <a:cubicBezTo>
                  <a:pt x="14509" y="9554"/>
                  <a:pt x="14840" y="8057"/>
                  <a:pt x="15424" y="6676"/>
                </a:cubicBezTo>
                <a:close/>
                <a:moveTo>
                  <a:pt x="24122" y="330"/>
                </a:moveTo>
                <a:cubicBezTo>
                  <a:pt x="26650" y="330"/>
                  <a:pt x="29438" y="1378"/>
                  <a:pt x="32617" y="3486"/>
                </a:cubicBezTo>
                <a:cubicBezTo>
                  <a:pt x="34717" y="4867"/>
                  <a:pt x="37285" y="6831"/>
                  <a:pt x="38510" y="9690"/>
                </a:cubicBezTo>
                <a:cubicBezTo>
                  <a:pt x="39891" y="12841"/>
                  <a:pt x="39346" y="16459"/>
                  <a:pt x="38743" y="19279"/>
                </a:cubicBezTo>
                <a:cubicBezTo>
                  <a:pt x="37382" y="25464"/>
                  <a:pt x="34951" y="31279"/>
                  <a:pt x="31508" y="36589"/>
                </a:cubicBezTo>
                <a:cubicBezTo>
                  <a:pt x="30516" y="38106"/>
                  <a:pt x="29408" y="39623"/>
                  <a:pt x="28357" y="41082"/>
                </a:cubicBezTo>
                <a:cubicBezTo>
                  <a:pt x="27443" y="42346"/>
                  <a:pt x="26510" y="43610"/>
                  <a:pt x="25634" y="44933"/>
                </a:cubicBezTo>
                <a:cubicBezTo>
                  <a:pt x="24895" y="43785"/>
                  <a:pt x="24059" y="42696"/>
                  <a:pt x="23126" y="41704"/>
                </a:cubicBezTo>
                <a:cubicBezTo>
                  <a:pt x="19839" y="38184"/>
                  <a:pt x="15560" y="35772"/>
                  <a:pt x="11417" y="33438"/>
                </a:cubicBezTo>
                <a:cubicBezTo>
                  <a:pt x="9297" y="32252"/>
                  <a:pt x="7099" y="31026"/>
                  <a:pt x="5057" y="29665"/>
                </a:cubicBezTo>
                <a:cubicBezTo>
                  <a:pt x="3832" y="28829"/>
                  <a:pt x="2568" y="27876"/>
                  <a:pt x="1731" y="26611"/>
                </a:cubicBezTo>
                <a:cubicBezTo>
                  <a:pt x="584" y="24900"/>
                  <a:pt x="350" y="22488"/>
                  <a:pt x="1051" y="19668"/>
                </a:cubicBezTo>
                <a:cubicBezTo>
                  <a:pt x="2256" y="14883"/>
                  <a:pt x="5991" y="9652"/>
                  <a:pt x="9530" y="7765"/>
                </a:cubicBezTo>
                <a:cubicBezTo>
                  <a:pt x="10988" y="6985"/>
                  <a:pt x="12624" y="6634"/>
                  <a:pt x="14321" y="6634"/>
                </a:cubicBezTo>
                <a:cubicBezTo>
                  <a:pt x="14570" y="6634"/>
                  <a:pt x="14821" y="6641"/>
                  <a:pt x="15073" y="6656"/>
                </a:cubicBezTo>
                <a:cubicBezTo>
                  <a:pt x="14509" y="8037"/>
                  <a:pt x="14179" y="9554"/>
                  <a:pt x="14179" y="11091"/>
                </a:cubicBezTo>
                <a:cubicBezTo>
                  <a:pt x="14179" y="15603"/>
                  <a:pt x="16571" y="20368"/>
                  <a:pt x="20733" y="24180"/>
                </a:cubicBezTo>
                <a:cubicBezTo>
                  <a:pt x="21589" y="24958"/>
                  <a:pt x="22620" y="25814"/>
                  <a:pt x="23865" y="26125"/>
                </a:cubicBezTo>
                <a:cubicBezTo>
                  <a:pt x="24216" y="26215"/>
                  <a:pt x="24568" y="26257"/>
                  <a:pt x="24916" y="26257"/>
                </a:cubicBezTo>
                <a:cubicBezTo>
                  <a:pt x="27205" y="26257"/>
                  <a:pt x="29323" y="24434"/>
                  <a:pt x="30050" y="22391"/>
                </a:cubicBezTo>
                <a:cubicBezTo>
                  <a:pt x="30827" y="20193"/>
                  <a:pt x="30458" y="17451"/>
                  <a:pt x="29058" y="14864"/>
                </a:cubicBezTo>
                <a:cubicBezTo>
                  <a:pt x="26665" y="10507"/>
                  <a:pt x="20947" y="6870"/>
                  <a:pt x="15540" y="6384"/>
                </a:cubicBezTo>
                <a:cubicBezTo>
                  <a:pt x="16960" y="3272"/>
                  <a:pt x="19683" y="899"/>
                  <a:pt x="22775" y="433"/>
                </a:cubicBezTo>
                <a:cubicBezTo>
                  <a:pt x="23216" y="364"/>
                  <a:pt x="23665" y="330"/>
                  <a:pt x="24122" y="330"/>
                </a:cubicBezTo>
                <a:close/>
                <a:moveTo>
                  <a:pt x="25615" y="45536"/>
                </a:moveTo>
                <a:cubicBezTo>
                  <a:pt x="28474" y="50242"/>
                  <a:pt x="29661" y="56019"/>
                  <a:pt x="28766" y="61445"/>
                </a:cubicBezTo>
                <a:cubicBezTo>
                  <a:pt x="28392" y="63691"/>
                  <a:pt x="27099" y="66027"/>
                  <a:pt x="25148" y="66027"/>
                </a:cubicBezTo>
                <a:cubicBezTo>
                  <a:pt x="25071" y="66027"/>
                  <a:pt x="24993" y="66023"/>
                  <a:pt x="24915" y="66016"/>
                </a:cubicBezTo>
                <a:cubicBezTo>
                  <a:pt x="23184" y="65860"/>
                  <a:pt x="22231" y="63915"/>
                  <a:pt x="21900" y="63079"/>
                </a:cubicBezTo>
                <a:cubicBezTo>
                  <a:pt x="19780" y="57672"/>
                  <a:pt x="22036" y="51934"/>
                  <a:pt x="23553" y="48998"/>
                </a:cubicBezTo>
                <a:cubicBezTo>
                  <a:pt x="24176" y="47811"/>
                  <a:pt x="24876" y="46664"/>
                  <a:pt x="25615" y="45536"/>
                </a:cubicBezTo>
                <a:close/>
                <a:moveTo>
                  <a:pt x="24101" y="0"/>
                </a:moveTo>
                <a:cubicBezTo>
                  <a:pt x="23638" y="0"/>
                  <a:pt x="23183" y="34"/>
                  <a:pt x="22737" y="102"/>
                </a:cubicBezTo>
                <a:cubicBezTo>
                  <a:pt x="19489" y="588"/>
                  <a:pt x="16649" y="3097"/>
                  <a:pt x="15210" y="6345"/>
                </a:cubicBezTo>
                <a:cubicBezTo>
                  <a:pt x="14915" y="6326"/>
                  <a:pt x="14621" y="6316"/>
                  <a:pt x="14329" y="6316"/>
                </a:cubicBezTo>
                <a:cubicBezTo>
                  <a:pt x="12576" y="6316"/>
                  <a:pt x="10878" y="6673"/>
                  <a:pt x="9394" y="7473"/>
                </a:cubicBezTo>
                <a:cubicBezTo>
                  <a:pt x="5757" y="9418"/>
                  <a:pt x="1965" y="14728"/>
                  <a:pt x="739" y="19590"/>
                </a:cubicBezTo>
                <a:cubicBezTo>
                  <a:pt x="0" y="22508"/>
                  <a:pt x="253" y="24997"/>
                  <a:pt x="1459" y="26806"/>
                </a:cubicBezTo>
                <a:cubicBezTo>
                  <a:pt x="2334" y="28109"/>
                  <a:pt x="3618" y="29081"/>
                  <a:pt x="4882" y="29918"/>
                </a:cubicBezTo>
                <a:cubicBezTo>
                  <a:pt x="6924" y="31299"/>
                  <a:pt x="9122" y="32543"/>
                  <a:pt x="11261" y="33730"/>
                </a:cubicBezTo>
                <a:cubicBezTo>
                  <a:pt x="15385" y="36044"/>
                  <a:pt x="19644" y="38437"/>
                  <a:pt x="22892" y="41918"/>
                </a:cubicBezTo>
                <a:cubicBezTo>
                  <a:pt x="23845" y="42929"/>
                  <a:pt x="24681" y="44057"/>
                  <a:pt x="25421" y="45224"/>
                </a:cubicBezTo>
                <a:cubicBezTo>
                  <a:pt x="24662" y="46391"/>
                  <a:pt x="23923" y="47597"/>
                  <a:pt x="23281" y="48842"/>
                </a:cubicBezTo>
                <a:cubicBezTo>
                  <a:pt x="21725" y="51837"/>
                  <a:pt x="19430" y="57672"/>
                  <a:pt x="21608" y="63196"/>
                </a:cubicBezTo>
                <a:cubicBezTo>
                  <a:pt x="21939" y="64090"/>
                  <a:pt x="22970" y="66171"/>
                  <a:pt x="24895" y="66346"/>
                </a:cubicBezTo>
                <a:lnTo>
                  <a:pt x="25148" y="66346"/>
                </a:lnTo>
                <a:cubicBezTo>
                  <a:pt x="27288" y="66346"/>
                  <a:pt x="28688" y="63876"/>
                  <a:pt x="29077" y="61503"/>
                </a:cubicBezTo>
                <a:cubicBezTo>
                  <a:pt x="30011" y="55941"/>
                  <a:pt x="28766" y="50028"/>
                  <a:pt x="25810" y="45224"/>
                </a:cubicBezTo>
                <a:cubicBezTo>
                  <a:pt x="26724" y="43882"/>
                  <a:pt x="27677" y="42560"/>
                  <a:pt x="28610" y="41276"/>
                </a:cubicBezTo>
                <a:cubicBezTo>
                  <a:pt x="29680" y="39817"/>
                  <a:pt x="30769" y="38300"/>
                  <a:pt x="31780" y="36764"/>
                </a:cubicBezTo>
                <a:cubicBezTo>
                  <a:pt x="35242" y="31415"/>
                  <a:pt x="37693" y="25561"/>
                  <a:pt x="39055" y="19357"/>
                </a:cubicBezTo>
                <a:cubicBezTo>
                  <a:pt x="39677" y="16498"/>
                  <a:pt x="40222" y="12783"/>
                  <a:pt x="38821" y="9554"/>
                </a:cubicBezTo>
                <a:cubicBezTo>
                  <a:pt x="37538" y="6637"/>
                  <a:pt x="34931" y="4634"/>
                  <a:pt x="32792" y="3214"/>
                </a:cubicBezTo>
                <a:cubicBezTo>
                  <a:pt x="29556" y="1068"/>
                  <a:pt x="26699" y="0"/>
                  <a:pt x="24101"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876" name="Google Shape;876;p42"/>
          <p:cNvPicPr preferRelativeResize="0"/>
          <p:nvPr/>
        </p:nvPicPr>
        <p:blipFill>
          <a:blip r:embed="rId3"/>
          <a:stretch>
            <a:fillRect/>
          </a:stretch>
        </p:blipFill>
        <p:spPr>
          <a:xfrm rot="10800000">
            <a:off x="-563172" y="-20845"/>
            <a:ext cx="1538875" cy="1935075"/>
          </a:xfrm>
          <a:prstGeom prst="rect">
            <a:avLst/>
          </a:prstGeom>
          <a:noFill/>
          <a:ln>
            <a:noFill/>
          </a:ln>
        </p:spPr>
      </p:pic>
      <p:pic>
        <p:nvPicPr>
          <p:cNvPr id="877" name="Google Shape;877;p42"/>
          <p:cNvPicPr preferRelativeResize="0"/>
          <p:nvPr/>
        </p:nvPicPr>
        <p:blipFill>
          <a:blip r:embed="rId4"/>
          <a:stretch>
            <a:fillRect/>
          </a:stretch>
        </p:blipFill>
        <p:spPr>
          <a:xfrm flipH="1">
            <a:off x="1583225" y="4360250"/>
            <a:ext cx="1424391" cy="888950"/>
          </a:xfrm>
          <a:prstGeom prst="rect">
            <a:avLst/>
          </a:prstGeom>
          <a:noFill/>
          <a:ln>
            <a:noFill/>
          </a:ln>
        </p:spPr>
      </p:pic>
      <p:sp>
        <p:nvSpPr>
          <p:cNvPr id="4" name="Text Box 3"/>
          <p:cNvSpPr txBox="1"/>
          <p:nvPr/>
        </p:nvSpPr>
        <p:spPr>
          <a:xfrm>
            <a:off x="1029335" y="1467485"/>
            <a:ext cx="7237095" cy="1322070"/>
          </a:xfrm>
          <a:prstGeom prst="rect">
            <a:avLst/>
          </a:prstGeom>
          <a:noFill/>
        </p:spPr>
        <p:txBody>
          <a:bodyPr wrap="square" rtlCol="0">
            <a:spAutoFit/>
          </a:bodyPr>
          <a:p>
            <a:r>
              <a:rPr lang="en-US" sz="4000" b="1"/>
              <a:t>Hoạt động 1: Nấm dùng làm thức ăn (nấm ăn)</a:t>
            </a:r>
            <a:endParaRPr lang="en-US" sz="4000" b="1"/>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9000">
              <a:srgbClr val="FBF8F2">
                <a:alpha val="100000"/>
              </a:srgbClr>
            </a:gs>
            <a:gs pos="3000">
              <a:schemeClr val="lt1"/>
            </a:gs>
            <a:gs pos="0">
              <a:schemeClr val="accent3"/>
            </a:gs>
            <a:gs pos="0">
              <a:schemeClr val="accent4"/>
            </a:gs>
          </a:gsLst>
          <a:path path="circle">
            <a:fillToRect l="50000" t="50000" r="50000" b="50000"/>
          </a:path>
          <a:tileRect/>
        </a:gradFill>
        <a:effectLst/>
      </p:bgPr>
    </p:bg>
    <p:spTree>
      <p:nvGrpSpPr>
        <p:cNvPr id="397" name="Shape 397"/>
        <p:cNvGrpSpPr/>
        <p:nvPr/>
      </p:nvGrpSpPr>
      <p:grpSpPr>
        <a:xfrm>
          <a:off x="0" y="0"/>
          <a:ext cx="0" cy="0"/>
          <a:chOff x="0" y="0"/>
          <a:chExt cx="0" cy="0"/>
        </a:xfrm>
      </p:grpSpPr>
      <p:grpSp>
        <p:nvGrpSpPr>
          <p:cNvPr id="408" name="Google Shape;408;p34"/>
          <p:cNvGrpSpPr/>
          <p:nvPr/>
        </p:nvGrpSpPr>
        <p:grpSpPr>
          <a:xfrm rot="-5400000">
            <a:off x="8568625" y="-767887"/>
            <a:ext cx="1062925" cy="1445150"/>
            <a:chOff x="-10405100" y="4420213"/>
            <a:chExt cx="1062925" cy="1445150"/>
          </a:xfrm>
        </p:grpSpPr>
        <p:sp>
          <p:nvSpPr>
            <p:cNvPr id="409" name="Google Shape;409;p34"/>
            <p:cNvSpPr/>
            <p:nvPr/>
          </p:nvSpPr>
          <p:spPr>
            <a:xfrm>
              <a:off x="-10305900" y="5618013"/>
              <a:ext cx="76850" cy="73925"/>
            </a:xfrm>
            <a:custGeom>
              <a:avLst/>
              <a:gdLst/>
              <a:ahLst/>
              <a:cxnLst/>
              <a:rect l="l" t="t" r="r" b="b"/>
              <a:pathLst>
                <a:path w="3074" h="2957" extrusionOk="0">
                  <a:moveTo>
                    <a:pt x="1439" y="0"/>
                  </a:moveTo>
                  <a:cubicBezTo>
                    <a:pt x="1148" y="20"/>
                    <a:pt x="817" y="117"/>
                    <a:pt x="603" y="292"/>
                  </a:cubicBezTo>
                  <a:cubicBezTo>
                    <a:pt x="408" y="428"/>
                    <a:pt x="311" y="545"/>
                    <a:pt x="175" y="759"/>
                  </a:cubicBezTo>
                  <a:cubicBezTo>
                    <a:pt x="136" y="817"/>
                    <a:pt x="117" y="876"/>
                    <a:pt x="97" y="953"/>
                  </a:cubicBezTo>
                  <a:cubicBezTo>
                    <a:pt x="58" y="1031"/>
                    <a:pt x="39" y="1089"/>
                    <a:pt x="39" y="1167"/>
                  </a:cubicBezTo>
                  <a:cubicBezTo>
                    <a:pt x="0" y="1401"/>
                    <a:pt x="0" y="1615"/>
                    <a:pt x="78" y="1829"/>
                  </a:cubicBezTo>
                  <a:cubicBezTo>
                    <a:pt x="136" y="2023"/>
                    <a:pt x="233" y="2159"/>
                    <a:pt x="370" y="2315"/>
                  </a:cubicBezTo>
                  <a:cubicBezTo>
                    <a:pt x="486" y="2451"/>
                    <a:pt x="622" y="2587"/>
                    <a:pt x="797" y="2645"/>
                  </a:cubicBezTo>
                  <a:cubicBezTo>
                    <a:pt x="817" y="2665"/>
                    <a:pt x="856" y="2684"/>
                    <a:pt x="875" y="2684"/>
                  </a:cubicBezTo>
                  <a:cubicBezTo>
                    <a:pt x="914" y="2723"/>
                    <a:pt x="953" y="2743"/>
                    <a:pt x="992" y="2782"/>
                  </a:cubicBezTo>
                  <a:cubicBezTo>
                    <a:pt x="1109" y="2840"/>
                    <a:pt x="1245" y="2898"/>
                    <a:pt x="1381" y="2918"/>
                  </a:cubicBezTo>
                  <a:cubicBezTo>
                    <a:pt x="1478" y="2937"/>
                    <a:pt x="1595" y="2957"/>
                    <a:pt x="1692" y="2957"/>
                  </a:cubicBezTo>
                  <a:cubicBezTo>
                    <a:pt x="1731" y="2957"/>
                    <a:pt x="1770" y="2957"/>
                    <a:pt x="1809" y="2937"/>
                  </a:cubicBezTo>
                  <a:cubicBezTo>
                    <a:pt x="1906" y="2937"/>
                    <a:pt x="2023" y="2918"/>
                    <a:pt x="2120" y="2879"/>
                  </a:cubicBezTo>
                  <a:cubicBezTo>
                    <a:pt x="2217" y="2859"/>
                    <a:pt x="2315" y="2801"/>
                    <a:pt x="2392" y="2762"/>
                  </a:cubicBezTo>
                  <a:cubicBezTo>
                    <a:pt x="2528" y="2704"/>
                    <a:pt x="2626" y="2607"/>
                    <a:pt x="2723" y="2509"/>
                  </a:cubicBezTo>
                  <a:cubicBezTo>
                    <a:pt x="2879" y="2354"/>
                    <a:pt x="2956" y="2159"/>
                    <a:pt x="3015" y="1965"/>
                  </a:cubicBezTo>
                  <a:cubicBezTo>
                    <a:pt x="3034" y="1926"/>
                    <a:pt x="3054" y="1887"/>
                    <a:pt x="3054" y="1848"/>
                  </a:cubicBezTo>
                  <a:cubicBezTo>
                    <a:pt x="3073" y="1731"/>
                    <a:pt x="3073" y="1615"/>
                    <a:pt x="3073" y="1517"/>
                  </a:cubicBezTo>
                  <a:cubicBezTo>
                    <a:pt x="3073" y="1362"/>
                    <a:pt x="3034" y="1206"/>
                    <a:pt x="2995" y="1051"/>
                  </a:cubicBezTo>
                  <a:cubicBezTo>
                    <a:pt x="2937" y="914"/>
                    <a:pt x="2859" y="778"/>
                    <a:pt x="2781" y="662"/>
                  </a:cubicBezTo>
                  <a:cubicBezTo>
                    <a:pt x="2704" y="584"/>
                    <a:pt x="2645" y="487"/>
                    <a:pt x="2567" y="428"/>
                  </a:cubicBezTo>
                  <a:cubicBezTo>
                    <a:pt x="2490" y="350"/>
                    <a:pt x="2392" y="292"/>
                    <a:pt x="2315" y="234"/>
                  </a:cubicBezTo>
                  <a:cubicBezTo>
                    <a:pt x="2178" y="136"/>
                    <a:pt x="2042" y="78"/>
                    <a:pt x="1887" y="39"/>
                  </a:cubicBezTo>
                  <a:cubicBezTo>
                    <a:pt x="1848" y="39"/>
                    <a:pt x="1809" y="39"/>
                    <a:pt x="1770" y="20"/>
                  </a:cubicBezTo>
                  <a:cubicBezTo>
                    <a:pt x="1673" y="20"/>
                    <a:pt x="1556" y="0"/>
                    <a:pt x="14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410;p34"/>
            <p:cNvSpPr/>
            <p:nvPr/>
          </p:nvSpPr>
          <p:spPr>
            <a:xfrm>
              <a:off x="-10223750" y="5487688"/>
              <a:ext cx="67625" cy="67800"/>
            </a:xfrm>
            <a:custGeom>
              <a:avLst/>
              <a:gdLst/>
              <a:ahLst/>
              <a:cxnLst/>
              <a:rect l="l" t="t" r="r" b="b"/>
              <a:pathLst>
                <a:path w="2705" h="2712" extrusionOk="0">
                  <a:moveTo>
                    <a:pt x="1246" y="1"/>
                  </a:moveTo>
                  <a:cubicBezTo>
                    <a:pt x="1168" y="20"/>
                    <a:pt x="1071" y="20"/>
                    <a:pt x="973" y="59"/>
                  </a:cubicBezTo>
                  <a:cubicBezTo>
                    <a:pt x="857" y="79"/>
                    <a:pt x="760" y="137"/>
                    <a:pt x="662" y="195"/>
                  </a:cubicBezTo>
                  <a:cubicBezTo>
                    <a:pt x="623" y="215"/>
                    <a:pt x="604" y="215"/>
                    <a:pt x="584" y="234"/>
                  </a:cubicBezTo>
                  <a:cubicBezTo>
                    <a:pt x="526" y="293"/>
                    <a:pt x="448" y="351"/>
                    <a:pt x="371" y="429"/>
                  </a:cubicBezTo>
                  <a:cubicBezTo>
                    <a:pt x="293" y="507"/>
                    <a:pt x="234" y="604"/>
                    <a:pt x="176" y="720"/>
                  </a:cubicBezTo>
                  <a:cubicBezTo>
                    <a:pt x="137" y="798"/>
                    <a:pt x="98" y="896"/>
                    <a:pt x="79" y="973"/>
                  </a:cubicBezTo>
                  <a:cubicBezTo>
                    <a:pt x="59" y="1012"/>
                    <a:pt x="59" y="1032"/>
                    <a:pt x="59" y="1071"/>
                  </a:cubicBezTo>
                  <a:cubicBezTo>
                    <a:pt x="1" y="1323"/>
                    <a:pt x="20" y="1615"/>
                    <a:pt x="98" y="1868"/>
                  </a:cubicBezTo>
                  <a:cubicBezTo>
                    <a:pt x="157" y="1985"/>
                    <a:pt x="215" y="2101"/>
                    <a:pt x="273" y="2218"/>
                  </a:cubicBezTo>
                  <a:cubicBezTo>
                    <a:pt x="332" y="2296"/>
                    <a:pt x="409" y="2374"/>
                    <a:pt x="468" y="2432"/>
                  </a:cubicBezTo>
                  <a:cubicBezTo>
                    <a:pt x="487" y="2471"/>
                    <a:pt x="526" y="2490"/>
                    <a:pt x="546" y="2510"/>
                  </a:cubicBezTo>
                  <a:cubicBezTo>
                    <a:pt x="623" y="2588"/>
                    <a:pt x="721" y="2627"/>
                    <a:pt x="818" y="2665"/>
                  </a:cubicBezTo>
                  <a:cubicBezTo>
                    <a:pt x="889" y="2694"/>
                    <a:pt x="960" y="2712"/>
                    <a:pt x="1039" y="2712"/>
                  </a:cubicBezTo>
                  <a:cubicBezTo>
                    <a:pt x="1068" y="2712"/>
                    <a:pt x="1098" y="2710"/>
                    <a:pt x="1129" y="2704"/>
                  </a:cubicBezTo>
                  <a:cubicBezTo>
                    <a:pt x="1226" y="2704"/>
                    <a:pt x="1324" y="2685"/>
                    <a:pt x="1421" y="2627"/>
                  </a:cubicBezTo>
                  <a:cubicBezTo>
                    <a:pt x="1479" y="2607"/>
                    <a:pt x="1537" y="2568"/>
                    <a:pt x="1596" y="2529"/>
                  </a:cubicBezTo>
                  <a:cubicBezTo>
                    <a:pt x="1654" y="2510"/>
                    <a:pt x="1713" y="2510"/>
                    <a:pt x="1790" y="2490"/>
                  </a:cubicBezTo>
                  <a:cubicBezTo>
                    <a:pt x="1868" y="2471"/>
                    <a:pt x="1965" y="2413"/>
                    <a:pt x="2043" y="2374"/>
                  </a:cubicBezTo>
                  <a:cubicBezTo>
                    <a:pt x="2063" y="2354"/>
                    <a:pt x="2082" y="2354"/>
                    <a:pt x="2102" y="2335"/>
                  </a:cubicBezTo>
                  <a:cubicBezTo>
                    <a:pt x="2179" y="2276"/>
                    <a:pt x="2257" y="2218"/>
                    <a:pt x="2315" y="2160"/>
                  </a:cubicBezTo>
                  <a:cubicBezTo>
                    <a:pt x="2413" y="2063"/>
                    <a:pt x="2471" y="1965"/>
                    <a:pt x="2529" y="1868"/>
                  </a:cubicBezTo>
                  <a:cubicBezTo>
                    <a:pt x="2549" y="1829"/>
                    <a:pt x="2568" y="1810"/>
                    <a:pt x="2568" y="1790"/>
                  </a:cubicBezTo>
                  <a:cubicBezTo>
                    <a:pt x="2607" y="1693"/>
                    <a:pt x="2646" y="1615"/>
                    <a:pt x="2666" y="1518"/>
                  </a:cubicBezTo>
                  <a:cubicBezTo>
                    <a:pt x="2685" y="1460"/>
                    <a:pt x="2685" y="1401"/>
                    <a:pt x="2685" y="1343"/>
                  </a:cubicBezTo>
                  <a:cubicBezTo>
                    <a:pt x="2685" y="1285"/>
                    <a:pt x="2704" y="1207"/>
                    <a:pt x="2704" y="1148"/>
                  </a:cubicBezTo>
                  <a:cubicBezTo>
                    <a:pt x="2685" y="1051"/>
                    <a:pt x="2666" y="973"/>
                    <a:pt x="2646" y="876"/>
                  </a:cubicBezTo>
                  <a:cubicBezTo>
                    <a:pt x="2627" y="779"/>
                    <a:pt x="2568" y="701"/>
                    <a:pt x="2529" y="623"/>
                  </a:cubicBezTo>
                  <a:cubicBezTo>
                    <a:pt x="2471" y="526"/>
                    <a:pt x="2393" y="429"/>
                    <a:pt x="2296" y="351"/>
                  </a:cubicBezTo>
                  <a:cubicBezTo>
                    <a:pt x="2218" y="273"/>
                    <a:pt x="2121" y="195"/>
                    <a:pt x="2024" y="156"/>
                  </a:cubicBezTo>
                  <a:cubicBezTo>
                    <a:pt x="1965" y="118"/>
                    <a:pt x="1907" y="98"/>
                    <a:pt x="1868" y="79"/>
                  </a:cubicBezTo>
                  <a:cubicBezTo>
                    <a:pt x="1810" y="59"/>
                    <a:pt x="1751" y="40"/>
                    <a:pt x="1693" y="20"/>
                  </a:cubicBezTo>
                  <a:lnTo>
                    <a:pt x="1615" y="20"/>
                  </a:lnTo>
                  <a:cubicBezTo>
                    <a:pt x="1518" y="1"/>
                    <a:pt x="1421" y="1"/>
                    <a:pt x="1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 name="Google Shape;411;p34"/>
            <p:cNvSpPr/>
            <p:nvPr/>
          </p:nvSpPr>
          <p:spPr>
            <a:xfrm>
              <a:off x="-10405100" y="5417213"/>
              <a:ext cx="71975" cy="59875"/>
            </a:xfrm>
            <a:custGeom>
              <a:avLst/>
              <a:gdLst/>
              <a:ahLst/>
              <a:cxnLst/>
              <a:rect l="l" t="t" r="r" b="b"/>
              <a:pathLst>
                <a:path w="2879" h="2395" extrusionOk="0">
                  <a:moveTo>
                    <a:pt x="1486" y="0"/>
                  </a:moveTo>
                  <a:cubicBezTo>
                    <a:pt x="1322" y="0"/>
                    <a:pt x="1158" y="31"/>
                    <a:pt x="1012" y="97"/>
                  </a:cubicBezTo>
                  <a:cubicBezTo>
                    <a:pt x="778" y="194"/>
                    <a:pt x="584" y="311"/>
                    <a:pt x="409" y="525"/>
                  </a:cubicBezTo>
                  <a:cubicBezTo>
                    <a:pt x="253" y="719"/>
                    <a:pt x="156" y="914"/>
                    <a:pt x="78" y="1167"/>
                  </a:cubicBezTo>
                  <a:cubicBezTo>
                    <a:pt x="0" y="1439"/>
                    <a:pt x="117" y="1770"/>
                    <a:pt x="331" y="1945"/>
                  </a:cubicBezTo>
                  <a:cubicBezTo>
                    <a:pt x="428" y="2022"/>
                    <a:pt x="526" y="2120"/>
                    <a:pt x="642" y="2197"/>
                  </a:cubicBezTo>
                  <a:cubicBezTo>
                    <a:pt x="782" y="2320"/>
                    <a:pt x="953" y="2395"/>
                    <a:pt x="1141" y="2395"/>
                  </a:cubicBezTo>
                  <a:cubicBezTo>
                    <a:pt x="1163" y="2395"/>
                    <a:pt x="1184" y="2394"/>
                    <a:pt x="1206" y="2392"/>
                  </a:cubicBezTo>
                  <a:cubicBezTo>
                    <a:pt x="1303" y="2392"/>
                    <a:pt x="1381" y="2373"/>
                    <a:pt x="1479" y="2334"/>
                  </a:cubicBezTo>
                  <a:cubicBezTo>
                    <a:pt x="1537" y="2334"/>
                    <a:pt x="1595" y="2353"/>
                    <a:pt x="1654" y="2353"/>
                  </a:cubicBezTo>
                  <a:cubicBezTo>
                    <a:pt x="2062" y="2334"/>
                    <a:pt x="2470" y="2100"/>
                    <a:pt x="2645" y="1731"/>
                  </a:cubicBezTo>
                  <a:cubicBezTo>
                    <a:pt x="2879" y="1264"/>
                    <a:pt x="2723" y="661"/>
                    <a:pt x="2334" y="330"/>
                  </a:cubicBezTo>
                  <a:cubicBezTo>
                    <a:pt x="2159" y="175"/>
                    <a:pt x="1926" y="58"/>
                    <a:pt x="1712" y="19"/>
                  </a:cubicBezTo>
                  <a:cubicBezTo>
                    <a:pt x="1638" y="7"/>
                    <a:pt x="1562" y="0"/>
                    <a:pt x="14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34"/>
            <p:cNvSpPr/>
            <p:nvPr/>
          </p:nvSpPr>
          <p:spPr>
            <a:xfrm>
              <a:off x="-10317375" y="5515013"/>
              <a:ext cx="41175" cy="38375"/>
            </a:xfrm>
            <a:custGeom>
              <a:avLst/>
              <a:gdLst/>
              <a:ahLst/>
              <a:cxnLst/>
              <a:rect l="l" t="t" r="r" b="b"/>
              <a:pathLst>
                <a:path w="1647" h="1535" extrusionOk="0">
                  <a:moveTo>
                    <a:pt x="830" y="1"/>
                  </a:moveTo>
                  <a:cubicBezTo>
                    <a:pt x="416" y="1"/>
                    <a:pt x="1" y="279"/>
                    <a:pt x="31" y="814"/>
                  </a:cubicBezTo>
                  <a:cubicBezTo>
                    <a:pt x="50" y="1300"/>
                    <a:pt x="428" y="1535"/>
                    <a:pt x="812" y="1535"/>
                  </a:cubicBezTo>
                  <a:cubicBezTo>
                    <a:pt x="1226" y="1535"/>
                    <a:pt x="1646" y="1261"/>
                    <a:pt x="1626" y="736"/>
                  </a:cubicBezTo>
                  <a:cubicBezTo>
                    <a:pt x="1598" y="240"/>
                    <a:pt x="1214" y="1"/>
                    <a:pt x="8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34"/>
            <p:cNvSpPr/>
            <p:nvPr/>
          </p:nvSpPr>
          <p:spPr>
            <a:xfrm>
              <a:off x="-10142525" y="5681988"/>
              <a:ext cx="58350" cy="67650"/>
            </a:xfrm>
            <a:custGeom>
              <a:avLst/>
              <a:gdLst/>
              <a:ahLst/>
              <a:cxnLst/>
              <a:rect l="l" t="t" r="r" b="b"/>
              <a:pathLst>
                <a:path w="2334" h="2706" extrusionOk="0">
                  <a:moveTo>
                    <a:pt x="1182" y="1"/>
                  </a:moveTo>
                  <a:cubicBezTo>
                    <a:pt x="1091" y="1"/>
                    <a:pt x="1002" y="15"/>
                    <a:pt x="895" y="48"/>
                  </a:cubicBezTo>
                  <a:cubicBezTo>
                    <a:pt x="700" y="86"/>
                    <a:pt x="545" y="223"/>
                    <a:pt x="389" y="359"/>
                  </a:cubicBezTo>
                  <a:cubicBezTo>
                    <a:pt x="311" y="436"/>
                    <a:pt x="253" y="534"/>
                    <a:pt x="214" y="612"/>
                  </a:cubicBezTo>
                  <a:cubicBezTo>
                    <a:pt x="175" y="689"/>
                    <a:pt x="136" y="767"/>
                    <a:pt x="117" y="845"/>
                  </a:cubicBezTo>
                  <a:cubicBezTo>
                    <a:pt x="117" y="864"/>
                    <a:pt x="97" y="884"/>
                    <a:pt x="97" y="903"/>
                  </a:cubicBezTo>
                  <a:cubicBezTo>
                    <a:pt x="78" y="1078"/>
                    <a:pt x="78" y="1253"/>
                    <a:pt x="136" y="1428"/>
                  </a:cubicBezTo>
                  <a:cubicBezTo>
                    <a:pt x="136" y="1448"/>
                    <a:pt x="136" y="1448"/>
                    <a:pt x="156" y="1467"/>
                  </a:cubicBezTo>
                  <a:cubicBezTo>
                    <a:pt x="136" y="1506"/>
                    <a:pt x="117" y="1526"/>
                    <a:pt x="97" y="1545"/>
                  </a:cubicBezTo>
                  <a:cubicBezTo>
                    <a:pt x="39" y="1642"/>
                    <a:pt x="19" y="1740"/>
                    <a:pt x="19" y="1856"/>
                  </a:cubicBezTo>
                  <a:cubicBezTo>
                    <a:pt x="0" y="1954"/>
                    <a:pt x="19" y="2070"/>
                    <a:pt x="58" y="2167"/>
                  </a:cubicBezTo>
                  <a:cubicBezTo>
                    <a:pt x="117" y="2362"/>
                    <a:pt x="253" y="2537"/>
                    <a:pt x="447" y="2615"/>
                  </a:cubicBezTo>
                  <a:cubicBezTo>
                    <a:pt x="569" y="2676"/>
                    <a:pt x="690" y="2706"/>
                    <a:pt x="817" y="2706"/>
                  </a:cubicBezTo>
                  <a:cubicBezTo>
                    <a:pt x="893" y="2706"/>
                    <a:pt x="970" y="2695"/>
                    <a:pt x="1050" y="2673"/>
                  </a:cubicBezTo>
                  <a:cubicBezTo>
                    <a:pt x="1225" y="2615"/>
                    <a:pt x="1361" y="2556"/>
                    <a:pt x="1517" y="2479"/>
                  </a:cubicBezTo>
                  <a:cubicBezTo>
                    <a:pt x="1673" y="2401"/>
                    <a:pt x="1809" y="2284"/>
                    <a:pt x="1926" y="2167"/>
                  </a:cubicBezTo>
                  <a:cubicBezTo>
                    <a:pt x="1964" y="2148"/>
                    <a:pt x="1984" y="2109"/>
                    <a:pt x="2023" y="2070"/>
                  </a:cubicBezTo>
                  <a:cubicBezTo>
                    <a:pt x="2081" y="1973"/>
                    <a:pt x="2159" y="1895"/>
                    <a:pt x="2198" y="1798"/>
                  </a:cubicBezTo>
                  <a:cubicBezTo>
                    <a:pt x="2295" y="1584"/>
                    <a:pt x="2334" y="1390"/>
                    <a:pt x="2315" y="1176"/>
                  </a:cubicBezTo>
                  <a:cubicBezTo>
                    <a:pt x="2315" y="942"/>
                    <a:pt x="2256" y="748"/>
                    <a:pt x="2139" y="553"/>
                  </a:cubicBezTo>
                  <a:cubicBezTo>
                    <a:pt x="2101" y="456"/>
                    <a:pt x="2023" y="398"/>
                    <a:pt x="1964" y="320"/>
                  </a:cubicBezTo>
                  <a:cubicBezTo>
                    <a:pt x="1887" y="242"/>
                    <a:pt x="1789" y="184"/>
                    <a:pt x="1712" y="125"/>
                  </a:cubicBezTo>
                  <a:cubicBezTo>
                    <a:pt x="1653" y="106"/>
                    <a:pt x="1614" y="86"/>
                    <a:pt x="1556" y="67"/>
                  </a:cubicBezTo>
                  <a:cubicBezTo>
                    <a:pt x="1517" y="48"/>
                    <a:pt x="1459" y="28"/>
                    <a:pt x="1420" y="28"/>
                  </a:cubicBezTo>
                  <a:cubicBezTo>
                    <a:pt x="1332" y="11"/>
                    <a:pt x="1257" y="1"/>
                    <a:pt x="1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34"/>
            <p:cNvSpPr/>
            <p:nvPr/>
          </p:nvSpPr>
          <p:spPr>
            <a:xfrm>
              <a:off x="-10087100" y="5597088"/>
              <a:ext cx="48650" cy="42575"/>
            </a:xfrm>
            <a:custGeom>
              <a:avLst/>
              <a:gdLst/>
              <a:ahLst/>
              <a:cxnLst/>
              <a:rect l="l" t="t" r="r" b="b"/>
              <a:pathLst>
                <a:path w="1946" h="1703" extrusionOk="0">
                  <a:moveTo>
                    <a:pt x="856" y="1"/>
                  </a:moveTo>
                  <a:cubicBezTo>
                    <a:pt x="778" y="1"/>
                    <a:pt x="681" y="20"/>
                    <a:pt x="603" y="40"/>
                  </a:cubicBezTo>
                  <a:cubicBezTo>
                    <a:pt x="525" y="79"/>
                    <a:pt x="448" y="118"/>
                    <a:pt x="370" y="157"/>
                  </a:cubicBezTo>
                  <a:cubicBezTo>
                    <a:pt x="292" y="215"/>
                    <a:pt x="214" y="293"/>
                    <a:pt x="156" y="371"/>
                  </a:cubicBezTo>
                  <a:cubicBezTo>
                    <a:pt x="98" y="448"/>
                    <a:pt x="59" y="546"/>
                    <a:pt x="39" y="643"/>
                  </a:cubicBezTo>
                  <a:cubicBezTo>
                    <a:pt x="0" y="760"/>
                    <a:pt x="0" y="857"/>
                    <a:pt x="39" y="973"/>
                  </a:cubicBezTo>
                  <a:cubicBezTo>
                    <a:pt x="39" y="1071"/>
                    <a:pt x="78" y="1168"/>
                    <a:pt x="136" y="1265"/>
                  </a:cubicBezTo>
                  <a:lnTo>
                    <a:pt x="273" y="1421"/>
                  </a:lnTo>
                  <a:cubicBezTo>
                    <a:pt x="389" y="1499"/>
                    <a:pt x="506" y="1576"/>
                    <a:pt x="642" y="1596"/>
                  </a:cubicBezTo>
                  <a:cubicBezTo>
                    <a:pt x="700" y="1596"/>
                    <a:pt x="739" y="1615"/>
                    <a:pt x="798" y="1615"/>
                  </a:cubicBezTo>
                  <a:cubicBezTo>
                    <a:pt x="856" y="1635"/>
                    <a:pt x="914" y="1674"/>
                    <a:pt x="973" y="1674"/>
                  </a:cubicBezTo>
                  <a:cubicBezTo>
                    <a:pt x="1031" y="1693"/>
                    <a:pt x="1085" y="1703"/>
                    <a:pt x="1138" y="1703"/>
                  </a:cubicBezTo>
                  <a:cubicBezTo>
                    <a:pt x="1192" y="1703"/>
                    <a:pt x="1245" y="1693"/>
                    <a:pt x="1303" y="1674"/>
                  </a:cubicBezTo>
                  <a:cubicBezTo>
                    <a:pt x="1401" y="1674"/>
                    <a:pt x="1498" y="1635"/>
                    <a:pt x="1595" y="1576"/>
                  </a:cubicBezTo>
                  <a:cubicBezTo>
                    <a:pt x="1634" y="1518"/>
                    <a:pt x="1692" y="1479"/>
                    <a:pt x="1751" y="1440"/>
                  </a:cubicBezTo>
                  <a:cubicBezTo>
                    <a:pt x="1829" y="1324"/>
                    <a:pt x="1906" y="1207"/>
                    <a:pt x="1926" y="1071"/>
                  </a:cubicBezTo>
                  <a:cubicBezTo>
                    <a:pt x="1945" y="1012"/>
                    <a:pt x="1945" y="935"/>
                    <a:pt x="1945" y="857"/>
                  </a:cubicBezTo>
                  <a:cubicBezTo>
                    <a:pt x="1945" y="721"/>
                    <a:pt x="1906" y="584"/>
                    <a:pt x="1829" y="468"/>
                  </a:cubicBezTo>
                  <a:cubicBezTo>
                    <a:pt x="1809" y="468"/>
                    <a:pt x="1809" y="448"/>
                    <a:pt x="1809" y="448"/>
                  </a:cubicBezTo>
                  <a:cubicBezTo>
                    <a:pt x="1751" y="390"/>
                    <a:pt x="1712" y="332"/>
                    <a:pt x="1673" y="293"/>
                  </a:cubicBezTo>
                  <a:cubicBezTo>
                    <a:pt x="1653" y="273"/>
                    <a:pt x="1653" y="273"/>
                    <a:pt x="1653" y="273"/>
                  </a:cubicBezTo>
                  <a:cubicBezTo>
                    <a:pt x="1653" y="273"/>
                    <a:pt x="1653" y="273"/>
                    <a:pt x="1634" y="254"/>
                  </a:cubicBezTo>
                  <a:cubicBezTo>
                    <a:pt x="1576" y="215"/>
                    <a:pt x="1517" y="157"/>
                    <a:pt x="1459" y="137"/>
                  </a:cubicBezTo>
                  <a:cubicBezTo>
                    <a:pt x="1440" y="118"/>
                    <a:pt x="1420" y="118"/>
                    <a:pt x="1401" y="98"/>
                  </a:cubicBezTo>
                  <a:cubicBezTo>
                    <a:pt x="1323" y="79"/>
                    <a:pt x="1245" y="40"/>
                    <a:pt x="1167" y="20"/>
                  </a:cubicBezTo>
                  <a:cubicBezTo>
                    <a:pt x="1089" y="1"/>
                    <a:pt x="992" y="1"/>
                    <a:pt x="9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34"/>
            <p:cNvSpPr/>
            <p:nvPr/>
          </p:nvSpPr>
          <p:spPr>
            <a:xfrm>
              <a:off x="-10258250" y="5739438"/>
              <a:ext cx="48650" cy="40150"/>
            </a:xfrm>
            <a:custGeom>
              <a:avLst/>
              <a:gdLst/>
              <a:ahLst/>
              <a:cxnLst/>
              <a:rect l="l" t="t" r="r" b="b"/>
              <a:pathLst>
                <a:path w="1946" h="1606" extrusionOk="0">
                  <a:moveTo>
                    <a:pt x="1170" y="1"/>
                  </a:moveTo>
                  <a:cubicBezTo>
                    <a:pt x="1144" y="1"/>
                    <a:pt x="1117" y="2"/>
                    <a:pt x="1089" y="6"/>
                  </a:cubicBezTo>
                  <a:lnTo>
                    <a:pt x="759" y="25"/>
                  </a:lnTo>
                  <a:cubicBezTo>
                    <a:pt x="661" y="25"/>
                    <a:pt x="545" y="45"/>
                    <a:pt x="467" y="103"/>
                  </a:cubicBezTo>
                  <a:cubicBezTo>
                    <a:pt x="370" y="142"/>
                    <a:pt x="292" y="200"/>
                    <a:pt x="214" y="278"/>
                  </a:cubicBezTo>
                  <a:cubicBezTo>
                    <a:pt x="136" y="356"/>
                    <a:pt x="97" y="434"/>
                    <a:pt x="58" y="550"/>
                  </a:cubicBezTo>
                  <a:cubicBezTo>
                    <a:pt x="20" y="647"/>
                    <a:pt x="0" y="745"/>
                    <a:pt x="0" y="842"/>
                  </a:cubicBezTo>
                  <a:cubicBezTo>
                    <a:pt x="20" y="920"/>
                    <a:pt x="39" y="998"/>
                    <a:pt x="39" y="1056"/>
                  </a:cubicBezTo>
                  <a:cubicBezTo>
                    <a:pt x="97" y="1192"/>
                    <a:pt x="175" y="1309"/>
                    <a:pt x="272" y="1406"/>
                  </a:cubicBezTo>
                  <a:cubicBezTo>
                    <a:pt x="331" y="1445"/>
                    <a:pt x="389" y="1484"/>
                    <a:pt x="428" y="1523"/>
                  </a:cubicBezTo>
                  <a:cubicBezTo>
                    <a:pt x="540" y="1571"/>
                    <a:pt x="652" y="1606"/>
                    <a:pt x="764" y="1606"/>
                  </a:cubicBezTo>
                  <a:cubicBezTo>
                    <a:pt x="788" y="1606"/>
                    <a:pt x="812" y="1604"/>
                    <a:pt x="836" y="1600"/>
                  </a:cubicBezTo>
                  <a:lnTo>
                    <a:pt x="1186" y="1581"/>
                  </a:lnTo>
                  <a:cubicBezTo>
                    <a:pt x="1284" y="1581"/>
                    <a:pt x="1381" y="1562"/>
                    <a:pt x="1478" y="1503"/>
                  </a:cubicBezTo>
                  <a:cubicBezTo>
                    <a:pt x="1575" y="1464"/>
                    <a:pt x="1653" y="1406"/>
                    <a:pt x="1731" y="1328"/>
                  </a:cubicBezTo>
                  <a:cubicBezTo>
                    <a:pt x="1809" y="1250"/>
                    <a:pt x="1848" y="1173"/>
                    <a:pt x="1887" y="1056"/>
                  </a:cubicBezTo>
                  <a:cubicBezTo>
                    <a:pt x="1926" y="959"/>
                    <a:pt x="1945" y="861"/>
                    <a:pt x="1926" y="764"/>
                  </a:cubicBezTo>
                  <a:cubicBezTo>
                    <a:pt x="1926" y="686"/>
                    <a:pt x="1906" y="609"/>
                    <a:pt x="1887" y="550"/>
                  </a:cubicBezTo>
                  <a:cubicBezTo>
                    <a:pt x="1848" y="414"/>
                    <a:pt x="1770" y="297"/>
                    <a:pt x="1673" y="200"/>
                  </a:cubicBezTo>
                  <a:cubicBezTo>
                    <a:pt x="1614" y="161"/>
                    <a:pt x="1556" y="122"/>
                    <a:pt x="1498" y="83"/>
                  </a:cubicBezTo>
                  <a:cubicBezTo>
                    <a:pt x="1402" y="35"/>
                    <a:pt x="1292" y="1"/>
                    <a:pt x="1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34"/>
            <p:cNvSpPr/>
            <p:nvPr/>
          </p:nvSpPr>
          <p:spPr>
            <a:xfrm>
              <a:off x="-10084200" y="5803738"/>
              <a:ext cx="75900" cy="61625"/>
            </a:xfrm>
            <a:custGeom>
              <a:avLst/>
              <a:gdLst/>
              <a:ahLst/>
              <a:cxnLst/>
              <a:rect l="l" t="t" r="r" b="b"/>
              <a:pathLst>
                <a:path w="3036" h="2465" extrusionOk="0">
                  <a:moveTo>
                    <a:pt x="1849" y="1"/>
                  </a:moveTo>
                  <a:cubicBezTo>
                    <a:pt x="1713" y="1"/>
                    <a:pt x="1576" y="40"/>
                    <a:pt x="1440" y="59"/>
                  </a:cubicBezTo>
                  <a:cubicBezTo>
                    <a:pt x="1265" y="118"/>
                    <a:pt x="1110" y="195"/>
                    <a:pt x="935" y="273"/>
                  </a:cubicBezTo>
                  <a:cubicBezTo>
                    <a:pt x="584" y="468"/>
                    <a:pt x="312" y="779"/>
                    <a:pt x="98" y="1110"/>
                  </a:cubicBezTo>
                  <a:cubicBezTo>
                    <a:pt x="40" y="1207"/>
                    <a:pt x="20" y="1304"/>
                    <a:pt x="20" y="1421"/>
                  </a:cubicBezTo>
                  <a:cubicBezTo>
                    <a:pt x="1" y="1518"/>
                    <a:pt x="20" y="1635"/>
                    <a:pt x="59" y="1732"/>
                  </a:cubicBezTo>
                  <a:cubicBezTo>
                    <a:pt x="118" y="1926"/>
                    <a:pt x="254" y="2082"/>
                    <a:pt x="448" y="2199"/>
                  </a:cubicBezTo>
                  <a:cubicBezTo>
                    <a:pt x="546" y="2257"/>
                    <a:pt x="662" y="2315"/>
                    <a:pt x="779" y="2374"/>
                  </a:cubicBezTo>
                  <a:cubicBezTo>
                    <a:pt x="876" y="2435"/>
                    <a:pt x="1004" y="2465"/>
                    <a:pt x="1133" y="2465"/>
                  </a:cubicBezTo>
                  <a:cubicBezTo>
                    <a:pt x="1211" y="2465"/>
                    <a:pt x="1289" y="2454"/>
                    <a:pt x="1362" y="2432"/>
                  </a:cubicBezTo>
                  <a:cubicBezTo>
                    <a:pt x="1440" y="2432"/>
                    <a:pt x="1518" y="2452"/>
                    <a:pt x="1596" y="2452"/>
                  </a:cubicBezTo>
                  <a:cubicBezTo>
                    <a:pt x="1674" y="2452"/>
                    <a:pt x="1732" y="2432"/>
                    <a:pt x="1810" y="2432"/>
                  </a:cubicBezTo>
                  <a:cubicBezTo>
                    <a:pt x="1926" y="2413"/>
                    <a:pt x="2063" y="2393"/>
                    <a:pt x="2179" y="2335"/>
                  </a:cubicBezTo>
                  <a:cubicBezTo>
                    <a:pt x="2393" y="2257"/>
                    <a:pt x="2588" y="2140"/>
                    <a:pt x="2724" y="1946"/>
                  </a:cubicBezTo>
                  <a:cubicBezTo>
                    <a:pt x="2860" y="1771"/>
                    <a:pt x="2977" y="1576"/>
                    <a:pt x="3016" y="1362"/>
                  </a:cubicBezTo>
                  <a:cubicBezTo>
                    <a:pt x="3035" y="1246"/>
                    <a:pt x="3035" y="1129"/>
                    <a:pt x="3035" y="1032"/>
                  </a:cubicBezTo>
                  <a:cubicBezTo>
                    <a:pt x="3016" y="837"/>
                    <a:pt x="2957" y="701"/>
                    <a:pt x="2879" y="526"/>
                  </a:cubicBezTo>
                  <a:cubicBezTo>
                    <a:pt x="2821" y="448"/>
                    <a:pt x="2743" y="351"/>
                    <a:pt x="2685" y="293"/>
                  </a:cubicBezTo>
                  <a:cubicBezTo>
                    <a:pt x="2549" y="157"/>
                    <a:pt x="2393" y="98"/>
                    <a:pt x="2199" y="40"/>
                  </a:cubicBezTo>
                  <a:cubicBezTo>
                    <a:pt x="2179" y="20"/>
                    <a:pt x="2140" y="20"/>
                    <a:pt x="2121" y="20"/>
                  </a:cubicBezTo>
                  <a:cubicBezTo>
                    <a:pt x="2024" y="1"/>
                    <a:pt x="1926" y="1"/>
                    <a:pt x="1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34"/>
            <p:cNvSpPr/>
            <p:nvPr/>
          </p:nvSpPr>
          <p:spPr>
            <a:xfrm>
              <a:off x="-9999100" y="5687538"/>
              <a:ext cx="44750" cy="47000"/>
            </a:xfrm>
            <a:custGeom>
              <a:avLst/>
              <a:gdLst/>
              <a:ahLst/>
              <a:cxnLst/>
              <a:rect l="l" t="t" r="r" b="b"/>
              <a:pathLst>
                <a:path w="1790" h="1880" extrusionOk="0">
                  <a:moveTo>
                    <a:pt x="817" y="1"/>
                  </a:moveTo>
                  <a:cubicBezTo>
                    <a:pt x="642" y="1"/>
                    <a:pt x="526" y="59"/>
                    <a:pt x="370" y="137"/>
                  </a:cubicBezTo>
                  <a:cubicBezTo>
                    <a:pt x="292" y="195"/>
                    <a:pt x="215" y="273"/>
                    <a:pt x="156" y="370"/>
                  </a:cubicBezTo>
                  <a:cubicBezTo>
                    <a:pt x="98" y="448"/>
                    <a:pt x="59" y="526"/>
                    <a:pt x="39" y="642"/>
                  </a:cubicBezTo>
                  <a:cubicBezTo>
                    <a:pt x="1" y="740"/>
                    <a:pt x="1" y="856"/>
                    <a:pt x="39" y="954"/>
                  </a:cubicBezTo>
                  <a:cubicBezTo>
                    <a:pt x="39" y="1070"/>
                    <a:pt x="78" y="1168"/>
                    <a:pt x="156" y="1245"/>
                  </a:cubicBezTo>
                  <a:cubicBezTo>
                    <a:pt x="156" y="1284"/>
                    <a:pt x="156" y="1304"/>
                    <a:pt x="176" y="1323"/>
                  </a:cubicBezTo>
                  <a:cubicBezTo>
                    <a:pt x="195" y="1401"/>
                    <a:pt x="234" y="1459"/>
                    <a:pt x="253" y="1518"/>
                  </a:cubicBezTo>
                  <a:cubicBezTo>
                    <a:pt x="331" y="1634"/>
                    <a:pt x="428" y="1732"/>
                    <a:pt x="565" y="1790"/>
                  </a:cubicBezTo>
                  <a:cubicBezTo>
                    <a:pt x="623" y="1809"/>
                    <a:pt x="681" y="1829"/>
                    <a:pt x="759" y="1868"/>
                  </a:cubicBezTo>
                  <a:cubicBezTo>
                    <a:pt x="809" y="1875"/>
                    <a:pt x="859" y="1879"/>
                    <a:pt x="909" y="1879"/>
                  </a:cubicBezTo>
                  <a:cubicBezTo>
                    <a:pt x="995" y="1879"/>
                    <a:pt x="1081" y="1866"/>
                    <a:pt x="1168" y="1829"/>
                  </a:cubicBezTo>
                  <a:cubicBezTo>
                    <a:pt x="1245" y="1809"/>
                    <a:pt x="1382" y="1732"/>
                    <a:pt x="1382" y="1732"/>
                  </a:cubicBezTo>
                  <a:lnTo>
                    <a:pt x="1401" y="1732"/>
                  </a:lnTo>
                  <a:cubicBezTo>
                    <a:pt x="1537" y="1634"/>
                    <a:pt x="1615" y="1557"/>
                    <a:pt x="1693" y="1401"/>
                  </a:cubicBezTo>
                  <a:cubicBezTo>
                    <a:pt x="1732" y="1323"/>
                    <a:pt x="1751" y="1265"/>
                    <a:pt x="1770" y="1187"/>
                  </a:cubicBezTo>
                  <a:cubicBezTo>
                    <a:pt x="1770" y="1187"/>
                    <a:pt x="1770" y="1168"/>
                    <a:pt x="1770" y="1168"/>
                  </a:cubicBezTo>
                  <a:cubicBezTo>
                    <a:pt x="1790" y="1090"/>
                    <a:pt x="1790" y="1012"/>
                    <a:pt x="1790" y="934"/>
                  </a:cubicBezTo>
                  <a:cubicBezTo>
                    <a:pt x="1790" y="915"/>
                    <a:pt x="1790" y="915"/>
                    <a:pt x="1790" y="915"/>
                  </a:cubicBezTo>
                  <a:cubicBezTo>
                    <a:pt x="1770" y="837"/>
                    <a:pt x="1770" y="759"/>
                    <a:pt x="1751" y="681"/>
                  </a:cubicBezTo>
                  <a:cubicBezTo>
                    <a:pt x="1751" y="662"/>
                    <a:pt x="1751" y="662"/>
                    <a:pt x="1732" y="662"/>
                  </a:cubicBezTo>
                  <a:cubicBezTo>
                    <a:pt x="1712" y="584"/>
                    <a:pt x="1673" y="506"/>
                    <a:pt x="1634" y="448"/>
                  </a:cubicBezTo>
                  <a:cubicBezTo>
                    <a:pt x="1634" y="448"/>
                    <a:pt x="1634" y="428"/>
                    <a:pt x="1634" y="428"/>
                  </a:cubicBezTo>
                  <a:cubicBezTo>
                    <a:pt x="1634" y="428"/>
                    <a:pt x="1615" y="409"/>
                    <a:pt x="1615" y="409"/>
                  </a:cubicBezTo>
                  <a:cubicBezTo>
                    <a:pt x="1576" y="370"/>
                    <a:pt x="1518" y="292"/>
                    <a:pt x="1479" y="253"/>
                  </a:cubicBezTo>
                  <a:cubicBezTo>
                    <a:pt x="1479" y="253"/>
                    <a:pt x="1479" y="234"/>
                    <a:pt x="1479" y="234"/>
                  </a:cubicBezTo>
                  <a:cubicBezTo>
                    <a:pt x="1420" y="195"/>
                    <a:pt x="1284" y="117"/>
                    <a:pt x="1284" y="117"/>
                  </a:cubicBezTo>
                  <a:cubicBezTo>
                    <a:pt x="1284" y="98"/>
                    <a:pt x="1284" y="98"/>
                    <a:pt x="1265" y="98"/>
                  </a:cubicBezTo>
                  <a:cubicBezTo>
                    <a:pt x="1226" y="78"/>
                    <a:pt x="1206" y="78"/>
                    <a:pt x="1168" y="59"/>
                  </a:cubicBezTo>
                  <a:cubicBezTo>
                    <a:pt x="1129" y="39"/>
                    <a:pt x="1090" y="39"/>
                    <a:pt x="1070" y="20"/>
                  </a:cubicBezTo>
                  <a:lnTo>
                    <a:pt x="1051" y="20"/>
                  </a:lnTo>
                  <a:cubicBezTo>
                    <a:pt x="973" y="1"/>
                    <a:pt x="895" y="1"/>
                    <a:pt x="8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34"/>
            <p:cNvSpPr/>
            <p:nvPr/>
          </p:nvSpPr>
          <p:spPr>
            <a:xfrm>
              <a:off x="-9909625" y="5789638"/>
              <a:ext cx="45725" cy="48175"/>
            </a:xfrm>
            <a:custGeom>
              <a:avLst/>
              <a:gdLst/>
              <a:ahLst/>
              <a:cxnLst/>
              <a:rect l="l" t="t" r="r" b="b"/>
              <a:pathLst>
                <a:path w="1829" h="1927" extrusionOk="0">
                  <a:moveTo>
                    <a:pt x="856" y="1"/>
                  </a:moveTo>
                  <a:cubicBezTo>
                    <a:pt x="778" y="20"/>
                    <a:pt x="700" y="20"/>
                    <a:pt x="623" y="40"/>
                  </a:cubicBezTo>
                  <a:cubicBezTo>
                    <a:pt x="603" y="40"/>
                    <a:pt x="603" y="59"/>
                    <a:pt x="603" y="59"/>
                  </a:cubicBezTo>
                  <a:cubicBezTo>
                    <a:pt x="603" y="59"/>
                    <a:pt x="448" y="118"/>
                    <a:pt x="389" y="157"/>
                  </a:cubicBezTo>
                  <a:cubicBezTo>
                    <a:pt x="370" y="176"/>
                    <a:pt x="253" y="273"/>
                    <a:pt x="234" y="293"/>
                  </a:cubicBezTo>
                  <a:cubicBezTo>
                    <a:pt x="214" y="293"/>
                    <a:pt x="214" y="312"/>
                    <a:pt x="214" y="312"/>
                  </a:cubicBezTo>
                  <a:cubicBezTo>
                    <a:pt x="98" y="468"/>
                    <a:pt x="78" y="487"/>
                    <a:pt x="20" y="682"/>
                  </a:cubicBezTo>
                  <a:cubicBezTo>
                    <a:pt x="0" y="759"/>
                    <a:pt x="0" y="857"/>
                    <a:pt x="0" y="934"/>
                  </a:cubicBezTo>
                  <a:cubicBezTo>
                    <a:pt x="0" y="954"/>
                    <a:pt x="0" y="993"/>
                    <a:pt x="20" y="1032"/>
                  </a:cubicBezTo>
                  <a:cubicBezTo>
                    <a:pt x="0" y="1071"/>
                    <a:pt x="0" y="1110"/>
                    <a:pt x="0" y="1168"/>
                  </a:cubicBezTo>
                  <a:cubicBezTo>
                    <a:pt x="0" y="1265"/>
                    <a:pt x="39" y="1382"/>
                    <a:pt x="98" y="1460"/>
                  </a:cubicBezTo>
                  <a:cubicBezTo>
                    <a:pt x="136" y="1557"/>
                    <a:pt x="195" y="1654"/>
                    <a:pt x="273" y="1712"/>
                  </a:cubicBezTo>
                  <a:cubicBezTo>
                    <a:pt x="331" y="1751"/>
                    <a:pt x="389" y="1790"/>
                    <a:pt x="428" y="1829"/>
                  </a:cubicBezTo>
                  <a:cubicBezTo>
                    <a:pt x="564" y="1888"/>
                    <a:pt x="700" y="1926"/>
                    <a:pt x="837" y="1926"/>
                  </a:cubicBezTo>
                  <a:cubicBezTo>
                    <a:pt x="914" y="1907"/>
                    <a:pt x="992" y="1888"/>
                    <a:pt x="1051" y="1888"/>
                  </a:cubicBezTo>
                  <a:cubicBezTo>
                    <a:pt x="1187" y="1829"/>
                    <a:pt x="1303" y="1751"/>
                    <a:pt x="1401" y="1654"/>
                  </a:cubicBezTo>
                  <a:lnTo>
                    <a:pt x="1537" y="1499"/>
                  </a:lnTo>
                  <a:cubicBezTo>
                    <a:pt x="1556" y="1479"/>
                    <a:pt x="1576" y="1460"/>
                    <a:pt x="1576" y="1460"/>
                  </a:cubicBezTo>
                  <a:cubicBezTo>
                    <a:pt x="1595" y="1440"/>
                    <a:pt x="1595" y="1440"/>
                    <a:pt x="1595" y="1440"/>
                  </a:cubicBezTo>
                  <a:cubicBezTo>
                    <a:pt x="1692" y="1323"/>
                    <a:pt x="1770" y="1207"/>
                    <a:pt x="1809" y="1051"/>
                  </a:cubicBezTo>
                  <a:cubicBezTo>
                    <a:pt x="1829" y="896"/>
                    <a:pt x="1829" y="759"/>
                    <a:pt x="1770" y="623"/>
                  </a:cubicBezTo>
                  <a:cubicBezTo>
                    <a:pt x="1751" y="546"/>
                    <a:pt x="1712" y="468"/>
                    <a:pt x="1673" y="409"/>
                  </a:cubicBezTo>
                  <a:cubicBezTo>
                    <a:pt x="1595" y="273"/>
                    <a:pt x="1478" y="195"/>
                    <a:pt x="1342" y="118"/>
                  </a:cubicBezTo>
                  <a:cubicBezTo>
                    <a:pt x="1323" y="98"/>
                    <a:pt x="1245" y="79"/>
                    <a:pt x="1226" y="59"/>
                  </a:cubicBezTo>
                  <a:cubicBezTo>
                    <a:pt x="1206" y="59"/>
                    <a:pt x="1148" y="40"/>
                    <a:pt x="1109" y="20"/>
                  </a:cubicBezTo>
                  <a:cubicBezTo>
                    <a:pt x="1031" y="1"/>
                    <a:pt x="953" y="1"/>
                    <a:pt x="8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34"/>
            <p:cNvSpPr/>
            <p:nvPr/>
          </p:nvSpPr>
          <p:spPr>
            <a:xfrm>
              <a:off x="-9796350" y="5713788"/>
              <a:ext cx="50600" cy="56425"/>
            </a:xfrm>
            <a:custGeom>
              <a:avLst/>
              <a:gdLst/>
              <a:ahLst/>
              <a:cxnLst/>
              <a:rect l="l" t="t" r="r" b="b"/>
              <a:pathLst>
                <a:path w="2024" h="2257" extrusionOk="0">
                  <a:moveTo>
                    <a:pt x="1090" y="1"/>
                  </a:moveTo>
                  <a:cubicBezTo>
                    <a:pt x="993" y="1"/>
                    <a:pt x="896" y="20"/>
                    <a:pt x="798" y="59"/>
                  </a:cubicBezTo>
                  <a:cubicBezTo>
                    <a:pt x="721" y="79"/>
                    <a:pt x="643" y="118"/>
                    <a:pt x="584" y="156"/>
                  </a:cubicBezTo>
                  <a:cubicBezTo>
                    <a:pt x="565" y="176"/>
                    <a:pt x="546" y="176"/>
                    <a:pt x="526" y="176"/>
                  </a:cubicBezTo>
                  <a:cubicBezTo>
                    <a:pt x="448" y="234"/>
                    <a:pt x="371" y="312"/>
                    <a:pt x="312" y="370"/>
                  </a:cubicBezTo>
                  <a:cubicBezTo>
                    <a:pt x="234" y="448"/>
                    <a:pt x="195" y="545"/>
                    <a:pt x="157" y="643"/>
                  </a:cubicBezTo>
                  <a:cubicBezTo>
                    <a:pt x="118" y="740"/>
                    <a:pt x="98" y="837"/>
                    <a:pt x="98" y="954"/>
                  </a:cubicBezTo>
                  <a:cubicBezTo>
                    <a:pt x="98" y="993"/>
                    <a:pt x="118" y="1032"/>
                    <a:pt x="118" y="1071"/>
                  </a:cubicBezTo>
                  <a:cubicBezTo>
                    <a:pt x="79" y="1129"/>
                    <a:pt x="40" y="1207"/>
                    <a:pt x="40" y="1284"/>
                  </a:cubicBezTo>
                  <a:cubicBezTo>
                    <a:pt x="1" y="1401"/>
                    <a:pt x="1" y="1498"/>
                    <a:pt x="40" y="1615"/>
                  </a:cubicBezTo>
                  <a:cubicBezTo>
                    <a:pt x="40" y="1712"/>
                    <a:pt x="79" y="1810"/>
                    <a:pt x="137" y="1907"/>
                  </a:cubicBezTo>
                  <a:cubicBezTo>
                    <a:pt x="176" y="1946"/>
                    <a:pt x="234" y="2004"/>
                    <a:pt x="273" y="2062"/>
                  </a:cubicBezTo>
                  <a:cubicBezTo>
                    <a:pt x="371" y="2140"/>
                    <a:pt x="507" y="2218"/>
                    <a:pt x="643" y="2237"/>
                  </a:cubicBezTo>
                  <a:cubicBezTo>
                    <a:pt x="701" y="2237"/>
                    <a:pt x="779" y="2257"/>
                    <a:pt x="857" y="2257"/>
                  </a:cubicBezTo>
                  <a:cubicBezTo>
                    <a:pt x="993" y="2257"/>
                    <a:pt x="1129" y="2218"/>
                    <a:pt x="1246" y="2140"/>
                  </a:cubicBezTo>
                  <a:cubicBezTo>
                    <a:pt x="1343" y="2043"/>
                    <a:pt x="1460" y="1965"/>
                    <a:pt x="1537" y="1868"/>
                  </a:cubicBezTo>
                  <a:cubicBezTo>
                    <a:pt x="1557" y="1829"/>
                    <a:pt x="1596" y="1810"/>
                    <a:pt x="1615" y="1790"/>
                  </a:cubicBezTo>
                  <a:cubicBezTo>
                    <a:pt x="1674" y="1712"/>
                    <a:pt x="1732" y="1615"/>
                    <a:pt x="1771" y="1537"/>
                  </a:cubicBezTo>
                  <a:cubicBezTo>
                    <a:pt x="1810" y="1479"/>
                    <a:pt x="1849" y="1421"/>
                    <a:pt x="1868" y="1362"/>
                  </a:cubicBezTo>
                  <a:cubicBezTo>
                    <a:pt x="1926" y="1226"/>
                    <a:pt x="1965" y="1090"/>
                    <a:pt x="2004" y="973"/>
                  </a:cubicBezTo>
                  <a:cubicBezTo>
                    <a:pt x="2024" y="857"/>
                    <a:pt x="2024" y="759"/>
                    <a:pt x="2004" y="643"/>
                  </a:cubicBezTo>
                  <a:cubicBezTo>
                    <a:pt x="1985" y="545"/>
                    <a:pt x="1946" y="448"/>
                    <a:pt x="1888" y="351"/>
                  </a:cubicBezTo>
                  <a:cubicBezTo>
                    <a:pt x="1849" y="312"/>
                    <a:pt x="1790" y="254"/>
                    <a:pt x="1751" y="195"/>
                  </a:cubicBezTo>
                  <a:cubicBezTo>
                    <a:pt x="1654" y="118"/>
                    <a:pt x="1537" y="40"/>
                    <a:pt x="1401" y="20"/>
                  </a:cubicBezTo>
                  <a:cubicBezTo>
                    <a:pt x="1304" y="1"/>
                    <a:pt x="1226" y="1"/>
                    <a:pt x="11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34"/>
            <p:cNvSpPr/>
            <p:nvPr/>
          </p:nvSpPr>
          <p:spPr>
            <a:xfrm>
              <a:off x="-9910125" y="5562588"/>
              <a:ext cx="53025" cy="51075"/>
            </a:xfrm>
            <a:custGeom>
              <a:avLst/>
              <a:gdLst/>
              <a:ahLst/>
              <a:cxnLst/>
              <a:rect l="l" t="t" r="r" b="b"/>
              <a:pathLst>
                <a:path w="2121" h="2043" extrusionOk="0">
                  <a:moveTo>
                    <a:pt x="993" y="0"/>
                  </a:moveTo>
                  <a:cubicBezTo>
                    <a:pt x="915" y="20"/>
                    <a:pt x="837" y="39"/>
                    <a:pt x="740" y="58"/>
                  </a:cubicBezTo>
                  <a:cubicBezTo>
                    <a:pt x="662" y="78"/>
                    <a:pt x="584" y="136"/>
                    <a:pt x="507" y="175"/>
                  </a:cubicBezTo>
                  <a:cubicBezTo>
                    <a:pt x="507" y="175"/>
                    <a:pt x="487" y="195"/>
                    <a:pt x="468" y="195"/>
                  </a:cubicBezTo>
                  <a:cubicBezTo>
                    <a:pt x="409" y="253"/>
                    <a:pt x="331" y="311"/>
                    <a:pt x="273" y="370"/>
                  </a:cubicBezTo>
                  <a:cubicBezTo>
                    <a:pt x="215" y="428"/>
                    <a:pt x="156" y="506"/>
                    <a:pt x="118" y="584"/>
                  </a:cubicBezTo>
                  <a:cubicBezTo>
                    <a:pt x="40" y="759"/>
                    <a:pt x="20" y="914"/>
                    <a:pt x="1" y="1089"/>
                  </a:cubicBezTo>
                  <a:cubicBezTo>
                    <a:pt x="1" y="1206"/>
                    <a:pt x="40" y="1303"/>
                    <a:pt x="98" y="1400"/>
                  </a:cubicBezTo>
                  <a:cubicBezTo>
                    <a:pt x="137" y="1498"/>
                    <a:pt x="195" y="1575"/>
                    <a:pt x="273" y="1653"/>
                  </a:cubicBezTo>
                  <a:cubicBezTo>
                    <a:pt x="351" y="1731"/>
                    <a:pt x="429" y="1770"/>
                    <a:pt x="526" y="1809"/>
                  </a:cubicBezTo>
                  <a:cubicBezTo>
                    <a:pt x="604" y="1828"/>
                    <a:pt x="662" y="1848"/>
                    <a:pt x="740" y="1848"/>
                  </a:cubicBezTo>
                  <a:cubicBezTo>
                    <a:pt x="779" y="1887"/>
                    <a:pt x="837" y="1926"/>
                    <a:pt x="876" y="1945"/>
                  </a:cubicBezTo>
                  <a:cubicBezTo>
                    <a:pt x="1012" y="2023"/>
                    <a:pt x="1148" y="2042"/>
                    <a:pt x="1284" y="2042"/>
                  </a:cubicBezTo>
                  <a:cubicBezTo>
                    <a:pt x="1362" y="2023"/>
                    <a:pt x="1421" y="2023"/>
                    <a:pt x="1498" y="2003"/>
                  </a:cubicBezTo>
                  <a:cubicBezTo>
                    <a:pt x="1635" y="1964"/>
                    <a:pt x="1751" y="1887"/>
                    <a:pt x="1829" y="1770"/>
                  </a:cubicBezTo>
                  <a:cubicBezTo>
                    <a:pt x="1849" y="1770"/>
                    <a:pt x="1849" y="1770"/>
                    <a:pt x="1849" y="1751"/>
                  </a:cubicBezTo>
                  <a:lnTo>
                    <a:pt x="1868" y="1751"/>
                  </a:lnTo>
                  <a:cubicBezTo>
                    <a:pt x="1907" y="1692"/>
                    <a:pt x="1946" y="1634"/>
                    <a:pt x="1985" y="1575"/>
                  </a:cubicBezTo>
                  <a:cubicBezTo>
                    <a:pt x="1985" y="1556"/>
                    <a:pt x="2004" y="1537"/>
                    <a:pt x="2004" y="1537"/>
                  </a:cubicBezTo>
                  <a:cubicBezTo>
                    <a:pt x="2024" y="1459"/>
                    <a:pt x="2062" y="1381"/>
                    <a:pt x="2082" y="1323"/>
                  </a:cubicBezTo>
                  <a:cubicBezTo>
                    <a:pt x="2082" y="1303"/>
                    <a:pt x="2082" y="1303"/>
                    <a:pt x="2082" y="1284"/>
                  </a:cubicBezTo>
                  <a:cubicBezTo>
                    <a:pt x="2101" y="1206"/>
                    <a:pt x="2101" y="1128"/>
                    <a:pt x="2121" y="1031"/>
                  </a:cubicBezTo>
                  <a:cubicBezTo>
                    <a:pt x="2121" y="1011"/>
                    <a:pt x="2101" y="992"/>
                    <a:pt x="2101" y="973"/>
                  </a:cubicBezTo>
                  <a:cubicBezTo>
                    <a:pt x="2101" y="914"/>
                    <a:pt x="2082" y="817"/>
                    <a:pt x="2062" y="759"/>
                  </a:cubicBezTo>
                  <a:cubicBezTo>
                    <a:pt x="2062" y="739"/>
                    <a:pt x="2062" y="739"/>
                    <a:pt x="2062" y="720"/>
                  </a:cubicBezTo>
                  <a:cubicBezTo>
                    <a:pt x="2024" y="642"/>
                    <a:pt x="1985" y="564"/>
                    <a:pt x="1946" y="506"/>
                  </a:cubicBezTo>
                  <a:cubicBezTo>
                    <a:pt x="1946" y="486"/>
                    <a:pt x="1926" y="467"/>
                    <a:pt x="1926" y="447"/>
                  </a:cubicBezTo>
                  <a:cubicBezTo>
                    <a:pt x="1868" y="389"/>
                    <a:pt x="1829" y="331"/>
                    <a:pt x="1771" y="272"/>
                  </a:cubicBezTo>
                  <a:lnTo>
                    <a:pt x="1751" y="272"/>
                  </a:lnTo>
                  <a:cubicBezTo>
                    <a:pt x="1751" y="253"/>
                    <a:pt x="1751" y="253"/>
                    <a:pt x="1732" y="253"/>
                  </a:cubicBezTo>
                  <a:cubicBezTo>
                    <a:pt x="1693" y="214"/>
                    <a:pt x="1615" y="156"/>
                    <a:pt x="1576" y="136"/>
                  </a:cubicBezTo>
                  <a:cubicBezTo>
                    <a:pt x="1557" y="136"/>
                    <a:pt x="1557" y="117"/>
                    <a:pt x="1557" y="117"/>
                  </a:cubicBezTo>
                  <a:cubicBezTo>
                    <a:pt x="1382" y="20"/>
                    <a:pt x="1246" y="20"/>
                    <a:pt x="10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34"/>
            <p:cNvSpPr/>
            <p:nvPr/>
          </p:nvSpPr>
          <p:spPr>
            <a:xfrm>
              <a:off x="-10091000" y="5405038"/>
              <a:ext cx="48175" cy="50625"/>
            </a:xfrm>
            <a:custGeom>
              <a:avLst/>
              <a:gdLst/>
              <a:ahLst/>
              <a:cxnLst/>
              <a:rect l="l" t="t" r="r" b="b"/>
              <a:pathLst>
                <a:path w="1927" h="2025" extrusionOk="0">
                  <a:moveTo>
                    <a:pt x="1051" y="0"/>
                  </a:moveTo>
                  <a:cubicBezTo>
                    <a:pt x="954" y="20"/>
                    <a:pt x="856" y="20"/>
                    <a:pt x="759" y="20"/>
                  </a:cubicBezTo>
                  <a:cubicBezTo>
                    <a:pt x="642" y="20"/>
                    <a:pt x="545" y="39"/>
                    <a:pt x="448" y="98"/>
                  </a:cubicBezTo>
                  <a:cubicBezTo>
                    <a:pt x="370" y="137"/>
                    <a:pt x="273" y="195"/>
                    <a:pt x="215" y="273"/>
                  </a:cubicBezTo>
                  <a:cubicBezTo>
                    <a:pt x="137" y="351"/>
                    <a:pt x="78" y="448"/>
                    <a:pt x="59" y="545"/>
                  </a:cubicBezTo>
                  <a:cubicBezTo>
                    <a:pt x="20" y="642"/>
                    <a:pt x="1" y="740"/>
                    <a:pt x="1" y="856"/>
                  </a:cubicBezTo>
                  <a:cubicBezTo>
                    <a:pt x="20" y="915"/>
                    <a:pt x="40" y="992"/>
                    <a:pt x="40" y="1070"/>
                  </a:cubicBezTo>
                  <a:cubicBezTo>
                    <a:pt x="59" y="1129"/>
                    <a:pt x="98" y="1187"/>
                    <a:pt x="137" y="1245"/>
                  </a:cubicBezTo>
                  <a:cubicBezTo>
                    <a:pt x="137" y="1323"/>
                    <a:pt x="137" y="1401"/>
                    <a:pt x="176" y="1479"/>
                  </a:cubicBezTo>
                  <a:cubicBezTo>
                    <a:pt x="195" y="1537"/>
                    <a:pt x="234" y="1595"/>
                    <a:pt x="254" y="1673"/>
                  </a:cubicBezTo>
                  <a:cubicBezTo>
                    <a:pt x="331" y="1790"/>
                    <a:pt x="429" y="1868"/>
                    <a:pt x="565" y="1945"/>
                  </a:cubicBezTo>
                  <a:cubicBezTo>
                    <a:pt x="623" y="1965"/>
                    <a:pt x="681" y="1984"/>
                    <a:pt x="759" y="2004"/>
                  </a:cubicBezTo>
                  <a:cubicBezTo>
                    <a:pt x="811" y="2019"/>
                    <a:pt x="863" y="2025"/>
                    <a:pt x="915" y="2025"/>
                  </a:cubicBezTo>
                  <a:cubicBezTo>
                    <a:pt x="999" y="2025"/>
                    <a:pt x="1083" y="2008"/>
                    <a:pt x="1168" y="1984"/>
                  </a:cubicBezTo>
                  <a:cubicBezTo>
                    <a:pt x="1362" y="1926"/>
                    <a:pt x="1498" y="1829"/>
                    <a:pt x="1615" y="1693"/>
                  </a:cubicBezTo>
                  <a:cubicBezTo>
                    <a:pt x="1693" y="1634"/>
                    <a:pt x="1732" y="1556"/>
                    <a:pt x="1771" y="1479"/>
                  </a:cubicBezTo>
                  <a:cubicBezTo>
                    <a:pt x="1790" y="1459"/>
                    <a:pt x="1809" y="1440"/>
                    <a:pt x="1809" y="1420"/>
                  </a:cubicBezTo>
                  <a:cubicBezTo>
                    <a:pt x="1848" y="1342"/>
                    <a:pt x="1887" y="1245"/>
                    <a:pt x="1907" y="1167"/>
                  </a:cubicBezTo>
                  <a:cubicBezTo>
                    <a:pt x="1907" y="1129"/>
                    <a:pt x="1907" y="1070"/>
                    <a:pt x="1907" y="1031"/>
                  </a:cubicBezTo>
                  <a:cubicBezTo>
                    <a:pt x="1907" y="992"/>
                    <a:pt x="1926" y="934"/>
                    <a:pt x="1926" y="895"/>
                  </a:cubicBezTo>
                  <a:cubicBezTo>
                    <a:pt x="1926" y="876"/>
                    <a:pt x="1926" y="876"/>
                    <a:pt x="1926" y="856"/>
                  </a:cubicBezTo>
                  <a:cubicBezTo>
                    <a:pt x="1907" y="817"/>
                    <a:pt x="1907" y="778"/>
                    <a:pt x="1907" y="740"/>
                  </a:cubicBezTo>
                  <a:cubicBezTo>
                    <a:pt x="1887" y="701"/>
                    <a:pt x="1887" y="662"/>
                    <a:pt x="1868" y="623"/>
                  </a:cubicBezTo>
                  <a:cubicBezTo>
                    <a:pt x="1868" y="603"/>
                    <a:pt x="1868" y="584"/>
                    <a:pt x="1868" y="584"/>
                  </a:cubicBezTo>
                  <a:cubicBezTo>
                    <a:pt x="1848" y="506"/>
                    <a:pt x="1790" y="428"/>
                    <a:pt x="1771" y="370"/>
                  </a:cubicBezTo>
                  <a:cubicBezTo>
                    <a:pt x="1693" y="253"/>
                    <a:pt x="1596" y="156"/>
                    <a:pt x="1459" y="98"/>
                  </a:cubicBezTo>
                  <a:cubicBezTo>
                    <a:pt x="1343" y="39"/>
                    <a:pt x="1207" y="0"/>
                    <a:pt x="10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422;p34"/>
            <p:cNvSpPr/>
            <p:nvPr/>
          </p:nvSpPr>
          <p:spPr>
            <a:xfrm>
              <a:off x="-10234925" y="5373438"/>
              <a:ext cx="43300" cy="40025"/>
            </a:xfrm>
            <a:custGeom>
              <a:avLst/>
              <a:gdLst/>
              <a:ahLst/>
              <a:cxnLst/>
              <a:rect l="l" t="t" r="r" b="b"/>
              <a:pathLst>
                <a:path w="1732" h="1601" extrusionOk="0">
                  <a:moveTo>
                    <a:pt x="779" y="0"/>
                  </a:moveTo>
                  <a:cubicBezTo>
                    <a:pt x="662" y="20"/>
                    <a:pt x="565" y="39"/>
                    <a:pt x="467" y="98"/>
                  </a:cubicBezTo>
                  <a:cubicBezTo>
                    <a:pt x="370" y="136"/>
                    <a:pt x="292" y="195"/>
                    <a:pt x="215" y="273"/>
                  </a:cubicBezTo>
                  <a:cubicBezTo>
                    <a:pt x="137" y="350"/>
                    <a:pt x="98" y="428"/>
                    <a:pt x="59" y="525"/>
                  </a:cubicBezTo>
                  <a:cubicBezTo>
                    <a:pt x="20" y="623"/>
                    <a:pt x="1" y="739"/>
                    <a:pt x="20" y="837"/>
                  </a:cubicBezTo>
                  <a:cubicBezTo>
                    <a:pt x="20" y="914"/>
                    <a:pt x="40" y="992"/>
                    <a:pt x="59" y="1051"/>
                  </a:cubicBezTo>
                  <a:cubicBezTo>
                    <a:pt x="98" y="1187"/>
                    <a:pt x="176" y="1303"/>
                    <a:pt x="273" y="1401"/>
                  </a:cubicBezTo>
                  <a:cubicBezTo>
                    <a:pt x="331" y="1440"/>
                    <a:pt x="390" y="1478"/>
                    <a:pt x="448" y="1517"/>
                  </a:cubicBezTo>
                  <a:cubicBezTo>
                    <a:pt x="544" y="1565"/>
                    <a:pt x="653" y="1600"/>
                    <a:pt x="776" y="1600"/>
                  </a:cubicBezTo>
                  <a:cubicBezTo>
                    <a:pt x="802" y="1600"/>
                    <a:pt x="829" y="1599"/>
                    <a:pt x="856" y="1595"/>
                  </a:cubicBezTo>
                  <a:lnTo>
                    <a:pt x="954" y="1595"/>
                  </a:lnTo>
                  <a:cubicBezTo>
                    <a:pt x="1070" y="1595"/>
                    <a:pt x="1168" y="1556"/>
                    <a:pt x="1265" y="1517"/>
                  </a:cubicBezTo>
                  <a:cubicBezTo>
                    <a:pt x="1362" y="1478"/>
                    <a:pt x="1440" y="1420"/>
                    <a:pt x="1518" y="1323"/>
                  </a:cubicBezTo>
                  <a:cubicBezTo>
                    <a:pt x="1576" y="1264"/>
                    <a:pt x="1634" y="1167"/>
                    <a:pt x="1654" y="1070"/>
                  </a:cubicBezTo>
                  <a:cubicBezTo>
                    <a:pt x="1712" y="973"/>
                    <a:pt x="1732" y="875"/>
                    <a:pt x="1712" y="759"/>
                  </a:cubicBezTo>
                  <a:cubicBezTo>
                    <a:pt x="1712" y="681"/>
                    <a:pt x="1693" y="623"/>
                    <a:pt x="1673" y="545"/>
                  </a:cubicBezTo>
                  <a:cubicBezTo>
                    <a:pt x="1634" y="409"/>
                    <a:pt x="1557" y="311"/>
                    <a:pt x="1459" y="214"/>
                  </a:cubicBezTo>
                  <a:cubicBezTo>
                    <a:pt x="1401" y="175"/>
                    <a:pt x="1343" y="136"/>
                    <a:pt x="1284" y="98"/>
                  </a:cubicBezTo>
                  <a:cubicBezTo>
                    <a:pt x="1168" y="20"/>
                    <a:pt x="1031" y="0"/>
                    <a:pt x="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34"/>
            <p:cNvSpPr/>
            <p:nvPr/>
          </p:nvSpPr>
          <p:spPr>
            <a:xfrm>
              <a:off x="-10395875" y="5249738"/>
              <a:ext cx="61775" cy="60500"/>
            </a:xfrm>
            <a:custGeom>
              <a:avLst/>
              <a:gdLst/>
              <a:ahLst/>
              <a:cxnLst/>
              <a:rect l="l" t="t" r="r" b="b"/>
              <a:pathLst>
                <a:path w="2471" h="2420" extrusionOk="0">
                  <a:moveTo>
                    <a:pt x="1400" y="0"/>
                  </a:moveTo>
                  <a:cubicBezTo>
                    <a:pt x="1363" y="0"/>
                    <a:pt x="1324" y="2"/>
                    <a:pt x="1285" y="8"/>
                  </a:cubicBezTo>
                  <a:lnTo>
                    <a:pt x="1226" y="8"/>
                  </a:lnTo>
                  <a:cubicBezTo>
                    <a:pt x="1129" y="28"/>
                    <a:pt x="1032" y="47"/>
                    <a:pt x="934" y="66"/>
                  </a:cubicBezTo>
                  <a:cubicBezTo>
                    <a:pt x="837" y="105"/>
                    <a:pt x="721" y="164"/>
                    <a:pt x="623" y="203"/>
                  </a:cubicBezTo>
                  <a:cubicBezTo>
                    <a:pt x="526" y="261"/>
                    <a:pt x="429" y="339"/>
                    <a:pt x="351" y="417"/>
                  </a:cubicBezTo>
                  <a:cubicBezTo>
                    <a:pt x="273" y="494"/>
                    <a:pt x="215" y="592"/>
                    <a:pt x="157" y="689"/>
                  </a:cubicBezTo>
                  <a:cubicBezTo>
                    <a:pt x="137" y="708"/>
                    <a:pt x="137" y="728"/>
                    <a:pt x="118" y="747"/>
                  </a:cubicBezTo>
                  <a:cubicBezTo>
                    <a:pt x="98" y="825"/>
                    <a:pt x="59" y="922"/>
                    <a:pt x="40" y="1020"/>
                  </a:cubicBezTo>
                  <a:cubicBezTo>
                    <a:pt x="1" y="1214"/>
                    <a:pt x="20" y="1350"/>
                    <a:pt x="59" y="1545"/>
                  </a:cubicBezTo>
                  <a:cubicBezTo>
                    <a:pt x="79" y="1661"/>
                    <a:pt x="137" y="1759"/>
                    <a:pt x="195" y="1836"/>
                  </a:cubicBezTo>
                  <a:cubicBezTo>
                    <a:pt x="215" y="1856"/>
                    <a:pt x="215" y="1875"/>
                    <a:pt x="234" y="1895"/>
                  </a:cubicBezTo>
                  <a:cubicBezTo>
                    <a:pt x="293" y="1973"/>
                    <a:pt x="351" y="2031"/>
                    <a:pt x="409" y="2089"/>
                  </a:cubicBezTo>
                  <a:cubicBezTo>
                    <a:pt x="468" y="2167"/>
                    <a:pt x="545" y="2206"/>
                    <a:pt x="623" y="2245"/>
                  </a:cubicBezTo>
                  <a:cubicBezTo>
                    <a:pt x="643" y="2264"/>
                    <a:pt x="662" y="2284"/>
                    <a:pt x="682" y="2284"/>
                  </a:cubicBezTo>
                  <a:cubicBezTo>
                    <a:pt x="701" y="2303"/>
                    <a:pt x="721" y="2303"/>
                    <a:pt x="721" y="2303"/>
                  </a:cubicBezTo>
                  <a:cubicBezTo>
                    <a:pt x="798" y="2342"/>
                    <a:pt x="876" y="2362"/>
                    <a:pt x="934" y="2381"/>
                  </a:cubicBezTo>
                  <a:cubicBezTo>
                    <a:pt x="973" y="2400"/>
                    <a:pt x="993" y="2400"/>
                    <a:pt x="1012" y="2400"/>
                  </a:cubicBezTo>
                  <a:cubicBezTo>
                    <a:pt x="1071" y="2400"/>
                    <a:pt x="1187" y="2420"/>
                    <a:pt x="1285" y="2420"/>
                  </a:cubicBezTo>
                  <a:cubicBezTo>
                    <a:pt x="1362" y="2400"/>
                    <a:pt x="1440" y="2400"/>
                    <a:pt x="1518" y="2381"/>
                  </a:cubicBezTo>
                  <a:cubicBezTo>
                    <a:pt x="1518" y="2362"/>
                    <a:pt x="1537" y="2362"/>
                    <a:pt x="1537" y="2362"/>
                  </a:cubicBezTo>
                  <a:cubicBezTo>
                    <a:pt x="1635" y="2323"/>
                    <a:pt x="1712" y="2303"/>
                    <a:pt x="1790" y="2245"/>
                  </a:cubicBezTo>
                  <a:cubicBezTo>
                    <a:pt x="1849" y="2206"/>
                    <a:pt x="1907" y="2148"/>
                    <a:pt x="1965" y="2089"/>
                  </a:cubicBezTo>
                  <a:cubicBezTo>
                    <a:pt x="1965" y="2089"/>
                    <a:pt x="1985" y="2070"/>
                    <a:pt x="1985" y="2070"/>
                  </a:cubicBezTo>
                  <a:cubicBezTo>
                    <a:pt x="2004" y="2031"/>
                    <a:pt x="2024" y="2011"/>
                    <a:pt x="2043" y="1992"/>
                  </a:cubicBezTo>
                  <a:cubicBezTo>
                    <a:pt x="2063" y="1973"/>
                    <a:pt x="2101" y="1953"/>
                    <a:pt x="2121" y="1934"/>
                  </a:cubicBezTo>
                  <a:cubicBezTo>
                    <a:pt x="2140" y="1914"/>
                    <a:pt x="2160" y="1895"/>
                    <a:pt x="2160" y="1856"/>
                  </a:cubicBezTo>
                  <a:cubicBezTo>
                    <a:pt x="2238" y="1778"/>
                    <a:pt x="2315" y="1681"/>
                    <a:pt x="2354" y="1584"/>
                  </a:cubicBezTo>
                  <a:cubicBezTo>
                    <a:pt x="2374" y="1506"/>
                    <a:pt x="2413" y="1408"/>
                    <a:pt x="2432" y="1311"/>
                  </a:cubicBezTo>
                  <a:cubicBezTo>
                    <a:pt x="2452" y="1253"/>
                    <a:pt x="2452" y="1195"/>
                    <a:pt x="2452" y="1136"/>
                  </a:cubicBezTo>
                  <a:cubicBezTo>
                    <a:pt x="2471" y="1078"/>
                    <a:pt x="2471" y="1020"/>
                    <a:pt x="2471" y="961"/>
                  </a:cubicBezTo>
                  <a:cubicBezTo>
                    <a:pt x="2471" y="961"/>
                    <a:pt x="2471" y="942"/>
                    <a:pt x="2471" y="942"/>
                  </a:cubicBezTo>
                  <a:cubicBezTo>
                    <a:pt x="2452" y="844"/>
                    <a:pt x="2432" y="767"/>
                    <a:pt x="2413" y="689"/>
                  </a:cubicBezTo>
                  <a:cubicBezTo>
                    <a:pt x="2413" y="669"/>
                    <a:pt x="2413" y="650"/>
                    <a:pt x="2393" y="631"/>
                  </a:cubicBezTo>
                  <a:cubicBezTo>
                    <a:pt x="2374" y="553"/>
                    <a:pt x="2335" y="475"/>
                    <a:pt x="2296" y="417"/>
                  </a:cubicBezTo>
                  <a:cubicBezTo>
                    <a:pt x="2296" y="417"/>
                    <a:pt x="2296" y="397"/>
                    <a:pt x="2296" y="397"/>
                  </a:cubicBezTo>
                  <a:cubicBezTo>
                    <a:pt x="2238" y="339"/>
                    <a:pt x="2199" y="300"/>
                    <a:pt x="2160" y="242"/>
                  </a:cubicBezTo>
                  <a:cubicBezTo>
                    <a:pt x="2101" y="203"/>
                    <a:pt x="2043" y="164"/>
                    <a:pt x="1985" y="125"/>
                  </a:cubicBezTo>
                  <a:cubicBezTo>
                    <a:pt x="1907" y="66"/>
                    <a:pt x="1771" y="28"/>
                    <a:pt x="1654" y="28"/>
                  </a:cubicBezTo>
                  <a:cubicBezTo>
                    <a:pt x="1572" y="14"/>
                    <a:pt x="1489" y="0"/>
                    <a:pt x="14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34"/>
            <p:cNvSpPr/>
            <p:nvPr/>
          </p:nvSpPr>
          <p:spPr>
            <a:xfrm>
              <a:off x="-10225200" y="5250288"/>
              <a:ext cx="47200" cy="50900"/>
            </a:xfrm>
            <a:custGeom>
              <a:avLst/>
              <a:gdLst/>
              <a:ahLst/>
              <a:cxnLst/>
              <a:rect l="l" t="t" r="r" b="b"/>
              <a:pathLst>
                <a:path w="1888" h="2036" extrusionOk="0">
                  <a:moveTo>
                    <a:pt x="1065" y="1"/>
                  </a:moveTo>
                  <a:cubicBezTo>
                    <a:pt x="1041" y="1"/>
                    <a:pt x="1017" y="2"/>
                    <a:pt x="993" y="6"/>
                  </a:cubicBezTo>
                  <a:lnTo>
                    <a:pt x="954" y="6"/>
                  </a:lnTo>
                  <a:cubicBezTo>
                    <a:pt x="895" y="6"/>
                    <a:pt x="779" y="25"/>
                    <a:pt x="740" y="44"/>
                  </a:cubicBezTo>
                  <a:lnTo>
                    <a:pt x="720" y="44"/>
                  </a:lnTo>
                  <a:cubicBezTo>
                    <a:pt x="701" y="44"/>
                    <a:pt x="701" y="44"/>
                    <a:pt x="681" y="64"/>
                  </a:cubicBezTo>
                  <a:cubicBezTo>
                    <a:pt x="623" y="83"/>
                    <a:pt x="545" y="122"/>
                    <a:pt x="487" y="161"/>
                  </a:cubicBezTo>
                  <a:cubicBezTo>
                    <a:pt x="467" y="161"/>
                    <a:pt x="467" y="161"/>
                    <a:pt x="448" y="181"/>
                  </a:cubicBezTo>
                  <a:cubicBezTo>
                    <a:pt x="409" y="220"/>
                    <a:pt x="351" y="278"/>
                    <a:pt x="292" y="317"/>
                  </a:cubicBezTo>
                  <a:cubicBezTo>
                    <a:pt x="292" y="317"/>
                    <a:pt x="292" y="317"/>
                    <a:pt x="273" y="336"/>
                  </a:cubicBezTo>
                  <a:cubicBezTo>
                    <a:pt x="273" y="336"/>
                    <a:pt x="273" y="336"/>
                    <a:pt x="253" y="356"/>
                  </a:cubicBezTo>
                  <a:cubicBezTo>
                    <a:pt x="234" y="375"/>
                    <a:pt x="215" y="414"/>
                    <a:pt x="195" y="453"/>
                  </a:cubicBezTo>
                  <a:cubicBezTo>
                    <a:pt x="176" y="472"/>
                    <a:pt x="156" y="511"/>
                    <a:pt x="137" y="531"/>
                  </a:cubicBezTo>
                  <a:cubicBezTo>
                    <a:pt x="117" y="550"/>
                    <a:pt x="117" y="570"/>
                    <a:pt x="98" y="589"/>
                  </a:cubicBezTo>
                  <a:cubicBezTo>
                    <a:pt x="78" y="667"/>
                    <a:pt x="59" y="725"/>
                    <a:pt x="20" y="803"/>
                  </a:cubicBezTo>
                  <a:cubicBezTo>
                    <a:pt x="20" y="803"/>
                    <a:pt x="20" y="803"/>
                    <a:pt x="20" y="822"/>
                  </a:cubicBezTo>
                  <a:cubicBezTo>
                    <a:pt x="20" y="822"/>
                    <a:pt x="20" y="842"/>
                    <a:pt x="20" y="842"/>
                  </a:cubicBezTo>
                  <a:cubicBezTo>
                    <a:pt x="20" y="842"/>
                    <a:pt x="20" y="861"/>
                    <a:pt x="20" y="861"/>
                  </a:cubicBezTo>
                  <a:cubicBezTo>
                    <a:pt x="1" y="939"/>
                    <a:pt x="1" y="1017"/>
                    <a:pt x="1" y="1075"/>
                  </a:cubicBezTo>
                  <a:cubicBezTo>
                    <a:pt x="1" y="1095"/>
                    <a:pt x="1" y="1114"/>
                    <a:pt x="1" y="1114"/>
                  </a:cubicBezTo>
                  <a:cubicBezTo>
                    <a:pt x="1" y="1134"/>
                    <a:pt x="1" y="1134"/>
                    <a:pt x="1" y="1153"/>
                  </a:cubicBezTo>
                  <a:cubicBezTo>
                    <a:pt x="1" y="1211"/>
                    <a:pt x="20" y="1289"/>
                    <a:pt x="40" y="1367"/>
                  </a:cubicBezTo>
                  <a:cubicBezTo>
                    <a:pt x="40" y="1367"/>
                    <a:pt x="40" y="1386"/>
                    <a:pt x="40" y="1386"/>
                  </a:cubicBezTo>
                  <a:cubicBezTo>
                    <a:pt x="40" y="1386"/>
                    <a:pt x="59" y="1406"/>
                    <a:pt x="59" y="1406"/>
                  </a:cubicBezTo>
                  <a:cubicBezTo>
                    <a:pt x="78" y="1484"/>
                    <a:pt x="117" y="1542"/>
                    <a:pt x="156" y="1620"/>
                  </a:cubicBezTo>
                  <a:cubicBezTo>
                    <a:pt x="156" y="1639"/>
                    <a:pt x="176" y="1639"/>
                    <a:pt x="176" y="1639"/>
                  </a:cubicBezTo>
                  <a:cubicBezTo>
                    <a:pt x="195" y="1659"/>
                    <a:pt x="234" y="1698"/>
                    <a:pt x="234" y="1717"/>
                  </a:cubicBezTo>
                  <a:cubicBezTo>
                    <a:pt x="253" y="1737"/>
                    <a:pt x="292" y="1775"/>
                    <a:pt x="312" y="1814"/>
                  </a:cubicBezTo>
                  <a:cubicBezTo>
                    <a:pt x="312" y="1814"/>
                    <a:pt x="331" y="1814"/>
                    <a:pt x="331" y="1834"/>
                  </a:cubicBezTo>
                  <a:cubicBezTo>
                    <a:pt x="409" y="1912"/>
                    <a:pt x="506" y="1951"/>
                    <a:pt x="604" y="1989"/>
                  </a:cubicBezTo>
                  <a:cubicBezTo>
                    <a:pt x="675" y="2018"/>
                    <a:pt x="746" y="2036"/>
                    <a:pt x="825" y="2036"/>
                  </a:cubicBezTo>
                  <a:cubicBezTo>
                    <a:pt x="854" y="2036"/>
                    <a:pt x="883" y="2034"/>
                    <a:pt x="915" y="2028"/>
                  </a:cubicBezTo>
                  <a:cubicBezTo>
                    <a:pt x="1031" y="2028"/>
                    <a:pt x="1129" y="2009"/>
                    <a:pt x="1207" y="1951"/>
                  </a:cubicBezTo>
                  <a:cubicBezTo>
                    <a:pt x="1265" y="1931"/>
                    <a:pt x="1323" y="1892"/>
                    <a:pt x="1362" y="1873"/>
                  </a:cubicBezTo>
                  <a:cubicBezTo>
                    <a:pt x="1420" y="1853"/>
                    <a:pt x="1459" y="1814"/>
                    <a:pt x="1518" y="1795"/>
                  </a:cubicBezTo>
                  <a:cubicBezTo>
                    <a:pt x="1557" y="1756"/>
                    <a:pt x="1615" y="1698"/>
                    <a:pt x="1673" y="1659"/>
                  </a:cubicBezTo>
                  <a:cubicBezTo>
                    <a:pt x="1771" y="1562"/>
                    <a:pt x="1829" y="1445"/>
                    <a:pt x="1848" y="1309"/>
                  </a:cubicBezTo>
                  <a:cubicBezTo>
                    <a:pt x="1868" y="1211"/>
                    <a:pt x="1868" y="1134"/>
                    <a:pt x="1887" y="1056"/>
                  </a:cubicBezTo>
                  <a:cubicBezTo>
                    <a:pt x="1887" y="1036"/>
                    <a:pt x="1887" y="1017"/>
                    <a:pt x="1887" y="998"/>
                  </a:cubicBezTo>
                  <a:cubicBezTo>
                    <a:pt x="1887" y="978"/>
                    <a:pt x="1868" y="939"/>
                    <a:pt x="1868" y="920"/>
                  </a:cubicBezTo>
                  <a:cubicBezTo>
                    <a:pt x="1848" y="822"/>
                    <a:pt x="1848" y="706"/>
                    <a:pt x="1809" y="628"/>
                  </a:cubicBezTo>
                  <a:cubicBezTo>
                    <a:pt x="1809" y="609"/>
                    <a:pt x="1809" y="589"/>
                    <a:pt x="1790" y="589"/>
                  </a:cubicBezTo>
                  <a:cubicBezTo>
                    <a:pt x="1771" y="511"/>
                    <a:pt x="1732" y="433"/>
                    <a:pt x="1693" y="356"/>
                  </a:cubicBezTo>
                  <a:cubicBezTo>
                    <a:pt x="1615" y="239"/>
                    <a:pt x="1518" y="161"/>
                    <a:pt x="1382" y="83"/>
                  </a:cubicBezTo>
                  <a:cubicBezTo>
                    <a:pt x="1286" y="35"/>
                    <a:pt x="1176" y="1"/>
                    <a:pt x="10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34"/>
            <p:cNvSpPr/>
            <p:nvPr/>
          </p:nvSpPr>
          <p:spPr>
            <a:xfrm>
              <a:off x="-9923250" y="5343938"/>
              <a:ext cx="47675" cy="51225"/>
            </a:xfrm>
            <a:custGeom>
              <a:avLst/>
              <a:gdLst/>
              <a:ahLst/>
              <a:cxnLst/>
              <a:rect l="l" t="t" r="r" b="b"/>
              <a:pathLst>
                <a:path w="1907" h="2049" extrusionOk="0">
                  <a:moveTo>
                    <a:pt x="1100" y="1"/>
                  </a:moveTo>
                  <a:cubicBezTo>
                    <a:pt x="1016" y="1"/>
                    <a:pt x="936" y="10"/>
                    <a:pt x="856" y="33"/>
                  </a:cubicBezTo>
                  <a:cubicBezTo>
                    <a:pt x="798" y="72"/>
                    <a:pt x="740" y="91"/>
                    <a:pt x="662" y="130"/>
                  </a:cubicBezTo>
                  <a:cubicBezTo>
                    <a:pt x="565" y="208"/>
                    <a:pt x="467" y="305"/>
                    <a:pt x="409" y="422"/>
                  </a:cubicBezTo>
                  <a:cubicBezTo>
                    <a:pt x="292" y="577"/>
                    <a:pt x="195" y="733"/>
                    <a:pt x="98" y="889"/>
                  </a:cubicBezTo>
                  <a:cubicBezTo>
                    <a:pt x="40" y="986"/>
                    <a:pt x="20" y="1083"/>
                    <a:pt x="20" y="1180"/>
                  </a:cubicBezTo>
                  <a:cubicBezTo>
                    <a:pt x="1" y="1297"/>
                    <a:pt x="1" y="1394"/>
                    <a:pt x="40" y="1511"/>
                  </a:cubicBezTo>
                  <a:cubicBezTo>
                    <a:pt x="78" y="1608"/>
                    <a:pt x="117" y="1705"/>
                    <a:pt x="195" y="1764"/>
                  </a:cubicBezTo>
                  <a:cubicBezTo>
                    <a:pt x="254" y="1861"/>
                    <a:pt x="331" y="1919"/>
                    <a:pt x="429" y="1958"/>
                  </a:cubicBezTo>
                  <a:cubicBezTo>
                    <a:pt x="487" y="1978"/>
                    <a:pt x="565" y="2017"/>
                    <a:pt x="623" y="2036"/>
                  </a:cubicBezTo>
                  <a:cubicBezTo>
                    <a:pt x="679" y="2044"/>
                    <a:pt x="739" y="2049"/>
                    <a:pt x="800" y="2049"/>
                  </a:cubicBezTo>
                  <a:cubicBezTo>
                    <a:pt x="885" y="2049"/>
                    <a:pt x="971" y="2039"/>
                    <a:pt x="1051" y="2017"/>
                  </a:cubicBezTo>
                  <a:cubicBezTo>
                    <a:pt x="1109" y="1978"/>
                    <a:pt x="1168" y="1958"/>
                    <a:pt x="1226" y="1919"/>
                  </a:cubicBezTo>
                  <a:cubicBezTo>
                    <a:pt x="1343" y="1842"/>
                    <a:pt x="1440" y="1744"/>
                    <a:pt x="1498" y="1628"/>
                  </a:cubicBezTo>
                  <a:cubicBezTo>
                    <a:pt x="1615" y="1472"/>
                    <a:pt x="1712" y="1316"/>
                    <a:pt x="1809" y="1161"/>
                  </a:cubicBezTo>
                  <a:cubicBezTo>
                    <a:pt x="1868" y="1064"/>
                    <a:pt x="1887" y="966"/>
                    <a:pt x="1887" y="869"/>
                  </a:cubicBezTo>
                  <a:cubicBezTo>
                    <a:pt x="1907" y="752"/>
                    <a:pt x="1907" y="655"/>
                    <a:pt x="1868" y="538"/>
                  </a:cubicBezTo>
                  <a:cubicBezTo>
                    <a:pt x="1829" y="441"/>
                    <a:pt x="1790" y="344"/>
                    <a:pt x="1712" y="286"/>
                  </a:cubicBezTo>
                  <a:cubicBezTo>
                    <a:pt x="1654" y="188"/>
                    <a:pt x="1576" y="130"/>
                    <a:pt x="1479" y="91"/>
                  </a:cubicBezTo>
                  <a:cubicBezTo>
                    <a:pt x="1401" y="72"/>
                    <a:pt x="1343" y="33"/>
                    <a:pt x="1284" y="13"/>
                  </a:cubicBezTo>
                  <a:cubicBezTo>
                    <a:pt x="1220" y="5"/>
                    <a:pt x="1159" y="1"/>
                    <a:pt x="11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426;p34"/>
            <p:cNvSpPr/>
            <p:nvPr/>
          </p:nvSpPr>
          <p:spPr>
            <a:xfrm>
              <a:off x="-9969425" y="5499363"/>
              <a:ext cx="43275" cy="40025"/>
            </a:xfrm>
            <a:custGeom>
              <a:avLst/>
              <a:gdLst/>
              <a:ahLst/>
              <a:cxnLst/>
              <a:rect l="l" t="t" r="r" b="b"/>
              <a:pathLst>
                <a:path w="1731" h="1601" extrusionOk="0">
                  <a:moveTo>
                    <a:pt x="875" y="1"/>
                  </a:moveTo>
                  <a:lnTo>
                    <a:pt x="759" y="20"/>
                  </a:lnTo>
                  <a:cubicBezTo>
                    <a:pt x="661" y="20"/>
                    <a:pt x="564" y="40"/>
                    <a:pt x="467" y="98"/>
                  </a:cubicBezTo>
                  <a:cubicBezTo>
                    <a:pt x="370" y="137"/>
                    <a:pt x="292" y="195"/>
                    <a:pt x="214" y="273"/>
                  </a:cubicBezTo>
                  <a:cubicBezTo>
                    <a:pt x="136" y="351"/>
                    <a:pt x="97" y="429"/>
                    <a:pt x="58" y="545"/>
                  </a:cubicBezTo>
                  <a:cubicBezTo>
                    <a:pt x="19" y="642"/>
                    <a:pt x="0" y="740"/>
                    <a:pt x="19" y="856"/>
                  </a:cubicBezTo>
                  <a:cubicBezTo>
                    <a:pt x="19" y="915"/>
                    <a:pt x="39" y="993"/>
                    <a:pt x="58" y="1051"/>
                  </a:cubicBezTo>
                  <a:cubicBezTo>
                    <a:pt x="97" y="1187"/>
                    <a:pt x="175" y="1304"/>
                    <a:pt x="272" y="1401"/>
                  </a:cubicBezTo>
                  <a:cubicBezTo>
                    <a:pt x="331" y="1440"/>
                    <a:pt x="389" y="1479"/>
                    <a:pt x="447" y="1518"/>
                  </a:cubicBezTo>
                  <a:cubicBezTo>
                    <a:pt x="543" y="1566"/>
                    <a:pt x="653" y="1601"/>
                    <a:pt x="775" y="1601"/>
                  </a:cubicBezTo>
                  <a:cubicBezTo>
                    <a:pt x="801" y="1601"/>
                    <a:pt x="828" y="1599"/>
                    <a:pt x="856" y="1596"/>
                  </a:cubicBezTo>
                  <a:lnTo>
                    <a:pt x="953" y="1596"/>
                  </a:lnTo>
                  <a:cubicBezTo>
                    <a:pt x="1070" y="1596"/>
                    <a:pt x="1167" y="1576"/>
                    <a:pt x="1264" y="1518"/>
                  </a:cubicBezTo>
                  <a:cubicBezTo>
                    <a:pt x="1361" y="1479"/>
                    <a:pt x="1439" y="1420"/>
                    <a:pt x="1517" y="1343"/>
                  </a:cubicBezTo>
                  <a:cubicBezTo>
                    <a:pt x="1575" y="1265"/>
                    <a:pt x="1634" y="1168"/>
                    <a:pt x="1653" y="1070"/>
                  </a:cubicBezTo>
                  <a:cubicBezTo>
                    <a:pt x="1712" y="973"/>
                    <a:pt x="1731" y="876"/>
                    <a:pt x="1712" y="759"/>
                  </a:cubicBezTo>
                  <a:cubicBezTo>
                    <a:pt x="1692" y="701"/>
                    <a:pt x="1692" y="623"/>
                    <a:pt x="1673" y="545"/>
                  </a:cubicBezTo>
                  <a:cubicBezTo>
                    <a:pt x="1634" y="429"/>
                    <a:pt x="1556" y="312"/>
                    <a:pt x="1459" y="215"/>
                  </a:cubicBezTo>
                  <a:cubicBezTo>
                    <a:pt x="1400" y="176"/>
                    <a:pt x="1342" y="137"/>
                    <a:pt x="1284" y="98"/>
                  </a:cubicBezTo>
                  <a:cubicBezTo>
                    <a:pt x="1167" y="20"/>
                    <a:pt x="1031" y="1"/>
                    <a:pt x="8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427;p34"/>
            <p:cNvSpPr/>
            <p:nvPr/>
          </p:nvSpPr>
          <p:spPr>
            <a:xfrm>
              <a:off x="-9679650" y="5607163"/>
              <a:ext cx="56425" cy="54325"/>
            </a:xfrm>
            <a:custGeom>
              <a:avLst/>
              <a:gdLst/>
              <a:ahLst/>
              <a:cxnLst/>
              <a:rect l="l" t="t" r="r" b="b"/>
              <a:pathLst>
                <a:path w="2257" h="2173" extrusionOk="0">
                  <a:moveTo>
                    <a:pt x="1367" y="0"/>
                  </a:moveTo>
                  <a:cubicBezTo>
                    <a:pt x="1240" y="0"/>
                    <a:pt x="1110" y="19"/>
                    <a:pt x="973" y="65"/>
                  </a:cubicBezTo>
                  <a:cubicBezTo>
                    <a:pt x="876" y="84"/>
                    <a:pt x="779" y="143"/>
                    <a:pt x="682" y="201"/>
                  </a:cubicBezTo>
                  <a:cubicBezTo>
                    <a:pt x="584" y="259"/>
                    <a:pt x="507" y="337"/>
                    <a:pt x="429" y="395"/>
                  </a:cubicBezTo>
                  <a:cubicBezTo>
                    <a:pt x="390" y="434"/>
                    <a:pt x="370" y="473"/>
                    <a:pt x="331" y="493"/>
                  </a:cubicBezTo>
                  <a:cubicBezTo>
                    <a:pt x="273" y="590"/>
                    <a:pt x="195" y="668"/>
                    <a:pt x="156" y="765"/>
                  </a:cubicBezTo>
                  <a:cubicBezTo>
                    <a:pt x="59" y="979"/>
                    <a:pt x="1" y="1193"/>
                    <a:pt x="20" y="1407"/>
                  </a:cubicBezTo>
                  <a:cubicBezTo>
                    <a:pt x="20" y="1523"/>
                    <a:pt x="40" y="1621"/>
                    <a:pt x="98" y="1718"/>
                  </a:cubicBezTo>
                  <a:cubicBezTo>
                    <a:pt x="137" y="1815"/>
                    <a:pt x="195" y="1893"/>
                    <a:pt x="273" y="1971"/>
                  </a:cubicBezTo>
                  <a:cubicBezTo>
                    <a:pt x="351" y="2049"/>
                    <a:pt x="448" y="2087"/>
                    <a:pt x="545" y="2126"/>
                  </a:cubicBezTo>
                  <a:cubicBezTo>
                    <a:pt x="617" y="2155"/>
                    <a:pt x="688" y="2173"/>
                    <a:pt x="767" y="2173"/>
                  </a:cubicBezTo>
                  <a:cubicBezTo>
                    <a:pt x="795" y="2173"/>
                    <a:pt x="825" y="2171"/>
                    <a:pt x="857" y="2165"/>
                  </a:cubicBezTo>
                  <a:cubicBezTo>
                    <a:pt x="915" y="2165"/>
                    <a:pt x="993" y="2146"/>
                    <a:pt x="1071" y="2126"/>
                  </a:cubicBezTo>
                  <a:cubicBezTo>
                    <a:pt x="1148" y="2107"/>
                    <a:pt x="1226" y="2049"/>
                    <a:pt x="1304" y="2010"/>
                  </a:cubicBezTo>
                  <a:cubicBezTo>
                    <a:pt x="1323" y="1990"/>
                    <a:pt x="1343" y="1990"/>
                    <a:pt x="1382" y="1990"/>
                  </a:cubicBezTo>
                  <a:cubicBezTo>
                    <a:pt x="1401" y="1971"/>
                    <a:pt x="1440" y="1971"/>
                    <a:pt x="1460" y="1951"/>
                  </a:cubicBezTo>
                  <a:cubicBezTo>
                    <a:pt x="1537" y="1912"/>
                    <a:pt x="1635" y="1874"/>
                    <a:pt x="1712" y="1815"/>
                  </a:cubicBezTo>
                  <a:cubicBezTo>
                    <a:pt x="1790" y="1776"/>
                    <a:pt x="1849" y="1718"/>
                    <a:pt x="1907" y="1660"/>
                  </a:cubicBezTo>
                  <a:cubicBezTo>
                    <a:pt x="1907" y="1660"/>
                    <a:pt x="1926" y="1640"/>
                    <a:pt x="1926" y="1640"/>
                  </a:cubicBezTo>
                  <a:cubicBezTo>
                    <a:pt x="2004" y="1562"/>
                    <a:pt x="2043" y="1485"/>
                    <a:pt x="2101" y="1407"/>
                  </a:cubicBezTo>
                  <a:cubicBezTo>
                    <a:pt x="2121" y="1387"/>
                    <a:pt x="2140" y="1348"/>
                    <a:pt x="2140" y="1329"/>
                  </a:cubicBezTo>
                  <a:cubicBezTo>
                    <a:pt x="2179" y="1251"/>
                    <a:pt x="2199" y="1173"/>
                    <a:pt x="2218" y="1096"/>
                  </a:cubicBezTo>
                  <a:cubicBezTo>
                    <a:pt x="2238" y="1096"/>
                    <a:pt x="2238" y="1076"/>
                    <a:pt x="2238" y="1057"/>
                  </a:cubicBezTo>
                  <a:cubicBezTo>
                    <a:pt x="2238" y="1037"/>
                    <a:pt x="2238" y="1018"/>
                    <a:pt x="2238" y="1018"/>
                  </a:cubicBezTo>
                  <a:cubicBezTo>
                    <a:pt x="2257" y="921"/>
                    <a:pt x="2257" y="843"/>
                    <a:pt x="2257" y="765"/>
                  </a:cubicBezTo>
                  <a:cubicBezTo>
                    <a:pt x="2257" y="687"/>
                    <a:pt x="2238" y="609"/>
                    <a:pt x="2218" y="551"/>
                  </a:cubicBezTo>
                  <a:cubicBezTo>
                    <a:pt x="2199" y="454"/>
                    <a:pt x="2140" y="357"/>
                    <a:pt x="2062" y="279"/>
                  </a:cubicBezTo>
                  <a:cubicBezTo>
                    <a:pt x="2024" y="220"/>
                    <a:pt x="1985" y="181"/>
                    <a:pt x="1926" y="143"/>
                  </a:cubicBezTo>
                  <a:cubicBezTo>
                    <a:pt x="1849" y="84"/>
                    <a:pt x="1751" y="45"/>
                    <a:pt x="1635" y="26"/>
                  </a:cubicBezTo>
                  <a:cubicBezTo>
                    <a:pt x="1546" y="10"/>
                    <a:pt x="1457" y="0"/>
                    <a:pt x="13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34"/>
            <p:cNvSpPr/>
            <p:nvPr/>
          </p:nvSpPr>
          <p:spPr>
            <a:xfrm>
              <a:off x="-9839625" y="5635163"/>
              <a:ext cx="54000" cy="56300"/>
            </a:xfrm>
            <a:custGeom>
              <a:avLst/>
              <a:gdLst/>
              <a:ahLst/>
              <a:cxnLst/>
              <a:rect l="l" t="t" r="r" b="b"/>
              <a:pathLst>
                <a:path w="2160" h="2252" extrusionOk="0">
                  <a:moveTo>
                    <a:pt x="1330" y="1"/>
                  </a:moveTo>
                  <a:cubicBezTo>
                    <a:pt x="1249" y="1"/>
                    <a:pt x="1168" y="12"/>
                    <a:pt x="1090" y="34"/>
                  </a:cubicBezTo>
                  <a:cubicBezTo>
                    <a:pt x="1071" y="53"/>
                    <a:pt x="1051" y="53"/>
                    <a:pt x="1032" y="73"/>
                  </a:cubicBezTo>
                  <a:cubicBezTo>
                    <a:pt x="935" y="112"/>
                    <a:pt x="857" y="151"/>
                    <a:pt x="760" y="190"/>
                  </a:cubicBezTo>
                  <a:cubicBezTo>
                    <a:pt x="740" y="209"/>
                    <a:pt x="721" y="228"/>
                    <a:pt x="701" y="248"/>
                  </a:cubicBezTo>
                  <a:cubicBezTo>
                    <a:pt x="623" y="306"/>
                    <a:pt x="546" y="365"/>
                    <a:pt x="487" y="423"/>
                  </a:cubicBezTo>
                  <a:cubicBezTo>
                    <a:pt x="409" y="520"/>
                    <a:pt x="332" y="617"/>
                    <a:pt x="273" y="715"/>
                  </a:cubicBezTo>
                  <a:cubicBezTo>
                    <a:pt x="234" y="812"/>
                    <a:pt x="195" y="909"/>
                    <a:pt x="157" y="1006"/>
                  </a:cubicBezTo>
                  <a:cubicBezTo>
                    <a:pt x="98" y="1084"/>
                    <a:pt x="59" y="1181"/>
                    <a:pt x="40" y="1279"/>
                  </a:cubicBezTo>
                  <a:cubicBezTo>
                    <a:pt x="1" y="1376"/>
                    <a:pt x="1" y="1493"/>
                    <a:pt x="40" y="1590"/>
                  </a:cubicBezTo>
                  <a:cubicBezTo>
                    <a:pt x="40" y="1707"/>
                    <a:pt x="79" y="1804"/>
                    <a:pt x="157" y="1882"/>
                  </a:cubicBezTo>
                  <a:lnTo>
                    <a:pt x="273" y="2037"/>
                  </a:lnTo>
                  <a:cubicBezTo>
                    <a:pt x="390" y="2134"/>
                    <a:pt x="507" y="2193"/>
                    <a:pt x="643" y="2232"/>
                  </a:cubicBezTo>
                  <a:cubicBezTo>
                    <a:pt x="721" y="2232"/>
                    <a:pt x="779" y="2232"/>
                    <a:pt x="857" y="2251"/>
                  </a:cubicBezTo>
                  <a:cubicBezTo>
                    <a:pt x="993" y="2232"/>
                    <a:pt x="1129" y="2193"/>
                    <a:pt x="1246" y="2115"/>
                  </a:cubicBezTo>
                  <a:cubicBezTo>
                    <a:pt x="1324" y="2076"/>
                    <a:pt x="1382" y="2037"/>
                    <a:pt x="1440" y="1998"/>
                  </a:cubicBezTo>
                  <a:cubicBezTo>
                    <a:pt x="1537" y="1901"/>
                    <a:pt x="1654" y="1823"/>
                    <a:pt x="1751" y="1707"/>
                  </a:cubicBezTo>
                  <a:cubicBezTo>
                    <a:pt x="1810" y="1629"/>
                    <a:pt x="1868" y="1551"/>
                    <a:pt x="1926" y="1454"/>
                  </a:cubicBezTo>
                  <a:cubicBezTo>
                    <a:pt x="1946" y="1434"/>
                    <a:pt x="1965" y="1395"/>
                    <a:pt x="1985" y="1356"/>
                  </a:cubicBezTo>
                  <a:cubicBezTo>
                    <a:pt x="2043" y="1240"/>
                    <a:pt x="2082" y="1104"/>
                    <a:pt x="2121" y="967"/>
                  </a:cubicBezTo>
                  <a:cubicBezTo>
                    <a:pt x="2160" y="831"/>
                    <a:pt x="2160" y="676"/>
                    <a:pt x="2102" y="540"/>
                  </a:cubicBezTo>
                  <a:cubicBezTo>
                    <a:pt x="2063" y="403"/>
                    <a:pt x="1985" y="287"/>
                    <a:pt x="1888" y="209"/>
                  </a:cubicBezTo>
                  <a:cubicBezTo>
                    <a:pt x="1735" y="70"/>
                    <a:pt x="1532" y="1"/>
                    <a:pt x="13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34"/>
            <p:cNvSpPr/>
            <p:nvPr/>
          </p:nvSpPr>
          <p:spPr>
            <a:xfrm>
              <a:off x="-9974775" y="5616913"/>
              <a:ext cx="43300" cy="40025"/>
            </a:xfrm>
            <a:custGeom>
              <a:avLst/>
              <a:gdLst/>
              <a:ahLst/>
              <a:cxnLst/>
              <a:rect l="l" t="t" r="r" b="b"/>
              <a:pathLst>
                <a:path w="1732" h="1601" extrusionOk="0">
                  <a:moveTo>
                    <a:pt x="956" y="0"/>
                  </a:moveTo>
                  <a:cubicBezTo>
                    <a:pt x="930" y="0"/>
                    <a:pt x="903" y="2"/>
                    <a:pt x="875" y="5"/>
                  </a:cubicBezTo>
                  <a:lnTo>
                    <a:pt x="778" y="5"/>
                  </a:lnTo>
                  <a:cubicBezTo>
                    <a:pt x="661" y="5"/>
                    <a:pt x="564" y="25"/>
                    <a:pt x="467" y="83"/>
                  </a:cubicBezTo>
                  <a:cubicBezTo>
                    <a:pt x="370" y="122"/>
                    <a:pt x="292" y="180"/>
                    <a:pt x="214" y="258"/>
                  </a:cubicBezTo>
                  <a:cubicBezTo>
                    <a:pt x="136" y="336"/>
                    <a:pt x="97" y="433"/>
                    <a:pt x="58" y="531"/>
                  </a:cubicBezTo>
                  <a:cubicBezTo>
                    <a:pt x="20" y="628"/>
                    <a:pt x="0" y="725"/>
                    <a:pt x="20" y="842"/>
                  </a:cubicBezTo>
                  <a:lnTo>
                    <a:pt x="58" y="1056"/>
                  </a:lnTo>
                  <a:cubicBezTo>
                    <a:pt x="97" y="1172"/>
                    <a:pt x="175" y="1289"/>
                    <a:pt x="272" y="1386"/>
                  </a:cubicBezTo>
                  <a:lnTo>
                    <a:pt x="447" y="1503"/>
                  </a:lnTo>
                  <a:cubicBezTo>
                    <a:pt x="564" y="1561"/>
                    <a:pt x="700" y="1600"/>
                    <a:pt x="856" y="1600"/>
                  </a:cubicBezTo>
                  <a:lnTo>
                    <a:pt x="953" y="1581"/>
                  </a:lnTo>
                  <a:cubicBezTo>
                    <a:pt x="1070" y="1581"/>
                    <a:pt x="1167" y="1561"/>
                    <a:pt x="1264" y="1503"/>
                  </a:cubicBezTo>
                  <a:cubicBezTo>
                    <a:pt x="1362" y="1464"/>
                    <a:pt x="1439" y="1406"/>
                    <a:pt x="1517" y="1328"/>
                  </a:cubicBezTo>
                  <a:cubicBezTo>
                    <a:pt x="1595" y="1250"/>
                    <a:pt x="1634" y="1153"/>
                    <a:pt x="1673" y="1056"/>
                  </a:cubicBezTo>
                  <a:cubicBezTo>
                    <a:pt x="1712" y="958"/>
                    <a:pt x="1731" y="861"/>
                    <a:pt x="1712" y="744"/>
                  </a:cubicBezTo>
                  <a:cubicBezTo>
                    <a:pt x="1712" y="686"/>
                    <a:pt x="1692" y="608"/>
                    <a:pt x="1673" y="550"/>
                  </a:cubicBezTo>
                  <a:cubicBezTo>
                    <a:pt x="1634" y="414"/>
                    <a:pt x="1556" y="297"/>
                    <a:pt x="1459" y="200"/>
                  </a:cubicBezTo>
                  <a:cubicBezTo>
                    <a:pt x="1400" y="161"/>
                    <a:pt x="1342" y="122"/>
                    <a:pt x="1284" y="83"/>
                  </a:cubicBezTo>
                  <a:cubicBezTo>
                    <a:pt x="1188" y="35"/>
                    <a:pt x="1078" y="0"/>
                    <a:pt x="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430;p34"/>
            <p:cNvSpPr/>
            <p:nvPr/>
          </p:nvSpPr>
          <p:spPr>
            <a:xfrm>
              <a:off x="-10048200" y="5325088"/>
              <a:ext cx="55925" cy="47575"/>
            </a:xfrm>
            <a:custGeom>
              <a:avLst/>
              <a:gdLst/>
              <a:ahLst/>
              <a:cxnLst/>
              <a:rect l="l" t="t" r="r" b="b"/>
              <a:pathLst>
                <a:path w="2237" h="1903" extrusionOk="0">
                  <a:moveTo>
                    <a:pt x="1036" y="0"/>
                  </a:moveTo>
                  <a:cubicBezTo>
                    <a:pt x="1001" y="0"/>
                    <a:pt x="966" y="2"/>
                    <a:pt x="934" y="9"/>
                  </a:cubicBezTo>
                  <a:cubicBezTo>
                    <a:pt x="875" y="9"/>
                    <a:pt x="759" y="28"/>
                    <a:pt x="681" y="48"/>
                  </a:cubicBezTo>
                  <a:cubicBezTo>
                    <a:pt x="603" y="87"/>
                    <a:pt x="525" y="125"/>
                    <a:pt x="448" y="164"/>
                  </a:cubicBezTo>
                  <a:cubicBezTo>
                    <a:pt x="428" y="164"/>
                    <a:pt x="409" y="184"/>
                    <a:pt x="409" y="184"/>
                  </a:cubicBezTo>
                  <a:cubicBezTo>
                    <a:pt x="331" y="242"/>
                    <a:pt x="273" y="301"/>
                    <a:pt x="214" y="359"/>
                  </a:cubicBezTo>
                  <a:cubicBezTo>
                    <a:pt x="136" y="437"/>
                    <a:pt x="78" y="514"/>
                    <a:pt x="59" y="612"/>
                  </a:cubicBezTo>
                  <a:cubicBezTo>
                    <a:pt x="20" y="709"/>
                    <a:pt x="0" y="826"/>
                    <a:pt x="0" y="923"/>
                  </a:cubicBezTo>
                  <a:cubicBezTo>
                    <a:pt x="0" y="1040"/>
                    <a:pt x="39" y="1137"/>
                    <a:pt x="97" y="1234"/>
                  </a:cubicBezTo>
                  <a:cubicBezTo>
                    <a:pt x="117" y="1331"/>
                    <a:pt x="195" y="1409"/>
                    <a:pt x="273" y="1487"/>
                  </a:cubicBezTo>
                  <a:cubicBezTo>
                    <a:pt x="331" y="1526"/>
                    <a:pt x="370" y="1565"/>
                    <a:pt x="428" y="1604"/>
                  </a:cubicBezTo>
                  <a:cubicBezTo>
                    <a:pt x="564" y="1662"/>
                    <a:pt x="700" y="1681"/>
                    <a:pt x="837" y="1681"/>
                  </a:cubicBezTo>
                  <a:lnTo>
                    <a:pt x="875" y="1681"/>
                  </a:lnTo>
                  <a:cubicBezTo>
                    <a:pt x="895" y="1681"/>
                    <a:pt x="895" y="1701"/>
                    <a:pt x="914" y="1701"/>
                  </a:cubicBezTo>
                  <a:cubicBezTo>
                    <a:pt x="992" y="1779"/>
                    <a:pt x="1070" y="1818"/>
                    <a:pt x="1167" y="1856"/>
                  </a:cubicBezTo>
                  <a:cubicBezTo>
                    <a:pt x="1238" y="1885"/>
                    <a:pt x="1320" y="1903"/>
                    <a:pt x="1397" y="1903"/>
                  </a:cubicBezTo>
                  <a:cubicBezTo>
                    <a:pt x="1425" y="1903"/>
                    <a:pt x="1452" y="1901"/>
                    <a:pt x="1478" y="1895"/>
                  </a:cubicBezTo>
                  <a:cubicBezTo>
                    <a:pt x="1556" y="1895"/>
                    <a:pt x="1615" y="1876"/>
                    <a:pt x="1692" y="1856"/>
                  </a:cubicBezTo>
                  <a:cubicBezTo>
                    <a:pt x="1828" y="1818"/>
                    <a:pt x="1945" y="1740"/>
                    <a:pt x="2023" y="1643"/>
                  </a:cubicBezTo>
                  <a:cubicBezTo>
                    <a:pt x="2062" y="1584"/>
                    <a:pt x="2101" y="1526"/>
                    <a:pt x="2140" y="1467"/>
                  </a:cubicBezTo>
                  <a:cubicBezTo>
                    <a:pt x="2217" y="1351"/>
                    <a:pt x="2237" y="1215"/>
                    <a:pt x="2237" y="1079"/>
                  </a:cubicBezTo>
                  <a:cubicBezTo>
                    <a:pt x="2217" y="962"/>
                    <a:pt x="2217" y="865"/>
                    <a:pt x="2179" y="767"/>
                  </a:cubicBezTo>
                  <a:cubicBezTo>
                    <a:pt x="2140" y="709"/>
                    <a:pt x="2101" y="592"/>
                    <a:pt x="2062" y="534"/>
                  </a:cubicBezTo>
                  <a:cubicBezTo>
                    <a:pt x="2003" y="456"/>
                    <a:pt x="1945" y="398"/>
                    <a:pt x="1887" y="339"/>
                  </a:cubicBezTo>
                  <a:cubicBezTo>
                    <a:pt x="1828" y="262"/>
                    <a:pt x="1731" y="203"/>
                    <a:pt x="1653" y="164"/>
                  </a:cubicBezTo>
                  <a:cubicBezTo>
                    <a:pt x="1556" y="106"/>
                    <a:pt x="1439" y="67"/>
                    <a:pt x="1362" y="48"/>
                  </a:cubicBezTo>
                  <a:cubicBezTo>
                    <a:pt x="1323" y="28"/>
                    <a:pt x="1284" y="28"/>
                    <a:pt x="1245" y="9"/>
                  </a:cubicBezTo>
                  <a:cubicBezTo>
                    <a:pt x="1180" y="9"/>
                    <a:pt x="1107" y="0"/>
                    <a:pt x="10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431;p34"/>
            <p:cNvSpPr/>
            <p:nvPr/>
          </p:nvSpPr>
          <p:spPr>
            <a:xfrm>
              <a:off x="-9838650" y="5465288"/>
              <a:ext cx="50125" cy="53675"/>
            </a:xfrm>
            <a:custGeom>
              <a:avLst/>
              <a:gdLst/>
              <a:ahLst/>
              <a:cxnLst/>
              <a:rect l="l" t="t" r="r" b="b"/>
              <a:pathLst>
                <a:path w="2005" h="2147" extrusionOk="0">
                  <a:moveTo>
                    <a:pt x="1181" y="0"/>
                  </a:moveTo>
                  <a:cubicBezTo>
                    <a:pt x="1091" y="0"/>
                    <a:pt x="999" y="17"/>
                    <a:pt x="915" y="41"/>
                  </a:cubicBezTo>
                  <a:cubicBezTo>
                    <a:pt x="896" y="41"/>
                    <a:pt x="876" y="61"/>
                    <a:pt x="837" y="80"/>
                  </a:cubicBezTo>
                  <a:cubicBezTo>
                    <a:pt x="779" y="99"/>
                    <a:pt x="701" y="138"/>
                    <a:pt x="623" y="177"/>
                  </a:cubicBezTo>
                  <a:cubicBezTo>
                    <a:pt x="623" y="177"/>
                    <a:pt x="604" y="177"/>
                    <a:pt x="604" y="197"/>
                  </a:cubicBezTo>
                  <a:cubicBezTo>
                    <a:pt x="584" y="197"/>
                    <a:pt x="565" y="216"/>
                    <a:pt x="565" y="216"/>
                  </a:cubicBezTo>
                  <a:cubicBezTo>
                    <a:pt x="507" y="255"/>
                    <a:pt x="448" y="313"/>
                    <a:pt x="390" y="372"/>
                  </a:cubicBezTo>
                  <a:cubicBezTo>
                    <a:pt x="370" y="391"/>
                    <a:pt x="351" y="411"/>
                    <a:pt x="332" y="430"/>
                  </a:cubicBezTo>
                  <a:cubicBezTo>
                    <a:pt x="273" y="508"/>
                    <a:pt x="215" y="566"/>
                    <a:pt x="176" y="663"/>
                  </a:cubicBezTo>
                  <a:cubicBezTo>
                    <a:pt x="156" y="683"/>
                    <a:pt x="137" y="702"/>
                    <a:pt x="137" y="722"/>
                  </a:cubicBezTo>
                  <a:cubicBezTo>
                    <a:pt x="98" y="819"/>
                    <a:pt x="59" y="897"/>
                    <a:pt x="40" y="994"/>
                  </a:cubicBezTo>
                  <a:cubicBezTo>
                    <a:pt x="40" y="994"/>
                    <a:pt x="40" y="1014"/>
                    <a:pt x="40" y="1033"/>
                  </a:cubicBezTo>
                  <a:cubicBezTo>
                    <a:pt x="20" y="1111"/>
                    <a:pt x="20" y="1189"/>
                    <a:pt x="1" y="1266"/>
                  </a:cubicBezTo>
                  <a:cubicBezTo>
                    <a:pt x="20" y="1383"/>
                    <a:pt x="40" y="1480"/>
                    <a:pt x="98" y="1578"/>
                  </a:cubicBezTo>
                  <a:cubicBezTo>
                    <a:pt x="118" y="1636"/>
                    <a:pt x="156" y="1694"/>
                    <a:pt x="195" y="1753"/>
                  </a:cubicBezTo>
                  <a:cubicBezTo>
                    <a:pt x="234" y="1811"/>
                    <a:pt x="293" y="1889"/>
                    <a:pt x="351" y="1947"/>
                  </a:cubicBezTo>
                  <a:cubicBezTo>
                    <a:pt x="409" y="1986"/>
                    <a:pt x="468" y="2025"/>
                    <a:pt x="526" y="2064"/>
                  </a:cubicBezTo>
                  <a:cubicBezTo>
                    <a:pt x="622" y="2112"/>
                    <a:pt x="731" y="2147"/>
                    <a:pt x="843" y="2147"/>
                  </a:cubicBezTo>
                  <a:cubicBezTo>
                    <a:pt x="867" y="2147"/>
                    <a:pt x="891" y="2145"/>
                    <a:pt x="915" y="2142"/>
                  </a:cubicBezTo>
                  <a:cubicBezTo>
                    <a:pt x="1012" y="2122"/>
                    <a:pt x="1129" y="2122"/>
                    <a:pt x="1226" y="2083"/>
                  </a:cubicBezTo>
                  <a:cubicBezTo>
                    <a:pt x="1304" y="2044"/>
                    <a:pt x="1401" y="2005"/>
                    <a:pt x="1479" y="1947"/>
                  </a:cubicBezTo>
                  <a:cubicBezTo>
                    <a:pt x="1557" y="1889"/>
                    <a:pt x="1635" y="1830"/>
                    <a:pt x="1693" y="1753"/>
                  </a:cubicBezTo>
                  <a:cubicBezTo>
                    <a:pt x="1751" y="1694"/>
                    <a:pt x="1790" y="1616"/>
                    <a:pt x="1829" y="1558"/>
                  </a:cubicBezTo>
                  <a:cubicBezTo>
                    <a:pt x="1849" y="1539"/>
                    <a:pt x="1849" y="1519"/>
                    <a:pt x="1868" y="1519"/>
                  </a:cubicBezTo>
                  <a:cubicBezTo>
                    <a:pt x="1907" y="1422"/>
                    <a:pt x="1946" y="1325"/>
                    <a:pt x="1965" y="1247"/>
                  </a:cubicBezTo>
                  <a:cubicBezTo>
                    <a:pt x="1985" y="1150"/>
                    <a:pt x="2004" y="1033"/>
                    <a:pt x="2004" y="936"/>
                  </a:cubicBezTo>
                  <a:cubicBezTo>
                    <a:pt x="2004" y="916"/>
                    <a:pt x="2004" y="877"/>
                    <a:pt x="2004" y="839"/>
                  </a:cubicBezTo>
                  <a:cubicBezTo>
                    <a:pt x="1985" y="761"/>
                    <a:pt x="1965" y="644"/>
                    <a:pt x="1926" y="547"/>
                  </a:cubicBezTo>
                  <a:cubicBezTo>
                    <a:pt x="1907" y="450"/>
                    <a:pt x="1849" y="352"/>
                    <a:pt x="1771" y="294"/>
                  </a:cubicBezTo>
                  <a:cubicBezTo>
                    <a:pt x="1712" y="197"/>
                    <a:pt x="1635" y="138"/>
                    <a:pt x="1537" y="99"/>
                  </a:cubicBezTo>
                  <a:cubicBezTo>
                    <a:pt x="1479" y="61"/>
                    <a:pt x="1401" y="41"/>
                    <a:pt x="1343" y="22"/>
                  </a:cubicBezTo>
                  <a:cubicBezTo>
                    <a:pt x="1291" y="7"/>
                    <a:pt x="1236" y="0"/>
                    <a:pt x="1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34"/>
            <p:cNvSpPr/>
            <p:nvPr/>
          </p:nvSpPr>
          <p:spPr>
            <a:xfrm>
              <a:off x="-9746250" y="5501963"/>
              <a:ext cx="45250" cy="48325"/>
            </a:xfrm>
            <a:custGeom>
              <a:avLst/>
              <a:gdLst/>
              <a:ahLst/>
              <a:cxnLst/>
              <a:rect l="l" t="t" r="r" b="b"/>
              <a:pathLst>
                <a:path w="1810" h="1933" extrusionOk="0">
                  <a:moveTo>
                    <a:pt x="1002" y="1"/>
                  </a:moveTo>
                  <a:cubicBezTo>
                    <a:pt x="918" y="1"/>
                    <a:pt x="839" y="10"/>
                    <a:pt x="759" y="33"/>
                  </a:cubicBezTo>
                  <a:cubicBezTo>
                    <a:pt x="700" y="72"/>
                    <a:pt x="642" y="91"/>
                    <a:pt x="564" y="130"/>
                  </a:cubicBezTo>
                  <a:cubicBezTo>
                    <a:pt x="448" y="208"/>
                    <a:pt x="370" y="305"/>
                    <a:pt x="311" y="422"/>
                  </a:cubicBezTo>
                  <a:cubicBezTo>
                    <a:pt x="234" y="538"/>
                    <a:pt x="156" y="655"/>
                    <a:pt x="98" y="772"/>
                  </a:cubicBezTo>
                  <a:cubicBezTo>
                    <a:pt x="39" y="869"/>
                    <a:pt x="0" y="966"/>
                    <a:pt x="20" y="1064"/>
                  </a:cubicBezTo>
                  <a:cubicBezTo>
                    <a:pt x="0" y="1180"/>
                    <a:pt x="0" y="1278"/>
                    <a:pt x="39" y="1375"/>
                  </a:cubicBezTo>
                  <a:cubicBezTo>
                    <a:pt x="78" y="1492"/>
                    <a:pt x="117" y="1569"/>
                    <a:pt x="195" y="1647"/>
                  </a:cubicBezTo>
                  <a:cubicBezTo>
                    <a:pt x="253" y="1725"/>
                    <a:pt x="331" y="1803"/>
                    <a:pt x="428" y="1842"/>
                  </a:cubicBezTo>
                  <a:cubicBezTo>
                    <a:pt x="486" y="1861"/>
                    <a:pt x="564" y="1880"/>
                    <a:pt x="623" y="1919"/>
                  </a:cubicBezTo>
                  <a:cubicBezTo>
                    <a:pt x="679" y="1927"/>
                    <a:pt x="739" y="1932"/>
                    <a:pt x="799" y="1932"/>
                  </a:cubicBezTo>
                  <a:cubicBezTo>
                    <a:pt x="884" y="1932"/>
                    <a:pt x="971" y="1923"/>
                    <a:pt x="1051" y="1900"/>
                  </a:cubicBezTo>
                  <a:cubicBezTo>
                    <a:pt x="1109" y="1861"/>
                    <a:pt x="1167" y="1822"/>
                    <a:pt x="1226" y="1803"/>
                  </a:cubicBezTo>
                  <a:cubicBezTo>
                    <a:pt x="1342" y="1725"/>
                    <a:pt x="1440" y="1628"/>
                    <a:pt x="1498" y="1492"/>
                  </a:cubicBezTo>
                  <a:cubicBezTo>
                    <a:pt x="1576" y="1394"/>
                    <a:pt x="1653" y="1278"/>
                    <a:pt x="1712" y="1161"/>
                  </a:cubicBezTo>
                  <a:cubicBezTo>
                    <a:pt x="1770" y="1064"/>
                    <a:pt x="1790" y="966"/>
                    <a:pt x="1790" y="869"/>
                  </a:cubicBezTo>
                  <a:cubicBezTo>
                    <a:pt x="1809" y="752"/>
                    <a:pt x="1809" y="655"/>
                    <a:pt x="1770" y="538"/>
                  </a:cubicBezTo>
                  <a:cubicBezTo>
                    <a:pt x="1731" y="441"/>
                    <a:pt x="1692" y="363"/>
                    <a:pt x="1615" y="286"/>
                  </a:cubicBezTo>
                  <a:cubicBezTo>
                    <a:pt x="1556" y="188"/>
                    <a:pt x="1478" y="130"/>
                    <a:pt x="1381" y="91"/>
                  </a:cubicBezTo>
                  <a:cubicBezTo>
                    <a:pt x="1303" y="72"/>
                    <a:pt x="1245" y="33"/>
                    <a:pt x="1187" y="13"/>
                  </a:cubicBezTo>
                  <a:cubicBezTo>
                    <a:pt x="1122" y="5"/>
                    <a:pt x="1061" y="1"/>
                    <a:pt x="10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34"/>
            <p:cNvSpPr/>
            <p:nvPr/>
          </p:nvSpPr>
          <p:spPr>
            <a:xfrm>
              <a:off x="-10128925" y="5217363"/>
              <a:ext cx="49125" cy="48150"/>
            </a:xfrm>
            <a:custGeom>
              <a:avLst/>
              <a:gdLst/>
              <a:ahLst/>
              <a:cxnLst/>
              <a:rect l="l" t="t" r="r" b="b"/>
              <a:pathLst>
                <a:path w="1965" h="1926" extrusionOk="0">
                  <a:moveTo>
                    <a:pt x="973" y="0"/>
                  </a:moveTo>
                  <a:cubicBezTo>
                    <a:pt x="876" y="19"/>
                    <a:pt x="798" y="19"/>
                    <a:pt x="720" y="58"/>
                  </a:cubicBezTo>
                  <a:cubicBezTo>
                    <a:pt x="642" y="78"/>
                    <a:pt x="545" y="117"/>
                    <a:pt x="487" y="156"/>
                  </a:cubicBezTo>
                  <a:cubicBezTo>
                    <a:pt x="467" y="156"/>
                    <a:pt x="467" y="175"/>
                    <a:pt x="448" y="175"/>
                  </a:cubicBezTo>
                  <a:cubicBezTo>
                    <a:pt x="390" y="233"/>
                    <a:pt x="312" y="272"/>
                    <a:pt x="253" y="331"/>
                  </a:cubicBezTo>
                  <a:cubicBezTo>
                    <a:pt x="253" y="350"/>
                    <a:pt x="253" y="350"/>
                    <a:pt x="253" y="350"/>
                  </a:cubicBezTo>
                  <a:cubicBezTo>
                    <a:pt x="195" y="428"/>
                    <a:pt x="156" y="486"/>
                    <a:pt x="117" y="545"/>
                  </a:cubicBezTo>
                  <a:cubicBezTo>
                    <a:pt x="78" y="603"/>
                    <a:pt x="40" y="720"/>
                    <a:pt x="20" y="778"/>
                  </a:cubicBezTo>
                  <a:cubicBezTo>
                    <a:pt x="1" y="856"/>
                    <a:pt x="1" y="992"/>
                    <a:pt x="1" y="1031"/>
                  </a:cubicBezTo>
                  <a:cubicBezTo>
                    <a:pt x="1" y="1128"/>
                    <a:pt x="20" y="1225"/>
                    <a:pt x="40" y="1303"/>
                  </a:cubicBezTo>
                  <a:cubicBezTo>
                    <a:pt x="78" y="1400"/>
                    <a:pt x="117" y="1478"/>
                    <a:pt x="195" y="1556"/>
                  </a:cubicBezTo>
                  <a:cubicBezTo>
                    <a:pt x="253" y="1634"/>
                    <a:pt x="331" y="1712"/>
                    <a:pt x="429" y="1750"/>
                  </a:cubicBezTo>
                  <a:cubicBezTo>
                    <a:pt x="448" y="1770"/>
                    <a:pt x="467" y="1770"/>
                    <a:pt x="506" y="1770"/>
                  </a:cubicBezTo>
                  <a:cubicBezTo>
                    <a:pt x="526" y="1809"/>
                    <a:pt x="565" y="1828"/>
                    <a:pt x="584" y="1848"/>
                  </a:cubicBezTo>
                  <a:cubicBezTo>
                    <a:pt x="720" y="1906"/>
                    <a:pt x="856" y="1926"/>
                    <a:pt x="993" y="1926"/>
                  </a:cubicBezTo>
                  <a:cubicBezTo>
                    <a:pt x="1168" y="1906"/>
                    <a:pt x="1323" y="1867"/>
                    <a:pt x="1479" y="1770"/>
                  </a:cubicBezTo>
                  <a:cubicBezTo>
                    <a:pt x="1557" y="1731"/>
                    <a:pt x="1615" y="1673"/>
                    <a:pt x="1673" y="1614"/>
                  </a:cubicBezTo>
                  <a:cubicBezTo>
                    <a:pt x="1732" y="1556"/>
                    <a:pt x="1790" y="1439"/>
                    <a:pt x="1829" y="1400"/>
                  </a:cubicBezTo>
                  <a:cubicBezTo>
                    <a:pt x="1829" y="1381"/>
                    <a:pt x="1848" y="1381"/>
                    <a:pt x="1848" y="1361"/>
                  </a:cubicBezTo>
                  <a:cubicBezTo>
                    <a:pt x="1868" y="1284"/>
                    <a:pt x="1907" y="1206"/>
                    <a:pt x="1926" y="1148"/>
                  </a:cubicBezTo>
                  <a:cubicBezTo>
                    <a:pt x="1926" y="1128"/>
                    <a:pt x="1926" y="1128"/>
                    <a:pt x="1926" y="1109"/>
                  </a:cubicBezTo>
                  <a:cubicBezTo>
                    <a:pt x="1965" y="934"/>
                    <a:pt x="1965" y="778"/>
                    <a:pt x="1907" y="584"/>
                  </a:cubicBezTo>
                  <a:cubicBezTo>
                    <a:pt x="1868" y="467"/>
                    <a:pt x="1771" y="311"/>
                    <a:pt x="1673" y="233"/>
                  </a:cubicBezTo>
                  <a:cubicBezTo>
                    <a:pt x="1615" y="195"/>
                    <a:pt x="1557" y="156"/>
                    <a:pt x="1498" y="117"/>
                  </a:cubicBezTo>
                  <a:cubicBezTo>
                    <a:pt x="1479" y="117"/>
                    <a:pt x="1479" y="97"/>
                    <a:pt x="1479" y="97"/>
                  </a:cubicBezTo>
                  <a:cubicBezTo>
                    <a:pt x="1440" y="78"/>
                    <a:pt x="1401" y="78"/>
                    <a:pt x="1362" y="58"/>
                  </a:cubicBezTo>
                  <a:cubicBezTo>
                    <a:pt x="1343" y="58"/>
                    <a:pt x="1304" y="39"/>
                    <a:pt x="1265" y="19"/>
                  </a:cubicBezTo>
                  <a:cubicBezTo>
                    <a:pt x="1187" y="0"/>
                    <a:pt x="1031" y="0"/>
                    <a:pt x="10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34"/>
            <p:cNvSpPr/>
            <p:nvPr/>
          </p:nvSpPr>
          <p:spPr>
            <a:xfrm>
              <a:off x="-10304450" y="5149288"/>
              <a:ext cx="47175" cy="53025"/>
            </a:xfrm>
            <a:custGeom>
              <a:avLst/>
              <a:gdLst/>
              <a:ahLst/>
              <a:cxnLst/>
              <a:rect l="l" t="t" r="r" b="b"/>
              <a:pathLst>
                <a:path w="1887" h="2121" extrusionOk="0">
                  <a:moveTo>
                    <a:pt x="876" y="0"/>
                  </a:moveTo>
                  <a:cubicBezTo>
                    <a:pt x="798" y="20"/>
                    <a:pt x="720" y="20"/>
                    <a:pt x="642" y="39"/>
                  </a:cubicBezTo>
                  <a:cubicBezTo>
                    <a:pt x="564" y="78"/>
                    <a:pt x="506" y="117"/>
                    <a:pt x="428" y="156"/>
                  </a:cubicBezTo>
                  <a:lnTo>
                    <a:pt x="409" y="156"/>
                  </a:lnTo>
                  <a:cubicBezTo>
                    <a:pt x="370" y="195"/>
                    <a:pt x="292" y="272"/>
                    <a:pt x="253" y="292"/>
                  </a:cubicBezTo>
                  <a:cubicBezTo>
                    <a:pt x="253" y="292"/>
                    <a:pt x="253" y="311"/>
                    <a:pt x="234" y="311"/>
                  </a:cubicBezTo>
                  <a:cubicBezTo>
                    <a:pt x="195" y="370"/>
                    <a:pt x="156" y="428"/>
                    <a:pt x="117" y="486"/>
                  </a:cubicBezTo>
                  <a:cubicBezTo>
                    <a:pt x="78" y="564"/>
                    <a:pt x="59" y="642"/>
                    <a:pt x="39" y="720"/>
                  </a:cubicBezTo>
                  <a:cubicBezTo>
                    <a:pt x="0" y="817"/>
                    <a:pt x="0" y="914"/>
                    <a:pt x="39" y="1031"/>
                  </a:cubicBezTo>
                  <a:cubicBezTo>
                    <a:pt x="39" y="1128"/>
                    <a:pt x="78" y="1225"/>
                    <a:pt x="137" y="1303"/>
                  </a:cubicBezTo>
                  <a:cubicBezTo>
                    <a:pt x="137" y="1362"/>
                    <a:pt x="156" y="1420"/>
                    <a:pt x="156" y="1459"/>
                  </a:cubicBezTo>
                  <a:cubicBezTo>
                    <a:pt x="175" y="1576"/>
                    <a:pt x="214" y="1673"/>
                    <a:pt x="273" y="1751"/>
                  </a:cubicBezTo>
                  <a:cubicBezTo>
                    <a:pt x="331" y="1848"/>
                    <a:pt x="389" y="1926"/>
                    <a:pt x="487" y="1965"/>
                  </a:cubicBezTo>
                  <a:cubicBezTo>
                    <a:pt x="564" y="2042"/>
                    <a:pt x="662" y="2081"/>
                    <a:pt x="759" y="2101"/>
                  </a:cubicBezTo>
                  <a:cubicBezTo>
                    <a:pt x="837" y="2101"/>
                    <a:pt x="915" y="2120"/>
                    <a:pt x="973" y="2120"/>
                  </a:cubicBezTo>
                  <a:cubicBezTo>
                    <a:pt x="1128" y="2101"/>
                    <a:pt x="1245" y="2062"/>
                    <a:pt x="1381" y="1984"/>
                  </a:cubicBezTo>
                  <a:cubicBezTo>
                    <a:pt x="1420" y="1945"/>
                    <a:pt x="1479" y="1906"/>
                    <a:pt x="1537" y="1848"/>
                  </a:cubicBezTo>
                  <a:cubicBezTo>
                    <a:pt x="1615" y="1751"/>
                    <a:pt x="1692" y="1634"/>
                    <a:pt x="1712" y="1498"/>
                  </a:cubicBezTo>
                  <a:cubicBezTo>
                    <a:pt x="1751" y="1420"/>
                    <a:pt x="1770" y="1342"/>
                    <a:pt x="1809" y="1245"/>
                  </a:cubicBezTo>
                  <a:cubicBezTo>
                    <a:pt x="1809" y="1206"/>
                    <a:pt x="1829" y="1167"/>
                    <a:pt x="1848" y="1128"/>
                  </a:cubicBezTo>
                  <a:cubicBezTo>
                    <a:pt x="1848" y="1109"/>
                    <a:pt x="1848" y="1089"/>
                    <a:pt x="1868" y="1070"/>
                  </a:cubicBezTo>
                  <a:cubicBezTo>
                    <a:pt x="1868" y="992"/>
                    <a:pt x="1887" y="914"/>
                    <a:pt x="1887" y="856"/>
                  </a:cubicBezTo>
                  <a:cubicBezTo>
                    <a:pt x="1868" y="778"/>
                    <a:pt x="1868" y="700"/>
                    <a:pt x="1848" y="642"/>
                  </a:cubicBezTo>
                  <a:cubicBezTo>
                    <a:pt x="1848" y="642"/>
                    <a:pt x="1848" y="623"/>
                    <a:pt x="1848" y="623"/>
                  </a:cubicBezTo>
                  <a:cubicBezTo>
                    <a:pt x="1829" y="603"/>
                    <a:pt x="1751" y="447"/>
                    <a:pt x="1751" y="428"/>
                  </a:cubicBezTo>
                  <a:cubicBezTo>
                    <a:pt x="1751" y="428"/>
                    <a:pt x="1751" y="409"/>
                    <a:pt x="1731" y="409"/>
                  </a:cubicBezTo>
                  <a:cubicBezTo>
                    <a:pt x="1712" y="389"/>
                    <a:pt x="1615" y="272"/>
                    <a:pt x="1595" y="253"/>
                  </a:cubicBezTo>
                  <a:cubicBezTo>
                    <a:pt x="1595" y="253"/>
                    <a:pt x="1595" y="253"/>
                    <a:pt x="1595" y="234"/>
                  </a:cubicBezTo>
                  <a:lnTo>
                    <a:pt x="1576" y="234"/>
                  </a:lnTo>
                  <a:cubicBezTo>
                    <a:pt x="1537" y="195"/>
                    <a:pt x="1440" y="136"/>
                    <a:pt x="1401" y="117"/>
                  </a:cubicBezTo>
                  <a:cubicBezTo>
                    <a:pt x="1401" y="97"/>
                    <a:pt x="1401" y="97"/>
                    <a:pt x="1381" y="97"/>
                  </a:cubicBezTo>
                  <a:cubicBezTo>
                    <a:pt x="1323" y="78"/>
                    <a:pt x="1245" y="39"/>
                    <a:pt x="1187" y="20"/>
                  </a:cubicBezTo>
                  <a:lnTo>
                    <a:pt x="1148" y="20"/>
                  </a:lnTo>
                  <a:cubicBezTo>
                    <a:pt x="1109" y="20"/>
                    <a:pt x="973" y="0"/>
                    <a:pt x="9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435;p34"/>
            <p:cNvSpPr/>
            <p:nvPr/>
          </p:nvSpPr>
          <p:spPr>
            <a:xfrm>
              <a:off x="-10298625" y="5323838"/>
              <a:ext cx="42825" cy="39900"/>
            </a:xfrm>
            <a:custGeom>
              <a:avLst/>
              <a:gdLst/>
              <a:ahLst/>
              <a:cxnLst/>
              <a:rect l="l" t="t" r="r" b="b"/>
              <a:pathLst>
                <a:path w="1713" h="1596" extrusionOk="0">
                  <a:moveTo>
                    <a:pt x="759" y="0"/>
                  </a:moveTo>
                  <a:cubicBezTo>
                    <a:pt x="662" y="0"/>
                    <a:pt x="565" y="39"/>
                    <a:pt x="468" y="78"/>
                  </a:cubicBezTo>
                  <a:cubicBezTo>
                    <a:pt x="370" y="117"/>
                    <a:pt x="293" y="175"/>
                    <a:pt x="215" y="273"/>
                  </a:cubicBezTo>
                  <a:cubicBezTo>
                    <a:pt x="137" y="331"/>
                    <a:pt x="98" y="428"/>
                    <a:pt x="59" y="526"/>
                  </a:cubicBezTo>
                  <a:cubicBezTo>
                    <a:pt x="20" y="623"/>
                    <a:pt x="1" y="720"/>
                    <a:pt x="20" y="837"/>
                  </a:cubicBezTo>
                  <a:cubicBezTo>
                    <a:pt x="20" y="915"/>
                    <a:pt x="40" y="973"/>
                    <a:pt x="59" y="1051"/>
                  </a:cubicBezTo>
                  <a:cubicBezTo>
                    <a:pt x="98" y="1187"/>
                    <a:pt x="176" y="1304"/>
                    <a:pt x="273" y="1381"/>
                  </a:cubicBezTo>
                  <a:cubicBezTo>
                    <a:pt x="331" y="1420"/>
                    <a:pt x="390" y="1459"/>
                    <a:pt x="448" y="1498"/>
                  </a:cubicBezTo>
                  <a:cubicBezTo>
                    <a:pt x="565" y="1576"/>
                    <a:pt x="701" y="1595"/>
                    <a:pt x="837" y="1595"/>
                  </a:cubicBezTo>
                  <a:lnTo>
                    <a:pt x="954" y="1595"/>
                  </a:lnTo>
                  <a:cubicBezTo>
                    <a:pt x="1071" y="1595"/>
                    <a:pt x="1168" y="1556"/>
                    <a:pt x="1265" y="1498"/>
                  </a:cubicBezTo>
                  <a:cubicBezTo>
                    <a:pt x="1362" y="1459"/>
                    <a:pt x="1440" y="1401"/>
                    <a:pt x="1498" y="1323"/>
                  </a:cubicBezTo>
                  <a:cubicBezTo>
                    <a:pt x="1576" y="1245"/>
                    <a:pt x="1635" y="1167"/>
                    <a:pt x="1654" y="1070"/>
                  </a:cubicBezTo>
                  <a:cubicBezTo>
                    <a:pt x="1712" y="973"/>
                    <a:pt x="1712" y="856"/>
                    <a:pt x="1712" y="759"/>
                  </a:cubicBezTo>
                  <a:cubicBezTo>
                    <a:pt x="1693" y="681"/>
                    <a:pt x="1693" y="623"/>
                    <a:pt x="1673" y="545"/>
                  </a:cubicBezTo>
                  <a:cubicBezTo>
                    <a:pt x="1635" y="409"/>
                    <a:pt x="1557" y="292"/>
                    <a:pt x="1459" y="195"/>
                  </a:cubicBezTo>
                  <a:cubicBezTo>
                    <a:pt x="1401" y="156"/>
                    <a:pt x="1343" y="117"/>
                    <a:pt x="1284" y="78"/>
                  </a:cubicBezTo>
                  <a:cubicBezTo>
                    <a:pt x="1148" y="20"/>
                    <a:pt x="1012" y="0"/>
                    <a:pt x="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34"/>
            <p:cNvSpPr/>
            <p:nvPr/>
          </p:nvSpPr>
          <p:spPr>
            <a:xfrm>
              <a:off x="-9987925" y="5182938"/>
              <a:ext cx="42350" cy="50800"/>
            </a:xfrm>
            <a:custGeom>
              <a:avLst/>
              <a:gdLst/>
              <a:ahLst/>
              <a:cxnLst/>
              <a:rect l="l" t="t" r="r" b="b"/>
              <a:pathLst>
                <a:path w="1694" h="2032" extrusionOk="0">
                  <a:moveTo>
                    <a:pt x="854" y="1"/>
                  </a:moveTo>
                  <a:cubicBezTo>
                    <a:pt x="818" y="1"/>
                    <a:pt x="779" y="6"/>
                    <a:pt x="740" y="16"/>
                  </a:cubicBezTo>
                  <a:cubicBezTo>
                    <a:pt x="682" y="35"/>
                    <a:pt x="604" y="54"/>
                    <a:pt x="546" y="93"/>
                  </a:cubicBezTo>
                  <a:cubicBezTo>
                    <a:pt x="448" y="132"/>
                    <a:pt x="370" y="191"/>
                    <a:pt x="293" y="268"/>
                  </a:cubicBezTo>
                  <a:cubicBezTo>
                    <a:pt x="293" y="268"/>
                    <a:pt x="273" y="288"/>
                    <a:pt x="273" y="307"/>
                  </a:cubicBezTo>
                  <a:cubicBezTo>
                    <a:pt x="215" y="366"/>
                    <a:pt x="176" y="424"/>
                    <a:pt x="137" y="502"/>
                  </a:cubicBezTo>
                  <a:cubicBezTo>
                    <a:pt x="98" y="560"/>
                    <a:pt x="59" y="677"/>
                    <a:pt x="40" y="735"/>
                  </a:cubicBezTo>
                  <a:cubicBezTo>
                    <a:pt x="40" y="755"/>
                    <a:pt x="40" y="755"/>
                    <a:pt x="20" y="774"/>
                  </a:cubicBezTo>
                  <a:cubicBezTo>
                    <a:pt x="20" y="871"/>
                    <a:pt x="1" y="949"/>
                    <a:pt x="1" y="1027"/>
                  </a:cubicBezTo>
                  <a:cubicBezTo>
                    <a:pt x="1" y="1046"/>
                    <a:pt x="1" y="1066"/>
                    <a:pt x="1" y="1085"/>
                  </a:cubicBezTo>
                  <a:cubicBezTo>
                    <a:pt x="20" y="1124"/>
                    <a:pt x="20" y="1163"/>
                    <a:pt x="20" y="1221"/>
                  </a:cubicBezTo>
                  <a:cubicBezTo>
                    <a:pt x="20" y="1299"/>
                    <a:pt x="20" y="1396"/>
                    <a:pt x="59" y="1494"/>
                  </a:cubicBezTo>
                  <a:cubicBezTo>
                    <a:pt x="98" y="1591"/>
                    <a:pt x="137" y="1669"/>
                    <a:pt x="215" y="1747"/>
                  </a:cubicBezTo>
                  <a:cubicBezTo>
                    <a:pt x="273" y="1844"/>
                    <a:pt x="351" y="1902"/>
                    <a:pt x="448" y="1941"/>
                  </a:cubicBezTo>
                  <a:cubicBezTo>
                    <a:pt x="507" y="1961"/>
                    <a:pt x="584" y="1999"/>
                    <a:pt x="643" y="2019"/>
                  </a:cubicBezTo>
                  <a:cubicBezTo>
                    <a:pt x="699" y="2027"/>
                    <a:pt x="759" y="2032"/>
                    <a:pt x="819" y="2032"/>
                  </a:cubicBezTo>
                  <a:cubicBezTo>
                    <a:pt x="904" y="2032"/>
                    <a:pt x="991" y="2022"/>
                    <a:pt x="1071" y="1999"/>
                  </a:cubicBezTo>
                  <a:cubicBezTo>
                    <a:pt x="1129" y="1961"/>
                    <a:pt x="1187" y="1941"/>
                    <a:pt x="1246" y="1902"/>
                  </a:cubicBezTo>
                  <a:cubicBezTo>
                    <a:pt x="1362" y="1824"/>
                    <a:pt x="1460" y="1727"/>
                    <a:pt x="1518" y="1610"/>
                  </a:cubicBezTo>
                  <a:cubicBezTo>
                    <a:pt x="1576" y="1513"/>
                    <a:pt x="1615" y="1416"/>
                    <a:pt x="1635" y="1299"/>
                  </a:cubicBezTo>
                  <a:cubicBezTo>
                    <a:pt x="1654" y="1280"/>
                    <a:pt x="1654" y="1241"/>
                    <a:pt x="1674" y="1202"/>
                  </a:cubicBezTo>
                  <a:cubicBezTo>
                    <a:pt x="1693" y="1085"/>
                    <a:pt x="1693" y="988"/>
                    <a:pt x="1693" y="871"/>
                  </a:cubicBezTo>
                  <a:cubicBezTo>
                    <a:pt x="1693" y="832"/>
                    <a:pt x="1693" y="794"/>
                    <a:pt x="1693" y="755"/>
                  </a:cubicBezTo>
                  <a:cubicBezTo>
                    <a:pt x="1674" y="696"/>
                    <a:pt x="1654" y="619"/>
                    <a:pt x="1654" y="541"/>
                  </a:cubicBezTo>
                  <a:cubicBezTo>
                    <a:pt x="1615" y="482"/>
                    <a:pt x="1596" y="424"/>
                    <a:pt x="1557" y="366"/>
                  </a:cubicBezTo>
                  <a:cubicBezTo>
                    <a:pt x="1518" y="307"/>
                    <a:pt x="1460" y="268"/>
                    <a:pt x="1421" y="210"/>
                  </a:cubicBezTo>
                  <a:cubicBezTo>
                    <a:pt x="1343" y="132"/>
                    <a:pt x="1265" y="74"/>
                    <a:pt x="1168" y="54"/>
                  </a:cubicBezTo>
                  <a:cubicBezTo>
                    <a:pt x="1090" y="16"/>
                    <a:pt x="1032" y="16"/>
                    <a:pt x="954" y="16"/>
                  </a:cubicBezTo>
                  <a:cubicBezTo>
                    <a:pt x="925" y="6"/>
                    <a:pt x="891" y="1"/>
                    <a:pt x="8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34"/>
            <p:cNvSpPr/>
            <p:nvPr/>
          </p:nvSpPr>
          <p:spPr>
            <a:xfrm>
              <a:off x="-10137950" y="5316513"/>
              <a:ext cx="41175" cy="38375"/>
            </a:xfrm>
            <a:custGeom>
              <a:avLst/>
              <a:gdLst/>
              <a:ahLst/>
              <a:cxnLst/>
              <a:rect l="l" t="t" r="r" b="b"/>
              <a:pathLst>
                <a:path w="1647" h="1535" extrusionOk="0">
                  <a:moveTo>
                    <a:pt x="831" y="1"/>
                  </a:moveTo>
                  <a:cubicBezTo>
                    <a:pt x="416" y="1"/>
                    <a:pt x="1" y="274"/>
                    <a:pt x="31" y="799"/>
                  </a:cubicBezTo>
                  <a:cubicBezTo>
                    <a:pt x="59" y="1295"/>
                    <a:pt x="438" y="1534"/>
                    <a:pt x="820" y="1534"/>
                  </a:cubicBezTo>
                  <a:cubicBezTo>
                    <a:pt x="1232" y="1534"/>
                    <a:pt x="1646" y="1256"/>
                    <a:pt x="1626" y="721"/>
                  </a:cubicBezTo>
                  <a:cubicBezTo>
                    <a:pt x="1598" y="235"/>
                    <a:pt x="1215" y="1"/>
                    <a:pt x="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34"/>
            <p:cNvSpPr/>
            <p:nvPr/>
          </p:nvSpPr>
          <p:spPr>
            <a:xfrm>
              <a:off x="-10194575" y="5083163"/>
              <a:ext cx="62750" cy="55450"/>
            </a:xfrm>
            <a:custGeom>
              <a:avLst/>
              <a:gdLst/>
              <a:ahLst/>
              <a:cxnLst/>
              <a:rect l="l" t="t" r="r" b="b"/>
              <a:pathLst>
                <a:path w="2510" h="2218" extrusionOk="0">
                  <a:moveTo>
                    <a:pt x="1362" y="0"/>
                  </a:moveTo>
                  <a:cubicBezTo>
                    <a:pt x="1265" y="19"/>
                    <a:pt x="1168" y="39"/>
                    <a:pt x="1090" y="58"/>
                  </a:cubicBezTo>
                  <a:cubicBezTo>
                    <a:pt x="1051" y="58"/>
                    <a:pt x="1012" y="78"/>
                    <a:pt x="993" y="78"/>
                  </a:cubicBezTo>
                  <a:cubicBezTo>
                    <a:pt x="876" y="117"/>
                    <a:pt x="779" y="175"/>
                    <a:pt x="662" y="233"/>
                  </a:cubicBezTo>
                  <a:cubicBezTo>
                    <a:pt x="565" y="292"/>
                    <a:pt x="468" y="370"/>
                    <a:pt x="370" y="447"/>
                  </a:cubicBezTo>
                  <a:cubicBezTo>
                    <a:pt x="312" y="506"/>
                    <a:pt x="254" y="583"/>
                    <a:pt x="215" y="661"/>
                  </a:cubicBezTo>
                  <a:cubicBezTo>
                    <a:pt x="176" y="700"/>
                    <a:pt x="137" y="759"/>
                    <a:pt x="118" y="797"/>
                  </a:cubicBezTo>
                  <a:cubicBezTo>
                    <a:pt x="79" y="856"/>
                    <a:pt x="59" y="953"/>
                    <a:pt x="40" y="1011"/>
                  </a:cubicBezTo>
                  <a:cubicBezTo>
                    <a:pt x="20" y="1070"/>
                    <a:pt x="20" y="1109"/>
                    <a:pt x="20" y="1148"/>
                  </a:cubicBezTo>
                  <a:cubicBezTo>
                    <a:pt x="20" y="1206"/>
                    <a:pt x="1" y="1264"/>
                    <a:pt x="20" y="1323"/>
                  </a:cubicBezTo>
                  <a:cubicBezTo>
                    <a:pt x="20" y="1400"/>
                    <a:pt x="40" y="1478"/>
                    <a:pt x="59" y="1556"/>
                  </a:cubicBezTo>
                  <a:cubicBezTo>
                    <a:pt x="59" y="1575"/>
                    <a:pt x="59" y="1575"/>
                    <a:pt x="79" y="1595"/>
                  </a:cubicBezTo>
                  <a:cubicBezTo>
                    <a:pt x="98" y="1653"/>
                    <a:pt x="137" y="1731"/>
                    <a:pt x="176" y="1809"/>
                  </a:cubicBezTo>
                  <a:cubicBezTo>
                    <a:pt x="176" y="1809"/>
                    <a:pt x="195" y="1828"/>
                    <a:pt x="195" y="1828"/>
                  </a:cubicBezTo>
                  <a:cubicBezTo>
                    <a:pt x="234" y="1887"/>
                    <a:pt x="293" y="1945"/>
                    <a:pt x="351" y="2003"/>
                  </a:cubicBezTo>
                  <a:cubicBezTo>
                    <a:pt x="351" y="2003"/>
                    <a:pt x="507" y="2101"/>
                    <a:pt x="507" y="2120"/>
                  </a:cubicBezTo>
                  <a:lnTo>
                    <a:pt x="526" y="2120"/>
                  </a:lnTo>
                  <a:cubicBezTo>
                    <a:pt x="546" y="2139"/>
                    <a:pt x="701" y="2198"/>
                    <a:pt x="721" y="2198"/>
                  </a:cubicBezTo>
                  <a:cubicBezTo>
                    <a:pt x="750" y="2208"/>
                    <a:pt x="818" y="2208"/>
                    <a:pt x="876" y="2208"/>
                  </a:cubicBezTo>
                  <a:cubicBezTo>
                    <a:pt x="935" y="2208"/>
                    <a:pt x="983" y="2208"/>
                    <a:pt x="973" y="2217"/>
                  </a:cubicBezTo>
                  <a:cubicBezTo>
                    <a:pt x="1032" y="2198"/>
                    <a:pt x="1148" y="2178"/>
                    <a:pt x="1168" y="2178"/>
                  </a:cubicBezTo>
                  <a:cubicBezTo>
                    <a:pt x="1207" y="2159"/>
                    <a:pt x="1265" y="2139"/>
                    <a:pt x="1265" y="2120"/>
                  </a:cubicBezTo>
                  <a:cubicBezTo>
                    <a:pt x="1304" y="2101"/>
                    <a:pt x="1324" y="2101"/>
                    <a:pt x="1343" y="2081"/>
                  </a:cubicBezTo>
                  <a:cubicBezTo>
                    <a:pt x="1382" y="2081"/>
                    <a:pt x="1421" y="2081"/>
                    <a:pt x="1460" y="2062"/>
                  </a:cubicBezTo>
                  <a:cubicBezTo>
                    <a:pt x="1712" y="2003"/>
                    <a:pt x="1926" y="1848"/>
                    <a:pt x="2101" y="1673"/>
                  </a:cubicBezTo>
                  <a:cubicBezTo>
                    <a:pt x="2199" y="1595"/>
                    <a:pt x="2277" y="1478"/>
                    <a:pt x="2335" y="1381"/>
                  </a:cubicBezTo>
                  <a:cubicBezTo>
                    <a:pt x="2413" y="1264"/>
                    <a:pt x="2452" y="1148"/>
                    <a:pt x="2490" y="1011"/>
                  </a:cubicBezTo>
                  <a:cubicBezTo>
                    <a:pt x="2490" y="953"/>
                    <a:pt x="2510" y="875"/>
                    <a:pt x="2510" y="797"/>
                  </a:cubicBezTo>
                  <a:cubicBezTo>
                    <a:pt x="2510" y="700"/>
                    <a:pt x="2471" y="583"/>
                    <a:pt x="2432" y="506"/>
                  </a:cubicBezTo>
                  <a:cubicBezTo>
                    <a:pt x="2393" y="428"/>
                    <a:pt x="2374" y="370"/>
                    <a:pt x="2315" y="331"/>
                  </a:cubicBezTo>
                  <a:cubicBezTo>
                    <a:pt x="2257" y="253"/>
                    <a:pt x="2179" y="175"/>
                    <a:pt x="2082" y="136"/>
                  </a:cubicBezTo>
                  <a:cubicBezTo>
                    <a:pt x="1965" y="97"/>
                    <a:pt x="1849" y="39"/>
                    <a:pt x="1732" y="19"/>
                  </a:cubicBezTo>
                  <a:cubicBezTo>
                    <a:pt x="1615" y="19"/>
                    <a:pt x="1479" y="0"/>
                    <a:pt x="13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34"/>
            <p:cNvSpPr/>
            <p:nvPr/>
          </p:nvSpPr>
          <p:spPr>
            <a:xfrm>
              <a:off x="-10170250" y="5138588"/>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34"/>
            <p:cNvSpPr/>
            <p:nvPr/>
          </p:nvSpPr>
          <p:spPr>
            <a:xfrm>
              <a:off x="-10170750" y="5138588"/>
              <a:ext cx="525" cy="25"/>
            </a:xfrm>
            <a:custGeom>
              <a:avLst/>
              <a:gdLst/>
              <a:ahLst/>
              <a:cxnLst/>
              <a:rect l="l" t="t" r="r" b="b"/>
              <a:pathLst>
                <a:path w="21" h="1" extrusionOk="0">
                  <a:moveTo>
                    <a:pt x="1" y="0"/>
                  </a:moveTo>
                  <a:cubicBezTo>
                    <a:pt x="1" y="0"/>
                    <a:pt x="1" y="0"/>
                    <a:pt x="20" y="0"/>
                  </a:cubicBezTo>
                  <a:cubicBezTo>
                    <a:pt x="1" y="0"/>
                    <a:pt x="1" y="0"/>
                    <a:pt x="1" y="0"/>
                  </a:cubicBezTo>
                  <a:cubicBezTo>
                    <a:pt x="1" y="0"/>
                    <a:pt x="1" y="0"/>
                    <a:pt x="1"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34"/>
            <p:cNvSpPr/>
            <p:nvPr/>
          </p:nvSpPr>
          <p:spPr>
            <a:xfrm>
              <a:off x="-10372525" y="5031213"/>
              <a:ext cx="66150" cy="60225"/>
            </a:xfrm>
            <a:custGeom>
              <a:avLst/>
              <a:gdLst/>
              <a:ahLst/>
              <a:cxnLst/>
              <a:rect l="l" t="t" r="r" b="b"/>
              <a:pathLst>
                <a:path w="2646" h="2409" extrusionOk="0">
                  <a:moveTo>
                    <a:pt x="1676" y="1"/>
                  </a:moveTo>
                  <a:cubicBezTo>
                    <a:pt x="1529" y="1"/>
                    <a:pt x="1384" y="21"/>
                    <a:pt x="1226" y="55"/>
                  </a:cubicBezTo>
                  <a:cubicBezTo>
                    <a:pt x="1109" y="94"/>
                    <a:pt x="973" y="153"/>
                    <a:pt x="876" y="211"/>
                  </a:cubicBezTo>
                  <a:cubicBezTo>
                    <a:pt x="817" y="250"/>
                    <a:pt x="759" y="289"/>
                    <a:pt x="701" y="328"/>
                  </a:cubicBezTo>
                  <a:cubicBezTo>
                    <a:pt x="487" y="483"/>
                    <a:pt x="331" y="658"/>
                    <a:pt x="195" y="892"/>
                  </a:cubicBezTo>
                  <a:cubicBezTo>
                    <a:pt x="137" y="1008"/>
                    <a:pt x="78" y="1125"/>
                    <a:pt x="39" y="1242"/>
                  </a:cubicBezTo>
                  <a:cubicBezTo>
                    <a:pt x="0" y="1378"/>
                    <a:pt x="0" y="1514"/>
                    <a:pt x="0" y="1650"/>
                  </a:cubicBezTo>
                  <a:cubicBezTo>
                    <a:pt x="0" y="1767"/>
                    <a:pt x="20" y="1864"/>
                    <a:pt x="78" y="1942"/>
                  </a:cubicBezTo>
                  <a:cubicBezTo>
                    <a:pt x="117" y="2039"/>
                    <a:pt x="176" y="2136"/>
                    <a:pt x="253" y="2195"/>
                  </a:cubicBezTo>
                  <a:cubicBezTo>
                    <a:pt x="331" y="2273"/>
                    <a:pt x="428" y="2331"/>
                    <a:pt x="526" y="2350"/>
                  </a:cubicBezTo>
                  <a:cubicBezTo>
                    <a:pt x="623" y="2389"/>
                    <a:pt x="720" y="2409"/>
                    <a:pt x="837" y="2409"/>
                  </a:cubicBezTo>
                  <a:cubicBezTo>
                    <a:pt x="895" y="2389"/>
                    <a:pt x="973" y="2389"/>
                    <a:pt x="1031" y="2350"/>
                  </a:cubicBezTo>
                  <a:cubicBezTo>
                    <a:pt x="1109" y="2370"/>
                    <a:pt x="1167" y="2389"/>
                    <a:pt x="1245" y="2389"/>
                  </a:cubicBezTo>
                  <a:cubicBezTo>
                    <a:pt x="1265" y="2389"/>
                    <a:pt x="1304" y="2389"/>
                    <a:pt x="1323" y="2370"/>
                  </a:cubicBezTo>
                  <a:cubicBezTo>
                    <a:pt x="1420" y="2370"/>
                    <a:pt x="1498" y="2350"/>
                    <a:pt x="1595" y="2331"/>
                  </a:cubicBezTo>
                  <a:cubicBezTo>
                    <a:pt x="1712" y="2292"/>
                    <a:pt x="1809" y="2234"/>
                    <a:pt x="1907" y="2175"/>
                  </a:cubicBezTo>
                  <a:cubicBezTo>
                    <a:pt x="1984" y="2136"/>
                    <a:pt x="2043" y="2097"/>
                    <a:pt x="2101" y="2039"/>
                  </a:cubicBezTo>
                  <a:cubicBezTo>
                    <a:pt x="2179" y="1981"/>
                    <a:pt x="2237" y="1922"/>
                    <a:pt x="2296" y="1864"/>
                  </a:cubicBezTo>
                  <a:cubicBezTo>
                    <a:pt x="2432" y="1670"/>
                    <a:pt x="2529" y="1495"/>
                    <a:pt x="2607" y="1261"/>
                  </a:cubicBezTo>
                  <a:cubicBezTo>
                    <a:pt x="2626" y="1144"/>
                    <a:pt x="2626" y="1028"/>
                    <a:pt x="2646" y="911"/>
                  </a:cubicBezTo>
                  <a:cubicBezTo>
                    <a:pt x="2646" y="794"/>
                    <a:pt x="2607" y="678"/>
                    <a:pt x="2587" y="561"/>
                  </a:cubicBezTo>
                  <a:cubicBezTo>
                    <a:pt x="2548" y="425"/>
                    <a:pt x="2471" y="308"/>
                    <a:pt x="2373" y="211"/>
                  </a:cubicBezTo>
                  <a:cubicBezTo>
                    <a:pt x="2257" y="114"/>
                    <a:pt x="2140" y="55"/>
                    <a:pt x="2004" y="36"/>
                  </a:cubicBezTo>
                  <a:cubicBezTo>
                    <a:pt x="1890" y="11"/>
                    <a:pt x="1782" y="1"/>
                    <a:pt x="16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34"/>
            <p:cNvSpPr/>
            <p:nvPr/>
          </p:nvSpPr>
          <p:spPr>
            <a:xfrm>
              <a:off x="-9848850" y="5249888"/>
              <a:ext cx="78300" cy="65725"/>
            </a:xfrm>
            <a:custGeom>
              <a:avLst/>
              <a:gdLst/>
              <a:ahLst/>
              <a:cxnLst/>
              <a:rect l="l" t="t" r="r" b="b"/>
              <a:pathLst>
                <a:path w="3132" h="2629" extrusionOk="0">
                  <a:moveTo>
                    <a:pt x="2289" y="0"/>
                  </a:moveTo>
                  <a:cubicBezTo>
                    <a:pt x="2272" y="0"/>
                    <a:pt x="2254" y="1"/>
                    <a:pt x="2237" y="2"/>
                  </a:cubicBezTo>
                  <a:cubicBezTo>
                    <a:pt x="1362" y="2"/>
                    <a:pt x="487" y="566"/>
                    <a:pt x="117" y="1364"/>
                  </a:cubicBezTo>
                  <a:cubicBezTo>
                    <a:pt x="20" y="1597"/>
                    <a:pt x="0" y="1830"/>
                    <a:pt x="117" y="2064"/>
                  </a:cubicBezTo>
                  <a:cubicBezTo>
                    <a:pt x="156" y="2161"/>
                    <a:pt x="214" y="2258"/>
                    <a:pt x="292" y="2317"/>
                  </a:cubicBezTo>
                  <a:cubicBezTo>
                    <a:pt x="389" y="2414"/>
                    <a:pt x="526" y="2472"/>
                    <a:pt x="662" y="2511"/>
                  </a:cubicBezTo>
                  <a:cubicBezTo>
                    <a:pt x="759" y="2550"/>
                    <a:pt x="837" y="2569"/>
                    <a:pt x="934" y="2608"/>
                  </a:cubicBezTo>
                  <a:cubicBezTo>
                    <a:pt x="980" y="2622"/>
                    <a:pt x="1031" y="2628"/>
                    <a:pt x="1084" y="2628"/>
                  </a:cubicBezTo>
                  <a:cubicBezTo>
                    <a:pt x="1252" y="2628"/>
                    <a:pt x="1438" y="2566"/>
                    <a:pt x="1556" y="2492"/>
                  </a:cubicBezTo>
                  <a:cubicBezTo>
                    <a:pt x="1673" y="2414"/>
                    <a:pt x="1790" y="2278"/>
                    <a:pt x="1848" y="2142"/>
                  </a:cubicBezTo>
                  <a:cubicBezTo>
                    <a:pt x="2004" y="2064"/>
                    <a:pt x="2159" y="1986"/>
                    <a:pt x="2295" y="1889"/>
                  </a:cubicBezTo>
                  <a:cubicBezTo>
                    <a:pt x="2432" y="1791"/>
                    <a:pt x="2568" y="1675"/>
                    <a:pt x="2665" y="1558"/>
                  </a:cubicBezTo>
                  <a:cubicBezTo>
                    <a:pt x="2782" y="1441"/>
                    <a:pt x="2879" y="1305"/>
                    <a:pt x="2976" y="1150"/>
                  </a:cubicBezTo>
                  <a:cubicBezTo>
                    <a:pt x="3132" y="916"/>
                    <a:pt x="3073" y="566"/>
                    <a:pt x="2937" y="352"/>
                  </a:cubicBezTo>
                  <a:cubicBezTo>
                    <a:pt x="2792" y="134"/>
                    <a:pt x="2543" y="0"/>
                    <a:pt x="22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34"/>
            <p:cNvSpPr/>
            <p:nvPr/>
          </p:nvSpPr>
          <p:spPr>
            <a:xfrm>
              <a:off x="-9696175" y="5356888"/>
              <a:ext cx="62275" cy="68200"/>
            </a:xfrm>
            <a:custGeom>
              <a:avLst/>
              <a:gdLst/>
              <a:ahLst/>
              <a:cxnLst/>
              <a:rect l="l" t="t" r="r" b="b"/>
              <a:pathLst>
                <a:path w="2491" h="2728" extrusionOk="0">
                  <a:moveTo>
                    <a:pt x="1381" y="1"/>
                  </a:moveTo>
                  <a:cubicBezTo>
                    <a:pt x="1284" y="20"/>
                    <a:pt x="1168" y="40"/>
                    <a:pt x="1070" y="79"/>
                  </a:cubicBezTo>
                  <a:cubicBezTo>
                    <a:pt x="973" y="118"/>
                    <a:pt x="876" y="157"/>
                    <a:pt x="798" y="215"/>
                  </a:cubicBezTo>
                  <a:cubicBezTo>
                    <a:pt x="701" y="293"/>
                    <a:pt x="623" y="371"/>
                    <a:pt x="545" y="429"/>
                  </a:cubicBezTo>
                  <a:cubicBezTo>
                    <a:pt x="428" y="546"/>
                    <a:pt x="331" y="701"/>
                    <a:pt x="253" y="837"/>
                  </a:cubicBezTo>
                  <a:cubicBezTo>
                    <a:pt x="156" y="973"/>
                    <a:pt x="98" y="1149"/>
                    <a:pt x="59" y="1324"/>
                  </a:cubicBezTo>
                  <a:cubicBezTo>
                    <a:pt x="1" y="1499"/>
                    <a:pt x="1" y="1693"/>
                    <a:pt x="1" y="1868"/>
                  </a:cubicBezTo>
                  <a:cubicBezTo>
                    <a:pt x="1" y="1965"/>
                    <a:pt x="20" y="2082"/>
                    <a:pt x="78" y="2160"/>
                  </a:cubicBezTo>
                  <a:cubicBezTo>
                    <a:pt x="117" y="2257"/>
                    <a:pt x="176" y="2354"/>
                    <a:pt x="253" y="2413"/>
                  </a:cubicBezTo>
                  <a:cubicBezTo>
                    <a:pt x="312" y="2452"/>
                    <a:pt x="370" y="2491"/>
                    <a:pt x="428" y="2529"/>
                  </a:cubicBezTo>
                  <a:cubicBezTo>
                    <a:pt x="545" y="2588"/>
                    <a:pt x="681" y="2627"/>
                    <a:pt x="837" y="2627"/>
                  </a:cubicBezTo>
                  <a:lnTo>
                    <a:pt x="856" y="2627"/>
                  </a:lnTo>
                  <a:cubicBezTo>
                    <a:pt x="974" y="2677"/>
                    <a:pt x="1092" y="2728"/>
                    <a:pt x="1223" y="2728"/>
                  </a:cubicBezTo>
                  <a:cubicBezTo>
                    <a:pt x="1243" y="2728"/>
                    <a:pt x="1263" y="2727"/>
                    <a:pt x="1284" y="2724"/>
                  </a:cubicBezTo>
                  <a:cubicBezTo>
                    <a:pt x="1343" y="2704"/>
                    <a:pt x="1420" y="2685"/>
                    <a:pt x="1479" y="2685"/>
                  </a:cubicBezTo>
                  <a:cubicBezTo>
                    <a:pt x="1615" y="2627"/>
                    <a:pt x="1732" y="2568"/>
                    <a:pt x="1829" y="2452"/>
                  </a:cubicBezTo>
                  <a:cubicBezTo>
                    <a:pt x="1907" y="2393"/>
                    <a:pt x="1965" y="2315"/>
                    <a:pt x="2043" y="2238"/>
                  </a:cubicBezTo>
                  <a:cubicBezTo>
                    <a:pt x="2140" y="2102"/>
                    <a:pt x="2237" y="1965"/>
                    <a:pt x="2296" y="1810"/>
                  </a:cubicBezTo>
                  <a:cubicBezTo>
                    <a:pt x="2354" y="1654"/>
                    <a:pt x="2432" y="1499"/>
                    <a:pt x="2451" y="1343"/>
                  </a:cubicBezTo>
                  <a:cubicBezTo>
                    <a:pt x="2471" y="1226"/>
                    <a:pt x="2490" y="1110"/>
                    <a:pt x="2490" y="993"/>
                  </a:cubicBezTo>
                  <a:cubicBezTo>
                    <a:pt x="2490" y="798"/>
                    <a:pt x="2432" y="623"/>
                    <a:pt x="2334" y="468"/>
                  </a:cubicBezTo>
                  <a:cubicBezTo>
                    <a:pt x="2198" y="234"/>
                    <a:pt x="1945" y="59"/>
                    <a:pt x="1693" y="20"/>
                  </a:cubicBezTo>
                  <a:cubicBezTo>
                    <a:pt x="1595" y="1"/>
                    <a:pt x="1498" y="1"/>
                    <a:pt x="13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34"/>
            <p:cNvSpPr/>
            <p:nvPr/>
          </p:nvSpPr>
          <p:spPr>
            <a:xfrm>
              <a:off x="-9568775" y="5452688"/>
              <a:ext cx="55450" cy="66725"/>
            </a:xfrm>
            <a:custGeom>
              <a:avLst/>
              <a:gdLst/>
              <a:ahLst/>
              <a:cxnLst/>
              <a:rect l="l" t="t" r="r" b="b"/>
              <a:pathLst>
                <a:path w="2218" h="2669" extrusionOk="0">
                  <a:moveTo>
                    <a:pt x="1284" y="1"/>
                  </a:moveTo>
                  <a:cubicBezTo>
                    <a:pt x="1187" y="20"/>
                    <a:pt x="1089" y="39"/>
                    <a:pt x="992" y="59"/>
                  </a:cubicBezTo>
                  <a:cubicBezTo>
                    <a:pt x="876" y="78"/>
                    <a:pt x="739" y="156"/>
                    <a:pt x="642" y="214"/>
                  </a:cubicBezTo>
                  <a:cubicBezTo>
                    <a:pt x="525" y="273"/>
                    <a:pt x="428" y="370"/>
                    <a:pt x="350" y="448"/>
                  </a:cubicBezTo>
                  <a:cubicBezTo>
                    <a:pt x="292" y="526"/>
                    <a:pt x="234" y="603"/>
                    <a:pt x="175" y="681"/>
                  </a:cubicBezTo>
                  <a:cubicBezTo>
                    <a:pt x="156" y="701"/>
                    <a:pt x="156" y="740"/>
                    <a:pt x="136" y="759"/>
                  </a:cubicBezTo>
                  <a:cubicBezTo>
                    <a:pt x="98" y="856"/>
                    <a:pt x="59" y="954"/>
                    <a:pt x="39" y="1031"/>
                  </a:cubicBezTo>
                  <a:cubicBezTo>
                    <a:pt x="20" y="1129"/>
                    <a:pt x="20" y="1245"/>
                    <a:pt x="0" y="1323"/>
                  </a:cubicBezTo>
                  <a:cubicBezTo>
                    <a:pt x="0" y="1459"/>
                    <a:pt x="20" y="1595"/>
                    <a:pt x="59" y="1712"/>
                  </a:cubicBezTo>
                  <a:cubicBezTo>
                    <a:pt x="78" y="1770"/>
                    <a:pt x="98" y="1829"/>
                    <a:pt x="117" y="1887"/>
                  </a:cubicBezTo>
                  <a:cubicBezTo>
                    <a:pt x="117" y="1965"/>
                    <a:pt x="136" y="2043"/>
                    <a:pt x="156" y="2120"/>
                  </a:cubicBezTo>
                  <a:cubicBezTo>
                    <a:pt x="175" y="2218"/>
                    <a:pt x="234" y="2315"/>
                    <a:pt x="311" y="2393"/>
                  </a:cubicBezTo>
                  <a:cubicBezTo>
                    <a:pt x="370" y="2471"/>
                    <a:pt x="448" y="2529"/>
                    <a:pt x="545" y="2587"/>
                  </a:cubicBezTo>
                  <a:cubicBezTo>
                    <a:pt x="665" y="2635"/>
                    <a:pt x="793" y="2669"/>
                    <a:pt x="923" y="2669"/>
                  </a:cubicBezTo>
                  <a:cubicBezTo>
                    <a:pt x="1004" y="2669"/>
                    <a:pt x="1086" y="2656"/>
                    <a:pt x="1167" y="2626"/>
                  </a:cubicBezTo>
                  <a:cubicBezTo>
                    <a:pt x="1303" y="2568"/>
                    <a:pt x="1459" y="2471"/>
                    <a:pt x="1556" y="2334"/>
                  </a:cubicBezTo>
                  <a:cubicBezTo>
                    <a:pt x="1556" y="2334"/>
                    <a:pt x="1576" y="2315"/>
                    <a:pt x="1595" y="2315"/>
                  </a:cubicBezTo>
                  <a:cubicBezTo>
                    <a:pt x="1692" y="2179"/>
                    <a:pt x="1770" y="2043"/>
                    <a:pt x="1790" y="1868"/>
                  </a:cubicBezTo>
                  <a:cubicBezTo>
                    <a:pt x="1906" y="1634"/>
                    <a:pt x="2004" y="1401"/>
                    <a:pt x="2120" y="1167"/>
                  </a:cubicBezTo>
                  <a:cubicBezTo>
                    <a:pt x="2179" y="1051"/>
                    <a:pt x="2218" y="915"/>
                    <a:pt x="2198" y="759"/>
                  </a:cubicBezTo>
                  <a:cubicBezTo>
                    <a:pt x="2198" y="662"/>
                    <a:pt x="2179" y="545"/>
                    <a:pt x="2120" y="467"/>
                  </a:cubicBezTo>
                  <a:cubicBezTo>
                    <a:pt x="2081" y="370"/>
                    <a:pt x="2023" y="292"/>
                    <a:pt x="1945" y="214"/>
                  </a:cubicBezTo>
                  <a:cubicBezTo>
                    <a:pt x="1848" y="117"/>
                    <a:pt x="1712" y="59"/>
                    <a:pt x="1576" y="20"/>
                  </a:cubicBezTo>
                  <a:cubicBezTo>
                    <a:pt x="1478" y="20"/>
                    <a:pt x="1381"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445;p34"/>
            <p:cNvSpPr/>
            <p:nvPr/>
          </p:nvSpPr>
          <p:spPr>
            <a:xfrm>
              <a:off x="-9535225" y="5341838"/>
              <a:ext cx="40875" cy="41825"/>
            </a:xfrm>
            <a:custGeom>
              <a:avLst/>
              <a:gdLst/>
              <a:ahLst/>
              <a:cxnLst/>
              <a:rect l="l" t="t" r="r" b="b"/>
              <a:pathLst>
                <a:path w="1635" h="1673" extrusionOk="0">
                  <a:moveTo>
                    <a:pt x="778" y="0"/>
                  </a:moveTo>
                  <a:cubicBezTo>
                    <a:pt x="778" y="0"/>
                    <a:pt x="564" y="39"/>
                    <a:pt x="564" y="39"/>
                  </a:cubicBezTo>
                  <a:cubicBezTo>
                    <a:pt x="487" y="58"/>
                    <a:pt x="428" y="78"/>
                    <a:pt x="370" y="117"/>
                  </a:cubicBezTo>
                  <a:cubicBezTo>
                    <a:pt x="370" y="136"/>
                    <a:pt x="214" y="253"/>
                    <a:pt x="214" y="253"/>
                  </a:cubicBezTo>
                  <a:cubicBezTo>
                    <a:pt x="214" y="253"/>
                    <a:pt x="214" y="253"/>
                    <a:pt x="214" y="272"/>
                  </a:cubicBezTo>
                  <a:cubicBezTo>
                    <a:pt x="214" y="272"/>
                    <a:pt x="98" y="428"/>
                    <a:pt x="98" y="428"/>
                  </a:cubicBezTo>
                  <a:cubicBezTo>
                    <a:pt x="59" y="506"/>
                    <a:pt x="39" y="564"/>
                    <a:pt x="20" y="642"/>
                  </a:cubicBezTo>
                  <a:cubicBezTo>
                    <a:pt x="0" y="720"/>
                    <a:pt x="0" y="797"/>
                    <a:pt x="0" y="856"/>
                  </a:cubicBezTo>
                  <a:cubicBezTo>
                    <a:pt x="0" y="875"/>
                    <a:pt x="0" y="875"/>
                    <a:pt x="0" y="875"/>
                  </a:cubicBezTo>
                  <a:cubicBezTo>
                    <a:pt x="0" y="875"/>
                    <a:pt x="0" y="875"/>
                    <a:pt x="0" y="895"/>
                  </a:cubicBezTo>
                  <a:cubicBezTo>
                    <a:pt x="0" y="914"/>
                    <a:pt x="39" y="1070"/>
                    <a:pt x="39" y="1089"/>
                  </a:cubicBezTo>
                  <a:cubicBezTo>
                    <a:pt x="39" y="1089"/>
                    <a:pt x="39" y="1109"/>
                    <a:pt x="39" y="1109"/>
                  </a:cubicBezTo>
                  <a:cubicBezTo>
                    <a:pt x="39" y="1128"/>
                    <a:pt x="136" y="1284"/>
                    <a:pt x="136" y="1303"/>
                  </a:cubicBezTo>
                  <a:cubicBezTo>
                    <a:pt x="136" y="1323"/>
                    <a:pt x="273" y="1459"/>
                    <a:pt x="273" y="1459"/>
                  </a:cubicBezTo>
                  <a:cubicBezTo>
                    <a:pt x="273" y="1478"/>
                    <a:pt x="448" y="1575"/>
                    <a:pt x="448" y="1575"/>
                  </a:cubicBezTo>
                  <a:cubicBezTo>
                    <a:pt x="506" y="1614"/>
                    <a:pt x="584" y="1634"/>
                    <a:pt x="642" y="1653"/>
                  </a:cubicBezTo>
                  <a:cubicBezTo>
                    <a:pt x="720" y="1673"/>
                    <a:pt x="798" y="1673"/>
                    <a:pt x="856" y="1673"/>
                  </a:cubicBezTo>
                  <a:cubicBezTo>
                    <a:pt x="934" y="1673"/>
                    <a:pt x="1012" y="1653"/>
                    <a:pt x="1070" y="1634"/>
                  </a:cubicBezTo>
                  <a:cubicBezTo>
                    <a:pt x="1148" y="1614"/>
                    <a:pt x="1206" y="1575"/>
                    <a:pt x="1264" y="1537"/>
                  </a:cubicBezTo>
                  <a:cubicBezTo>
                    <a:pt x="1362" y="1478"/>
                    <a:pt x="1440" y="1420"/>
                    <a:pt x="1478" y="1323"/>
                  </a:cubicBezTo>
                  <a:cubicBezTo>
                    <a:pt x="1556" y="1245"/>
                    <a:pt x="1595" y="1148"/>
                    <a:pt x="1615" y="1050"/>
                  </a:cubicBezTo>
                  <a:cubicBezTo>
                    <a:pt x="1634" y="973"/>
                    <a:pt x="1634" y="875"/>
                    <a:pt x="1615" y="797"/>
                  </a:cubicBezTo>
                  <a:cubicBezTo>
                    <a:pt x="1634" y="720"/>
                    <a:pt x="1615" y="622"/>
                    <a:pt x="1595" y="545"/>
                  </a:cubicBezTo>
                  <a:cubicBezTo>
                    <a:pt x="1556" y="486"/>
                    <a:pt x="1537" y="428"/>
                    <a:pt x="1498" y="350"/>
                  </a:cubicBezTo>
                  <a:cubicBezTo>
                    <a:pt x="1420" y="233"/>
                    <a:pt x="1323" y="156"/>
                    <a:pt x="1206" y="78"/>
                  </a:cubicBezTo>
                  <a:lnTo>
                    <a:pt x="1187" y="78"/>
                  </a:lnTo>
                  <a:cubicBezTo>
                    <a:pt x="1187" y="78"/>
                    <a:pt x="1012" y="20"/>
                    <a:pt x="992" y="20"/>
                  </a:cubicBezTo>
                  <a:cubicBezTo>
                    <a:pt x="914" y="0"/>
                    <a:pt x="856" y="0"/>
                    <a:pt x="7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34"/>
            <p:cNvSpPr/>
            <p:nvPr/>
          </p:nvSpPr>
          <p:spPr>
            <a:xfrm>
              <a:off x="-9685975" y="5206663"/>
              <a:ext cx="40400" cy="42800"/>
            </a:xfrm>
            <a:custGeom>
              <a:avLst/>
              <a:gdLst/>
              <a:ahLst/>
              <a:cxnLst/>
              <a:rect l="l" t="t" r="r" b="b"/>
              <a:pathLst>
                <a:path w="1616" h="1712" extrusionOk="0">
                  <a:moveTo>
                    <a:pt x="760" y="0"/>
                  </a:moveTo>
                  <a:cubicBezTo>
                    <a:pt x="701" y="20"/>
                    <a:pt x="623" y="39"/>
                    <a:pt x="565" y="39"/>
                  </a:cubicBezTo>
                  <a:cubicBezTo>
                    <a:pt x="429" y="97"/>
                    <a:pt x="312" y="156"/>
                    <a:pt x="215" y="272"/>
                  </a:cubicBezTo>
                  <a:cubicBezTo>
                    <a:pt x="176" y="331"/>
                    <a:pt x="137" y="389"/>
                    <a:pt x="98" y="428"/>
                  </a:cubicBezTo>
                  <a:cubicBezTo>
                    <a:pt x="40" y="564"/>
                    <a:pt x="1" y="700"/>
                    <a:pt x="20" y="836"/>
                  </a:cubicBezTo>
                  <a:lnTo>
                    <a:pt x="20" y="953"/>
                  </a:lnTo>
                  <a:cubicBezTo>
                    <a:pt x="20" y="1070"/>
                    <a:pt x="40" y="1167"/>
                    <a:pt x="98" y="1264"/>
                  </a:cubicBezTo>
                  <a:cubicBezTo>
                    <a:pt x="137" y="1362"/>
                    <a:pt x="195" y="1439"/>
                    <a:pt x="273" y="1498"/>
                  </a:cubicBezTo>
                  <a:cubicBezTo>
                    <a:pt x="351" y="1576"/>
                    <a:pt x="448" y="1634"/>
                    <a:pt x="546" y="1653"/>
                  </a:cubicBezTo>
                  <a:cubicBezTo>
                    <a:pt x="643" y="1692"/>
                    <a:pt x="740" y="1712"/>
                    <a:pt x="857" y="1712"/>
                  </a:cubicBezTo>
                  <a:cubicBezTo>
                    <a:pt x="915" y="1692"/>
                    <a:pt x="993" y="1692"/>
                    <a:pt x="1071" y="1673"/>
                  </a:cubicBezTo>
                  <a:cubicBezTo>
                    <a:pt x="1187" y="1634"/>
                    <a:pt x="1304" y="1556"/>
                    <a:pt x="1401" y="1439"/>
                  </a:cubicBezTo>
                  <a:cubicBezTo>
                    <a:pt x="1440" y="1400"/>
                    <a:pt x="1479" y="1342"/>
                    <a:pt x="1518" y="1284"/>
                  </a:cubicBezTo>
                  <a:cubicBezTo>
                    <a:pt x="1576" y="1148"/>
                    <a:pt x="1615" y="1012"/>
                    <a:pt x="1615" y="875"/>
                  </a:cubicBezTo>
                  <a:lnTo>
                    <a:pt x="1596" y="759"/>
                  </a:lnTo>
                  <a:cubicBezTo>
                    <a:pt x="1596" y="661"/>
                    <a:pt x="1576" y="545"/>
                    <a:pt x="1518" y="467"/>
                  </a:cubicBezTo>
                  <a:cubicBezTo>
                    <a:pt x="1479" y="370"/>
                    <a:pt x="1421" y="272"/>
                    <a:pt x="1343" y="214"/>
                  </a:cubicBezTo>
                  <a:cubicBezTo>
                    <a:pt x="1265" y="136"/>
                    <a:pt x="1168" y="97"/>
                    <a:pt x="1071" y="58"/>
                  </a:cubicBezTo>
                  <a:cubicBezTo>
                    <a:pt x="973" y="20"/>
                    <a:pt x="876" y="0"/>
                    <a:pt x="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447;p34"/>
            <p:cNvSpPr/>
            <p:nvPr/>
          </p:nvSpPr>
          <p:spPr>
            <a:xfrm>
              <a:off x="-9852250" y="5119613"/>
              <a:ext cx="45725" cy="45725"/>
            </a:xfrm>
            <a:custGeom>
              <a:avLst/>
              <a:gdLst/>
              <a:ahLst/>
              <a:cxnLst/>
              <a:rect l="l" t="t" r="r" b="b"/>
              <a:pathLst>
                <a:path w="1829" h="1829" extrusionOk="0">
                  <a:moveTo>
                    <a:pt x="992" y="1"/>
                  </a:moveTo>
                  <a:cubicBezTo>
                    <a:pt x="914" y="20"/>
                    <a:pt x="837" y="40"/>
                    <a:pt x="778" y="40"/>
                  </a:cubicBezTo>
                  <a:cubicBezTo>
                    <a:pt x="642" y="79"/>
                    <a:pt x="525" y="156"/>
                    <a:pt x="428" y="273"/>
                  </a:cubicBezTo>
                  <a:cubicBezTo>
                    <a:pt x="370" y="351"/>
                    <a:pt x="292" y="429"/>
                    <a:pt x="214" y="506"/>
                  </a:cubicBezTo>
                  <a:cubicBezTo>
                    <a:pt x="156" y="584"/>
                    <a:pt x="98" y="662"/>
                    <a:pt x="78" y="759"/>
                  </a:cubicBezTo>
                  <a:cubicBezTo>
                    <a:pt x="20" y="856"/>
                    <a:pt x="0" y="973"/>
                    <a:pt x="20" y="1070"/>
                  </a:cubicBezTo>
                  <a:cubicBezTo>
                    <a:pt x="20" y="1187"/>
                    <a:pt x="39" y="1284"/>
                    <a:pt x="98" y="1382"/>
                  </a:cubicBezTo>
                  <a:cubicBezTo>
                    <a:pt x="136" y="1479"/>
                    <a:pt x="195" y="1557"/>
                    <a:pt x="273" y="1615"/>
                  </a:cubicBezTo>
                  <a:cubicBezTo>
                    <a:pt x="331" y="1654"/>
                    <a:pt x="389" y="1693"/>
                    <a:pt x="448" y="1732"/>
                  </a:cubicBezTo>
                  <a:cubicBezTo>
                    <a:pt x="564" y="1810"/>
                    <a:pt x="700" y="1829"/>
                    <a:pt x="856" y="1829"/>
                  </a:cubicBezTo>
                  <a:cubicBezTo>
                    <a:pt x="914" y="1810"/>
                    <a:pt x="992" y="1810"/>
                    <a:pt x="1070" y="1790"/>
                  </a:cubicBezTo>
                  <a:cubicBezTo>
                    <a:pt x="1187" y="1751"/>
                    <a:pt x="1303" y="1673"/>
                    <a:pt x="1401" y="1576"/>
                  </a:cubicBezTo>
                  <a:cubicBezTo>
                    <a:pt x="1478" y="1498"/>
                    <a:pt x="1537" y="1421"/>
                    <a:pt x="1615" y="1343"/>
                  </a:cubicBezTo>
                  <a:cubicBezTo>
                    <a:pt x="1692" y="1265"/>
                    <a:pt x="1731" y="1168"/>
                    <a:pt x="1770" y="1070"/>
                  </a:cubicBezTo>
                  <a:cubicBezTo>
                    <a:pt x="1809" y="973"/>
                    <a:pt x="1829" y="876"/>
                    <a:pt x="1829" y="759"/>
                  </a:cubicBezTo>
                  <a:cubicBezTo>
                    <a:pt x="1809" y="643"/>
                    <a:pt x="1790" y="545"/>
                    <a:pt x="1731" y="448"/>
                  </a:cubicBezTo>
                  <a:cubicBezTo>
                    <a:pt x="1692" y="351"/>
                    <a:pt x="1634" y="273"/>
                    <a:pt x="1556" y="215"/>
                  </a:cubicBezTo>
                  <a:cubicBezTo>
                    <a:pt x="1498" y="176"/>
                    <a:pt x="1440" y="137"/>
                    <a:pt x="1381" y="98"/>
                  </a:cubicBezTo>
                  <a:cubicBezTo>
                    <a:pt x="1265" y="20"/>
                    <a:pt x="1128" y="1"/>
                    <a:pt x="9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448;p34"/>
            <p:cNvSpPr/>
            <p:nvPr/>
          </p:nvSpPr>
          <p:spPr>
            <a:xfrm>
              <a:off x="-10012225" y="5049613"/>
              <a:ext cx="57400" cy="54175"/>
            </a:xfrm>
            <a:custGeom>
              <a:avLst/>
              <a:gdLst/>
              <a:ahLst/>
              <a:cxnLst/>
              <a:rect l="l" t="t" r="r" b="b"/>
              <a:pathLst>
                <a:path w="2296" h="2167" extrusionOk="0">
                  <a:moveTo>
                    <a:pt x="1187" y="0"/>
                  </a:moveTo>
                  <a:cubicBezTo>
                    <a:pt x="1070" y="0"/>
                    <a:pt x="953" y="19"/>
                    <a:pt x="856" y="39"/>
                  </a:cubicBezTo>
                  <a:cubicBezTo>
                    <a:pt x="817" y="58"/>
                    <a:pt x="798" y="58"/>
                    <a:pt x="778" y="58"/>
                  </a:cubicBezTo>
                  <a:cubicBezTo>
                    <a:pt x="740" y="78"/>
                    <a:pt x="701" y="97"/>
                    <a:pt x="681" y="117"/>
                  </a:cubicBezTo>
                  <a:cubicBezTo>
                    <a:pt x="642" y="136"/>
                    <a:pt x="603" y="156"/>
                    <a:pt x="564" y="175"/>
                  </a:cubicBezTo>
                  <a:cubicBezTo>
                    <a:pt x="545" y="175"/>
                    <a:pt x="526" y="194"/>
                    <a:pt x="506" y="194"/>
                  </a:cubicBezTo>
                  <a:cubicBezTo>
                    <a:pt x="467" y="253"/>
                    <a:pt x="389" y="292"/>
                    <a:pt x="351" y="350"/>
                  </a:cubicBezTo>
                  <a:cubicBezTo>
                    <a:pt x="331" y="350"/>
                    <a:pt x="331" y="370"/>
                    <a:pt x="331" y="370"/>
                  </a:cubicBezTo>
                  <a:cubicBezTo>
                    <a:pt x="253" y="447"/>
                    <a:pt x="195" y="525"/>
                    <a:pt x="156" y="622"/>
                  </a:cubicBezTo>
                  <a:cubicBezTo>
                    <a:pt x="39" y="856"/>
                    <a:pt x="0" y="1148"/>
                    <a:pt x="98" y="1420"/>
                  </a:cubicBezTo>
                  <a:cubicBezTo>
                    <a:pt x="117" y="1517"/>
                    <a:pt x="176" y="1595"/>
                    <a:pt x="253" y="1673"/>
                  </a:cubicBezTo>
                  <a:cubicBezTo>
                    <a:pt x="273" y="1712"/>
                    <a:pt x="292" y="1770"/>
                    <a:pt x="312" y="1809"/>
                  </a:cubicBezTo>
                  <a:cubicBezTo>
                    <a:pt x="389" y="1925"/>
                    <a:pt x="487" y="2003"/>
                    <a:pt x="603" y="2081"/>
                  </a:cubicBezTo>
                  <a:cubicBezTo>
                    <a:pt x="681" y="2101"/>
                    <a:pt x="740" y="2120"/>
                    <a:pt x="798" y="2139"/>
                  </a:cubicBezTo>
                  <a:cubicBezTo>
                    <a:pt x="868" y="2157"/>
                    <a:pt x="934" y="2167"/>
                    <a:pt x="998" y="2167"/>
                  </a:cubicBezTo>
                  <a:cubicBezTo>
                    <a:pt x="1076" y="2167"/>
                    <a:pt x="1151" y="2152"/>
                    <a:pt x="1226" y="2120"/>
                  </a:cubicBezTo>
                  <a:cubicBezTo>
                    <a:pt x="1265" y="2120"/>
                    <a:pt x="1284" y="2101"/>
                    <a:pt x="1323" y="2101"/>
                  </a:cubicBezTo>
                  <a:cubicBezTo>
                    <a:pt x="1420" y="2062"/>
                    <a:pt x="1518" y="2003"/>
                    <a:pt x="1595" y="1964"/>
                  </a:cubicBezTo>
                  <a:cubicBezTo>
                    <a:pt x="1615" y="1945"/>
                    <a:pt x="1654" y="1925"/>
                    <a:pt x="1673" y="1906"/>
                  </a:cubicBezTo>
                  <a:cubicBezTo>
                    <a:pt x="1751" y="1848"/>
                    <a:pt x="1829" y="1770"/>
                    <a:pt x="1907" y="1712"/>
                  </a:cubicBezTo>
                  <a:cubicBezTo>
                    <a:pt x="1926" y="1673"/>
                    <a:pt x="1945" y="1653"/>
                    <a:pt x="1965" y="1634"/>
                  </a:cubicBezTo>
                  <a:cubicBezTo>
                    <a:pt x="2023" y="1537"/>
                    <a:pt x="2082" y="1459"/>
                    <a:pt x="2140" y="1381"/>
                  </a:cubicBezTo>
                  <a:cubicBezTo>
                    <a:pt x="2159" y="1342"/>
                    <a:pt x="2159" y="1323"/>
                    <a:pt x="2179" y="1284"/>
                  </a:cubicBezTo>
                  <a:cubicBezTo>
                    <a:pt x="2218" y="1186"/>
                    <a:pt x="2257" y="1089"/>
                    <a:pt x="2276" y="992"/>
                  </a:cubicBezTo>
                  <a:cubicBezTo>
                    <a:pt x="2295" y="895"/>
                    <a:pt x="2295" y="778"/>
                    <a:pt x="2276" y="681"/>
                  </a:cubicBezTo>
                  <a:cubicBezTo>
                    <a:pt x="2257" y="564"/>
                    <a:pt x="2218" y="467"/>
                    <a:pt x="2159" y="389"/>
                  </a:cubicBezTo>
                  <a:lnTo>
                    <a:pt x="2023" y="233"/>
                  </a:lnTo>
                  <a:cubicBezTo>
                    <a:pt x="1926" y="136"/>
                    <a:pt x="1809" y="78"/>
                    <a:pt x="1673" y="39"/>
                  </a:cubicBezTo>
                  <a:cubicBezTo>
                    <a:pt x="1615" y="39"/>
                    <a:pt x="1576" y="19"/>
                    <a:pt x="1518" y="19"/>
                  </a:cubicBezTo>
                  <a:cubicBezTo>
                    <a:pt x="1459" y="19"/>
                    <a:pt x="1420" y="0"/>
                    <a:pt x="13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449;p34"/>
            <p:cNvSpPr/>
            <p:nvPr/>
          </p:nvSpPr>
          <p:spPr>
            <a:xfrm>
              <a:off x="-10177550" y="4963538"/>
              <a:ext cx="51575" cy="56550"/>
            </a:xfrm>
            <a:custGeom>
              <a:avLst/>
              <a:gdLst/>
              <a:ahLst/>
              <a:cxnLst/>
              <a:rect l="l" t="t" r="r" b="b"/>
              <a:pathLst>
                <a:path w="2063" h="2262" extrusionOk="0">
                  <a:moveTo>
                    <a:pt x="1070" y="0"/>
                  </a:moveTo>
                  <a:cubicBezTo>
                    <a:pt x="973" y="20"/>
                    <a:pt x="876" y="39"/>
                    <a:pt x="779" y="59"/>
                  </a:cubicBezTo>
                  <a:cubicBezTo>
                    <a:pt x="701" y="98"/>
                    <a:pt x="623" y="137"/>
                    <a:pt x="565" y="176"/>
                  </a:cubicBezTo>
                  <a:cubicBezTo>
                    <a:pt x="545" y="176"/>
                    <a:pt x="526" y="195"/>
                    <a:pt x="526" y="195"/>
                  </a:cubicBezTo>
                  <a:cubicBezTo>
                    <a:pt x="448" y="253"/>
                    <a:pt x="370" y="312"/>
                    <a:pt x="312" y="389"/>
                  </a:cubicBezTo>
                  <a:cubicBezTo>
                    <a:pt x="292" y="389"/>
                    <a:pt x="292" y="409"/>
                    <a:pt x="273" y="409"/>
                  </a:cubicBezTo>
                  <a:cubicBezTo>
                    <a:pt x="234" y="487"/>
                    <a:pt x="176" y="545"/>
                    <a:pt x="137" y="623"/>
                  </a:cubicBezTo>
                  <a:cubicBezTo>
                    <a:pt x="137" y="623"/>
                    <a:pt x="117" y="642"/>
                    <a:pt x="117" y="662"/>
                  </a:cubicBezTo>
                  <a:cubicBezTo>
                    <a:pt x="78" y="720"/>
                    <a:pt x="59" y="798"/>
                    <a:pt x="40" y="876"/>
                  </a:cubicBezTo>
                  <a:cubicBezTo>
                    <a:pt x="1" y="973"/>
                    <a:pt x="1" y="1090"/>
                    <a:pt x="1" y="1187"/>
                  </a:cubicBezTo>
                  <a:cubicBezTo>
                    <a:pt x="1" y="1284"/>
                    <a:pt x="40" y="1381"/>
                    <a:pt x="98" y="1479"/>
                  </a:cubicBezTo>
                  <a:cubicBezTo>
                    <a:pt x="117" y="1537"/>
                    <a:pt x="137" y="1576"/>
                    <a:pt x="176" y="1634"/>
                  </a:cubicBezTo>
                  <a:cubicBezTo>
                    <a:pt x="195" y="1693"/>
                    <a:pt x="215" y="1751"/>
                    <a:pt x="234" y="1809"/>
                  </a:cubicBezTo>
                  <a:cubicBezTo>
                    <a:pt x="273" y="1907"/>
                    <a:pt x="331" y="1984"/>
                    <a:pt x="409" y="2062"/>
                  </a:cubicBezTo>
                  <a:lnTo>
                    <a:pt x="584" y="2179"/>
                  </a:lnTo>
                  <a:cubicBezTo>
                    <a:pt x="696" y="2227"/>
                    <a:pt x="808" y="2262"/>
                    <a:pt x="920" y="2262"/>
                  </a:cubicBezTo>
                  <a:cubicBezTo>
                    <a:pt x="944" y="2262"/>
                    <a:pt x="968" y="2260"/>
                    <a:pt x="993" y="2257"/>
                  </a:cubicBezTo>
                  <a:lnTo>
                    <a:pt x="1207" y="2218"/>
                  </a:lnTo>
                  <a:cubicBezTo>
                    <a:pt x="1343" y="2179"/>
                    <a:pt x="1440" y="2101"/>
                    <a:pt x="1537" y="2004"/>
                  </a:cubicBezTo>
                  <a:cubicBezTo>
                    <a:pt x="1615" y="1907"/>
                    <a:pt x="1693" y="1790"/>
                    <a:pt x="1771" y="1693"/>
                  </a:cubicBezTo>
                  <a:cubicBezTo>
                    <a:pt x="1809" y="1634"/>
                    <a:pt x="1829" y="1595"/>
                    <a:pt x="1868" y="1537"/>
                  </a:cubicBezTo>
                  <a:cubicBezTo>
                    <a:pt x="1907" y="1420"/>
                    <a:pt x="1965" y="1304"/>
                    <a:pt x="2004" y="1187"/>
                  </a:cubicBezTo>
                  <a:cubicBezTo>
                    <a:pt x="2023" y="1109"/>
                    <a:pt x="2043" y="1051"/>
                    <a:pt x="2043" y="992"/>
                  </a:cubicBezTo>
                  <a:cubicBezTo>
                    <a:pt x="2043" y="915"/>
                    <a:pt x="2062" y="856"/>
                    <a:pt x="2062" y="778"/>
                  </a:cubicBezTo>
                  <a:cubicBezTo>
                    <a:pt x="2062" y="662"/>
                    <a:pt x="2043" y="564"/>
                    <a:pt x="1985" y="467"/>
                  </a:cubicBezTo>
                  <a:cubicBezTo>
                    <a:pt x="1965" y="409"/>
                    <a:pt x="1926" y="351"/>
                    <a:pt x="1868" y="312"/>
                  </a:cubicBezTo>
                  <a:cubicBezTo>
                    <a:pt x="1809" y="214"/>
                    <a:pt x="1732" y="156"/>
                    <a:pt x="1634" y="117"/>
                  </a:cubicBezTo>
                  <a:cubicBezTo>
                    <a:pt x="1557" y="78"/>
                    <a:pt x="1479" y="39"/>
                    <a:pt x="1401" y="20"/>
                  </a:cubicBezTo>
                  <a:lnTo>
                    <a:pt x="1362" y="20"/>
                  </a:lnTo>
                  <a:cubicBezTo>
                    <a:pt x="1284" y="20"/>
                    <a:pt x="1168" y="0"/>
                    <a:pt x="10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34"/>
            <p:cNvSpPr/>
            <p:nvPr/>
          </p:nvSpPr>
          <p:spPr>
            <a:xfrm>
              <a:off x="-10026825" y="4903538"/>
              <a:ext cx="40400" cy="45425"/>
            </a:xfrm>
            <a:custGeom>
              <a:avLst/>
              <a:gdLst/>
              <a:ahLst/>
              <a:cxnLst/>
              <a:rect l="l" t="t" r="r" b="b"/>
              <a:pathLst>
                <a:path w="1616" h="1817" extrusionOk="0">
                  <a:moveTo>
                    <a:pt x="841" y="1"/>
                  </a:moveTo>
                  <a:cubicBezTo>
                    <a:pt x="813" y="1"/>
                    <a:pt x="786" y="3"/>
                    <a:pt x="760" y="8"/>
                  </a:cubicBezTo>
                  <a:cubicBezTo>
                    <a:pt x="682" y="8"/>
                    <a:pt x="623" y="28"/>
                    <a:pt x="546" y="47"/>
                  </a:cubicBezTo>
                  <a:cubicBezTo>
                    <a:pt x="409" y="86"/>
                    <a:pt x="293" y="164"/>
                    <a:pt x="195" y="261"/>
                  </a:cubicBezTo>
                  <a:cubicBezTo>
                    <a:pt x="157" y="319"/>
                    <a:pt x="118" y="378"/>
                    <a:pt x="79" y="436"/>
                  </a:cubicBezTo>
                  <a:cubicBezTo>
                    <a:pt x="20" y="553"/>
                    <a:pt x="1" y="689"/>
                    <a:pt x="1" y="825"/>
                  </a:cubicBezTo>
                  <a:lnTo>
                    <a:pt x="1" y="1058"/>
                  </a:lnTo>
                  <a:cubicBezTo>
                    <a:pt x="20" y="1175"/>
                    <a:pt x="40" y="1272"/>
                    <a:pt x="98" y="1350"/>
                  </a:cubicBezTo>
                  <a:cubicBezTo>
                    <a:pt x="137" y="1447"/>
                    <a:pt x="195" y="1545"/>
                    <a:pt x="273" y="1603"/>
                  </a:cubicBezTo>
                  <a:cubicBezTo>
                    <a:pt x="351" y="1681"/>
                    <a:pt x="429" y="1739"/>
                    <a:pt x="526" y="1759"/>
                  </a:cubicBezTo>
                  <a:cubicBezTo>
                    <a:pt x="623" y="1798"/>
                    <a:pt x="740" y="1817"/>
                    <a:pt x="837" y="1817"/>
                  </a:cubicBezTo>
                  <a:cubicBezTo>
                    <a:pt x="915" y="1798"/>
                    <a:pt x="993" y="1778"/>
                    <a:pt x="1051" y="1778"/>
                  </a:cubicBezTo>
                  <a:cubicBezTo>
                    <a:pt x="1187" y="1720"/>
                    <a:pt x="1304" y="1661"/>
                    <a:pt x="1401" y="1545"/>
                  </a:cubicBezTo>
                  <a:lnTo>
                    <a:pt x="1518" y="1389"/>
                  </a:lnTo>
                  <a:cubicBezTo>
                    <a:pt x="1576" y="1253"/>
                    <a:pt x="1615" y="1117"/>
                    <a:pt x="1596" y="981"/>
                  </a:cubicBezTo>
                  <a:lnTo>
                    <a:pt x="1596" y="747"/>
                  </a:lnTo>
                  <a:cubicBezTo>
                    <a:pt x="1596" y="650"/>
                    <a:pt x="1557" y="553"/>
                    <a:pt x="1499" y="456"/>
                  </a:cubicBezTo>
                  <a:cubicBezTo>
                    <a:pt x="1460" y="358"/>
                    <a:pt x="1401" y="280"/>
                    <a:pt x="1324" y="203"/>
                  </a:cubicBezTo>
                  <a:cubicBezTo>
                    <a:pt x="1246" y="125"/>
                    <a:pt x="1168" y="86"/>
                    <a:pt x="1071" y="47"/>
                  </a:cubicBezTo>
                  <a:cubicBezTo>
                    <a:pt x="1000" y="19"/>
                    <a:pt x="918" y="1"/>
                    <a:pt x="8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34"/>
            <p:cNvSpPr/>
            <p:nvPr/>
          </p:nvSpPr>
          <p:spPr>
            <a:xfrm>
              <a:off x="-9806075" y="4950738"/>
              <a:ext cx="60825" cy="68450"/>
            </a:xfrm>
            <a:custGeom>
              <a:avLst/>
              <a:gdLst/>
              <a:ahLst/>
              <a:cxnLst/>
              <a:rect l="l" t="t" r="r" b="b"/>
              <a:pathLst>
                <a:path w="2433" h="2738" extrusionOk="0">
                  <a:moveTo>
                    <a:pt x="1449" y="1"/>
                  </a:moveTo>
                  <a:cubicBezTo>
                    <a:pt x="1344" y="1"/>
                    <a:pt x="1236" y="16"/>
                    <a:pt x="1129" y="46"/>
                  </a:cubicBezTo>
                  <a:cubicBezTo>
                    <a:pt x="915" y="104"/>
                    <a:pt x="740" y="240"/>
                    <a:pt x="584" y="396"/>
                  </a:cubicBezTo>
                  <a:cubicBezTo>
                    <a:pt x="487" y="474"/>
                    <a:pt x="429" y="551"/>
                    <a:pt x="371" y="649"/>
                  </a:cubicBezTo>
                  <a:cubicBezTo>
                    <a:pt x="293" y="746"/>
                    <a:pt x="215" y="843"/>
                    <a:pt x="157" y="940"/>
                  </a:cubicBezTo>
                  <a:cubicBezTo>
                    <a:pt x="157" y="979"/>
                    <a:pt x="137" y="999"/>
                    <a:pt x="137" y="1018"/>
                  </a:cubicBezTo>
                  <a:cubicBezTo>
                    <a:pt x="98" y="1115"/>
                    <a:pt x="59" y="1193"/>
                    <a:pt x="40" y="1290"/>
                  </a:cubicBezTo>
                  <a:cubicBezTo>
                    <a:pt x="20" y="1349"/>
                    <a:pt x="20" y="1407"/>
                    <a:pt x="20" y="1465"/>
                  </a:cubicBezTo>
                  <a:cubicBezTo>
                    <a:pt x="20" y="1524"/>
                    <a:pt x="1" y="1563"/>
                    <a:pt x="1" y="1602"/>
                  </a:cubicBezTo>
                  <a:cubicBezTo>
                    <a:pt x="1" y="1679"/>
                    <a:pt x="1" y="1757"/>
                    <a:pt x="20" y="1835"/>
                  </a:cubicBezTo>
                  <a:cubicBezTo>
                    <a:pt x="40" y="1952"/>
                    <a:pt x="59" y="2049"/>
                    <a:pt x="137" y="2127"/>
                  </a:cubicBezTo>
                  <a:cubicBezTo>
                    <a:pt x="137" y="2146"/>
                    <a:pt x="157" y="2166"/>
                    <a:pt x="157" y="2166"/>
                  </a:cubicBezTo>
                  <a:cubicBezTo>
                    <a:pt x="215" y="2263"/>
                    <a:pt x="273" y="2360"/>
                    <a:pt x="371" y="2457"/>
                  </a:cubicBezTo>
                  <a:cubicBezTo>
                    <a:pt x="448" y="2535"/>
                    <a:pt x="546" y="2594"/>
                    <a:pt x="662" y="2652"/>
                  </a:cubicBezTo>
                  <a:cubicBezTo>
                    <a:pt x="740" y="2691"/>
                    <a:pt x="857" y="2730"/>
                    <a:pt x="954" y="2730"/>
                  </a:cubicBezTo>
                  <a:cubicBezTo>
                    <a:pt x="985" y="2735"/>
                    <a:pt x="1015" y="2737"/>
                    <a:pt x="1044" y="2737"/>
                  </a:cubicBezTo>
                  <a:cubicBezTo>
                    <a:pt x="1123" y="2737"/>
                    <a:pt x="1194" y="2719"/>
                    <a:pt x="1265" y="2691"/>
                  </a:cubicBezTo>
                  <a:cubicBezTo>
                    <a:pt x="1382" y="2671"/>
                    <a:pt x="1460" y="2613"/>
                    <a:pt x="1537" y="2535"/>
                  </a:cubicBezTo>
                  <a:cubicBezTo>
                    <a:pt x="1615" y="2477"/>
                    <a:pt x="1674" y="2399"/>
                    <a:pt x="1732" y="2302"/>
                  </a:cubicBezTo>
                  <a:cubicBezTo>
                    <a:pt x="1771" y="2205"/>
                    <a:pt x="1810" y="2088"/>
                    <a:pt x="1810" y="1971"/>
                  </a:cubicBezTo>
                  <a:cubicBezTo>
                    <a:pt x="1868" y="1932"/>
                    <a:pt x="1926" y="1874"/>
                    <a:pt x="1985" y="1816"/>
                  </a:cubicBezTo>
                  <a:cubicBezTo>
                    <a:pt x="2121" y="1699"/>
                    <a:pt x="2257" y="1563"/>
                    <a:pt x="2315" y="1388"/>
                  </a:cubicBezTo>
                  <a:cubicBezTo>
                    <a:pt x="2354" y="1310"/>
                    <a:pt x="2393" y="1232"/>
                    <a:pt x="2393" y="1135"/>
                  </a:cubicBezTo>
                  <a:cubicBezTo>
                    <a:pt x="2432" y="960"/>
                    <a:pt x="2432" y="843"/>
                    <a:pt x="2374" y="668"/>
                  </a:cubicBezTo>
                  <a:cubicBezTo>
                    <a:pt x="2374" y="649"/>
                    <a:pt x="2374" y="649"/>
                    <a:pt x="2354" y="629"/>
                  </a:cubicBezTo>
                  <a:cubicBezTo>
                    <a:pt x="2335" y="571"/>
                    <a:pt x="2296" y="474"/>
                    <a:pt x="2257" y="435"/>
                  </a:cubicBezTo>
                  <a:cubicBezTo>
                    <a:pt x="2218" y="357"/>
                    <a:pt x="2160" y="299"/>
                    <a:pt x="2102" y="240"/>
                  </a:cubicBezTo>
                  <a:cubicBezTo>
                    <a:pt x="1913" y="78"/>
                    <a:pt x="1687" y="1"/>
                    <a:pt x="14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452;p34"/>
            <p:cNvSpPr/>
            <p:nvPr/>
          </p:nvSpPr>
          <p:spPr>
            <a:xfrm>
              <a:off x="-9714650" y="5063038"/>
              <a:ext cx="49625" cy="51250"/>
            </a:xfrm>
            <a:custGeom>
              <a:avLst/>
              <a:gdLst/>
              <a:ahLst/>
              <a:cxnLst/>
              <a:rect l="l" t="t" r="r" b="b"/>
              <a:pathLst>
                <a:path w="1985" h="2050" extrusionOk="0">
                  <a:moveTo>
                    <a:pt x="1232" y="0"/>
                  </a:moveTo>
                  <a:cubicBezTo>
                    <a:pt x="1205" y="0"/>
                    <a:pt x="1177" y="3"/>
                    <a:pt x="1148" y="8"/>
                  </a:cubicBezTo>
                  <a:cubicBezTo>
                    <a:pt x="1051" y="8"/>
                    <a:pt x="934" y="8"/>
                    <a:pt x="837" y="27"/>
                  </a:cubicBezTo>
                  <a:cubicBezTo>
                    <a:pt x="681" y="27"/>
                    <a:pt x="545" y="66"/>
                    <a:pt x="428" y="144"/>
                  </a:cubicBezTo>
                  <a:cubicBezTo>
                    <a:pt x="312" y="222"/>
                    <a:pt x="234" y="319"/>
                    <a:pt x="156" y="455"/>
                  </a:cubicBezTo>
                  <a:cubicBezTo>
                    <a:pt x="137" y="513"/>
                    <a:pt x="98" y="591"/>
                    <a:pt x="78" y="669"/>
                  </a:cubicBezTo>
                  <a:cubicBezTo>
                    <a:pt x="78" y="688"/>
                    <a:pt x="78" y="708"/>
                    <a:pt x="59" y="727"/>
                  </a:cubicBezTo>
                  <a:cubicBezTo>
                    <a:pt x="59" y="805"/>
                    <a:pt x="39" y="883"/>
                    <a:pt x="39" y="980"/>
                  </a:cubicBezTo>
                  <a:cubicBezTo>
                    <a:pt x="39" y="980"/>
                    <a:pt x="39" y="1000"/>
                    <a:pt x="59" y="1000"/>
                  </a:cubicBezTo>
                  <a:cubicBezTo>
                    <a:pt x="20" y="1097"/>
                    <a:pt x="0" y="1194"/>
                    <a:pt x="0" y="1291"/>
                  </a:cubicBezTo>
                  <a:cubicBezTo>
                    <a:pt x="0" y="1408"/>
                    <a:pt x="39" y="1505"/>
                    <a:pt x="78" y="1602"/>
                  </a:cubicBezTo>
                  <a:cubicBezTo>
                    <a:pt x="117" y="1700"/>
                    <a:pt x="176" y="1777"/>
                    <a:pt x="273" y="1855"/>
                  </a:cubicBezTo>
                  <a:cubicBezTo>
                    <a:pt x="312" y="1894"/>
                    <a:pt x="370" y="1933"/>
                    <a:pt x="428" y="1972"/>
                  </a:cubicBezTo>
                  <a:cubicBezTo>
                    <a:pt x="565" y="2030"/>
                    <a:pt x="701" y="2050"/>
                    <a:pt x="837" y="2050"/>
                  </a:cubicBezTo>
                  <a:cubicBezTo>
                    <a:pt x="915" y="2030"/>
                    <a:pt x="973" y="2030"/>
                    <a:pt x="1051" y="2011"/>
                  </a:cubicBezTo>
                  <a:cubicBezTo>
                    <a:pt x="1187" y="1972"/>
                    <a:pt x="1284" y="1894"/>
                    <a:pt x="1381" y="1797"/>
                  </a:cubicBezTo>
                  <a:cubicBezTo>
                    <a:pt x="1420" y="1758"/>
                    <a:pt x="1459" y="1719"/>
                    <a:pt x="1479" y="1680"/>
                  </a:cubicBezTo>
                  <a:lnTo>
                    <a:pt x="1498" y="1661"/>
                  </a:lnTo>
                  <a:cubicBezTo>
                    <a:pt x="1518" y="1661"/>
                    <a:pt x="1518" y="1641"/>
                    <a:pt x="1518" y="1641"/>
                  </a:cubicBezTo>
                  <a:cubicBezTo>
                    <a:pt x="1615" y="1544"/>
                    <a:pt x="1693" y="1427"/>
                    <a:pt x="1770" y="1330"/>
                  </a:cubicBezTo>
                  <a:cubicBezTo>
                    <a:pt x="1809" y="1272"/>
                    <a:pt x="1848" y="1233"/>
                    <a:pt x="1887" y="1175"/>
                  </a:cubicBezTo>
                  <a:cubicBezTo>
                    <a:pt x="1926" y="1097"/>
                    <a:pt x="1945" y="1038"/>
                    <a:pt x="1965" y="980"/>
                  </a:cubicBezTo>
                  <a:cubicBezTo>
                    <a:pt x="1965" y="902"/>
                    <a:pt x="1984" y="824"/>
                    <a:pt x="1984" y="766"/>
                  </a:cubicBezTo>
                  <a:cubicBezTo>
                    <a:pt x="1984" y="649"/>
                    <a:pt x="1945" y="552"/>
                    <a:pt x="1907" y="455"/>
                  </a:cubicBezTo>
                  <a:cubicBezTo>
                    <a:pt x="1887" y="397"/>
                    <a:pt x="1848" y="338"/>
                    <a:pt x="1790" y="280"/>
                  </a:cubicBezTo>
                  <a:cubicBezTo>
                    <a:pt x="1751" y="222"/>
                    <a:pt x="1693" y="183"/>
                    <a:pt x="1634" y="144"/>
                  </a:cubicBezTo>
                  <a:cubicBezTo>
                    <a:pt x="1595" y="105"/>
                    <a:pt x="1518" y="66"/>
                    <a:pt x="1459" y="66"/>
                  </a:cubicBezTo>
                  <a:cubicBezTo>
                    <a:pt x="1386" y="22"/>
                    <a:pt x="1313" y="0"/>
                    <a:pt x="12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34"/>
            <p:cNvSpPr/>
            <p:nvPr/>
          </p:nvSpPr>
          <p:spPr>
            <a:xfrm>
              <a:off x="-9892125" y="5035363"/>
              <a:ext cx="45725" cy="40025"/>
            </a:xfrm>
            <a:custGeom>
              <a:avLst/>
              <a:gdLst/>
              <a:ahLst/>
              <a:cxnLst/>
              <a:rect l="l" t="t" r="r" b="b"/>
              <a:pathLst>
                <a:path w="1829" h="1601" extrusionOk="0">
                  <a:moveTo>
                    <a:pt x="1054" y="1"/>
                  </a:moveTo>
                  <a:cubicBezTo>
                    <a:pt x="1027" y="1"/>
                    <a:pt x="1000" y="3"/>
                    <a:pt x="973" y="6"/>
                  </a:cubicBezTo>
                  <a:lnTo>
                    <a:pt x="759" y="6"/>
                  </a:lnTo>
                  <a:cubicBezTo>
                    <a:pt x="642" y="6"/>
                    <a:pt x="545" y="45"/>
                    <a:pt x="448" y="84"/>
                  </a:cubicBezTo>
                  <a:cubicBezTo>
                    <a:pt x="351" y="123"/>
                    <a:pt x="273" y="181"/>
                    <a:pt x="214" y="259"/>
                  </a:cubicBezTo>
                  <a:cubicBezTo>
                    <a:pt x="137" y="337"/>
                    <a:pt x="78" y="434"/>
                    <a:pt x="59" y="531"/>
                  </a:cubicBezTo>
                  <a:cubicBezTo>
                    <a:pt x="0" y="628"/>
                    <a:pt x="0" y="726"/>
                    <a:pt x="0" y="842"/>
                  </a:cubicBezTo>
                  <a:cubicBezTo>
                    <a:pt x="20" y="920"/>
                    <a:pt x="20" y="978"/>
                    <a:pt x="39" y="1056"/>
                  </a:cubicBezTo>
                  <a:cubicBezTo>
                    <a:pt x="78" y="1192"/>
                    <a:pt x="156" y="1290"/>
                    <a:pt x="253" y="1387"/>
                  </a:cubicBezTo>
                  <a:cubicBezTo>
                    <a:pt x="312" y="1426"/>
                    <a:pt x="370" y="1465"/>
                    <a:pt x="428" y="1504"/>
                  </a:cubicBezTo>
                  <a:cubicBezTo>
                    <a:pt x="564" y="1581"/>
                    <a:pt x="701" y="1601"/>
                    <a:pt x="837" y="1601"/>
                  </a:cubicBezTo>
                  <a:cubicBezTo>
                    <a:pt x="915" y="1601"/>
                    <a:pt x="992" y="1581"/>
                    <a:pt x="1051" y="1581"/>
                  </a:cubicBezTo>
                  <a:cubicBezTo>
                    <a:pt x="1167" y="1581"/>
                    <a:pt x="1265" y="1562"/>
                    <a:pt x="1362" y="1504"/>
                  </a:cubicBezTo>
                  <a:cubicBezTo>
                    <a:pt x="1459" y="1465"/>
                    <a:pt x="1537" y="1406"/>
                    <a:pt x="1615" y="1329"/>
                  </a:cubicBezTo>
                  <a:cubicBezTo>
                    <a:pt x="1693" y="1251"/>
                    <a:pt x="1731" y="1153"/>
                    <a:pt x="1770" y="1056"/>
                  </a:cubicBezTo>
                  <a:cubicBezTo>
                    <a:pt x="1809" y="959"/>
                    <a:pt x="1829" y="862"/>
                    <a:pt x="1809" y="745"/>
                  </a:cubicBezTo>
                  <a:lnTo>
                    <a:pt x="1770" y="551"/>
                  </a:lnTo>
                  <a:cubicBezTo>
                    <a:pt x="1731" y="414"/>
                    <a:pt x="1654" y="298"/>
                    <a:pt x="1556" y="200"/>
                  </a:cubicBezTo>
                  <a:cubicBezTo>
                    <a:pt x="1498" y="162"/>
                    <a:pt x="1440" y="123"/>
                    <a:pt x="1381" y="84"/>
                  </a:cubicBezTo>
                  <a:cubicBezTo>
                    <a:pt x="1285" y="36"/>
                    <a:pt x="1176" y="1"/>
                    <a:pt x="10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454;p34"/>
            <p:cNvSpPr/>
            <p:nvPr/>
          </p:nvSpPr>
          <p:spPr>
            <a:xfrm>
              <a:off x="-9567800" y="5161063"/>
              <a:ext cx="49625" cy="57275"/>
            </a:xfrm>
            <a:custGeom>
              <a:avLst/>
              <a:gdLst/>
              <a:ahLst/>
              <a:cxnLst/>
              <a:rect l="l" t="t" r="r" b="b"/>
              <a:pathLst>
                <a:path w="1985" h="2291" extrusionOk="0">
                  <a:moveTo>
                    <a:pt x="1199" y="1"/>
                  </a:moveTo>
                  <a:cubicBezTo>
                    <a:pt x="1148" y="1"/>
                    <a:pt x="1099" y="6"/>
                    <a:pt x="1050" y="15"/>
                  </a:cubicBezTo>
                  <a:cubicBezTo>
                    <a:pt x="934" y="35"/>
                    <a:pt x="837" y="74"/>
                    <a:pt x="759" y="132"/>
                  </a:cubicBezTo>
                  <a:cubicBezTo>
                    <a:pt x="642" y="210"/>
                    <a:pt x="545" y="307"/>
                    <a:pt x="448" y="404"/>
                  </a:cubicBezTo>
                  <a:cubicBezTo>
                    <a:pt x="428" y="424"/>
                    <a:pt x="409" y="443"/>
                    <a:pt x="389" y="482"/>
                  </a:cubicBezTo>
                  <a:cubicBezTo>
                    <a:pt x="350" y="502"/>
                    <a:pt x="311" y="521"/>
                    <a:pt x="292" y="560"/>
                  </a:cubicBezTo>
                  <a:cubicBezTo>
                    <a:pt x="195" y="618"/>
                    <a:pt x="136" y="696"/>
                    <a:pt x="97" y="793"/>
                  </a:cubicBezTo>
                  <a:cubicBezTo>
                    <a:pt x="39" y="891"/>
                    <a:pt x="20" y="988"/>
                    <a:pt x="20" y="1105"/>
                  </a:cubicBezTo>
                  <a:cubicBezTo>
                    <a:pt x="0" y="1182"/>
                    <a:pt x="0" y="1260"/>
                    <a:pt x="20" y="1318"/>
                  </a:cubicBezTo>
                  <a:cubicBezTo>
                    <a:pt x="0" y="1435"/>
                    <a:pt x="0" y="1532"/>
                    <a:pt x="20" y="1649"/>
                  </a:cubicBezTo>
                  <a:cubicBezTo>
                    <a:pt x="39" y="1746"/>
                    <a:pt x="78" y="1844"/>
                    <a:pt x="136" y="1941"/>
                  </a:cubicBezTo>
                  <a:cubicBezTo>
                    <a:pt x="195" y="2019"/>
                    <a:pt x="253" y="2096"/>
                    <a:pt x="350" y="2135"/>
                  </a:cubicBezTo>
                  <a:cubicBezTo>
                    <a:pt x="428" y="2213"/>
                    <a:pt x="525" y="2252"/>
                    <a:pt x="623" y="2271"/>
                  </a:cubicBezTo>
                  <a:cubicBezTo>
                    <a:pt x="700" y="2271"/>
                    <a:pt x="778" y="2291"/>
                    <a:pt x="837" y="2291"/>
                  </a:cubicBezTo>
                  <a:cubicBezTo>
                    <a:pt x="992" y="2291"/>
                    <a:pt x="1109" y="2233"/>
                    <a:pt x="1245" y="2155"/>
                  </a:cubicBezTo>
                  <a:lnTo>
                    <a:pt x="1381" y="2038"/>
                  </a:lnTo>
                  <a:cubicBezTo>
                    <a:pt x="1478" y="1921"/>
                    <a:pt x="1556" y="1805"/>
                    <a:pt x="1576" y="1669"/>
                  </a:cubicBezTo>
                  <a:cubicBezTo>
                    <a:pt x="1576" y="1630"/>
                    <a:pt x="1595" y="1591"/>
                    <a:pt x="1595" y="1552"/>
                  </a:cubicBezTo>
                  <a:lnTo>
                    <a:pt x="1614" y="1552"/>
                  </a:lnTo>
                  <a:cubicBezTo>
                    <a:pt x="1634" y="1513"/>
                    <a:pt x="1673" y="1494"/>
                    <a:pt x="1712" y="1455"/>
                  </a:cubicBezTo>
                  <a:cubicBezTo>
                    <a:pt x="1751" y="1377"/>
                    <a:pt x="1809" y="1299"/>
                    <a:pt x="1848" y="1221"/>
                  </a:cubicBezTo>
                  <a:cubicBezTo>
                    <a:pt x="1867" y="1202"/>
                    <a:pt x="1887" y="1182"/>
                    <a:pt x="1887" y="1163"/>
                  </a:cubicBezTo>
                  <a:cubicBezTo>
                    <a:pt x="1926" y="1105"/>
                    <a:pt x="1945" y="1027"/>
                    <a:pt x="1965" y="968"/>
                  </a:cubicBezTo>
                  <a:cubicBezTo>
                    <a:pt x="1984" y="871"/>
                    <a:pt x="1984" y="754"/>
                    <a:pt x="1965" y="657"/>
                  </a:cubicBezTo>
                  <a:cubicBezTo>
                    <a:pt x="1965" y="579"/>
                    <a:pt x="1945" y="521"/>
                    <a:pt x="1906" y="463"/>
                  </a:cubicBezTo>
                  <a:cubicBezTo>
                    <a:pt x="1867" y="365"/>
                    <a:pt x="1809" y="268"/>
                    <a:pt x="1712" y="210"/>
                  </a:cubicBezTo>
                  <a:cubicBezTo>
                    <a:pt x="1673" y="171"/>
                    <a:pt x="1614" y="132"/>
                    <a:pt x="1556" y="93"/>
                  </a:cubicBezTo>
                  <a:cubicBezTo>
                    <a:pt x="1498" y="74"/>
                    <a:pt x="1420" y="35"/>
                    <a:pt x="1362" y="15"/>
                  </a:cubicBezTo>
                  <a:cubicBezTo>
                    <a:pt x="1303" y="6"/>
                    <a:pt x="1250" y="1"/>
                    <a:pt x="11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34"/>
            <p:cNvSpPr/>
            <p:nvPr/>
          </p:nvSpPr>
          <p:spPr>
            <a:xfrm>
              <a:off x="-9452075" y="5208588"/>
              <a:ext cx="51550" cy="54250"/>
            </a:xfrm>
            <a:custGeom>
              <a:avLst/>
              <a:gdLst/>
              <a:ahLst/>
              <a:cxnLst/>
              <a:rect l="l" t="t" r="r" b="b"/>
              <a:pathLst>
                <a:path w="2062" h="2170" extrusionOk="0">
                  <a:moveTo>
                    <a:pt x="1128" y="1"/>
                  </a:moveTo>
                  <a:cubicBezTo>
                    <a:pt x="1089" y="20"/>
                    <a:pt x="1031" y="20"/>
                    <a:pt x="992" y="40"/>
                  </a:cubicBezTo>
                  <a:cubicBezTo>
                    <a:pt x="953" y="40"/>
                    <a:pt x="895" y="40"/>
                    <a:pt x="856" y="59"/>
                  </a:cubicBezTo>
                  <a:cubicBezTo>
                    <a:pt x="836" y="59"/>
                    <a:pt x="817" y="79"/>
                    <a:pt x="798" y="79"/>
                  </a:cubicBezTo>
                  <a:cubicBezTo>
                    <a:pt x="739" y="118"/>
                    <a:pt x="661" y="137"/>
                    <a:pt x="584" y="176"/>
                  </a:cubicBezTo>
                  <a:cubicBezTo>
                    <a:pt x="584" y="195"/>
                    <a:pt x="564" y="195"/>
                    <a:pt x="545" y="215"/>
                  </a:cubicBezTo>
                  <a:cubicBezTo>
                    <a:pt x="486" y="254"/>
                    <a:pt x="428" y="312"/>
                    <a:pt x="370" y="370"/>
                  </a:cubicBezTo>
                  <a:cubicBezTo>
                    <a:pt x="350" y="390"/>
                    <a:pt x="331" y="409"/>
                    <a:pt x="311" y="429"/>
                  </a:cubicBezTo>
                  <a:cubicBezTo>
                    <a:pt x="253" y="487"/>
                    <a:pt x="214" y="565"/>
                    <a:pt x="175" y="623"/>
                  </a:cubicBezTo>
                  <a:cubicBezTo>
                    <a:pt x="156" y="643"/>
                    <a:pt x="156" y="662"/>
                    <a:pt x="136" y="662"/>
                  </a:cubicBezTo>
                  <a:cubicBezTo>
                    <a:pt x="136" y="682"/>
                    <a:pt x="136" y="701"/>
                    <a:pt x="117" y="701"/>
                  </a:cubicBezTo>
                  <a:cubicBezTo>
                    <a:pt x="97" y="779"/>
                    <a:pt x="58" y="857"/>
                    <a:pt x="39" y="935"/>
                  </a:cubicBezTo>
                  <a:cubicBezTo>
                    <a:pt x="20" y="993"/>
                    <a:pt x="20" y="1071"/>
                    <a:pt x="20" y="1129"/>
                  </a:cubicBezTo>
                  <a:cubicBezTo>
                    <a:pt x="20" y="1168"/>
                    <a:pt x="0" y="1226"/>
                    <a:pt x="0" y="1285"/>
                  </a:cubicBezTo>
                  <a:cubicBezTo>
                    <a:pt x="0" y="1285"/>
                    <a:pt x="0" y="1304"/>
                    <a:pt x="0" y="1304"/>
                  </a:cubicBezTo>
                  <a:cubicBezTo>
                    <a:pt x="20" y="1382"/>
                    <a:pt x="39" y="1460"/>
                    <a:pt x="58" y="1537"/>
                  </a:cubicBezTo>
                  <a:cubicBezTo>
                    <a:pt x="58" y="1557"/>
                    <a:pt x="58" y="1557"/>
                    <a:pt x="58" y="1576"/>
                  </a:cubicBezTo>
                  <a:cubicBezTo>
                    <a:pt x="58" y="1596"/>
                    <a:pt x="58" y="1596"/>
                    <a:pt x="78" y="1596"/>
                  </a:cubicBezTo>
                  <a:cubicBezTo>
                    <a:pt x="97" y="1674"/>
                    <a:pt x="136" y="1732"/>
                    <a:pt x="175" y="1810"/>
                  </a:cubicBezTo>
                  <a:cubicBezTo>
                    <a:pt x="234" y="1907"/>
                    <a:pt x="292" y="1965"/>
                    <a:pt x="389" y="2024"/>
                  </a:cubicBezTo>
                  <a:cubicBezTo>
                    <a:pt x="467" y="2082"/>
                    <a:pt x="564" y="2121"/>
                    <a:pt x="661" y="2140"/>
                  </a:cubicBezTo>
                  <a:cubicBezTo>
                    <a:pt x="720" y="2160"/>
                    <a:pt x="773" y="2170"/>
                    <a:pt x="824" y="2170"/>
                  </a:cubicBezTo>
                  <a:cubicBezTo>
                    <a:pt x="875" y="2170"/>
                    <a:pt x="924" y="2160"/>
                    <a:pt x="973" y="2140"/>
                  </a:cubicBezTo>
                  <a:cubicBezTo>
                    <a:pt x="1089" y="2140"/>
                    <a:pt x="1187" y="2101"/>
                    <a:pt x="1264" y="2043"/>
                  </a:cubicBezTo>
                  <a:cubicBezTo>
                    <a:pt x="1323" y="2004"/>
                    <a:pt x="1381" y="1946"/>
                    <a:pt x="1420" y="1907"/>
                  </a:cubicBezTo>
                  <a:cubicBezTo>
                    <a:pt x="1439" y="1907"/>
                    <a:pt x="1439" y="1907"/>
                    <a:pt x="1439" y="1888"/>
                  </a:cubicBezTo>
                  <a:lnTo>
                    <a:pt x="1459" y="1888"/>
                  </a:lnTo>
                  <a:cubicBezTo>
                    <a:pt x="1478" y="1868"/>
                    <a:pt x="1498" y="1868"/>
                    <a:pt x="1517" y="1849"/>
                  </a:cubicBezTo>
                  <a:cubicBezTo>
                    <a:pt x="1576" y="1790"/>
                    <a:pt x="1653" y="1732"/>
                    <a:pt x="1712" y="1674"/>
                  </a:cubicBezTo>
                  <a:cubicBezTo>
                    <a:pt x="1751" y="1635"/>
                    <a:pt x="1789" y="1576"/>
                    <a:pt x="1828" y="1537"/>
                  </a:cubicBezTo>
                  <a:cubicBezTo>
                    <a:pt x="1848" y="1479"/>
                    <a:pt x="1887" y="1440"/>
                    <a:pt x="1926" y="1382"/>
                  </a:cubicBezTo>
                  <a:cubicBezTo>
                    <a:pt x="1926" y="1382"/>
                    <a:pt x="1926" y="1362"/>
                    <a:pt x="1926" y="1343"/>
                  </a:cubicBezTo>
                  <a:cubicBezTo>
                    <a:pt x="1965" y="1285"/>
                    <a:pt x="1984" y="1207"/>
                    <a:pt x="2023" y="1129"/>
                  </a:cubicBezTo>
                  <a:cubicBezTo>
                    <a:pt x="2023" y="1110"/>
                    <a:pt x="2023" y="1071"/>
                    <a:pt x="2023" y="1051"/>
                  </a:cubicBezTo>
                  <a:cubicBezTo>
                    <a:pt x="2042" y="973"/>
                    <a:pt x="2042" y="896"/>
                    <a:pt x="2042" y="818"/>
                  </a:cubicBezTo>
                  <a:cubicBezTo>
                    <a:pt x="2062" y="798"/>
                    <a:pt x="2062" y="779"/>
                    <a:pt x="2062" y="759"/>
                  </a:cubicBezTo>
                  <a:lnTo>
                    <a:pt x="2023" y="565"/>
                  </a:lnTo>
                  <a:cubicBezTo>
                    <a:pt x="1984" y="448"/>
                    <a:pt x="1926" y="370"/>
                    <a:pt x="1867" y="293"/>
                  </a:cubicBezTo>
                  <a:cubicBezTo>
                    <a:pt x="1828" y="234"/>
                    <a:pt x="1770" y="195"/>
                    <a:pt x="1712" y="157"/>
                  </a:cubicBezTo>
                  <a:cubicBezTo>
                    <a:pt x="1634" y="98"/>
                    <a:pt x="1537" y="40"/>
                    <a:pt x="1439" y="20"/>
                  </a:cubicBezTo>
                  <a:cubicBezTo>
                    <a:pt x="1342" y="20"/>
                    <a:pt x="1225" y="1"/>
                    <a:pt x="11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34"/>
            <p:cNvSpPr/>
            <p:nvPr/>
          </p:nvSpPr>
          <p:spPr>
            <a:xfrm>
              <a:off x="-9528425" y="5003888"/>
              <a:ext cx="48175" cy="53525"/>
            </a:xfrm>
            <a:custGeom>
              <a:avLst/>
              <a:gdLst/>
              <a:ahLst/>
              <a:cxnLst/>
              <a:rect l="l" t="t" r="r" b="b"/>
              <a:pathLst>
                <a:path w="1927" h="2141" extrusionOk="0">
                  <a:moveTo>
                    <a:pt x="1051" y="1"/>
                  </a:moveTo>
                  <a:cubicBezTo>
                    <a:pt x="954" y="1"/>
                    <a:pt x="876" y="1"/>
                    <a:pt x="798" y="40"/>
                  </a:cubicBezTo>
                  <a:cubicBezTo>
                    <a:pt x="623" y="117"/>
                    <a:pt x="545" y="156"/>
                    <a:pt x="428" y="293"/>
                  </a:cubicBezTo>
                  <a:cubicBezTo>
                    <a:pt x="409" y="293"/>
                    <a:pt x="409" y="293"/>
                    <a:pt x="409" y="312"/>
                  </a:cubicBezTo>
                  <a:cubicBezTo>
                    <a:pt x="370" y="351"/>
                    <a:pt x="312" y="429"/>
                    <a:pt x="292" y="487"/>
                  </a:cubicBezTo>
                  <a:lnTo>
                    <a:pt x="273" y="487"/>
                  </a:lnTo>
                  <a:cubicBezTo>
                    <a:pt x="273" y="506"/>
                    <a:pt x="273" y="506"/>
                    <a:pt x="273" y="506"/>
                  </a:cubicBezTo>
                  <a:cubicBezTo>
                    <a:pt x="234" y="584"/>
                    <a:pt x="215" y="643"/>
                    <a:pt x="195" y="701"/>
                  </a:cubicBezTo>
                  <a:cubicBezTo>
                    <a:pt x="195" y="701"/>
                    <a:pt x="195" y="720"/>
                    <a:pt x="195" y="720"/>
                  </a:cubicBezTo>
                  <a:cubicBezTo>
                    <a:pt x="195" y="740"/>
                    <a:pt x="195" y="740"/>
                    <a:pt x="195" y="740"/>
                  </a:cubicBezTo>
                  <a:cubicBezTo>
                    <a:pt x="176" y="779"/>
                    <a:pt x="176" y="818"/>
                    <a:pt x="176" y="857"/>
                  </a:cubicBezTo>
                  <a:cubicBezTo>
                    <a:pt x="176" y="876"/>
                    <a:pt x="156" y="876"/>
                    <a:pt x="156" y="895"/>
                  </a:cubicBezTo>
                  <a:cubicBezTo>
                    <a:pt x="98" y="973"/>
                    <a:pt x="39" y="1070"/>
                    <a:pt x="20" y="1168"/>
                  </a:cubicBezTo>
                  <a:cubicBezTo>
                    <a:pt x="1" y="1265"/>
                    <a:pt x="1" y="1382"/>
                    <a:pt x="39" y="1479"/>
                  </a:cubicBezTo>
                  <a:cubicBezTo>
                    <a:pt x="39" y="1596"/>
                    <a:pt x="78" y="1693"/>
                    <a:pt x="137" y="1771"/>
                  </a:cubicBezTo>
                  <a:cubicBezTo>
                    <a:pt x="176" y="1829"/>
                    <a:pt x="234" y="1887"/>
                    <a:pt x="273" y="1926"/>
                  </a:cubicBezTo>
                  <a:cubicBezTo>
                    <a:pt x="370" y="2023"/>
                    <a:pt x="487" y="2082"/>
                    <a:pt x="623" y="2121"/>
                  </a:cubicBezTo>
                  <a:cubicBezTo>
                    <a:pt x="701" y="2121"/>
                    <a:pt x="779" y="2121"/>
                    <a:pt x="837" y="2140"/>
                  </a:cubicBezTo>
                  <a:cubicBezTo>
                    <a:pt x="992" y="2121"/>
                    <a:pt x="1129" y="2082"/>
                    <a:pt x="1245" y="2004"/>
                  </a:cubicBezTo>
                  <a:cubicBezTo>
                    <a:pt x="1265" y="1985"/>
                    <a:pt x="1284" y="1985"/>
                    <a:pt x="1323" y="1965"/>
                  </a:cubicBezTo>
                  <a:cubicBezTo>
                    <a:pt x="1323" y="1946"/>
                    <a:pt x="1343" y="1946"/>
                    <a:pt x="1343" y="1926"/>
                  </a:cubicBezTo>
                  <a:cubicBezTo>
                    <a:pt x="1401" y="1887"/>
                    <a:pt x="1479" y="1829"/>
                    <a:pt x="1537" y="1771"/>
                  </a:cubicBezTo>
                  <a:cubicBezTo>
                    <a:pt x="1557" y="1751"/>
                    <a:pt x="1576" y="1732"/>
                    <a:pt x="1595" y="1712"/>
                  </a:cubicBezTo>
                  <a:cubicBezTo>
                    <a:pt x="1634" y="1654"/>
                    <a:pt x="1673" y="1576"/>
                    <a:pt x="1712" y="1518"/>
                  </a:cubicBezTo>
                  <a:cubicBezTo>
                    <a:pt x="1732" y="1498"/>
                    <a:pt x="1732" y="1498"/>
                    <a:pt x="1751" y="1479"/>
                  </a:cubicBezTo>
                  <a:cubicBezTo>
                    <a:pt x="1751" y="1459"/>
                    <a:pt x="1770" y="1440"/>
                    <a:pt x="1790" y="1401"/>
                  </a:cubicBezTo>
                  <a:cubicBezTo>
                    <a:pt x="1829" y="1323"/>
                    <a:pt x="1848" y="1226"/>
                    <a:pt x="1887" y="1148"/>
                  </a:cubicBezTo>
                  <a:cubicBezTo>
                    <a:pt x="1887" y="1109"/>
                    <a:pt x="1887" y="1090"/>
                    <a:pt x="1887" y="1051"/>
                  </a:cubicBezTo>
                  <a:cubicBezTo>
                    <a:pt x="1907" y="954"/>
                    <a:pt x="1926" y="857"/>
                    <a:pt x="1926" y="759"/>
                  </a:cubicBezTo>
                  <a:cubicBezTo>
                    <a:pt x="1907" y="487"/>
                    <a:pt x="1732" y="215"/>
                    <a:pt x="1498" y="98"/>
                  </a:cubicBezTo>
                  <a:cubicBezTo>
                    <a:pt x="1420" y="59"/>
                    <a:pt x="1343" y="40"/>
                    <a:pt x="1284" y="20"/>
                  </a:cubicBezTo>
                  <a:lnTo>
                    <a:pt x="1265" y="20"/>
                  </a:lnTo>
                  <a:cubicBezTo>
                    <a:pt x="1226" y="1"/>
                    <a:pt x="1070" y="1"/>
                    <a:pt x="10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457;p34"/>
            <p:cNvSpPr/>
            <p:nvPr/>
          </p:nvSpPr>
          <p:spPr>
            <a:xfrm>
              <a:off x="-9535225" y="4873088"/>
              <a:ext cx="48650" cy="45075"/>
            </a:xfrm>
            <a:custGeom>
              <a:avLst/>
              <a:gdLst/>
              <a:ahLst/>
              <a:cxnLst/>
              <a:rect l="l" t="t" r="r" b="b"/>
              <a:pathLst>
                <a:path w="1946" h="1803" extrusionOk="0">
                  <a:moveTo>
                    <a:pt x="778" y="1"/>
                  </a:moveTo>
                  <a:cubicBezTo>
                    <a:pt x="720" y="20"/>
                    <a:pt x="642" y="20"/>
                    <a:pt x="564" y="40"/>
                  </a:cubicBezTo>
                  <a:lnTo>
                    <a:pt x="545" y="40"/>
                  </a:lnTo>
                  <a:cubicBezTo>
                    <a:pt x="448" y="79"/>
                    <a:pt x="350" y="137"/>
                    <a:pt x="292" y="195"/>
                  </a:cubicBezTo>
                  <a:cubicBezTo>
                    <a:pt x="195" y="273"/>
                    <a:pt x="136" y="351"/>
                    <a:pt x="98" y="429"/>
                  </a:cubicBezTo>
                  <a:cubicBezTo>
                    <a:pt x="39" y="526"/>
                    <a:pt x="0" y="623"/>
                    <a:pt x="0" y="740"/>
                  </a:cubicBezTo>
                  <a:cubicBezTo>
                    <a:pt x="0" y="837"/>
                    <a:pt x="0" y="954"/>
                    <a:pt x="39" y="1051"/>
                  </a:cubicBezTo>
                  <a:lnTo>
                    <a:pt x="136" y="1246"/>
                  </a:lnTo>
                  <a:cubicBezTo>
                    <a:pt x="214" y="1362"/>
                    <a:pt x="311" y="1440"/>
                    <a:pt x="428" y="1518"/>
                  </a:cubicBezTo>
                  <a:cubicBezTo>
                    <a:pt x="487" y="1537"/>
                    <a:pt x="525" y="1557"/>
                    <a:pt x="584" y="1557"/>
                  </a:cubicBezTo>
                  <a:cubicBezTo>
                    <a:pt x="623" y="1635"/>
                    <a:pt x="700" y="1674"/>
                    <a:pt x="778" y="1712"/>
                  </a:cubicBezTo>
                  <a:cubicBezTo>
                    <a:pt x="856" y="1771"/>
                    <a:pt x="973" y="1790"/>
                    <a:pt x="1070" y="1790"/>
                  </a:cubicBezTo>
                  <a:cubicBezTo>
                    <a:pt x="1118" y="1798"/>
                    <a:pt x="1163" y="1803"/>
                    <a:pt x="1206" y="1803"/>
                  </a:cubicBezTo>
                  <a:cubicBezTo>
                    <a:pt x="1267" y="1803"/>
                    <a:pt x="1324" y="1794"/>
                    <a:pt x="1381" y="1771"/>
                  </a:cubicBezTo>
                  <a:cubicBezTo>
                    <a:pt x="1459" y="1732"/>
                    <a:pt x="1517" y="1712"/>
                    <a:pt x="1576" y="1674"/>
                  </a:cubicBezTo>
                  <a:cubicBezTo>
                    <a:pt x="1692" y="1596"/>
                    <a:pt x="1790" y="1498"/>
                    <a:pt x="1848" y="1382"/>
                  </a:cubicBezTo>
                  <a:cubicBezTo>
                    <a:pt x="1867" y="1304"/>
                    <a:pt x="1887" y="1246"/>
                    <a:pt x="1906" y="1187"/>
                  </a:cubicBezTo>
                  <a:cubicBezTo>
                    <a:pt x="1945" y="1032"/>
                    <a:pt x="1945" y="896"/>
                    <a:pt x="1887" y="759"/>
                  </a:cubicBezTo>
                  <a:cubicBezTo>
                    <a:pt x="1887" y="759"/>
                    <a:pt x="1887" y="740"/>
                    <a:pt x="1887" y="740"/>
                  </a:cubicBezTo>
                  <a:cubicBezTo>
                    <a:pt x="1887" y="721"/>
                    <a:pt x="1887" y="721"/>
                    <a:pt x="1887" y="721"/>
                  </a:cubicBezTo>
                  <a:cubicBezTo>
                    <a:pt x="1848" y="662"/>
                    <a:pt x="1809" y="584"/>
                    <a:pt x="1790" y="526"/>
                  </a:cubicBezTo>
                  <a:cubicBezTo>
                    <a:pt x="1770" y="507"/>
                    <a:pt x="1770" y="487"/>
                    <a:pt x="1751" y="468"/>
                  </a:cubicBezTo>
                  <a:cubicBezTo>
                    <a:pt x="1712" y="409"/>
                    <a:pt x="1653" y="332"/>
                    <a:pt x="1595" y="273"/>
                  </a:cubicBezTo>
                  <a:cubicBezTo>
                    <a:pt x="1576" y="273"/>
                    <a:pt x="1576" y="273"/>
                    <a:pt x="1556" y="254"/>
                  </a:cubicBezTo>
                  <a:cubicBezTo>
                    <a:pt x="1517" y="215"/>
                    <a:pt x="1440" y="176"/>
                    <a:pt x="1381" y="137"/>
                  </a:cubicBezTo>
                  <a:cubicBezTo>
                    <a:pt x="1362" y="118"/>
                    <a:pt x="1342" y="118"/>
                    <a:pt x="1323" y="98"/>
                  </a:cubicBezTo>
                  <a:cubicBezTo>
                    <a:pt x="1264" y="79"/>
                    <a:pt x="1167" y="40"/>
                    <a:pt x="1070" y="20"/>
                  </a:cubicBezTo>
                  <a:cubicBezTo>
                    <a:pt x="992" y="1"/>
                    <a:pt x="895" y="1"/>
                    <a:pt x="8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34"/>
            <p:cNvSpPr/>
            <p:nvPr/>
          </p:nvSpPr>
          <p:spPr>
            <a:xfrm>
              <a:off x="-9665550" y="4949438"/>
              <a:ext cx="43300" cy="42525"/>
            </a:xfrm>
            <a:custGeom>
              <a:avLst/>
              <a:gdLst/>
              <a:ahLst/>
              <a:cxnLst/>
              <a:rect l="l" t="t" r="r" b="b"/>
              <a:pathLst>
                <a:path w="1732" h="1701" extrusionOk="0">
                  <a:moveTo>
                    <a:pt x="779" y="0"/>
                  </a:moveTo>
                  <a:cubicBezTo>
                    <a:pt x="662" y="0"/>
                    <a:pt x="565" y="39"/>
                    <a:pt x="468" y="78"/>
                  </a:cubicBezTo>
                  <a:cubicBezTo>
                    <a:pt x="370" y="117"/>
                    <a:pt x="293" y="175"/>
                    <a:pt x="215" y="253"/>
                  </a:cubicBezTo>
                  <a:cubicBezTo>
                    <a:pt x="176" y="312"/>
                    <a:pt x="137" y="370"/>
                    <a:pt x="98" y="428"/>
                  </a:cubicBezTo>
                  <a:cubicBezTo>
                    <a:pt x="40" y="564"/>
                    <a:pt x="1" y="701"/>
                    <a:pt x="20" y="837"/>
                  </a:cubicBezTo>
                  <a:lnTo>
                    <a:pt x="59" y="1051"/>
                  </a:lnTo>
                  <a:cubicBezTo>
                    <a:pt x="98" y="1187"/>
                    <a:pt x="176" y="1284"/>
                    <a:pt x="273" y="1381"/>
                  </a:cubicBezTo>
                  <a:cubicBezTo>
                    <a:pt x="312" y="1420"/>
                    <a:pt x="351" y="1459"/>
                    <a:pt x="390" y="1498"/>
                  </a:cubicBezTo>
                  <a:cubicBezTo>
                    <a:pt x="468" y="1576"/>
                    <a:pt x="565" y="1615"/>
                    <a:pt x="662" y="1654"/>
                  </a:cubicBezTo>
                  <a:cubicBezTo>
                    <a:pt x="733" y="1682"/>
                    <a:pt x="805" y="1700"/>
                    <a:pt x="883" y="1700"/>
                  </a:cubicBezTo>
                  <a:cubicBezTo>
                    <a:pt x="912" y="1700"/>
                    <a:pt x="942" y="1698"/>
                    <a:pt x="973" y="1693"/>
                  </a:cubicBezTo>
                  <a:cubicBezTo>
                    <a:pt x="1071" y="1693"/>
                    <a:pt x="1187" y="1673"/>
                    <a:pt x="1265" y="1615"/>
                  </a:cubicBezTo>
                  <a:cubicBezTo>
                    <a:pt x="1362" y="1576"/>
                    <a:pt x="1460" y="1517"/>
                    <a:pt x="1518" y="1440"/>
                  </a:cubicBezTo>
                  <a:cubicBezTo>
                    <a:pt x="1557" y="1381"/>
                    <a:pt x="1596" y="1323"/>
                    <a:pt x="1635" y="1265"/>
                  </a:cubicBezTo>
                  <a:cubicBezTo>
                    <a:pt x="1693" y="1148"/>
                    <a:pt x="1732" y="1012"/>
                    <a:pt x="1732" y="856"/>
                  </a:cubicBezTo>
                  <a:lnTo>
                    <a:pt x="1693" y="662"/>
                  </a:lnTo>
                  <a:cubicBezTo>
                    <a:pt x="1635" y="526"/>
                    <a:pt x="1557" y="409"/>
                    <a:pt x="1460" y="312"/>
                  </a:cubicBezTo>
                  <a:lnTo>
                    <a:pt x="1343" y="214"/>
                  </a:lnTo>
                  <a:cubicBezTo>
                    <a:pt x="1265" y="137"/>
                    <a:pt x="1187" y="78"/>
                    <a:pt x="1090" y="59"/>
                  </a:cubicBezTo>
                  <a:cubicBezTo>
                    <a:pt x="993" y="0"/>
                    <a:pt x="876" y="0"/>
                    <a:pt x="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459;p34"/>
            <p:cNvSpPr/>
            <p:nvPr/>
          </p:nvSpPr>
          <p:spPr>
            <a:xfrm>
              <a:off x="-9769100" y="4818163"/>
              <a:ext cx="52050" cy="55925"/>
            </a:xfrm>
            <a:custGeom>
              <a:avLst/>
              <a:gdLst/>
              <a:ahLst/>
              <a:cxnLst/>
              <a:rect l="l" t="t" r="r" b="b"/>
              <a:pathLst>
                <a:path w="2082" h="2237" extrusionOk="0">
                  <a:moveTo>
                    <a:pt x="1012" y="0"/>
                  </a:moveTo>
                  <a:cubicBezTo>
                    <a:pt x="934" y="0"/>
                    <a:pt x="817" y="39"/>
                    <a:pt x="739" y="39"/>
                  </a:cubicBezTo>
                  <a:cubicBezTo>
                    <a:pt x="642" y="58"/>
                    <a:pt x="545" y="117"/>
                    <a:pt x="467" y="175"/>
                  </a:cubicBezTo>
                  <a:cubicBezTo>
                    <a:pt x="331" y="253"/>
                    <a:pt x="195" y="409"/>
                    <a:pt x="117" y="545"/>
                  </a:cubicBezTo>
                  <a:cubicBezTo>
                    <a:pt x="78" y="622"/>
                    <a:pt x="39" y="700"/>
                    <a:pt x="39" y="798"/>
                  </a:cubicBezTo>
                  <a:cubicBezTo>
                    <a:pt x="0" y="1011"/>
                    <a:pt x="20" y="1050"/>
                    <a:pt x="58" y="1264"/>
                  </a:cubicBezTo>
                  <a:cubicBezTo>
                    <a:pt x="97" y="1362"/>
                    <a:pt x="136" y="1459"/>
                    <a:pt x="214" y="1537"/>
                  </a:cubicBezTo>
                  <a:cubicBezTo>
                    <a:pt x="234" y="1537"/>
                    <a:pt x="234" y="1556"/>
                    <a:pt x="253" y="1576"/>
                  </a:cubicBezTo>
                  <a:cubicBezTo>
                    <a:pt x="272" y="1692"/>
                    <a:pt x="311" y="1789"/>
                    <a:pt x="370" y="1867"/>
                  </a:cubicBezTo>
                  <a:lnTo>
                    <a:pt x="506" y="2023"/>
                  </a:lnTo>
                  <a:cubicBezTo>
                    <a:pt x="603" y="2120"/>
                    <a:pt x="720" y="2178"/>
                    <a:pt x="856" y="2217"/>
                  </a:cubicBezTo>
                  <a:cubicBezTo>
                    <a:pt x="934" y="2217"/>
                    <a:pt x="1012" y="2237"/>
                    <a:pt x="1070" y="2237"/>
                  </a:cubicBezTo>
                  <a:cubicBezTo>
                    <a:pt x="1225" y="2217"/>
                    <a:pt x="1342" y="2178"/>
                    <a:pt x="1478" y="2101"/>
                  </a:cubicBezTo>
                  <a:cubicBezTo>
                    <a:pt x="1498" y="2101"/>
                    <a:pt x="1517" y="2081"/>
                    <a:pt x="1537" y="2062"/>
                  </a:cubicBezTo>
                  <a:cubicBezTo>
                    <a:pt x="1614" y="2003"/>
                    <a:pt x="1692" y="1945"/>
                    <a:pt x="1751" y="1867"/>
                  </a:cubicBezTo>
                  <a:cubicBezTo>
                    <a:pt x="1809" y="1809"/>
                    <a:pt x="1867" y="1712"/>
                    <a:pt x="1926" y="1653"/>
                  </a:cubicBezTo>
                  <a:cubicBezTo>
                    <a:pt x="1926" y="1614"/>
                    <a:pt x="1945" y="1595"/>
                    <a:pt x="1965" y="1576"/>
                  </a:cubicBezTo>
                  <a:cubicBezTo>
                    <a:pt x="2003" y="1498"/>
                    <a:pt x="2023" y="1400"/>
                    <a:pt x="2062" y="1323"/>
                  </a:cubicBezTo>
                  <a:cubicBezTo>
                    <a:pt x="2081" y="1225"/>
                    <a:pt x="2081" y="1109"/>
                    <a:pt x="2081" y="1031"/>
                  </a:cubicBezTo>
                  <a:cubicBezTo>
                    <a:pt x="2081" y="992"/>
                    <a:pt x="2081" y="973"/>
                    <a:pt x="2081" y="953"/>
                  </a:cubicBezTo>
                  <a:cubicBezTo>
                    <a:pt x="2062" y="875"/>
                    <a:pt x="2062" y="798"/>
                    <a:pt x="2042" y="739"/>
                  </a:cubicBezTo>
                  <a:cubicBezTo>
                    <a:pt x="2042" y="720"/>
                    <a:pt x="2042" y="720"/>
                    <a:pt x="2042" y="720"/>
                  </a:cubicBezTo>
                  <a:cubicBezTo>
                    <a:pt x="2023" y="700"/>
                    <a:pt x="2023" y="681"/>
                    <a:pt x="2023" y="681"/>
                  </a:cubicBezTo>
                  <a:cubicBezTo>
                    <a:pt x="1984" y="603"/>
                    <a:pt x="1945" y="506"/>
                    <a:pt x="1906" y="428"/>
                  </a:cubicBezTo>
                  <a:cubicBezTo>
                    <a:pt x="1770" y="272"/>
                    <a:pt x="1751" y="253"/>
                    <a:pt x="1556" y="136"/>
                  </a:cubicBezTo>
                  <a:cubicBezTo>
                    <a:pt x="1556" y="117"/>
                    <a:pt x="1537" y="117"/>
                    <a:pt x="1517" y="117"/>
                  </a:cubicBezTo>
                  <a:cubicBezTo>
                    <a:pt x="1439" y="78"/>
                    <a:pt x="1362" y="39"/>
                    <a:pt x="1284" y="20"/>
                  </a:cubicBezTo>
                  <a:cubicBezTo>
                    <a:pt x="1187" y="0"/>
                    <a:pt x="1089" y="0"/>
                    <a:pt x="10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34"/>
            <p:cNvSpPr/>
            <p:nvPr/>
          </p:nvSpPr>
          <p:spPr>
            <a:xfrm>
              <a:off x="-9916225" y="4901388"/>
              <a:ext cx="41150" cy="40200"/>
            </a:xfrm>
            <a:custGeom>
              <a:avLst/>
              <a:gdLst/>
              <a:ahLst/>
              <a:cxnLst/>
              <a:rect l="l" t="t" r="r" b="b"/>
              <a:pathLst>
                <a:path w="1646" h="1608" extrusionOk="0">
                  <a:moveTo>
                    <a:pt x="830" y="1"/>
                  </a:moveTo>
                  <a:cubicBezTo>
                    <a:pt x="415" y="1"/>
                    <a:pt x="1" y="279"/>
                    <a:pt x="31" y="814"/>
                  </a:cubicBezTo>
                  <a:lnTo>
                    <a:pt x="31" y="872"/>
                  </a:lnTo>
                  <a:cubicBezTo>
                    <a:pt x="59" y="1368"/>
                    <a:pt x="438" y="1607"/>
                    <a:pt x="820" y="1607"/>
                  </a:cubicBezTo>
                  <a:cubicBezTo>
                    <a:pt x="1232" y="1607"/>
                    <a:pt x="1646" y="1329"/>
                    <a:pt x="1626" y="794"/>
                  </a:cubicBezTo>
                  <a:lnTo>
                    <a:pt x="1626" y="736"/>
                  </a:lnTo>
                  <a:cubicBezTo>
                    <a:pt x="1598" y="240"/>
                    <a:pt x="1214" y="1"/>
                    <a:pt x="8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34"/>
            <p:cNvSpPr/>
            <p:nvPr/>
          </p:nvSpPr>
          <p:spPr>
            <a:xfrm>
              <a:off x="-9637825" y="4764188"/>
              <a:ext cx="50600" cy="45250"/>
            </a:xfrm>
            <a:custGeom>
              <a:avLst/>
              <a:gdLst/>
              <a:ahLst/>
              <a:cxnLst/>
              <a:rect l="l" t="t" r="r" b="b"/>
              <a:pathLst>
                <a:path w="2024" h="1810" extrusionOk="0">
                  <a:moveTo>
                    <a:pt x="798" y="0"/>
                  </a:moveTo>
                  <a:cubicBezTo>
                    <a:pt x="759" y="20"/>
                    <a:pt x="720" y="20"/>
                    <a:pt x="681" y="20"/>
                  </a:cubicBezTo>
                  <a:cubicBezTo>
                    <a:pt x="642" y="39"/>
                    <a:pt x="603" y="39"/>
                    <a:pt x="565" y="59"/>
                  </a:cubicBezTo>
                  <a:cubicBezTo>
                    <a:pt x="428" y="97"/>
                    <a:pt x="312" y="175"/>
                    <a:pt x="214" y="273"/>
                  </a:cubicBezTo>
                  <a:cubicBezTo>
                    <a:pt x="137" y="370"/>
                    <a:pt x="59" y="506"/>
                    <a:pt x="39" y="642"/>
                  </a:cubicBezTo>
                  <a:cubicBezTo>
                    <a:pt x="0" y="778"/>
                    <a:pt x="20" y="914"/>
                    <a:pt x="59" y="1050"/>
                  </a:cubicBezTo>
                  <a:cubicBezTo>
                    <a:pt x="98" y="1187"/>
                    <a:pt x="176" y="1303"/>
                    <a:pt x="273" y="1401"/>
                  </a:cubicBezTo>
                  <a:cubicBezTo>
                    <a:pt x="351" y="1459"/>
                    <a:pt x="409" y="1537"/>
                    <a:pt x="487" y="1595"/>
                  </a:cubicBezTo>
                  <a:cubicBezTo>
                    <a:pt x="565" y="1673"/>
                    <a:pt x="642" y="1731"/>
                    <a:pt x="740" y="1751"/>
                  </a:cubicBezTo>
                  <a:cubicBezTo>
                    <a:pt x="837" y="1790"/>
                    <a:pt x="953" y="1809"/>
                    <a:pt x="1051" y="1809"/>
                  </a:cubicBezTo>
                  <a:cubicBezTo>
                    <a:pt x="1090" y="1809"/>
                    <a:pt x="1129" y="1790"/>
                    <a:pt x="1148" y="1790"/>
                  </a:cubicBezTo>
                  <a:cubicBezTo>
                    <a:pt x="1182" y="1795"/>
                    <a:pt x="1215" y="1798"/>
                    <a:pt x="1246" y="1798"/>
                  </a:cubicBezTo>
                  <a:cubicBezTo>
                    <a:pt x="1323" y="1798"/>
                    <a:pt x="1396" y="1784"/>
                    <a:pt x="1479" y="1770"/>
                  </a:cubicBezTo>
                  <a:cubicBezTo>
                    <a:pt x="1537" y="1731"/>
                    <a:pt x="1595" y="1692"/>
                    <a:pt x="1654" y="1673"/>
                  </a:cubicBezTo>
                  <a:cubicBezTo>
                    <a:pt x="1770" y="1595"/>
                    <a:pt x="1868" y="1498"/>
                    <a:pt x="1926" y="1362"/>
                  </a:cubicBezTo>
                  <a:cubicBezTo>
                    <a:pt x="1945" y="1303"/>
                    <a:pt x="1984" y="1245"/>
                    <a:pt x="2004" y="1187"/>
                  </a:cubicBezTo>
                  <a:cubicBezTo>
                    <a:pt x="2023" y="1031"/>
                    <a:pt x="2023" y="895"/>
                    <a:pt x="1984" y="759"/>
                  </a:cubicBezTo>
                  <a:cubicBezTo>
                    <a:pt x="1945" y="681"/>
                    <a:pt x="1907" y="584"/>
                    <a:pt x="1868" y="506"/>
                  </a:cubicBezTo>
                  <a:cubicBezTo>
                    <a:pt x="1848" y="506"/>
                    <a:pt x="1848" y="506"/>
                    <a:pt x="1829" y="486"/>
                  </a:cubicBezTo>
                  <a:cubicBezTo>
                    <a:pt x="1790" y="428"/>
                    <a:pt x="1751" y="370"/>
                    <a:pt x="1693" y="311"/>
                  </a:cubicBezTo>
                  <a:cubicBezTo>
                    <a:pt x="1673" y="292"/>
                    <a:pt x="1654" y="292"/>
                    <a:pt x="1634" y="273"/>
                  </a:cubicBezTo>
                  <a:cubicBezTo>
                    <a:pt x="1576" y="234"/>
                    <a:pt x="1498" y="156"/>
                    <a:pt x="1420" y="136"/>
                  </a:cubicBezTo>
                  <a:cubicBezTo>
                    <a:pt x="1342" y="97"/>
                    <a:pt x="1245" y="59"/>
                    <a:pt x="1167" y="39"/>
                  </a:cubicBezTo>
                  <a:cubicBezTo>
                    <a:pt x="1148" y="39"/>
                    <a:pt x="1129" y="20"/>
                    <a:pt x="1109" y="20"/>
                  </a:cubicBezTo>
                  <a:cubicBezTo>
                    <a:pt x="1012" y="20"/>
                    <a:pt x="934"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462;p34"/>
            <p:cNvSpPr/>
            <p:nvPr/>
          </p:nvSpPr>
          <p:spPr>
            <a:xfrm>
              <a:off x="-9401775" y="5048238"/>
              <a:ext cx="41150" cy="38725"/>
            </a:xfrm>
            <a:custGeom>
              <a:avLst/>
              <a:gdLst/>
              <a:ahLst/>
              <a:cxnLst/>
              <a:rect l="l" t="t" r="r" b="b"/>
              <a:pathLst>
                <a:path w="1646" h="1549" extrusionOk="0">
                  <a:moveTo>
                    <a:pt x="829" y="0"/>
                  </a:moveTo>
                  <a:cubicBezTo>
                    <a:pt x="415" y="0"/>
                    <a:pt x="0" y="279"/>
                    <a:pt x="30" y="814"/>
                  </a:cubicBezTo>
                  <a:cubicBezTo>
                    <a:pt x="49" y="1310"/>
                    <a:pt x="428" y="1549"/>
                    <a:pt x="812" y="1549"/>
                  </a:cubicBezTo>
                  <a:cubicBezTo>
                    <a:pt x="1226" y="1549"/>
                    <a:pt x="1645" y="1271"/>
                    <a:pt x="1625" y="736"/>
                  </a:cubicBezTo>
                  <a:cubicBezTo>
                    <a:pt x="1597" y="240"/>
                    <a:pt x="1213" y="0"/>
                    <a:pt x="8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463;p34"/>
            <p:cNvSpPr/>
            <p:nvPr/>
          </p:nvSpPr>
          <p:spPr>
            <a:xfrm>
              <a:off x="-9392275" y="4805013"/>
              <a:ext cx="49625" cy="53175"/>
            </a:xfrm>
            <a:custGeom>
              <a:avLst/>
              <a:gdLst/>
              <a:ahLst/>
              <a:cxnLst/>
              <a:rect l="l" t="t" r="r" b="b"/>
              <a:pathLst>
                <a:path w="1985" h="2127" extrusionOk="0">
                  <a:moveTo>
                    <a:pt x="1148" y="1"/>
                  </a:moveTo>
                  <a:cubicBezTo>
                    <a:pt x="1051" y="20"/>
                    <a:pt x="953" y="20"/>
                    <a:pt x="856" y="59"/>
                  </a:cubicBezTo>
                  <a:cubicBezTo>
                    <a:pt x="759" y="98"/>
                    <a:pt x="681" y="137"/>
                    <a:pt x="603" y="176"/>
                  </a:cubicBezTo>
                  <a:cubicBezTo>
                    <a:pt x="584" y="195"/>
                    <a:pt x="545" y="215"/>
                    <a:pt x="526" y="234"/>
                  </a:cubicBezTo>
                  <a:cubicBezTo>
                    <a:pt x="467" y="273"/>
                    <a:pt x="389" y="351"/>
                    <a:pt x="331" y="409"/>
                  </a:cubicBezTo>
                  <a:cubicBezTo>
                    <a:pt x="273" y="487"/>
                    <a:pt x="214" y="565"/>
                    <a:pt x="156" y="643"/>
                  </a:cubicBezTo>
                  <a:cubicBezTo>
                    <a:pt x="156" y="662"/>
                    <a:pt x="137" y="682"/>
                    <a:pt x="117" y="721"/>
                  </a:cubicBezTo>
                  <a:cubicBezTo>
                    <a:pt x="98" y="798"/>
                    <a:pt x="59" y="857"/>
                    <a:pt x="39" y="935"/>
                  </a:cubicBezTo>
                  <a:cubicBezTo>
                    <a:pt x="39" y="954"/>
                    <a:pt x="39" y="973"/>
                    <a:pt x="39" y="973"/>
                  </a:cubicBezTo>
                  <a:cubicBezTo>
                    <a:pt x="20" y="1071"/>
                    <a:pt x="0" y="1168"/>
                    <a:pt x="0" y="1265"/>
                  </a:cubicBezTo>
                  <a:cubicBezTo>
                    <a:pt x="0" y="1382"/>
                    <a:pt x="39" y="1479"/>
                    <a:pt x="98" y="1576"/>
                  </a:cubicBezTo>
                  <a:cubicBezTo>
                    <a:pt x="117" y="1635"/>
                    <a:pt x="156" y="1693"/>
                    <a:pt x="195" y="1732"/>
                  </a:cubicBezTo>
                  <a:cubicBezTo>
                    <a:pt x="214" y="1810"/>
                    <a:pt x="273" y="1868"/>
                    <a:pt x="331" y="1926"/>
                  </a:cubicBezTo>
                  <a:cubicBezTo>
                    <a:pt x="389" y="1965"/>
                    <a:pt x="448" y="2004"/>
                    <a:pt x="506" y="2043"/>
                  </a:cubicBezTo>
                  <a:cubicBezTo>
                    <a:pt x="602" y="2091"/>
                    <a:pt x="711" y="2126"/>
                    <a:pt x="834" y="2126"/>
                  </a:cubicBezTo>
                  <a:cubicBezTo>
                    <a:pt x="860" y="2126"/>
                    <a:pt x="887" y="2124"/>
                    <a:pt x="915" y="2121"/>
                  </a:cubicBezTo>
                  <a:cubicBezTo>
                    <a:pt x="973" y="2121"/>
                    <a:pt x="1051" y="2102"/>
                    <a:pt x="1109" y="2082"/>
                  </a:cubicBezTo>
                  <a:cubicBezTo>
                    <a:pt x="1245" y="2043"/>
                    <a:pt x="1362" y="1965"/>
                    <a:pt x="1459" y="1868"/>
                  </a:cubicBezTo>
                  <a:cubicBezTo>
                    <a:pt x="1498" y="1829"/>
                    <a:pt x="1537" y="1790"/>
                    <a:pt x="1576" y="1751"/>
                  </a:cubicBezTo>
                  <a:cubicBezTo>
                    <a:pt x="1634" y="1654"/>
                    <a:pt x="1712" y="1557"/>
                    <a:pt x="1770" y="1460"/>
                  </a:cubicBezTo>
                  <a:cubicBezTo>
                    <a:pt x="1790" y="1421"/>
                    <a:pt x="1829" y="1362"/>
                    <a:pt x="1848" y="1324"/>
                  </a:cubicBezTo>
                  <a:cubicBezTo>
                    <a:pt x="1887" y="1207"/>
                    <a:pt x="1926" y="1090"/>
                    <a:pt x="1965" y="973"/>
                  </a:cubicBezTo>
                  <a:cubicBezTo>
                    <a:pt x="1984" y="837"/>
                    <a:pt x="1984" y="682"/>
                    <a:pt x="1926" y="546"/>
                  </a:cubicBezTo>
                  <a:cubicBezTo>
                    <a:pt x="1906" y="448"/>
                    <a:pt x="1848" y="351"/>
                    <a:pt x="1770" y="293"/>
                  </a:cubicBezTo>
                  <a:cubicBezTo>
                    <a:pt x="1712" y="195"/>
                    <a:pt x="1634" y="137"/>
                    <a:pt x="1537" y="98"/>
                  </a:cubicBezTo>
                  <a:cubicBezTo>
                    <a:pt x="1420" y="20"/>
                    <a:pt x="1284" y="1"/>
                    <a:pt x="11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464;p34"/>
            <p:cNvSpPr/>
            <p:nvPr/>
          </p:nvSpPr>
          <p:spPr>
            <a:xfrm>
              <a:off x="-9382550" y="4918613"/>
              <a:ext cx="40375" cy="42700"/>
            </a:xfrm>
            <a:custGeom>
              <a:avLst/>
              <a:gdLst/>
              <a:ahLst/>
              <a:cxnLst/>
              <a:rect l="l" t="t" r="r" b="b"/>
              <a:pathLst>
                <a:path w="1615" h="1708" extrusionOk="0">
                  <a:moveTo>
                    <a:pt x="849" y="0"/>
                  </a:moveTo>
                  <a:cubicBezTo>
                    <a:pt x="820" y="0"/>
                    <a:pt x="790" y="3"/>
                    <a:pt x="759" y="8"/>
                  </a:cubicBezTo>
                  <a:lnTo>
                    <a:pt x="545" y="47"/>
                  </a:lnTo>
                  <a:cubicBezTo>
                    <a:pt x="409" y="86"/>
                    <a:pt x="292" y="164"/>
                    <a:pt x="214" y="261"/>
                  </a:cubicBezTo>
                  <a:cubicBezTo>
                    <a:pt x="175" y="319"/>
                    <a:pt x="137" y="378"/>
                    <a:pt x="98" y="436"/>
                  </a:cubicBezTo>
                  <a:cubicBezTo>
                    <a:pt x="20" y="553"/>
                    <a:pt x="0" y="689"/>
                    <a:pt x="0" y="844"/>
                  </a:cubicBezTo>
                  <a:lnTo>
                    <a:pt x="0" y="942"/>
                  </a:lnTo>
                  <a:cubicBezTo>
                    <a:pt x="0" y="1058"/>
                    <a:pt x="39" y="1156"/>
                    <a:pt x="98" y="1253"/>
                  </a:cubicBezTo>
                  <a:cubicBezTo>
                    <a:pt x="137" y="1350"/>
                    <a:pt x="195" y="1428"/>
                    <a:pt x="273" y="1506"/>
                  </a:cubicBezTo>
                  <a:cubicBezTo>
                    <a:pt x="350" y="1564"/>
                    <a:pt x="428" y="1622"/>
                    <a:pt x="526" y="1642"/>
                  </a:cubicBezTo>
                  <a:cubicBezTo>
                    <a:pt x="598" y="1686"/>
                    <a:pt x="682" y="1708"/>
                    <a:pt x="761" y="1708"/>
                  </a:cubicBezTo>
                  <a:cubicBezTo>
                    <a:pt x="787" y="1708"/>
                    <a:pt x="812" y="1705"/>
                    <a:pt x="837" y="1700"/>
                  </a:cubicBezTo>
                  <a:cubicBezTo>
                    <a:pt x="915" y="1681"/>
                    <a:pt x="992" y="1681"/>
                    <a:pt x="1051" y="1661"/>
                  </a:cubicBezTo>
                  <a:cubicBezTo>
                    <a:pt x="1187" y="1622"/>
                    <a:pt x="1303" y="1545"/>
                    <a:pt x="1401" y="1447"/>
                  </a:cubicBezTo>
                  <a:cubicBezTo>
                    <a:pt x="1440" y="1389"/>
                    <a:pt x="1479" y="1331"/>
                    <a:pt x="1517" y="1272"/>
                  </a:cubicBezTo>
                  <a:cubicBezTo>
                    <a:pt x="1576" y="1136"/>
                    <a:pt x="1615" y="1019"/>
                    <a:pt x="1595" y="864"/>
                  </a:cubicBezTo>
                  <a:lnTo>
                    <a:pt x="1595" y="747"/>
                  </a:lnTo>
                  <a:cubicBezTo>
                    <a:pt x="1595" y="650"/>
                    <a:pt x="1556" y="553"/>
                    <a:pt x="1517" y="455"/>
                  </a:cubicBezTo>
                  <a:cubicBezTo>
                    <a:pt x="1479" y="358"/>
                    <a:pt x="1420" y="280"/>
                    <a:pt x="1323" y="203"/>
                  </a:cubicBezTo>
                  <a:cubicBezTo>
                    <a:pt x="1265" y="125"/>
                    <a:pt x="1167" y="86"/>
                    <a:pt x="1070" y="47"/>
                  </a:cubicBezTo>
                  <a:cubicBezTo>
                    <a:pt x="999" y="19"/>
                    <a:pt x="928"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465;p34"/>
            <p:cNvSpPr/>
            <p:nvPr/>
          </p:nvSpPr>
          <p:spPr>
            <a:xfrm>
              <a:off x="-9505075" y="4692213"/>
              <a:ext cx="58850" cy="63425"/>
            </a:xfrm>
            <a:custGeom>
              <a:avLst/>
              <a:gdLst/>
              <a:ahLst/>
              <a:cxnLst/>
              <a:rect l="l" t="t" r="r" b="b"/>
              <a:pathLst>
                <a:path w="2354" h="2537" extrusionOk="0">
                  <a:moveTo>
                    <a:pt x="1264" y="1"/>
                  </a:moveTo>
                  <a:cubicBezTo>
                    <a:pt x="1187" y="20"/>
                    <a:pt x="1089" y="40"/>
                    <a:pt x="1012" y="59"/>
                  </a:cubicBezTo>
                  <a:cubicBezTo>
                    <a:pt x="798" y="117"/>
                    <a:pt x="623" y="254"/>
                    <a:pt x="467" y="429"/>
                  </a:cubicBezTo>
                  <a:cubicBezTo>
                    <a:pt x="370" y="545"/>
                    <a:pt x="272" y="662"/>
                    <a:pt x="214" y="798"/>
                  </a:cubicBezTo>
                  <a:cubicBezTo>
                    <a:pt x="156" y="895"/>
                    <a:pt x="117" y="1012"/>
                    <a:pt x="97" y="1109"/>
                  </a:cubicBezTo>
                  <a:cubicBezTo>
                    <a:pt x="78" y="1168"/>
                    <a:pt x="58" y="1226"/>
                    <a:pt x="58" y="1265"/>
                  </a:cubicBezTo>
                  <a:cubicBezTo>
                    <a:pt x="20" y="1440"/>
                    <a:pt x="0" y="1615"/>
                    <a:pt x="39" y="1771"/>
                  </a:cubicBezTo>
                  <a:cubicBezTo>
                    <a:pt x="39" y="1887"/>
                    <a:pt x="58" y="1985"/>
                    <a:pt x="117" y="2082"/>
                  </a:cubicBezTo>
                  <a:cubicBezTo>
                    <a:pt x="156" y="2179"/>
                    <a:pt x="214" y="2257"/>
                    <a:pt x="292" y="2335"/>
                  </a:cubicBezTo>
                  <a:cubicBezTo>
                    <a:pt x="370" y="2393"/>
                    <a:pt x="447" y="2451"/>
                    <a:pt x="564" y="2471"/>
                  </a:cubicBezTo>
                  <a:cubicBezTo>
                    <a:pt x="637" y="2515"/>
                    <a:pt x="710" y="2536"/>
                    <a:pt x="783" y="2536"/>
                  </a:cubicBezTo>
                  <a:cubicBezTo>
                    <a:pt x="807" y="2536"/>
                    <a:pt x="832" y="2534"/>
                    <a:pt x="856" y="2529"/>
                  </a:cubicBezTo>
                  <a:cubicBezTo>
                    <a:pt x="1070" y="2510"/>
                    <a:pt x="1264" y="2432"/>
                    <a:pt x="1401" y="2296"/>
                  </a:cubicBezTo>
                  <a:cubicBezTo>
                    <a:pt x="1498" y="2237"/>
                    <a:pt x="1614" y="2199"/>
                    <a:pt x="1712" y="2121"/>
                  </a:cubicBezTo>
                  <a:cubicBezTo>
                    <a:pt x="1751" y="2101"/>
                    <a:pt x="1789" y="2082"/>
                    <a:pt x="1828" y="2062"/>
                  </a:cubicBezTo>
                  <a:cubicBezTo>
                    <a:pt x="1906" y="2004"/>
                    <a:pt x="1984" y="1926"/>
                    <a:pt x="2062" y="1848"/>
                  </a:cubicBezTo>
                  <a:cubicBezTo>
                    <a:pt x="2178" y="1693"/>
                    <a:pt x="2295" y="1498"/>
                    <a:pt x="2315" y="1304"/>
                  </a:cubicBezTo>
                  <a:cubicBezTo>
                    <a:pt x="2334" y="1207"/>
                    <a:pt x="2354" y="1109"/>
                    <a:pt x="2334" y="1012"/>
                  </a:cubicBezTo>
                  <a:cubicBezTo>
                    <a:pt x="2315" y="915"/>
                    <a:pt x="2315" y="837"/>
                    <a:pt x="2295" y="759"/>
                  </a:cubicBezTo>
                  <a:cubicBezTo>
                    <a:pt x="2276" y="740"/>
                    <a:pt x="2276" y="720"/>
                    <a:pt x="2276" y="701"/>
                  </a:cubicBezTo>
                  <a:cubicBezTo>
                    <a:pt x="2237" y="643"/>
                    <a:pt x="2198" y="565"/>
                    <a:pt x="2159" y="487"/>
                  </a:cubicBezTo>
                  <a:cubicBezTo>
                    <a:pt x="2159" y="468"/>
                    <a:pt x="2140" y="468"/>
                    <a:pt x="2140" y="448"/>
                  </a:cubicBezTo>
                  <a:cubicBezTo>
                    <a:pt x="2023" y="292"/>
                    <a:pt x="1945" y="234"/>
                    <a:pt x="1789" y="137"/>
                  </a:cubicBezTo>
                  <a:cubicBezTo>
                    <a:pt x="1770" y="117"/>
                    <a:pt x="1751" y="117"/>
                    <a:pt x="1731" y="117"/>
                  </a:cubicBezTo>
                  <a:cubicBezTo>
                    <a:pt x="1673" y="79"/>
                    <a:pt x="1595" y="40"/>
                    <a:pt x="1517" y="40"/>
                  </a:cubicBezTo>
                  <a:cubicBezTo>
                    <a:pt x="1478" y="20"/>
                    <a:pt x="1420" y="20"/>
                    <a:pt x="1401" y="20"/>
                  </a:cubicBezTo>
                  <a:cubicBezTo>
                    <a:pt x="1362" y="20"/>
                    <a:pt x="1303" y="1"/>
                    <a:pt x="1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34"/>
            <p:cNvSpPr/>
            <p:nvPr/>
          </p:nvSpPr>
          <p:spPr>
            <a:xfrm>
              <a:off x="-9901850" y="4732313"/>
              <a:ext cx="56425" cy="56700"/>
            </a:xfrm>
            <a:custGeom>
              <a:avLst/>
              <a:gdLst/>
              <a:ahLst/>
              <a:cxnLst/>
              <a:rect l="l" t="t" r="r" b="b"/>
              <a:pathLst>
                <a:path w="2257" h="2268" extrusionOk="0">
                  <a:moveTo>
                    <a:pt x="1407" y="0"/>
                  </a:moveTo>
                  <a:cubicBezTo>
                    <a:pt x="1258" y="0"/>
                    <a:pt x="1116" y="18"/>
                    <a:pt x="973" y="69"/>
                  </a:cubicBezTo>
                  <a:cubicBezTo>
                    <a:pt x="856" y="89"/>
                    <a:pt x="759" y="147"/>
                    <a:pt x="662" y="206"/>
                  </a:cubicBezTo>
                  <a:cubicBezTo>
                    <a:pt x="584" y="264"/>
                    <a:pt x="487" y="342"/>
                    <a:pt x="409" y="400"/>
                  </a:cubicBezTo>
                  <a:cubicBezTo>
                    <a:pt x="389" y="439"/>
                    <a:pt x="351" y="458"/>
                    <a:pt x="331" y="497"/>
                  </a:cubicBezTo>
                  <a:cubicBezTo>
                    <a:pt x="273" y="575"/>
                    <a:pt x="195" y="672"/>
                    <a:pt x="156" y="770"/>
                  </a:cubicBezTo>
                  <a:cubicBezTo>
                    <a:pt x="59" y="983"/>
                    <a:pt x="0" y="1178"/>
                    <a:pt x="20" y="1411"/>
                  </a:cubicBezTo>
                  <a:cubicBezTo>
                    <a:pt x="20" y="1528"/>
                    <a:pt x="59" y="1625"/>
                    <a:pt x="98" y="1723"/>
                  </a:cubicBezTo>
                  <a:cubicBezTo>
                    <a:pt x="137" y="1820"/>
                    <a:pt x="195" y="1898"/>
                    <a:pt x="292" y="1956"/>
                  </a:cubicBezTo>
                  <a:cubicBezTo>
                    <a:pt x="351" y="2034"/>
                    <a:pt x="448" y="2092"/>
                    <a:pt x="545" y="2112"/>
                  </a:cubicBezTo>
                  <a:cubicBezTo>
                    <a:pt x="584" y="2131"/>
                    <a:pt x="603" y="2131"/>
                    <a:pt x="642" y="2150"/>
                  </a:cubicBezTo>
                  <a:cubicBezTo>
                    <a:pt x="720" y="2189"/>
                    <a:pt x="798" y="2228"/>
                    <a:pt x="895" y="2248"/>
                  </a:cubicBezTo>
                  <a:cubicBezTo>
                    <a:pt x="953" y="2267"/>
                    <a:pt x="1031" y="2267"/>
                    <a:pt x="1109" y="2267"/>
                  </a:cubicBezTo>
                  <a:cubicBezTo>
                    <a:pt x="1245" y="2267"/>
                    <a:pt x="1381" y="2228"/>
                    <a:pt x="1498" y="2150"/>
                  </a:cubicBezTo>
                  <a:cubicBezTo>
                    <a:pt x="1615" y="2092"/>
                    <a:pt x="1731" y="1995"/>
                    <a:pt x="1829" y="1898"/>
                  </a:cubicBezTo>
                  <a:cubicBezTo>
                    <a:pt x="1848" y="1878"/>
                    <a:pt x="1868" y="1839"/>
                    <a:pt x="1887" y="1820"/>
                  </a:cubicBezTo>
                  <a:cubicBezTo>
                    <a:pt x="1965" y="1742"/>
                    <a:pt x="2023" y="1645"/>
                    <a:pt x="2062" y="1567"/>
                  </a:cubicBezTo>
                  <a:cubicBezTo>
                    <a:pt x="2082" y="1528"/>
                    <a:pt x="2101" y="1509"/>
                    <a:pt x="2120" y="1470"/>
                  </a:cubicBezTo>
                  <a:cubicBezTo>
                    <a:pt x="2140" y="1372"/>
                    <a:pt x="2179" y="1275"/>
                    <a:pt x="2218" y="1178"/>
                  </a:cubicBezTo>
                  <a:cubicBezTo>
                    <a:pt x="2218" y="1139"/>
                    <a:pt x="2218" y="1120"/>
                    <a:pt x="2237" y="1081"/>
                  </a:cubicBezTo>
                  <a:cubicBezTo>
                    <a:pt x="2237" y="983"/>
                    <a:pt x="2257" y="867"/>
                    <a:pt x="2257" y="750"/>
                  </a:cubicBezTo>
                  <a:lnTo>
                    <a:pt x="2218" y="556"/>
                  </a:lnTo>
                  <a:cubicBezTo>
                    <a:pt x="2179" y="439"/>
                    <a:pt x="2120" y="361"/>
                    <a:pt x="2043" y="283"/>
                  </a:cubicBezTo>
                  <a:cubicBezTo>
                    <a:pt x="2023" y="225"/>
                    <a:pt x="1965" y="186"/>
                    <a:pt x="1907" y="147"/>
                  </a:cubicBezTo>
                  <a:cubicBezTo>
                    <a:pt x="1829" y="89"/>
                    <a:pt x="1731" y="30"/>
                    <a:pt x="1634" y="11"/>
                  </a:cubicBezTo>
                  <a:cubicBezTo>
                    <a:pt x="1556" y="5"/>
                    <a:pt x="1481" y="0"/>
                    <a:pt x="1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34"/>
            <p:cNvSpPr/>
            <p:nvPr/>
          </p:nvSpPr>
          <p:spPr>
            <a:xfrm>
              <a:off x="-10158575" y="4835488"/>
              <a:ext cx="79750" cy="65525"/>
            </a:xfrm>
            <a:custGeom>
              <a:avLst/>
              <a:gdLst/>
              <a:ahLst/>
              <a:cxnLst/>
              <a:rect l="l" t="t" r="r" b="b"/>
              <a:pathLst>
                <a:path w="3190" h="2621" extrusionOk="0">
                  <a:moveTo>
                    <a:pt x="2422" y="1"/>
                  </a:moveTo>
                  <a:cubicBezTo>
                    <a:pt x="2393" y="1"/>
                    <a:pt x="2364" y="3"/>
                    <a:pt x="2334" y="7"/>
                  </a:cubicBezTo>
                  <a:cubicBezTo>
                    <a:pt x="1887" y="46"/>
                    <a:pt x="1459" y="182"/>
                    <a:pt x="1050" y="435"/>
                  </a:cubicBezTo>
                  <a:cubicBezTo>
                    <a:pt x="875" y="552"/>
                    <a:pt x="700" y="688"/>
                    <a:pt x="525" y="844"/>
                  </a:cubicBezTo>
                  <a:cubicBezTo>
                    <a:pt x="370" y="999"/>
                    <a:pt x="234" y="1194"/>
                    <a:pt x="97" y="1369"/>
                  </a:cubicBezTo>
                  <a:cubicBezTo>
                    <a:pt x="0" y="1524"/>
                    <a:pt x="0" y="1816"/>
                    <a:pt x="59" y="1991"/>
                  </a:cubicBezTo>
                  <a:cubicBezTo>
                    <a:pt x="117" y="2166"/>
                    <a:pt x="272" y="2361"/>
                    <a:pt x="448" y="2458"/>
                  </a:cubicBezTo>
                  <a:cubicBezTo>
                    <a:pt x="556" y="2506"/>
                    <a:pt x="686" y="2539"/>
                    <a:pt x="816" y="2539"/>
                  </a:cubicBezTo>
                  <a:cubicBezTo>
                    <a:pt x="896" y="2539"/>
                    <a:pt x="976" y="2527"/>
                    <a:pt x="1050" y="2497"/>
                  </a:cubicBezTo>
                  <a:lnTo>
                    <a:pt x="1089" y="2497"/>
                  </a:lnTo>
                  <a:cubicBezTo>
                    <a:pt x="1224" y="2577"/>
                    <a:pt x="1376" y="2621"/>
                    <a:pt x="1541" y="2621"/>
                  </a:cubicBezTo>
                  <a:cubicBezTo>
                    <a:pt x="1615" y="2621"/>
                    <a:pt x="1692" y="2612"/>
                    <a:pt x="1770" y="2594"/>
                  </a:cubicBezTo>
                  <a:cubicBezTo>
                    <a:pt x="2120" y="2477"/>
                    <a:pt x="2470" y="2263"/>
                    <a:pt x="2704" y="1972"/>
                  </a:cubicBezTo>
                  <a:cubicBezTo>
                    <a:pt x="2820" y="1836"/>
                    <a:pt x="2918" y="1680"/>
                    <a:pt x="2995" y="1524"/>
                  </a:cubicBezTo>
                  <a:cubicBezTo>
                    <a:pt x="3073" y="1349"/>
                    <a:pt x="3132" y="1155"/>
                    <a:pt x="3151" y="960"/>
                  </a:cubicBezTo>
                  <a:cubicBezTo>
                    <a:pt x="3190" y="824"/>
                    <a:pt x="3190" y="688"/>
                    <a:pt x="3132" y="552"/>
                  </a:cubicBezTo>
                  <a:cubicBezTo>
                    <a:pt x="3112" y="435"/>
                    <a:pt x="3054" y="357"/>
                    <a:pt x="2976" y="280"/>
                  </a:cubicBezTo>
                  <a:cubicBezTo>
                    <a:pt x="2856" y="125"/>
                    <a:pt x="2644" y="1"/>
                    <a:pt x="24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34"/>
            <p:cNvSpPr/>
            <p:nvPr/>
          </p:nvSpPr>
          <p:spPr>
            <a:xfrm>
              <a:off x="-10314175" y="4872613"/>
              <a:ext cx="61300" cy="56900"/>
            </a:xfrm>
            <a:custGeom>
              <a:avLst/>
              <a:gdLst/>
              <a:ahLst/>
              <a:cxnLst/>
              <a:rect l="l" t="t" r="r" b="b"/>
              <a:pathLst>
                <a:path w="2452" h="2276" extrusionOk="0">
                  <a:moveTo>
                    <a:pt x="1595" y="0"/>
                  </a:moveTo>
                  <a:cubicBezTo>
                    <a:pt x="1459" y="0"/>
                    <a:pt x="1323" y="0"/>
                    <a:pt x="1206" y="20"/>
                  </a:cubicBezTo>
                  <a:cubicBezTo>
                    <a:pt x="1090" y="39"/>
                    <a:pt x="953" y="59"/>
                    <a:pt x="837" y="98"/>
                  </a:cubicBezTo>
                  <a:cubicBezTo>
                    <a:pt x="759" y="137"/>
                    <a:pt x="662" y="175"/>
                    <a:pt x="584" y="234"/>
                  </a:cubicBezTo>
                  <a:cubicBezTo>
                    <a:pt x="506" y="273"/>
                    <a:pt x="428" y="351"/>
                    <a:pt x="370" y="409"/>
                  </a:cubicBezTo>
                  <a:cubicBezTo>
                    <a:pt x="292" y="487"/>
                    <a:pt x="234" y="584"/>
                    <a:pt x="156" y="681"/>
                  </a:cubicBezTo>
                  <a:cubicBezTo>
                    <a:pt x="98" y="759"/>
                    <a:pt x="59" y="876"/>
                    <a:pt x="39" y="992"/>
                  </a:cubicBezTo>
                  <a:cubicBezTo>
                    <a:pt x="20" y="1070"/>
                    <a:pt x="20" y="1187"/>
                    <a:pt x="20" y="1265"/>
                  </a:cubicBezTo>
                  <a:cubicBezTo>
                    <a:pt x="0" y="1284"/>
                    <a:pt x="0" y="1323"/>
                    <a:pt x="20" y="1342"/>
                  </a:cubicBezTo>
                  <a:cubicBezTo>
                    <a:pt x="39" y="1537"/>
                    <a:pt x="78" y="1693"/>
                    <a:pt x="195" y="1848"/>
                  </a:cubicBezTo>
                  <a:cubicBezTo>
                    <a:pt x="234" y="1945"/>
                    <a:pt x="312" y="2004"/>
                    <a:pt x="409" y="2062"/>
                  </a:cubicBezTo>
                  <a:cubicBezTo>
                    <a:pt x="487" y="2120"/>
                    <a:pt x="564" y="2179"/>
                    <a:pt x="681" y="2198"/>
                  </a:cubicBezTo>
                  <a:lnTo>
                    <a:pt x="817" y="2198"/>
                  </a:lnTo>
                  <a:cubicBezTo>
                    <a:pt x="915" y="2257"/>
                    <a:pt x="1031" y="2276"/>
                    <a:pt x="1148" y="2276"/>
                  </a:cubicBezTo>
                  <a:cubicBezTo>
                    <a:pt x="1226" y="2257"/>
                    <a:pt x="1304" y="2237"/>
                    <a:pt x="1362" y="2237"/>
                  </a:cubicBezTo>
                  <a:cubicBezTo>
                    <a:pt x="1498" y="2198"/>
                    <a:pt x="1615" y="2120"/>
                    <a:pt x="1712" y="2004"/>
                  </a:cubicBezTo>
                  <a:cubicBezTo>
                    <a:pt x="1809" y="1906"/>
                    <a:pt x="1906" y="1809"/>
                    <a:pt x="2004" y="1693"/>
                  </a:cubicBezTo>
                  <a:cubicBezTo>
                    <a:pt x="2120" y="1537"/>
                    <a:pt x="2237" y="1362"/>
                    <a:pt x="2334" y="1167"/>
                  </a:cubicBezTo>
                  <a:cubicBezTo>
                    <a:pt x="2451" y="915"/>
                    <a:pt x="2451" y="603"/>
                    <a:pt x="2295" y="370"/>
                  </a:cubicBezTo>
                  <a:cubicBezTo>
                    <a:pt x="2218" y="253"/>
                    <a:pt x="2120" y="156"/>
                    <a:pt x="2004" y="98"/>
                  </a:cubicBezTo>
                  <a:cubicBezTo>
                    <a:pt x="1868" y="20"/>
                    <a:pt x="1731" y="0"/>
                    <a:pt x="15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34"/>
            <p:cNvSpPr/>
            <p:nvPr/>
          </p:nvSpPr>
          <p:spPr>
            <a:xfrm>
              <a:off x="-9656300" y="4605663"/>
              <a:ext cx="75400" cy="57125"/>
            </a:xfrm>
            <a:custGeom>
              <a:avLst/>
              <a:gdLst/>
              <a:ahLst/>
              <a:cxnLst/>
              <a:rect l="l" t="t" r="r" b="b"/>
              <a:pathLst>
                <a:path w="3016" h="2285" extrusionOk="0">
                  <a:moveTo>
                    <a:pt x="1906" y="1"/>
                  </a:moveTo>
                  <a:cubicBezTo>
                    <a:pt x="1751" y="1"/>
                    <a:pt x="1595" y="40"/>
                    <a:pt x="1440" y="79"/>
                  </a:cubicBezTo>
                  <a:cubicBezTo>
                    <a:pt x="1362" y="98"/>
                    <a:pt x="1265" y="117"/>
                    <a:pt x="1187" y="156"/>
                  </a:cubicBezTo>
                  <a:cubicBezTo>
                    <a:pt x="1031" y="215"/>
                    <a:pt x="895" y="273"/>
                    <a:pt x="759" y="370"/>
                  </a:cubicBezTo>
                  <a:cubicBezTo>
                    <a:pt x="564" y="506"/>
                    <a:pt x="370" y="662"/>
                    <a:pt x="214" y="857"/>
                  </a:cubicBezTo>
                  <a:cubicBezTo>
                    <a:pt x="98" y="1032"/>
                    <a:pt x="0" y="1207"/>
                    <a:pt x="20" y="1440"/>
                  </a:cubicBezTo>
                  <a:cubicBezTo>
                    <a:pt x="20" y="1596"/>
                    <a:pt x="59" y="1732"/>
                    <a:pt x="156" y="1848"/>
                  </a:cubicBezTo>
                  <a:cubicBezTo>
                    <a:pt x="234" y="1985"/>
                    <a:pt x="350" y="2101"/>
                    <a:pt x="487" y="2179"/>
                  </a:cubicBezTo>
                  <a:cubicBezTo>
                    <a:pt x="627" y="2249"/>
                    <a:pt x="781" y="2284"/>
                    <a:pt x="932" y="2284"/>
                  </a:cubicBezTo>
                  <a:cubicBezTo>
                    <a:pt x="1033" y="2284"/>
                    <a:pt x="1132" y="2269"/>
                    <a:pt x="1226" y="2237"/>
                  </a:cubicBezTo>
                  <a:cubicBezTo>
                    <a:pt x="1282" y="2245"/>
                    <a:pt x="1335" y="2250"/>
                    <a:pt x="1386" y="2250"/>
                  </a:cubicBezTo>
                  <a:cubicBezTo>
                    <a:pt x="1459" y="2250"/>
                    <a:pt x="1527" y="2241"/>
                    <a:pt x="1595" y="2218"/>
                  </a:cubicBezTo>
                  <a:cubicBezTo>
                    <a:pt x="2062" y="2023"/>
                    <a:pt x="2490" y="1732"/>
                    <a:pt x="2801" y="1343"/>
                  </a:cubicBezTo>
                  <a:cubicBezTo>
                    <a:pt x="2898" y="1246"/>
                    <a:pt x="2957" y="1109"/>
                    <a:pt x="2976" y="973"/>
                  </a:cubicBezTo>
                  <a:cubicBezTo>
                    <a:pt x="3015" y="837"/>
                    <a:pt x="3015" y="701"/>
                    <a:pt x="2957" y="565"/>
                  </a:cubicBezTo>
                  <a:cubicBezTo>
                    <a:pt x="2879" y="312"/>
                    <a:pt x="2646" y="79"/>
                    <a:pt x="2373" y="40"/>
                  </a:cubicBezTo>
                  <a:cubicBezTo>
                    <a:pt x="2218" y="1"/>
                    <a:pt x="2062" y="1"/>
                    <a:pt x="19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34"/>
            <p:cNvSpPr/>
            <p:nvPr/>
          </p:nvSpPr>
          <p:spPr>
            <a:xfrm>
              <a:off x="-9415625" y="4571638"/>
              <a:ext cx="51100" cy="49375"/>
            </a:xfrm>
            <a:custGeom>
              <a:avLst/>
              <a:gdLst/>
              <a:ahLst/>
              <a:cxnLst/>
              <a:rect l="l" t="t" r="r" b="b"/>
              <a:pathLst>
                <a:path w="2044" h="1975" extrusionOk="0">
                  <a:moveTo>
                    <a:pt x="1032" y="0"/>
                  </a:moveTo>
                  <a:cubicBezTo>
                    <a:pt x="954" y="20"/>
                    <a:pt x="857" y="20"/>
                    <a:pt x="779" y="59"/>
                  </a:cubicBezTo>
                  <a:lnTo>
                    <a:pt x="759" y="59"/>
                  </a:lnTo>
                  <a:cubicBezTo>
                    <a:pt x="662" y="98"/>
                    <a:pt x="584" y="136"/>
                    <a:pt x="507" y="195"/>
                  </a:cubicBezTo>
                  <a:cubicBezTo>
                    <a:pt x="429" y="234"/>
                    <a:pt x="351" y="292"/>
                    <a:pt x="293" y="370"/>
                  </a:cubicBezTo>
                  <a:cubicBezTo>
                    <a:pt x="273" y="370"/>
                    <a:pt x="273" y="389"/>
                    <a:pt x="273" y="389"/>
                  </a:cubicBezTo>
                  <a:cubicBezTo>
                    <a:pt x="215" y="448"/>
                    <a:pt x="176" y="525"/>
                    <a:pt x="137" y="584"/>
                  </a:cubicBezTo>
                  <a:cubicBezTo>
                    <a:pt x="118" y="603"/>
                    <a:pt x="118" y="623"/>
                    <a:pt x="118" y="623"/>
                  </a:cubicBezTo>
                  <a:cubicBezTo>
                    <a:pt x="98" y="662"/>
                    <a:pt x="79" y="700"/>
                    <a:pt x="79" y="720"/>
                  </a:cubicBezTo>
                  <a:cubicBezTo>
                    <a:pt x="79" y="759"/>
                    <a:pt x="59" y="798"/>
                    <a:pt x="40" y="837"/>
                  </a:cubicBezTo>
                  <a:cubicBezTo>
                    <a:pt x="40" y="837"/>
                    <a:pt x="40" y="837"/>
                    <a:pt x="40" y="856"/>
                  </a:cubicBezTo>
                  <a:cubicBezTo>
                    <a:pt x="1" y="1051"/>
                    <a:pt x="20" y="1167"/>
                    <a:pt x="59" y="1342"/>
                  </a:cubicBezTo>
                  <a:cubicBezTo>
                    <a:pt x="59" y="1362"/>
                    <a:pt x="59" y="1381"/>
                    <a:pt x="59" y="1381"/>
                  </a:cubicBezTo>
                  <a:cubicBezTo>
                    <a:pt x="98" y="1459"/>
                    <a:pt x="137" y="1537"/>
                    <a:pt x="176" y="1615"/>
                  </a:cubicBezTo>
                  <a:cubicBezTo>
                    <a:pt x="234" y="1692"/>
                    <a:pt x="293" y="1770"/>
                    <a:pt x="390" y="1829"/>
                  </a:cubicBezTo>
                  <a:cubicBezTo>
                    <a:pt x="468" y="1887"/>
                    <a:pt x="565" y="1926"/>
                    <a:pt x="662" y="1945"/>
                  </a:cubicBezTo>
                  <a:cubicBezTo>
                    <a:pt x="720" y="1965"/>
                    <a:pt x="774" y="1974"/>
                    <a:pt x="827" y="1974"/>
                  </a:cubicBezTo>
                  <a:cubicBezTo>
                    <a:pt x="881" y="1974"/>
                    <a:pt x="934" y="1965"/>
                    <a:pt x="993" y="1945"/>
                  </a:cubicBezTo>
                  <a:cubicBezTo>
                    <a:pt x="1090" y="1945"/>
                    <a:pt x="1187" y="1906"/>
                    <a:pt x="1284" y="1829"/>
                  </a:cubicBezTo>
                  <a:cubicBezTo>
                    <a:pt x="1323" y="1790"/>
                    <a:pt x="1382" y="1751"/>
                    <a:pt x="1440" y="1712"/>
                  </a:cubicBezTo>
                  <a:cubicBezTo>
                    <a:pt x="1460" y="1673"/>
                    <a:pt x="1479" y="1653"/>
                    <a:pt x="1498" y="1615"/>
                  </a:cubicBezTo>
                  <a:cubicBezTo>
                    <a:pt x="1557" y="1595"/>
                    <a:pt x="1615" y="1576"/>
                    <a:pt x="1693" y="1537"/>
                  </a:cubicBezTo>
                  <a:lnTo>
                    <a:pt x="1849" y="1401"/>
                  </a:lnTo>
                  <a:cubicBezTo>
                    <a:pt x="1926" y="1303"/>
                    <a:pt x="2004" y="1187"/>
                    <a:pt x="2024" y="1051"/>
                  </a:cubicBezTo>
                  <a:cubicBezTo>
                    <a:pt x="2024" y="973"/>
                    <a:pt x="2043" y="895"/>
                    <a:pt x="2043" y="837"/>
                  </a:cubicBezTo>
                  <a:cubicBezTo>
                    <a:pt x="2043" y="681"/>
                    <a:pt x="1985" y="545"/>
                    <a:pt x="1907" y="428"/>
                  </a:cubicBezTo>
                  <a:cubicBezTo>
                    <a:pt x="1790" y="273"/>
                    <a:pt x="1732" y="214"/>
                    <a:pt x="1557" y="117"/>
                  </a:cubicBezTo>
                  <a:cubicBezTo>
                    <a:pt x="1498" y="78"/>
                    <a:pt x="1362" y="39"/>
                    <a:pt x="1343" y="39"/>
                  </a:cubicBezTo>
                  <a:cubicBezTo>
                    <a:pt x="1323" y="20"/>
                    <a:pt x="1323" y="20"/>
                    <a:pt x="1304" y="20"/>
                  </a:cubicBezTo>
                  <a:cubicBezTo>
                    <a:pt x="1226" y="0"/>
                    <a:pt x="1148" y="0"/>
                    <a:pt x="1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34"/>
            <p:cNvSpPr/>
            <p:nvPr/>
          </p:nvSpPr>
          <p:spPr>
            <a:xfrm>
              <a:off x="-9726800" y="4503563"/>
              <a:ext cx="45725" cy="45725"/>
            </a:xfrm>
            <a:custGeom>
              <a:avLst/>
              <a:gdLst/>
              <a:ahLst/>
              <a:cxnLst/>
              <a:rect l="l" t="t" r="r" b="b"/>
              <a:pathLst>
                <a:path w="1829" h="1829" extrusionOk="0">
                  <a:moveTo>
                    <a:pt x="992" y="0"/>
                  </a:moveTo>
                  <a:lnTo>
                    <a:pt x="778" y="39"/>
                  </a:lnTo>
                  <a:cubicBezTo>
                    <a:pt x="642" y="78"/>
                    <a:pt x="525" y="156"/>
                    <a:pt x="428" y="253"/>
                  </a:cubicBezTo>
                  <a:cubicBezTo>
                    <a:pt x="370" y="331"/>
                    <a:pt x="292" y="409"/>
                    <a:pt x="214" y="487"/>
                  </a:cubicBezTo>
                  <a:cubicBezTo>
                    <a:pt x="156" y="564"/>
                    <a:pt x="97" y="662"/>
                    <a:pt x="78" y="759"/>
                  </a:cubicBezTo>
                  <a:cubicBezTo>
                    <a:pt x="20" y="856"/>
                    <a:pt x="0" y="953"/>
                    <a:pt x="20" y="1070"/>
                  </a:cubicBezTo>
                  <a:cubicBezTo>
                    <a:pt x="20" y="1187"/>
                    <a:pt x="39" y="1284"/>
                    <a:pt x="97" y="1362"/>
                  </a:cubicBezTo>
                  <a:cubicBezTo>
                    <a:pt x="136" y="1459"/>
                    <a:pt x="195" y="1556"/>
                    <a:pt x="273" y="1615"/>
                  </a:cubicBezTo>
                  <a:cubicBezTo>
                    <a:pt x="331" y="1654"/>
                    <a:pt x="389" y="1692"/>
                    <a:pt x="448" y="1731"/>
                  </a:cubicBezTo>
                  <a:cubicBezTo>
                    <a:pt x="564" y="1809"/>
                    <a:pt x="700" y="1829"/>
                    <a:pt x="856" y="1829"/>
                  </a:cubicBezTo>
                  <a:cubicBezTo>
                    <a:pt x="914" y="1809"/>
                    <a:pt x="992" y="1790"/>
                    <a:pt x="1070" y="1790"/>
                  </a:cubicBezTo>
                  <a:cubicBezTo>
                    <a:pt x="1187" y="1731"/>
                    <a:pt x="1303" y="1673"/>
                    <a:pt x="1401" y="1556"/>
                  </a:cubicBezTo>
                  <a:cubicBezTo>
                    <a:pt x="1478" y="1479"/>
                    <a:pt x="1537" y="1401"/>
                    <a:pt x="1615" y="1323"/>
                  </a:cubicBezTo>
                  <a:cubicBezTo>
                    <a:pt x="1692" y="1245"/>
                    <a:pt x="1731" y="1167"/>
                    <a:pt x="1770" y="1070"/>
                  </a:cubicBezTo>
                  <a:cubicBezTo>
                    <a:pt x="1809" y="973"/>
                    <a:pt x="1828" y="856"/>
                    <a:pt x="1828" y="759"/>
                  </a:cubicBezTo>
                  <a:cubicBezTo>
                    <a:pt x="1809" y="642"/>
                    <a:pt x="1790" y="545"/>
                    <a:pt x="1731" y="448"/>
                  </a:cubicBezTo>
                  <a:cubicBezTo>
                    <a:pt x="1692" y="350"/>
                    <a:pt x="1634" y="273"/>
                    <a:pt x="1556" y="195"/>
                  </a:cubicBezTo>
                  <a:lnTo>
                    <a:pt x="1401" y="98"/>
                  </a:lnTo>
                  <a:cubicBezTo>
                    <a:pt x="1264" y="20"/>
                    <a:pt x="1128" y="0"/>
                    <a:pt x="9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34"/>
            <p:cNvSpPr/>
            <p:nvPr/>
          </p:nvSpPr>
          <p:spPr>
            <a:xfrm>
              <a:off x="-9843500" y="4612488"/>
              <a:ext cx="45250" cy="42800"/>
            </a:xfrm>
            <a:custGeom>
              <a:avLst/>
              <a:gdLst/>
              <a:ahLst/>
              <a:cxnLst/>
              <a:rect l="l" t="t" r="r" b="b"/>
              <a:pathLst>
                <a:path w="1810" h="1712" extrusionOk="0">
                  <a:moveTo>
                    <a:pt x="973" y="0"/>
                  </a:moveTo>
                  <a:cubicBezTo>
                    <a:pt x="837" y="19"/>
                    <a:pt x="701" y="58"/>
                    <a:pt x="584" y="136"/>
                  </a:cubicBezTo>
                  <a:cubicBezTo>
                    <a:pt x="506" y="175"/>
                    <a:pt x="428" y="214"/>
                    <a:pt x="370" y="253"/>
                  </a:cubicBezTo>
                  <a:cubicBezTo>
                    <a:pt x="273" y="311"/>
                    <a:pt x="195" y="389"/>
                    <a:pt x="156" y="467"/>
                  </a:cubicBezTo>
                  <a:cubicBezTo>
                    <a:pt x="78" y="545"/>
                    <a:pt x="39" y="642"/>
                    <a:pt x="20" y="759"/>
                  </a:cubicBezTo>
                  <a:cubicBezTo>
                    <a:pt x="0" y="856"/>
                    <a:pt x="0" y="973"/>
                    <a:pt x="20" y="1070"/>
                  </a:cubicBezTo>
                  <a:cubicBezTo>
                    <a:pt x="39" y="1167"/>
                    <a:pt x="59" y="1264"/>
                    <a:pt x="137" y="1361"/>
                  </a:cubicBezTo>
                  <a:cubicBezTo>
                    <a:pt x="175" y="1420"/>
                    <a:pt x="214" y="1459"/>
                    <a:pt x="253" y="1517"/>
                  </a:cubicBezTo>
                  <a:cubicBezTo>
                    <a:pt x="370" y="1614"/>
                    <a:pt x="487" y="1673"/>
                    <a:pt x="623" y="1692"/>
                  </a:cubicBezTo>
                  <a:cubicBezTo>
                    <a:pt x="701" y="1712"/>
                    <a:pt x="759" y="1712"/>
                    <a:pt x="837" y="1712"/>
                  </a:cubicBezTo>
                  <a:cubicBezTo>
                    <a:pt x="973" y="1712"/>
                    <a:pt x="1109" y="1673"/>
                    <a:pt x="1226" y="1595"/>
                  </a:cubicBezTo>
                  <a:cubicBezTo>
                    <a:pt x="1303" y="1556"/>
                    <a:pt x="1381" y="1517"/>
                    <a:pt x="1440" y="1459"/>
                  </a:cubicBezTo>
                  <a:cubicBezTo>
                    <a:pt x="1537" y="1420"/>
                    <a:pt x="1615" y="1342"/>
                    <a:pt x="1654" y="1245"/>
                  </a:cubicBezTo>
                  <a:cubicBezTo>
                    <a:pt x="1731" y="1167"/>
                    <a:pt x="1770" y="1070"/>
                    <a:pt x="1790" y="973"/>
                  </a:cubicBezTo>
                  <a:cubicBezTo>
                    <a:pt x="1809" y="875"/>
                    <a:pt x="1809" y="759"/>
                    <a:pt x="1790" y="661"/>
                  </a:cubicBezTo>
                  <a:cubicBezTo>
                    <a:pt x="1770" y="545"/>
                    <a:pt x="1751" y="447"/>
                    <a:pt x="1673" y="370"/>
                  </a:cubicBezTo>
                  <a:cubicBezTo>
                    <a:pt x="1634" y="311"/>
                    <a:pt x="1595" y="272"/>
                    <a:pt x="1556" y="214"/>
                  </a:cubicBezTo>
                  <a:cubicBezTo>
                    <a:pt x="1440" y="117"/>
                    <a:pt x="1323" y="58"/>
                    <a:pt x="1187" y="19"/>
                  </a:cubicBezTo>
                  <a:cubicBezTo>
                    <a:pt x="1109" y="19"/>
                    <a:pt x="1051" y="19"/>
                    <a:pt x="9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34"/>
            <p:cNvSpPr/>
            <p:nvPr/>
          </p:nvSpPr>
          <p:spPr>
            <a:xfrm>
              <a:off x="-9747500" y="4711763"/>
              <a:ext cx="41150" cy="38375"/>
            </a:xfrm>
            <a:custGeom>
              <a:avLst/>
              <a:gdLst/>
              <a:ahLst/>
              <a:cxnLst/>
              <a:rect l="l" t="t" r="r" b="b"/>
              <a:pathLst>
                <a:path w="1646" h="1535" extrusionOk="0">
                  <a:moveTo>
                    <a:pt x="830" y="0"/>
                  </a:moveTo>
                  <a:cubicBezTo>
                    <a:pt x="415" y="0"/>
                    <a:pt x="1" y="279"/>
                    <a:pt x="31" y="814"/>
                  </a:cubicBezTo>
                  <a:cubicBezTo>
                    <a:pt x="59" y="1300"/>
                    <a:pt x="438" y="1534"/>
                    <a:pt x="819" y="1534"/>
                  </a:cubicBezTo>
                  <a:cubicBezTo>
                    <a:pt x="1231" y="1534"/>
                    <a:pt x="1646" y="1261"/>
                    <a:pt x="1626" y="736"/>
                  </a:cubicBezTo>
                  <a:cubicBezTo>
                    <a:pt x="1598" y="240"/>
                    <a:pt x="1214" y="0"/>
                    <a:pt x="8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474;p34"/>
            <p:cNvSpPr/>
            <p:nvPr/>
          </p:nvSpPr>
          <p:spPr>
            <a:xfrm>
              <a:off x="-10046275" y="4751988"/>
              <a:ext cx="41150" cy="38375"/>
            </a:xfrm>
            <a:custGeom>
              <a:avLst/>
              <a:gdLst/>
              <a:ahLst/>
              <a:cxnLst/>
              <a:rect l="l" t="t" r="r" b="b"/>
              <a:pathLst>
                <a:path w="1646" h="1535" extrusionOk="0">
                  <a:moveTo>
                    <a:pt x="827" y="1"/>
                  </a:moveTo>
                  <a:cubicBezTo>
                    <a:pt x="415" y="1"/>
                    <a:pt x="0" y="274"/>
                    <a:pt x="20" y="799"/>
                  </a:cubicBezTo>
                  <a:cubicBezTo>
                    <a:pt x="49" y="1295"/>
                    <a:pt x="432" y="1535"/>
                    <a:pt x="817" y="1535"/>
                  </a:cubicBezTo>
                  <a:cubicBezTo>
                    <a:pt x="1231" y="1535"/>
                    <a:pt x="1646" y="1256"/>
                    <a:pt x="1615" y="722"/>
                  </a:cubicBezTo>
                  <a:cubicBezTo>
                    <a:pt x="1587" y="235"/>
                    <a:pt x="1209" y="1"/>
                    <a:pt x="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34"/>
            <p:cNvSpPr/>
            <p:nvPr/>
          </p:nvSpPr>
          <p:spPr>
            <a:xfrm>
              <a:off x="-10214500" y="4657688"/>
              <a:ext cx="76375" cy="68650"/>
            </a:xfrm>
            <a:custGeom>
              <a:avLst/>
              <a:gdLst/>
              <a:ahLst/>
              <a:cxnLst/>
              <a:rect l="l" t="t" r="r" b="b"/>
              <a:pathLst>
                <a:path w="3055" h="2746" extrusionOk="0">
                  <a:moveTo>
                    <a:pt x="1712" y="1"/>
                  </a:moveTo>
                  <a:cubicBezTo>
                    <a:pt x="1498" y="1"/>
                    <a:pt x="1304" y="40"/>
                    <a:pt x="1109" y="79"/>
                  </a:cubicBezTo>
                  <a:cubicBezTo>
                    <a:pt x="856" y="156"/>
                    <a:pt x="662" y="293"/>
                    <a:pt x="467" y="468"/>
                  </a:cubicBezTo>
                  <a:cubicBezTo>
                    <a:pt x="370" y="545"/>
                    <a:pt x="292" y="662"/>
                    <a:pt x="234" y="759"/>
                  </a:cubicBezTo>
                  <a:cubicBezTo>
                    <a:pt x="156" y="876"/>
                    <a:pt x="117" y="993"/>
                    <a:pt x="78" y="1109"/>
                  </a:cubicBezTo>
                  <a:cubicBezTo>
                    <a:pt x="1" y="1343"/>
                    <a:pt x="20" y="1654"/>
                    <a:pt x="98" y="1887"/>
                  </a:cubicBezTo>
                  <a:cubicBezTo>
                    <a:pt x="176" y="2062"/>
                    <a:pt x="312" y="2237"/>
                    <a:pt x="487" y="2335"/>
                  </a:cubicBezTo>
                  <a:cubicBezTo>
                    <a:pt x="526" y="2354"/>
                    <a:pt x="584" y="2374"/>
                    <a:pt x="642" y="2393"/>
                  </a:cubicBezTo>
                  <a:cubicBezTo>
                    <a:pt x="701" y="2510"/>
                    <a:pt x="798" y="2588"/>
                    <a:pt x="915" y="2646"/>
                  </a:cubicBezTo>
                  <a:cubicBezTo>
                    <a:pt x="1038" y="2707"/>
                    <a:pt x="1169" y="2746"/>
                    <a:pt x="1302" y="2746"/>
                  </a:cubicBezTo>
                  <a:cubicBezTo>
                    <a:pt x="1380" y="2746"/>
                    <a:pt x="1459" y="2733"/>
                    <a:pt x="1537" y="2704"/>
                  </a:cubicBezTo>
                  <a:cubicBezTo>
                    <a:pt x="1887" y="2588"/>
                    <a:pt x="2198" y="2374"/>
                    <a:pt x="2471" y="2121"/>
                  </a:cubicBezTo>
                  <a:cubicBezTo>
                    <a:pt x="2587" y="1985"/>
                    <a:pt x="2704" y="1829"/>
                    <a:pt x="2801" y="1673"/>
                  </a:cubicBezTo>
                  <a:cubicBezTo>
                    <a:pt x="2898" y="1518"/>
                    <a:pt x="2976" y="1343"/>
                    <a:pt x="3015" y="1168"/>
                  </a:cubicBezTo>
                  <a:cubicBezTo>
                    <a:pt x="3054" y="915"/>
                    <a:pt x="3015" y="662"/>
                    <a:pt x="2879" y="448"/>
                  </a:cubicBezTo>
                  <a:cubicBezTo>
                    <a:pt x="2723" y="254"/>
                    <a:pt x="2529" y="118"/>
                    <a:pt x="2296" y="59"/>
                  </a:cubicBezTo>
                  <a:cubicBezTo>
                    <a:pt x="2218" y="20"/>
                    <a:pt x="2121" y="20"/>
                    <a:pt x="2023" y="20"/>
                  </a:cubicBezTo>
                  <a:cubicBezTo>
                    <a:pt x="1926" y="1"/>
                    <a:pt x="1809" y="1"/>
                    <a:pt x="17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34"/>
            <p:cNvSpPr/>
            <p:nvPr/>
          </p:nvSpPr>
          <p:spPr>
            <a:xfrm>
              <a:off x="-10055500" y="4600313"/>
              <a:ext cx="56425" cy="54000"/>
            </a:xfrm>
            <a:custGeom>
              <a:avLst/>
              <a:gdLst/>
              <a:ahLst/>
              <a:cxnLst/>
              <a:rect l="l" t="t" r="r" b="b"/>
              <a:pathLst>
                <a:path w="2257" h="2160" extrusionOk="0">
                  <a:moveTo>
                    <a:pt x="1245" y="1"/>
                  </a:moveTo>
                  <a:cubicBezTo>
                    <a:pt x="1206" y="1"/>
                    <a:pt x="1167" y="1"/>
                    <a:pt x="1148" y="20"/>
                  </a:cubicBezTo>
                  <a:cubicBezTo>
                    <a:pt x="1051" y="20"/>
                    <a:pt x="934" y="40"/>
                    <a:pt x="837" y="79"/>
                  </a:cubicBezTo>
                  <a:cubicBezTo>
                    <a:pt x="817" y="79"/>
                    <a:pt x="817" y="79"/>
                    <a:pt x="798" y="98"/>
                  </a:cubicBezTo>
                  <a:cubicBezTo>
                    <a:pt x="720" y="117"/>
                    <a:pt x="642" y="156"/>
                    <a:pt x="565" y="195"/>
                  </a:cubicBezTo>
                  <a:cubicBezTo>
                    <a:pt x="545" y="215"/>
                    <a:pt x="506" y="234"/>
                    <a:pt x="487" y="254"/>
                  </a:cubicBezTo>
                  <a:cubicBezTo>
                    <a:pt x="409" y="312"/>
                    <a:pt x="331" y="370"/>
                    <a:pt x="273" y="448"/>
                  </a:cubicBezTo>
                  <a:cubicBezTo>
                    <a:pt x="253" y="468"/>
                    <a:pt x="253" y="468"/>
                    <a:pt x="234" y="487"/>
                  </a:cubicBezTo>
                  <a:cubicBezTo>
                    <a:pt x="176" y="565"/>
                    <a:pt x="137" y="623"/>
                    <a:pt x="98" y="701"/>
                  </a:cubicBezTo>
                  <a:cubicBezTo>
                    <a:pt x="39" y="798"/>
                    <a:pt x="20" y="895"/>
                    <a:pt x="20" y="993"/>
                  </a:cubicBezTo>
                  <a:cubicBezTo>
                    <a:pt x="0" y="1109"/>
                    <a:pt x="0" y="1207"/>
                    <a:pt x="39" y="1304"/>
                  </a:cubicBezTo>
                  <a:cubicBezTo>
                    <a:pt x="78" y="1421"/>
                    <a:pt x="117" y="1498"/>
                    <a:pt x="195" y="1576"/>
                  </a:cubicBezTo>
                  <a:cubicBezTo>
                    <a:pt x="214" y="1615"/>
                    <a:pt x="253" y="1635"/>
                    <a:pt x="273" y="1654"/>
                  </a:cubicBezTo>
                  <a:cubicBezTo>
                    <a:pt x="292" y="1712"/>
                    <a:pt x="331" y="1751"/>
                    <a:pt x="351" y="1810"/>
                  </a:cubicBezTo>
                  <a:lnTo>
                    <a:pt x="487" y="1965"/>
                  </a:lnTo>
                  <a:cubicBezTo>
                    <a:pt x="584" y="2043"/>
                    <a:pt x="720" y="2121"/>
                    <a:pt x="856" y="2140"/>
                  </a:cubicBezTo>
                  <a:cubicBezTo>
                    <a:pt x="915" y="2160"/>
                    <a:pt x="992" y="2160"/>
                    <a:pt x="1070" y="2160"/>
                  </a:cubicBezTo>
                  <a:cubicBezTo>
                    <a:pt x="1206" y="2160"/>
                    <a:pt x="1342" y="2121"/>
                    <a:pt x="1459" y="2043"/>
                  </a:cubicBezTo>
                  <a:cubicBezTo>
                    <a:pt x="1537" y="1985"/>
                    <a:pt x="1615" y="1926"/>
                    <a:pt x="1673" y="1868"/>
                  </a:cubicBezTo>
                  <a:cubicBezTo>
                    <a:pt x="1751" y="1810"/>
                    <a:pt x="1829" y="1751"/>
                    <a:pt x="1887" y="1673"/>
                  </a:cubicBezTo>
                  <a:cubicBezTo>
                    <a:pt x="1945" y="1596"/>
                    <a:pt x="1984" y="1518"/>
                    <a:pt x="2043" y="1440"/>
                  </a:cubicBezTo>
                  <a:cubicBezTo>
                    <a:pt x="2062" y="1421"/>
                    <a:pt x="2082" y="1382"/>
                    <a:pt x="2101" y="1362"/>
                  </a:cubicBezTo>
                  <a:cubicBezTo>
                    <a:pt x="2159" y="1246"/>
                    <a:pt x="2198" y="1129"/>
                    <a:pt x="2237" y="1012"/>
                  </a:cubicBezTo>
                  <a:cubicBezTo>
                    <a:pt x="2237" y="934"/>
                    <a:pt x="2257" y="857"/>
                    <a:pt x="2257" y="798"/>
                  </a:cubicBezTo>
                  <a:cubicBezTo>
                    <a:pt x="2257" y="682"/>
                    <a:pt x="2237" y="584"/>
                    <a:pt x="2179" y="487"/>
                  </a:cubicBezTo>
                  <a:cubicBezTo>
                    <a:pt x="2159" y="429"/>
                    <a:pt x="2120" y="370"/>
                    <a:pt x="2062" y="312"/>
                  </a:cubicBezTo>
                  <a:cubicBezTo>
                    <a:pt x="2004" y="234"/>
                    <a:pt x="1926" y="176"/>
                    <a:pt x="1829" y="137"/>
                  </a:cubicBezTo>
                  <a:cubicBezTo>
                    <a:pt x="1731" y="98"/>
                    <a:pt x="1654" y="59"/>
                    <a:pt x="1556" y="40"/>
                  </a:cubicBezTo>
                  <a:cubicBezTo>
                    <a:pt x="1537" y="20"/>
                    <a:pt x="1518" y="20"/>
                    <a:pt x="1498" y="20"/>
                  </a:cubicBezTo>
                  <a:cubicBezTo>
                    <a:pt x="1420" y="20"/>
                    <a:pt x="1323" y="1"/>
                    <a:pt x="12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34"/>
            <p:cNvSpPr/>
            <p:nvPr/>
          </p:nvSpPr>
          <p:spPr>
            <a:xfrm>
              <a:off x="-9902325" y="4481188"/>
              <a:ext cx="58350" cy="51575"/>
            </a:xfrm>
            <a:custGeom>
              <a:avLst/>
              <a:gdLst/>
              <a:ahLst/>
              <a:cxnLst/>
              <a:rect l="l" t="t" r="r" b="b"/>
              <a:pathLst>
                <a:path w="2334" h="2063" extrusionOk="0">
                  <a:moveTo>
                    <a:pt x="1264" y="1"/>
                  </a:moveTo>
                  <a:cubicBezTo>
                    <a:pt x="1167" y="20"/>
                    <a:pt x="1089" y="40"/>
                    <a:pt x="992" y="59"/>
                  </a:cubicBezTo>
                  <a:cubicBezTo>
                    <a:pt x="972" y="59"/>
                    <a:pt x="953" y="59"/>
                    <a:pt x="914" y="79"/>
                  </a:cubicBezTo>
                  <a:cubicBezTo>
                    <a:pt x="875" y="98"/>
                    <a:pt x="817" y="117"/>
                    <a:pt x="759" y="137"/>
                  </a:cubicBezTo>
                  <a:cubicBezTo>
                    <a:pt x="720" y="176"/>
                    <a:pt x="661" y="195"/>
                    <a:pt x="603" y="234"/>
                  </a:cubicBezTo>
                  <a:cubicBezTo>
                    <a:pt x="583" y="234"/>
                    <a:pt x="564" y="254"/>
                    <a:pt x="545" y="273"/>
                  </a:cubicBezTo>
                  <a:cubicBezTo>
                    <a:pt x="486" y="331"/>
                    <a:pt x="408" y="390"/>
                    <a:pt x="350" y="448"/>
                  </a:cubicBezTo>
                  <a:cubicBezTo>
                    <a:pt x="331" y="467"/>
                    <a:pt x="311" y="487"/>
                    <a:pt x="292" y="506"/>
                  </a:cubicBezTo>
                  <a:cubicBezTo>
                    <a:pt x="233" y="584"/>
                    <a:pt x="175" y="662"/>
                    <a:pt x="136" y="740"/>
                  </a:cubicBezTo>
                  <a:cubicBezTo>
                    <a:pt x="97" y="818"/>
                    <a:pt x="58" y="915"/>
                    <a:pt x="39" y="1012"/>
                  </a:cubicBezTo>
                  <a:cubicBezTo>
                    <a:pt x="39" y="1032"/>
                    <a:pt x="19" y="1051"/>
                    <a:pt x="19" y="1090"/>
                  </a:cubicBezTo>
                  <a:cubicBezTo>
                    <a:pt x="0" y="1187"/>
                    <a:pt x="0" y="1304"/>
                    <a:pt x="19" y="1401"/>
                  </a:cubicBezTo>
                  <a:cubicBezTo>
                    <a:pt x="39" y="1518"/>
                    <a:pt x="58" y="1615"/>
                    <a:pt x="136" y="1693"/>
                  </a:cubicBezTo>
                  <a:cubicBezTo>
                    <a:pt x="175" y="1790"/>
                    <a:pt x="253" y="1868"/>
                    <a:pt x="350" y="1907"/>
                  </a:cubicBezTo>
                  <a:cubicBezTo>
                    <a:pt x="428" y="1985"/>
                    <a:pt x="525" y="2023"/>
                    <a:pt x="622" y="2043"/>
                  </a:cubicBezTo>
                  <a:cubicBezTo>
                    <a:pt x="700" y="2043"/>
                    <a:pt x="759" y="2043"/>
                    <a:pt x="836" y="2062"/>
                  </a:cubicBezTo>
                  <a:cubicBezTo>
                    <a:pt x="972" y="2043"/>
                    <a:pt x="1109" y="2004"/>
                    <a:pt x="1225" y="1926"/>
                  </a:cubicBezTo>
                  <a:cubicBezTo>
                    <a:pt x="1245" y="1926"/>
                    <a:pt x="1245" y="1926"/>
                    <a:pt x="1245" y="1907"/>
                  </a:cubicBezTo>
                  <a:cubicBezTo>
                    <a:pt x="1284" y="1926"/>
                    <a:pt x="1323" y="1926"/>
                    <a:pt x="1381" y="1926"/>
                  </a:cubicBezTo>
                  <a:lnTo>
                    <a:pt x="1400" y="1926"/>
                  </a:lnTo>
                  <a:cubicBezTo>
                    <a:pt x="1459" y="1907"/>
                    <a:pt x="1556" y="1907"/>
                    <a:pt x="1614" y="1887"/>
                  </a:cubicBezTo>
                  <a:cubicBezTo>
                    <a:pt x="1634" y="1887"/>
                    <a:pt x="1634" y="1868"/>
                    <a:pt x="1653" y="1868"/>
                  </a:cubicBezTo>
                  <a:cubicBezTo>
                    <a:pt x="1673" y="1848"/>
                    <a:pt x="1731" y="1829"/>
                    <a:pt x="1750" y="1829"/>
                  </a:cubicBezTo>
                  <a:cubicBezTo>
                    <a:pt x="1770" y="1809"/>
                    <a:pt x="1828" y="1790"/>
                    <a:pt x="1867" y="1771"/>
                  </a:cubicBezTo>
                  <a:cubicBezTo>
                    <a:pt x="1867" y="1751"/>
                    <a:pt x="1887" y="1751"/>
                    <a:pt x="1887" y="1751"/>
                  </a:cubicBezTo>
                  <a:cubicBezTo>
                    <a:pt x="1964" y="1693"/>
                    <a:pt x="2042" y="1634"/>
                    <a:pt x="2081" y="1557"/>
                  </a:cubicBezTo>
                  <a:cubicBezTo>
                    <a:pt x="2198" y="1421"/>
                    <a:pt x="2217" y="1382"/>
                    <a:pt x="2276" y="1245"/>
                  </a:cubicBezTo>
                  <a:cubicBezTo>
                    <a:pt x="2276" y="1207"/>
                    <a:pt x="2295" y="1168"/>
                    <a:pt x="2314" y="1109"/>
                  </a:cubicBezTo>
                  <a:cubicBezTo>
                    <a:pt x="2314" y="1109"/>
                    <a:pt x="2314" y="1109"/>
                    <a:pt x="2314" y="1090"/>
                  </a:cubicBezTo>
                  <a:cubicBezTo>
                    <a:pt x="2334" y="1032"/>
                    <a:pt x="2334" y="934"/>
                    <a:pt x="2334" y="876"/>
                  </a:cubicBezTo>
                  <a:cubicBezTo>
                    <a:pt x="2334" y="779"/>
                    <a:pt x="2314" y="681"/>
                    <a:pt x="2295" y="604"/>
                  </a:cubicBezTo>
                  <a:cubicBezTo>
                    <a:pt x="2295" y="584"/>
                    <a:pt x="2295" y="584"/>
                    <a:pt x="2295" y="584"/>
                  </a:cubicBezTo>
                  <a:cubicBezTo>
                    <a:pt x="2276" y="545"/>
                    <a:pt x="2256" y="506"/>
                    <a:pt x="2237" y="487"/>
                  </a:cubicBezTo>
                  <a:cubicBezTo>
                    <a:pt x="2198" y="390"/>
                    <a:pt x="2139" y="312"/>
                    <a:pt x="2062" y="234"/>
                  </a:cubicBezTo>
                  <a:cubicBezTo>
                    <a:pt x="2023" y="195"/>
                    <a:pt x="1926" y="137"/>
                    <a:pt x="1887" y="117"/>
                  </a:cubicBezTo>
                  <a:cubicBezTo>
                    <a:pt x="1848" y="98"/>
                    <a:pt x="1731" y="59"/>
                    <a:pt x="1692" y="40"/>
                  </a:cubicBezTo>
                  <a:cubicBezTo>
                    <a:pt x="1673" y="40"/>
                    <a:pt x="1634" y="20"/>
                    <a:pt x="1614" y="20"/>
                  </a:cubicBezTo>
                  <a:cubicBezTo>
                    <a:pt x="1498" y="1"/>
                    <a:pt x="1381" y="1"/>
                    <a:pt x="1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 name="Google Shape;478;p34"/>
            <p:cNvSpPr/>
            <p:nvPr/>
          </p:nvSpPr>
          <p:spPr>
            <a:xfrm>
              <a:off x="-9581900" y="4420213"/>
              <a:ext cx="69550" cy="55000"/>
            </a:xfrm>
            <a:custGeom>
              <a:avLst/>
              <a:gdLst/>
              <a:ahLst/>
              <a:cxnLst/>
              <a:rect l="l" t="t" r="r" b="b"/>
              <a:pathLst>
                <a:path w="2782" h="2200" extrusionOk="0">
                  <a:moveTo>
                    <a:pt x="1378" y="0"/>
                  </a:moveTo>
                  <a:cubicBezTo>
                    <a:pt x="1334" y="0"/>
                    <a:pt x="1290" y="3"/>
                    <a:pt x="1245" y="9"/>
                  </a:cubicBezTo>
                  <a:cubicBezTo>
                    <a:pt x="1148" y="28"/>
                    <a:pt x="1050" y="47"/>
                    <a:pt x="953" y="86"/>
                  </a:cubicBezTo>
                  <a:cubicBezTo>
                    <a:pt x="875" y="106"/>
                    <a:pt x="778" y="164"/>
                    <a:pt x="700" y="203"/>
                  </a:cubicBezTo>
                  <a:cubicBezTo>
                    <a:pt x="584" y="261"/>
                    <a:pt x="486" y="339"/>
                    <a:pt x="409" y="436"/>
                  </a:cubicBezTo>
                  <a:cubicBezTo>
                    <a:pt x="389" y="456"/>
                    <a:pt x="370" y="475"/>
                    <a:pt x="350" y="514"/>
                  </a:cubicBezTo>
                  <a:cubicBezTo>
                    <a:pt x="292" y="573"/>
                    <a:pt x="234" y="650"/>
                    <a:pt x="195" y="728"/>
                  </a:cubicBezTo>
                  <a:cubicBezTo>
                    <a:pt x="39" y="1020"/>
                    <a:pt x="0" y="1351"/>
                    <a:pt x="117" y="1662"/>
                  </a:cubicBezTo>
                  <a:cubicBezTo>
                    <a:pt x="175" y="1856"/>
                    <a:pt x="311" y="2012"/>
                    <a:pt x="506" y="2109"/>
                  </a:cubicBezTo>
                  <a:cubicBezTo>
                    <a:pt x="603" y="2167"/>
                    <a:pt x="700" y="2187"/>
                    <a:pt x="798" y="2187"/>
                  </a:cubicBezTo>
                  <a:cubicBezTo>
                    <a:pt x="846" y="2195"/>
                    <a:pt x="891" y="2200"/>
                    <a:pt x="935" y="2200"/>
                  </a:cubicBezTo>
                  <a:cubicBezTo>
                    <a:pt x="998" y="2200"/>
                    <a:pt x="1060" y="2190"/>
                    <a:pt x="1128" y="2167"/>
                  </a:cubicBezTo>
                  <a:cubicBezTo>
                    <a:pt x="1187" y="2148"/>
                    <a:pt x="1245" y="2109"/>
                    <a:pt x="1303" y="2070"/>
                  </a:cubicBezTo>
                  <a:cubicBezTo>
                    <a:pt x="1340" y="2074"/>
                    <a:pt x="1377" y="2075"/>
                    <a:pt x="1413" y="2075"/>
                  </a:cubicBezTo>
                  <a:cubicBezTo>
                    <a:pt x="1590" y="2075"/>
                    <a:pt x="1765" y="2037"/>
                    <a:pt x="1926" y="1973"/>
                  </a:cubicBezTo>
                  <a:cubicBezTo>
                    <a:pt x="2003" y="1934"/>
                    <a:pt x="2120" y="1876"/>
                    <a:pt x="2198" y="1817"/>
                  </a:cubicBezTo>
                  <a:cubicBezTo>
                    <a:pt x="2276" y="1778"/>
                    <a:pt x="2354" y="1701"/>
                    <a:pt x="2431" y="1642"/>
                  </a:cubicBezTo>
                  <a:cubicBezTo>
                    <a:pt x="2529" y="1545"/>
                    <a:pt x="2626" y="1409"/>
                    <a:pt x="2684" y="1292"/>
                  </a:cubicBezTo>
                  <a:cubicBezTo>
                    <a:pt x="2762" y="1156"/>
                    <a:pt x="2781" y="1020"/>
                    <a:pt x="2781" y="884"/>
                  </a:cubicBezTo>
                  <a:cubicBezTo>
                    <a:pt x="2781" y="767"/>
                    <a:pt x="2743" y="670"/>
                    <a:pt x="2704" y="573"/>
                  </a:cubicBezTo>
                  <a:cubicBezTo>
                    <a:pt x="2665" y="475"/>
                    <a:pt x="2606" y="398"/>
                    <a:pt x="2509" y="320"/>
                  </a:cubicBezTo>
                  <a:cubicBezTo>
                    <a:pt x="2412" y="242"/>
                    <a:pt x="2295" y="164"/>
                    <a:pt x="2159" y="145"/>
                  </a:cubicBezTo>
                  <a:cubicBezTo>
                    <a:pt x="2003" y="86"/>
                    <a:pt x="1848" y="47"/>
                    <a:pt x="1692" y="28"/>
                  </a:cubicBezTo>
                  <a:cubicBezTo>
                    <a:pt x="1582" y="14"/>
                    <a:pt x="1482" y="0"/>
                    <a:pt x="1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480" name="Google Shape;480;p34"/>
          <p:cNvPicPr preferRelativeResize="0"/>
          <p:nvPr/>
        </p:nvPicPr>
        <p:blipFill>
          <a:blip r:embed="rId1"/>
          <a:stretch>
            <a:fillRect/>
          </a:stretch>
        </p:blipFill>
        <p:spPr>
          <a:xfrm rot="-10799990">
            <a:off x="-540193" y="-1451710"/>
            <a:ext cx="1223375" cy="2095096"/>
          </a:xfrm>
          <a:prstGeom prst="rect">
            <a:avLst/>
          </a:prstGeom>
          <a:noFill/>
          <a:ln>
            <a:noFill/>
          </a:ln>
        </p:spPr>
      </p:pic>
      <p:grpSp>
        <p:nvGrpSpPr>
          <p:cNvPr id="380" name="Google Shape;380;p33"/>
          <p:cNvGrpSpPr/>
          <p:nvPr/>
        </p:nvGrpSpPr>
        <p:grpSpPr>
          <a:xfrm rot="992652">
            <a:off x="-937748" y="3707314"/>
            <a:ext cx="2501950" cy="2475278"/>
            <a:chOff x="7236321" y="12746055"/>
            <a:chExt cx="6200544" cy="6134443"/>
          </a:xfrm>
        </p:grpSpPr>
        <p:pic>
          <p:nvPicPr>
            <p:cNvPr id="381" name="Google Shape;381;p33"/>
            <p:cNvPicPr preferRelativeResize="0"/>
            <p:nvPr/>
          </p:nvPicPr>
          <p:blipFill>
            <a:blip r:embed="rId1"/>
            <a:stretch>
              <a:fillRect/>
            </a:stretch>
          </p:blipFill>
          <p:spPr>
            <a:xfrm rot="1899335">
              <a:off x="9291541" y="13689481"/>
              <a:ext cx="1929801" cy="3304876"/>
            </a:xfrm>
            <a:prstGeom prst="rect">
              <a:avLst/>
            </a:prstGeom>
            <a:noFill/>
            <a:ln>
              <a:noFill/>
            </a:ln>
          </p:spPr>
        </p:pic>
        <p:pic>
          <p:nvPicPr>
            <p:cNvPr id="382" name="Google Shape;382;p33"/>
            <p:cNvPicPr preferRelativeResize="0"/>
            <p:nvPr/>
          </p:nvPicPr>
          <p:blipFill>
            <a:blip r:embed="rId2"/>
            <a:stretch>
              <a:fillRect/>
            </a:stretch>
          </p:blipFill>
          <p:spPr>
            <a:xfrm rot="-800652">
              <a:off x="7572286" y="14192923"/>
              <a:ext cx="2552697" cy="3209921"/>
            </a:xfrm>
            <a:prstGeom prst="rect">
              <a:avLst/>
            </a:prstGeom>
            <a:noFill/>
            <a:ln>
              <a:noFill/>
            </a:ln>
          </p:spPr>
        </p:pic>
        <p:pic>
          <p:nvPicPr>
            <p:cNvPr id="383" name="Google Shape;383;p33"/>
            <p:cNvPicPr preferRelativeResize="0"/>
            <p:nvPr/>
          </p:nvPicPr>
          <p:blipFill>
            <a:blip r:embed="rId3"/>
            <a:stretch>
              <a:fillRect/>
            </a:stretch>
          </p:blipFill>
          <p:spPr>
            <a:xfrm rot="-800652">
              <a:off x="8300268" y="15465539"/>
              <a:ext cx="2018122" cy="2232797"/>
            </a:xfrm>
            <a:prstGeom prst="rect">
              <a:avLst/>
            </a:prstGeom>
            <a:noFill/>
            <a:ln>
              <a:noFill/>
            </a:ln>
          </p:spPr>
        </p:pic>
        <p:pic>
          <p:nvPicPr>
            <p:cNvPr id="384" name="Google Shape;384;p33"/>
            <p:cNvPicPr preferRelativeResize="0"/>
            <p:nvPr/>
          </p:nvPicPr>
          <p:blipFill>
            <a:blip r:embed="rId4"/>
            <a:stretch>
              <a:fillRect/>
            </a:stretch>
          </p:blipFill>
          <p:spPr>
            <a:xfrm rot="-800652">
              <a:off x="9382937" y="15143051"/>
              <a:ext cx="2514597" cy="1743073"/>
            </a:xfrm>
            <a:prstGeom prst="rect">
              <a:avLst/>
            </a:prstGeom>
            <a:noFill/>
            <a:ln>
              <a:noFill/>
            </a:ln>
          </p:spPr>
        </p:pic>
        <p:pic>
          <p:nvPicPr>
            <p:cNvPr id="385" name="Google Shape;385;p33"/>
            <p:cNvPicPr preferRelativeResize="0"/>
            <p:nvPr/>
          </p:nvPicPr>
          <p:blipFill>
            <a:blip r:embed="rId5"/>
            <a:stretch>
              <a:fillRect/>
            </a:stretch>
          </p:blipFill>
          <p:spPr>
            <a:xfrm rot="-800652">
              <a:off x="10451099" y="15480764"/>
              <a:ext cx="2238372" cy="1600198"/>
            </a:xfrm>
            <a:prstGeom prst="rect">
              <a:avLst/>
            </a:prstGeom>
            <a:noFill/>
            <a:ln>
              <a:noFill/>
            </a:ln>
          </p:spPr>
        </p:pic>
        <p:pic>
          <p:nvPicPr>
            <p:cNvPr id="386" name="Google Shape;386;p33"/>
            <p:cNvPicPr preferRelativeResize="0"/>
            <p:nvPr/>
          </p:nvPicPr>
          <p:blipFill>
            <a:blip r:embed="rId6"/>
            <a:stretch>
              <a:fillRect/>
            </a:stretch>
          </p:blipFill>
          <p:spPr>
            <a:xfrm rot="-800652">
              <a:off x="8008430" y="13242240"/>
              <a:ext cx="4901202" cy="5142074"/>
            </a:xfrm>
            <a:prstGeom prst="rect">
              <a:avLst/>
            </a:prstGeom>
            <a:noFill/>
            <a:ln>
              <a:noFill/>
            </a:ln>
          </p:spPr>
        </p:pic>
      </p:grpSp>
      <p:sp>
        <p:nvSpPr>
          <p:cNvPr id="2" name="Text Box 1"/>
          <p:cNvSpPr txBox="1"/>
          <p:nvPr/>
        </p:nvSpPr>
        <p:spPr>
          <a:xfrm>
            <a:off x="531495" y="168275"/>
            <a:ext cx="8628380" cy="846455"/>
          </a:xfrm>
          <a:prstGeom prst="rect">
            <a:avLst/>
          </a:prstGeom>
          <a:noFill/>
        </p:spPr>
        <p:txBody>
          <a:bodyPr wrap="square" rtlCol="0">
            <a:noAutofit/>
          </a:bodyPr>
          <a:p>
            <a:r>
              <a:rPr lang="en-US" sz="3200" b="1" i="1"/>
              <a:t>Hoạt động 1.1</a:t>
            </a:r>
            <a:r>
              <a:rPr lang="en-US" sz="3200"/>
              <a:t>: Quan sát hình 2, nêu tên và mô tả đặc điểm hình dạng, màu sắc của các nấm ăn.</a:t>
            </a:r>
            <a:endParaRPr lang="en-US" sz="3200"/>
          </a:p>
        </p:txBody>
      </p:sp>
      <p:pic>
        <p:nvPicPr>
          <p:cNvPr id="3" name="Picture 2"/>
          <p:cNvPicPr>
            <a:picLocks noChangeAspect="1"/>
          </p:cNvPicPr>
          <p:nvPr/>
        </p:nvPicPr>
        <p:blipFill>
          <a:blip r:embed="rId7"/>
          <a:stretch>
            <a:fillRect/>
          </a:stretch>
        </p:blipFill>
        <p:spPr>
          <a:xfrm>
            <a:off x="1763395" y="1700530"/>
            <a:ext cx="6029325" cy="32194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5715" y="-8890"/>
            <a:ext cx="9137650"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chemeClr val="accent3"/>
            </a:gs>
            <a:gs pos="100000">
              <a:schemeClr val="accent4"/>
            </a:gs>
          </a:gsLst>
          <a:path path="circle">
            <a:fillToRect l="50000" t="50000" r="50000" b="50000"/>
          </a:path>
          <a:tileRect/>
        </a:gradFill>
        <a:effectLst/>
      </p:bgPr>
    </p:bg>
    <p:spTree>
      <p:nvGrpSpPr>
        <p:cNvPr id="1431" name="Shape 1431"/>
        <p:cNvGrpSpPr/>
        <p:nvPr/>
      </p:nvGrpSpPr>
      <p:grpSpPr>
        <a:xfrm>
          <a:off x="0" y="0"/>
          <a:ext cx="0" cy="0"/>
          <a:chOff x="0" y="0"/>
          <a:chExt cx="0" cy="0"/>
        </a:xfrm>
      </p:grpSpPr>
      <p:sp>
        <p:nvSpPr>
          <p:cNvPr id="9" name="Rounded Rectangle 8"/>
          <p:cNvSpPr/>
          <p:nvPr/>
        </p:nvSpPr>
        <p:spPr>
          <a:xfrm>
            <a:off x="755650" y="483235"/>
            <a:ext cx="6840855" cy="1670685"/>
          </a:xfrm>
          <a:prstGeom prst="roundRect">
            <a:avLst/>
          </a:prstGeom>
          <a:solidFill>
            <a:schemeClr val="accent5">
              <a:lumMod val="40000"/>
              <a:lumOff val="60000"/>
            </a:schemeClr>
          </a:solidFill>
          <a:ln w="9525" cap="flat" cmpd="sng" algn="ctr">
            <a:solidFill>
              <a:schemeClr val="accent1"/>
            </a:solidFill>
            <a:prstDash val="dash"/>
          </a:ln>
        </p:spPr>
        <p:style>
          <a:lnRef idx="0">
            <a:schemeClr val="accent1"/>
          </a:lnRef>
          <a:fillRef idx="0">
            <a:srgbClr val="FFFFFF"/>
          </a:fillRef>
          <a:effectRef idx="0">
            <a:srgbClr val="FFFFFF"/>
          </a:effectRef>
          <a:fontRef idx="minor">
            <a:schemeClr val="dk1"/>
          </a:fontRef>
        </p:style>
        <p:txBody>
          <a:bodyPr rtlCol="0" anchor="ctr"/>
          <a:p>
            <a:pPr algn="l"/>
            <a:r>
              <a:rPr lang="en-US" sz="3200"/>
              <a:t>Từ những mô tả trên, em có nhận xét gì về sự khác nhau về hình dạng, màu sắc của các loại nấm?</a:t>
            </a:r>
            <a:endParaRPr lang="en-US" sz="3200"/>
          </a:p>
        </p:txBody>
      </p:sp>
      <p:sp>
        <p:nvSpPr>
          <p:cNvPr id="1436" name="Google Shape;1436;p50"/>
          <p:cNvSpPr/>
          <p:nvPr/>
        </p:nvSpPr>
        <p:spPr>
          <a:xfrm rot="-7199731">
            <a:off x="7822765" y="-1856706"/>
            <a:ext cx="3187288" cy="3530159"/>
          </a:xfrm>
          <a:custGeom>
            <a:avLst/>
            <a:gdLst/>
            <a:ahLst/>
            <a:cxnLst/>
            <a:rect l="l" t="t" r="r" b="b"/>
            <a:pathLst>
              <a:path w="107828" h="139079" extrusionOk="0">
                <a:moveTo>
                  <a:pt x="81067" y="1"/>
                </a:moveTo>
                <a:cubicBezTo>
                  <a:pt x="75947" y="1"/>
                  <a:pt x="71037" y="1668"/>
                  <a:pt x="67957" y="5775"/>
                </a:cubicBezTo>
                <a:cubicBezTo>
                  <a:pt x="65292" y="9334"/>
                  <a:pt x="66070" y="14624"/>
                  <a:pt x="64417" y="18728"/>
                </a:cubicBezTo>
                <a:cubicBezTo>
                  <a:pt x="62025" y="24679"/>
                  <a:pt x="57629" y="29736"/>
                  <a:pt x="53175" y="34249"/>
                </a:cubicBezTo>
                <a:cubicBezTo>
                  <a:pt x="42284" y="45315"/>
                  <a:pt x="30244" y="55273"/>
                  <a:pt x="20189" y="67098"/>
                </a:cubicBezTo>
                <a:cubicBezTo>
                  <a:pt x="10134" y="78924"/>
                  <a:pt x="1965" y="93083"/>
                  <a:pt x="701" y="108564"/>
                </a:cubicBezTo>
                <a:cubicBezTo>
                  <a:pt x="1" y="116928"/>
                  <a:pt x="1595" y="125874"/>
                  <a:pt x="7080" y="132215"/>
                </a:cubicBezTo>
                <a:cubicBezTo>
                  <a:pt x="10731" y="136435"/>
                  <a:pt x="16380" y="139078"/>
                  <a:pt x="21855" y="139078"/>
                </a:cubicBezTo>
                <a:cubicBezTo>
                  <a:pt x="24606" y="139078"/>
                  <a:pt x="27313" y="138411"/>
                  <a:pt x="29700" y="136941"/>
                </a:cubicBezTo>
                <a:cubicBezTo>
                  <a:pt x="33492" y="134588"/>
                  <a:pt x="36001" y="130659"/>
                  <a:pt x="38160" y="126769"/>
                </a:cubicBezTo>
                <a:cubicBezTo>
                  <a:pt x="44462" y="115450"/>
                  <a:pt x="49207" y="102944"/>
                  <a:pt x="58193" y="93588"/>
                </a:cubicBezTo>
                <a:cubicBezTo>
                  <a:pt x="65525" y="85964"/>
                  <a:pt x="75153" y="80985"/>
                  <a:pt x="83341" y="74256"/>
                </a:cubicBezTo>
                <a:cubicBezTo>
                  <a:pt x="89643" y="69102"/>
                  <a:pt x="95069" y="62897"/>
                  <a:pt x="99367" y="55954"/>
                </a:cubicBezTo>
                <a:cubicBezTo>
                  <a:pt x="104210" y="48155"/>
                  <a:pt x="107633" y="39228"/>
                  <a:pt x="107731" y="30028"/>
                </a:cubicBezTo>
                <a:cubicBezTo>
                  <a:pt x="107828" y="20828"/>
                  <a:pt x="104269" y="11376"/>
                  <a:pt x="97189" y="5522"/>
                </a:cubicBezTo>
                <a:cubicBezTo>
                  <a:pt x="93221" y="2243"/>
                  <a:pt x="87003" y="1"/>
                  <a:pt x="8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438" name="Google Shape;1438;p50"/>
          <p:cNvPicPr preferRelativeResize="0"/>
          <p:nvPr/>
        </p:nvPicPr>
        <p:blipFill>
          <a:blip r:embed="rId1"/>
          <a:stretch>
            <a:fillRect/>
          </a:stretch>
        </p:blipFill>
        <p:spPr>
          <a:xfrm flipH="1">
            <a:off x="-180975" y="4417695"/>
            <a:ext cx="1502410" cy="908685"/>
          </a:xfrm>
          <a:prstGeom prst="rect">
            <a:avLst/>
          </a:prstGeom>
          <a:noFill/>
          <a:ln>
            <a:noFill/>
          </a:ln>
        </p:spPr>
      </p:pic>
      <p:grpSp>
        <p:nvGrpSpPr>
          <p:cNvPr id="1439" name="Google Shape;1439;p50"/>
          <p:cNvGrpSpPr/>
          <p:nvPr/>
        </p:nvGrpSpPr>
        <p:grpSpPr>
          <a:xfrm rot="-4594075">
            <a:off x="8102466" y="-424914"/>
            <a:ext cx="1727959" cy="1697443"/>
            <a:chOff x="-7335500" y="1806788"/>
            <a:chExt cx="1150450" cy="1130150"/>
          </a:xfrm>
        </p:grpSpPr>
        <p:sp>
          <p:nvSpPr>
            <p:cNvPr id="1440" name="Google Shape;1440;p50"/>
            <p:cNvSpPr/>
            <p:nvPr/>
          </p:nvSpPr>
          <p:spPr>
            <a:xfrm>
              <a:off x="-6268700" y="2048838"/>
              <a:ext cx="67125" cy="67900"/>
            </a:xfrm>
            <a:custGeom>
              <a:avLst/>
              <a:gdLst/>
              <a:ahLst/>
              <a:cxnLst/>
              <a:rect l="l" t="t" r="r" b="b"/>
              <a:pathLst>
                <a:path w="2685" h="2716" extrusionOk="0">
                  <a:moveTo>
                    <a:pt x="1237" y="1"/>
                  </a:moveTo>
                  <a:cubicBezTo>
                    <a:pt x="1168" y="1"/>
                    <a:pt x="1100" y="15"/>
                    <a:pt x="1031" y="28"/>
                  </a:cubicBezTo>
                  <a:cubicBezTo>
                    <a:pt x="914" y="28"/>
                    <a:pt x="798" y="67"/>
                    <a:pt x="681" y="126"/>
                  </a:cubicBezTo>
                  <a:cubicBezTo>
                    <a:pt x="506" y="204"/>
                    <a:pt x="389" y="340"/>
                    <a:pt x="253" y="495"/>
                  </a:cubicBezTo>
                  <a:cubicBezTo>
                    <a:pt x="233" y="515"/>
                    <a:pt x="214" y="534"/>
                    <a:pt x="195" y="573"/>
                  </a:cubicBezTo>
                  <a:cubicBezTo>
                    <a:pt x="156" y="651"/>
                    <a:pt x="97" y="748"/>
                    <a:pt x="58" y="845"/>
                  </a:cubicBezTo>
                  <a:cubicBezTo>
                    <a:pt x="20" y="981"/>
                    <a:pt x="0" y="1118"/>
                    <a:pt x="0" y="1254"/>
                  </a:cubicBezTo>
                  <a:cubicBezTo>
                    <a:pt x="0" y="1390"/>
                    <a:pt x="0" y="1526"/>
                    <a:pt x="39" y="1662"/>
                  </a:cubicBezTo>
                  <a:cubicBezTo>
                    <a:pt x="78" y="1740"/>
                    <a:pt x="97" y="1837"/>
                    <a:pt x="136" y="1915"/>
                  </a:cubicBezTo>
                  <a:cubicBezTo>
                    <a:pt x="175" y="2012"/>
                    <a:pt x="233" y="2090"/>
                    <a:pt x="292" y="2168"/>
                  </a:cubicBezTo>
                  <a:cubicBezTo>
                    <a:pt x="370" y="2285"/>
                    <a:pt x="486" y="2362"/>
                    <a:pt x="584" y="2460"/>
                  </a:cubicBezTo>
                  <a:cubicBezTo>
                    <a:pt x="622" y="2479"/>
                    <a:pt x="642" y="2499"/>
                    <a:pt x="681" y="2518"/>
                  </a:cubicBezTo>
                  <a:cubicBezTo>
                    <a:pt x="759" y="2557"/>
                    <a:pt x="856" y="2596"/>
                    <a:pt x="953" y="2635"/>
                  </a:cubicBezTo>
                  <a:cubicBezTo>
                    <a:pt x="1097" y="2683"/>
                    <a:pt x="1271" y="2716"/>
                    <a:pt x="1443" y="2716"/>
                  </a:cubicBezTo>
                  <a:cubicBezTo>
                    <a:pt x="1549" y="2716"/>
                    <a:pt x="1654" y="2703"/>
                    <a:pt x="1751" y="2674"/>
                  </a:cubicBezTo>
                  <a:cubicBezTo>
                    <a:pt x="1945" y="2615"/>
                    <a:pt x="2081" y="2537"/>
                    <a:pt x="2237" y="2421"/>
                  </a:cubicBezTo>
                  <a:cubicBezTo>
                    <a:pt x="2295" y="2382"/>
                    <a:pt x="2334" y="2324"/>
                    <a:pt x="2373" y="2285"/>
                  </a:cubicBezTo>
                  <a:cubicBezTo>
                    <a:pt x="2431" y="2226"/>
                    <a:pt x="2470" y="2187"/>
                    <a:pt x="2509" y="2110"/>
                  </a:cubicBezTo>
                  <a:cubicBezTo>
                    <a:pt x="2606" y="1935"/>
                    <a:pt x="2665" y="1759"/>
                    <a:pt x="2684" y="1546"/>
                  </a:cubicBezTo>
                  <a:cubicBezTo>
                    <a:pt x="2684" y="1370"/>
                    <a:pt x="2645" y="1215"/>
                    <a:pt x="2587" y="1059"/>
                  </a:cubicBezTo>
                  <a:cubicBezTo>
                    <a:pt x="2548" y="904"/>
                    <a:pt x="2470" y="748"/>
                    <a:pt x="2353" y="631"/>
                  </a:cubicBezTo>
                  <a:cubicBezTo>
                    <a:pt x="2334" y="612"/>
                    <a:pt x="2315" y="593"/>
                    <a:pt x="2295" y="573"/>
                  </a:cubicBezTo>
                  <a:cubicBezTo>
                    <a:pt x="2256" y="534"/>
                    <a:pt x="2237" y="495"/>
                    <a:pt x="2217" y="456"/>
                  </a:cubicBezTo>
                  <a:cubicBezTo>
                    <a:pt x="2140" y="359"/>
                    <a:pt x="2042" y="281"/>
                    <a:pt x="1945" y="204"/>
                  </a:cubicBezTo>
                  <a:cubicBezTo>
                    <a:pt x="1867" y="165"/>
                    <a:pt x="1770" y="126"/>
                    <a:pt x="1692" y="87"/>
                  </a:cubicBezTo>
                  <a:cubicBezTo>
                    <a:pt x="1653" y="67"/>
                    <a:pt x="1614" y="67"/>
                    <a:pt x="1595" y="48"/>
                  </a:cubicBezTo>
                  <a:cubicBezTo>
                    <a:pt x="1498" y="28"/>
                    <a:pt x="1400" y="9"/>
                    <a:pt x="1323" y="9"/>
                  </a:cubicBezTo>
                  <a:cubicBezTo>
                    <a:pt x="1294" y="3"/>
                    <a:pt x="1266" y="1"/>
                    <a:pt x="1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1" name="Google Shape;1441;p50"/>
            <p:cNvSpPr/>
            <p:nvPr/>
          </p:nvSpPr>
          <p:spPr>
            <a:xfrm>
              <a:off x="-6374225" y="2142088"/>
              <a:ext cx="61300" cy="57925"/>
            </a:xfrm>
            <a:custGeom>
              <a:avLst/>
              <a:gdLst/>
              <a:ahLst/>
              <a:cxnLst/>
              <a:rect l="l" t="t" r="r" b="b"/>
              <a:pathLst>
                <a:path w="2452" h="2317" extrusionOk="0">
                  <a:moveTo>
                    <a:pt x="1715" y="1"/>
                  </a:moveTo>
                  <a:cubicBezTo>
                    <a:pt x="1676" y="1"/>
                    <a:pt x="1636" y="5"/>
                    <a:pt x="1595" y="13"/>
                  </a:cubicBezTo>
                  <a:cubicBezTo>
                    <a:pt x="1537" y="13"/>
                    <a:pt x="1479" y="13"/>
                    <a:pt x="1420" y="33"/>
                  </a:cubicBezTo>
                  <a:cubicBezTo>
                    <a:pt x="1362" y="33"/>
                    <a:pt x="1304" y="13"/>
                    <a:pt x="1245" y="13"/>
                  </a:cubicBezTo>
                  <a:cubicBezTo>
                    <a:pt x="1219" y="7"/>
                    <a:pt x="1193" y="5"/>
                    <a:pt x="1167" y="5"/>
                  </a:cubicBezTo>
                  <a:cubicBezTo>
                    <a:pt x="1114" y="5"/>
                    <a:pt x="1057" y="13"/>
                    <a:pt x="992" y="13"/>
                  </a:cubicBezTo>
                  <a:cubicBezTo>
                    <a:pt x="973" y="33"/>
                    <a:pt x="954" y="33"/>
                    <a:pt x="934" y="33"/>
                  </a:cubicBezTo>
                  <a:cubicBezTo>
                    <a:pt x="856" y="52"/>
                    <a:pt x="759" y="91"/>
                    <a:pt x="681" y="111"/>
                  </a:cubicBezTo>
                  <a:cubicBezTo>
                    <a:pt x="584" y="149"/>
                    <a:pt x="506" y="227"/>
                    <a:pt x="409" y="286"/>
                  </a:cubicBezTo>
                  <a:cubicBezTo>
                    <a:pt x="390" y="305"/>
                    <a:pt x="390" y="324"/>
                    <a:pt x="370" y="344"/>
                  </a:cubicBezTo>
                  <a:cubicBezTo>
                    <a:pt x="312" y="402"/>
                    <a:pt x="253" y="461"/>
                    <a:pt x="195" y="538"/>
                  </a:cubicBezTo>
                  <a:cubicBezTo>
                    <a:pt x="176" y="577"/>
                    <a:pt x="137" y="636"/>
                    <a:pt x="117" y="675"/>
                  </a:cubicBezTo>
                  <a:cubicBezTo>
                    <a:pt x="98" y="733"/>
                    <a:pt x="59" y="772"/>
                    <a:pt x="59" y="830"/>
                  </a:cubicBezTo>
                  <a:cubicBezTo>
                    <a:pt x="39" y="908"/>
                    <a:pt x="20" y="1005"/>
                    <a:pt x="1" y="1083"/>
                  </a:cubicBezTo>
                  <a:cubicBezTo>
                    <a:pt x="1" y="1161"/>
                    <a:pt x="20" y="1258"/>
                    <a:pt x="20" y="1336"/>
                  </a:cubicBezTo>
                  <a:cubicBezTo>
                    <a:pt x="39" y="1433"/>
                    <a:pt x="78" y="1530"/>
                    <a:pt x="117" y="1628"/>
                  </a:cubicBezTo>
                  <a:cubicBezTo>
                    <a:pt x="156" y="1725"/>
                    <a:pt x="234" y="1803"/>
                    <a:pt x="292" y="1880"/>
                  </a:cubicBezTo>
                  <a:cubicBezTo>
                    <a:pt x="331" y="1919"/>
                    <a:pt x="370" y="1958"/>
                    <a:pt x="409" y="1997"/>
                  </a:cubicBezTo>
                  <a:cubicBezTo>
                    <a:pt x="448" y="2036"/>
                    <a:pt x="487" y="2075"/>
                    <a:pt x="526" y="2094"/>
                  </a:cubicBezTo>
                  <a:cubicBezTo>
                    <a:pt x="545" y="2114"/>
                    <a:pt x="565" y="2114"/>
                    <a:pt x="584" y="2133"/>
                  </a:cubicBezTo>
                  <a:cubicBezTo>
                    <a:pt x="662" y="2172"/>
                    <a:pt x="740" y="2211"/>
                    <a:pt x="817" y="2231"/>
                  </a:cubicBezTo>
                  <a:cubicBezTo>
                    <a:pt x="837" y="2250"/>
                    <a:pt x="856" y="2250"/>
                    <a:pt x="895" y="2269"/>
                  </a:cubicBezTo>
                  <a:cubicBezTo>
                    <a:pt x="973" y="2289"/>
                    <a:pt x="1051" y="2289"/>
                    <a:pt x="1148" y="2308"/>
                  </a:cubicBezTo>
                  <a:cubicBezTo>
                    <a:pt x="1177" y="2314"/>
                    <a:pt x="1207" y="2316"/>
                    <a:pt x="1238" y="2316"/>
                  </a:cubicBezTo>
                  <a:cubicBezTo>
                    <a:pt x="1312" y="2316"/>
                    <a:pt x="1391" y="2303"/>
                    <a:pt x="1459" y="2289"/>
                  </a:cubicBezTo>
                  <a:cubicBezTo>
                    <a:pt x="1479" y="2289"/>
                    <a:pt x="1498" y="2289"/>
                    <a:pt x="1518" y="2269"/>
                  </a:cubicBezTo>
                  <a:cubicBezTo>
                    <a:pt x="1595" y="2250"/>
                    <a:pt x="1673" y="2231"/>
                    <a:pt x="1751" y="2192"/>
                  </a:cubicBezTo>
                  <a:cubicBezTo>
                    <a:pt x="1848" y="2153"/>
                    <a:pt x="1946" y="2075"/>
                    <a:pt x="2023" y="2017"/>
                  </a:cubicBezTo>
                  <a:cubicBezTo>
                    <a:pt x="2082" y="1958"/>
                    <a:pt x="2140" y="1880"/>
                    <a:pt x="2198" y="1822"/>
                  </a:cubicBezTo>
                  <a:cubicBezTo>
                    <a:pt x="2218" y="1803"/>
                    <a:pt x="2218" y="1783"/>
                    <a:pt x="2237" y="1764"/>
                  </a:cubicBezTo>
                  <a:cubicBezTo>
                    <a:pt x="2373" y="1550"/>
                    <a:pt x="2451" y="1316"/>
                    <a:pt x="2451" y="1083"/>
                  </a:cubicBezTo>
                  <a:cubicBezTo>
                    <a:pt x="2451" y="966"/>
                    <a:pt x="2451" y="830"/>
                    <a:pt x="2412" y="733"/>
                  </a:cubicBezTo>
                  <a:cubicBezTo>
                    <a:pt x="2393" y="636"/>
                    <a:pt x="2373" y="558"/>
                    <a:pt x="2335" y="480"/>
                  </a:cubicBezTo>
                  <a:cubicBezTo>
                    <a:pt x="2315" y="441"/>
                    <a:pt x="2315" y="422"/>
                    <a:pt x="2296" y="402"/>
                  </a:cubicBezTo>
                  <a:cubicBezTo>
                    <a:pt x="2257" y="305"/>
                    <a:pt x="2198" y="227"/>
                    <a:pt x="2121" y="188"/>
                  </a:cubicBezTo>
                  <a:cubicBezTo>
                    <a:pt x="2043" y="111"/>
                    <a:pt x="1965" y="72"/>
                    <a:pt x="1868" y="33"/>
                  </a:cubicBezTo>
                  <a:cubicBezTo>
                    <a:pt x="1822" y="10"/>
                    <a:pt x="1770" y="1"/>
                    <a:pt x="1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2" name="Google Shape;1442;p50"/>
            <p:cNvSpPr/>
            <p:nvPr/>
          </p:nvSpPr>
          <p:spPr>
            <a:xfrm>
              <a:off x="-6248775" y="2262513"/>
              <a:ext cx="63725" cy="54000"/>
            </a:xfrm>
            <a:custGeom>
              <a:avLst/>
              <a:gdLst/>
              <a:ahLst/>
              <a:cxnLst/>
              <a:rect l="l" t="t" r="r" b="b"/>
              <a:pathLst>
                <a:path w="2549" h="2160" extrusionOk="0">
                  <a:moveTo>
                    <a:pt x="1099" y="1"/>
                  </a:moveTo>
                  <a:cubicBezTo>
                    <a:pt x="848" y="1"/>
                    <a:pt x="598" y="83"/>
                    <a:pt x="428" y="253"/>
                  </a:cubicBezTo>
                  <a:cubicBezTo>
                    <a:pt x="78" y="584"/>
                    <a:pt x="1" y="1128"/>
                    <a:pt x="234" y="1537"/>
                  </a:cubicBezTo>
                  <a:cubicBezTo>
                    <a:pt x="331" y="1712"/>
                    <a:pt x="467" y="1887"/>
                    <a:pt x="642" y="1984"/>
                  </a:cubicBezTo>
                  <a:cubicBezTo>
                    <a:pt x="837" y="2081"/>
                    <a:pt x="1031" y="2159"/>
                    <a:pt x="1245" y="2159"/>
                  </a:cubicBezTo>
                  <a:cubicBezTo>
                    <a:pt x="1479" y="2140"/>
                    <a:pt x="1693" y="2101"/>
                    <a:pt x="1887" y="1984"/>
                  </a:cubicBezTo>
                  <a:cubicBezTo>
                    <a:pt x="2101" y="1867"/>
                    <a:pt x="2237" y="1731"/>
                    <a:pt x="2373" y="1556"/>
                  </a:cubicBezTo>
                  <a:cubicBezTo>
                    <a:pt x="2529" y="1362"/>
                    <a:pt x="2548" y="1031"/>
                    <a:pt x="2432" y="837"/>
                  </a:cubicBezTo>
                  <a:cubicBezTo>
                    <a:pt x="2373" y="720"/>
                    <a:pt x="2315" y="623"/>
                    <a:pt x="2257" y="525"/>
                  </a:cubicBezTo>
                  <a:cubicBezTo>
                    <a:pt x="2159" y="350"/>
                    <a:pt x="2023" y="214"/>
                    <a:pt x="1829" y="156"/>
                  </a:cubicBezTo>
                  <a:cubicBezTo>
                    <a:pt x="1774" y="142"/>
                    <a:pt x="1719" y="128"/>
                    <a:pt x="1664" y="128"/>
                  </a:cubicBezTo>
                  <a:cubicBezTo>
                    <a:pt x="1641" y="128"/>
                    <a:pt x="1618" y="131"/>
                    <a:pt x="1595" y="136"/>
                  </a:cubicBezTo>
                  <a:cubicBezTo>
                    <a:pt x="1556" y="98"/>
                    <a:pt x="1498" y="78"/>
                    <a:pt x="1459" y="59"/>
                  </a:cubicBezTo>
                  <a:cubicBezTo>
                    <a:pt x="1345" y="20"/>
                    <a:pt x="1222" y="1"/>
                    <a:pt x="1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3" name="Google Shape;1443;p50"/>
            <p:cNvSpPr/>
            <p:nvPr/>
          </p:nvSpPr>
          <p:spPr>
            <a:xfrm>
              <a:off x="-6271300" y="2176263"/>
              <a:ext cx="43125" cy="34900"/>
            </a:xfrm>
            <a:custGeom>
              <a:avLst/>
              <a:gdLst/>
              <a:ahLst/>
              <a:cxnLst/>
              <a:rect l="l" t="t" r="r" b="b"/>
              <a:pathLst>
                <a:path w="1725" h="1396" extrusionOk="0">
                  <a:moveTo>
                    <a:pt x="828" y="1"/>
                  </a:moveTo>
                  <a:cubicBezTo>
                    <a:pt x="558" y="1"/>
                    <a:pt x="293" y="142"/>
                    <a:pt x="182" y="475"/>
                  </a:cubicBezTo>
                  <a:cubicBezTo>
                    <a:pt x="1" y="1018"/>
                    <a:pt x="456" y="1396"/>
                    <a:pt x="898" y="1396"/>
                  </a:cubicBezTo>
                  <a:cubicBezTo>
                    <a:pt x="1168" y="1396"/>
                    <a:pt x="1433" y="1254"/>
                    <a:pt x="1543" y="922"/>
                  </a:cubicBezTo>
                  <a:cubicBezTo>
                    <a:pt x="1724" y="379"/>
                    <a:pt x="1269"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4" name="Google Shape;1444;p50"/>
            <p:cNvSpPr/>
            <p:nvPr/>
          </p:nvSpPr>
          <p:spPr>
            <a:xfrm>
              <a:off x="-6371800" y="1955488"/>
              <a:ext cx="57400" cy="56450"/>
            </a:xfrm>
            <a:custGeom>
              <a:avLst/>
              <a:gdLst/>
              <a:ahLst/>
              <a:cxnLst/>
              <a:rect l="l" t="t" r="r" b="b"/>
              <a:pathLst>
                <a:path w="2296" h="2258" extrusionOk="0">
                  <a:moveTo>
                    <a:pt x="1491" y="1"/>
                  </a:moveTo>
                  <a:cubicBezTo>
                    <a:pt x="1388" y="1"/>
                    <a:pt x="1278" y="14"/>
                    <a:pt x="1168" y="28"/>
                  </a:cubicBezTo>
                  <a:cubicBezTo>
                    <a:pt x="1012" y="28"/>
                    <a:pt x="876" y="87"/>
                    <a:pt x="740" y="145"/>
                  </a:cubicBezTo>
                  <a:cubicBezTo>
                    <a:pt x="701" y="164"/>
                    <a:pt x="662" y="184"/>
                    <a:pt x="623" y="203"/>
                  </a:cubicBezTo>
                  <a:cubicBezTo>
                    <a:pt x="545" y="262"/>
                    <a:pt x="448" y="300"/>
                    <a:pt x="390" y="378"/>
                  </a:cubicBezTo>
                  <a:cubicBezTo>
                    <a:pt x="234" y="514"/>
                    <a:pt x="156" y="651"/>
                    <a:pt x="79" y="845"/>
                  </a:cubicBezTo>
                  <a:cubicBezTo>
                    <a:pt x="1" y="1040"/>
                    <a:pt x="1" y="1234"/>
                    <a:pt x="20" y="1429"/>
                  </a:cubicBezTo>
                  <a:cubicBezTo>
                    <a:pt x="40" y="1506"/>
                    <a:pt x="79" y="1604"/>
                    <a:pt x="98" y="1681"/>
                  </a:cubicBezTo>
                  <a:cubicBezTo>
                    <a:pt x="137" y="1779"/>
                    <a:pt x="195" y="1856"/>
                    <a:pt x="254" y="1934"/>
                  </a:cubicBezTo>
                  <a:cubicBezTo>
                    <a:pt x="293" y="1954"/>
                    <a:pt x="331" y="1993"/>
                    <a:pt x="351" y="2012"/>
                  </a:cubicBezTo>
                  <a:cubicBezTo>
                    <a:pt x="390" y="2051"/>
                    <a:pt x="429" y="2090"/>
                    <a:pt x="468" y="2109"/>
                  </a:cubicBezTo>
                  <a:cubicBezTo>
                    <a:pt x="623" y="2207"/>
                    <a:pt x="720" y="2226"/>
                    <a:pt x="895" y="2245"/>
                  </a:cubicBezTo>
                  <a:cubicBezTo>
                    <a:pt x="938" y="2254"/>
                    <a:pt x="980" y="2258"/>
                    <a:pt x="1021" y="2258"/>
                  </a:cubicBezTo>
                  <a:cubicBezTo>
                    <a:pt x="1166" y="2258"/>
                    <a:pt x="1299" y="2209"/>
                    <a:pt x="1421" y="2148"/>
                  </a:cubicBezTo>
                  <a:cubicBezTo>
                    <a:pt x="1518" y="2129"/>
                    <a:pt x="1596" y="2070"/>
                    <a:pt x="1673" y="1993"/>
                  </a:cubicBezTo>
                  <a:cubicBezTo>
                    <a:pt x="1732" y="1954"/>
                    <a:pt x="1771" y="1895"/>
                    <a:pt x="1810" y="1837"/>
                  </a:cubicBezTo>
                  <a:cubicBezTo>
                    <a:pt x="1829" y="1818"/>
                    <a:pt x="1849" y="1798"/>
                    <a:pt x="1849" y="1798"/>
                  </a:cubicBezTo>
                  <a:cubicBezTo>
                    <a:pt x="1926" y="1662"/>
                    <a:pt x="1985" y="1506"/>
                    <a:pt x="1985" y="1351"/>
                  </a:cubicBezTo>
                  <a:cubicBezTo>
                    <a:pt x="1985" y="1331"/>
                    <a:pt x="1985" y="1312"/>
                    <a:pt x="1985" y="1312"/>
                  </a:cubicBezTo>
                  <a:cubicBezTo>
                    <a:pt x="2024" y="1292"/>
                    <a:pt x="2043" y="1273"/>
                    <a:pt x="2062" y="1254"/>
                  </a:cubicBezTo>
                  <a:cubicBezTo>
                    <a:pt x="2140" y="1195"/>
                    <a:pt x="2199" y="1117"/>
                    <a:pt x="2218" y="1020"/>
                  </a:cubicBezTo>
                  <a:cubicBezTo>
                    <a:pt x="2276" y="942"/>
                    <a:pt x="2296" y="845"/>
                    <a:pt x="2296" y="748"/>
                  </a:cubicBezTo>
                  <a:cubicBezTo>
                    <a:pt x="2296" y="573"/>
                    <a:pt x="2257" y="378"/>
                    <a:pt x="2121" y="242"/>
                  </a:cubicBezTo>
                  <a:cubicBezTo>
                    <a:pt x="1985" y="106"/>
                    <a:pt x="1829" y="9"/>
                    <a:pt x="1615" y="9"/>
                  </a:cubicBezTo>
                  <a:cubicBezTo>
                    <a:pt x="1575" y="3"/>
                    <a:pt x="1534" y="1"/>
                    <a:pt x="14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5" name="Google Shape;1445;p50"/>
            <p:cNvSpPr/>
            <p:nvPr/>
          </p:nvSpPr>
          <p:spPr>
            <a:xfrm>
              <a:off x="-6439375" y="2026863"/>
              <a:ext cx="42325" cy="40200"/>
            </a:xfrm>
            <a:custGeom>
              <a:avLst/>
              <a:gdLst/>
              <a:ahLst/>
              <a:cxnLst/>
              <a:rect l="l" t="t" r="r" b="b"/>
              <a:pathLst>
                <a:path w="1693" h="1608" extrusionOk="0">
                  <a:moveTo>
                    <a:pt x="685" y="0"/>
                  </a:moveTo>
                  <a:cubicBezTo>
                    <a:pt x="645" y="0"/>
                    <a:pt x="605" y="5"/>
                    <a:pt x="564" y="13"/>
                  </a:cubicBezTo>
                  <a:cubicBezTo>
                    <a:pt x="506" y="52"/>
                    <a:pt x="448" y="71"/>
                    <a:pt x="389" y="91"/>
                  </a:cubicBezTo>
                  <a:cubicBezTo>
                    <a:pt x="292" y="130"/>
                    <a:pt x="195" y="227"/>
                    <a:pt x="117" y="324"/>
                  </a:cubicBezTo>
                  <a:cubicBezTo>
                    <a:pt x="98" y="382"/>
                    <a:pt x="78" y="441"/>
                    <a:pt x="39" y="499"/>
                  </a:cubicBezTo>
                  <a:cubicBezTo>
                    <a:pt x="0" y="616"/>
                    <a:pt x="0" y="752"/>
                    <a:pt x="20" y="869"/>
                  </a:cubicBezTo>
                  <a:cubicBezTo>
                    <a:pt x="20" y="869"/>
                    <a:pt x="20" y="888"/>
                    <a:pt x="20" y="888"/>
                  </a:cubicBezTo>
                  <a:cubicBezTo>
                    <a:pt x="39" y="946"/>
                    <a:pt x="59" y="1005"/>
                    <a:pt x="98" y="1063"/>
                  </a:cubicBezTo>
                  <a:cubicBezTo>
                    <a:pt x="98" y="1083"/>
                    <a:pt x="98" y="1083"/>
                    <a:pt x="98" y="1083"/>
                  </a:cubicBezTo>
                  <a:cubicBezTo>
                    <a:pt x="98" y="1083"/>
                    <a:pt x="98" y="1102"/>
                    <a:pt x="98" y="1102"/>
                  </a:cubicBezTo>
                  <a:lnTo>
                    <a:pt x="117" y="1102"/>
                  </a:lnTo>
                  <a:cubicBezTo>
                    <a:pt x="137" y="1160"/>
                    <a:pt x="175" y="1219"/>
                    <a:pt x="214" y="1277"/>
                  </a:cubicBezTo>
                  <a:cubicBezTo>
                    <a:pt x="234" y="1277"/>
                    <a:pt x="234" y="1296"/>
                    <a:pt x="253" y="1296"/>
                  </a:cubicBezTo>
                  <a:cubicBezTo>
                    <a:pt x="292" y="1355"/>
                    <a:pt x="350" y="1413"/>
                    <a:pt x="409" y="1452"/>
                  </a:cubicBezTo>
                  <a:cubicBezTo>
                    <a:pt x="487" y="1491"/>
                    <a:pt x="564" y="1530"/>
                    <a:pt x="623" y="1549"/>
                  </a:cubicBezTo>
                  <a:cubicBezTo>
                    <a:pt x="642" y="1569"/>
                    <a:pt x="662" y="1569"/>
                    <a:pt x="662" y="1569"/>
                  </a:cubicBezTo>
                  <a:cubicBezTo>
                    <a:pt x="739" y="1588"/>
                    <a:pt x="817" y="1608"/>
                    <a:pt x="895" y="1608"/>
                  </a:cubicBezTo>
                  <a:cubicBezTo>
                    <a:pt x="973" y="1608"/>
                    <a:pt x="1051" y="1608"/>
                    <a:pt x="1128" y="1588"/>
                  </a:cubicBezTo>
                  <a:cubicBezTo>
                    <a:pt x="1226" y="1569"/>
                    <a:pt x="1303" y="1549"/>
                    <a:pt x="1381" y="1491"/>
                  </a:cubicBezTo>
                  <a:cubicBezTo>
                    <a:pt x="1459" y="1433"/>
                    <a:pt x="1517" y="1374"/>
                    <a:pt x="1576" y="1296"/>
                  </a:cubicBezTo>
                  <a:cubicBezTo>
                    <a:pt x="1634" y="1219"/>
                    <a:pt x="1673" y="1121"/>
                    <a:pt x="1673" y="1024"/>
                  </a:cubicBezTo>
                  <a:cubicBezTo>
                    <a:pt x="1692" y="927"/>
                    <a:pt x="1692" y="849"/>
                    <a:pt x="1673" y="752"/>
                  </a:cubicBezTo>
                  <a:cubicBezTo>
                    <a:pt x="1654" y="694"/>
                    <a:pt x="1634" y="635"/>
                    <a:pt x="1615" y="577"/>
                  </a:cubicBezTo>
                  <a:cubicBezTo>
                    <a:pt x="1556" y="460"/>
                    <a:pt x="1479" y="382"/>
                    <a:pt x="1381" y="305"/>
                  </a:cubicBezTo>
                  <a:cubicBezTo>
                    <a:pt x="1323" y="285"/>
                    <a:pt x="1284" y="266"/>
                    <a:pt x="1245" y="246"/>
                  </a:cubicBezTo>
                  <a:cubicBezTo>
                    <a:pt x="1206" y="188"/>
                    <a:pt x="1167" y="149"/>
                    <a:pt x="1109" y="130"/>
                  </a:cubicBezTo>
                  <a:cubicBezTo>
                    <a:pt x="1031" y="71"/>
                    <a:pt x="953" y="32"/>
                    <a:pt x="856" y="32"/>
                  </a:cubicBezTo>
                  <a:cubicBezTo>
                    <a:pt x="799" y="9"/>
                    <a:pt x="742" y="0"/>
                    <a:pt x="6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6" name="Google Shape;1446;p50"/>
            <p:cNvSpPr/>
            <p:nvPr/>
          </p:nvSpPr>
          <p:spPr>
            <a:xfrm>
              <a:off x="-6250725" y="1965713"/>
              <a:ext cx="42825" cy="38150"/>
            </a:xfrm>
            <a:custGeom>
              <a:avLst/>
              <a:gdLst/>
              <a:ahLst/>
              <a:cxnLst/>
              <a:rect l="l" t="t" r="r" b="b"/>
              <a:pathLst>
                <a:path w="1713" h="1526" extrusionOk="0">
                  <a:moveTo>
                    <a:pt x="740" y="1"/>
                  </a:moveTo>
                  <a:cubicBezTo>
                    <a:pt x="714" y="1"/>
                    <a:pt x="688" y="3"/>
                    <a:pt x="662" y="8"/>
                  </a:cubicBezTo>
                  <a:cubicBezTo>
                    <a:pt x="565" y="8"/>
                    <a:pt x="487" y="28"/>
                    <a:pt x="390" y="86"/>
                  </a:cubicBezTo>
                  <a:cubicBezTo>
                    <a:pt x="312" y="125"/>
                    <a:pt x="234" y="183"/>
                    <a:pt x="176" y="261"/>
                  </a:cubicBezTo>
                  <a:cubicBezTo>
                    <a:pt x="117" y="319"/>
                    <a:pt x="59" y="397"/>
                    <a:pt x="40" y="494"/>
                  </a:cubicBezTo>
                  <a:cubicBezTo>
                    <a:pt x="20" y="553"/>
                    <a:pt x="20" y="611"/>
                    <a:pt x="1" y="689"/>
                  </a:cubicBezTo>
                  <a:cubicBezTo>
                    <a:pt x="1" y="806"/>
                    <a:pt x="20" y="922"/>
                    <a:pt x="79" y="1039"/>
                  </a:cubicBezTo>
                  <a:cubicBezTo>
                    <a:pt x="117" y="1097"/>
                    <a:pt x="156" y="1136"/>
                    <a:pt x="176" y="1195"/>
                  </a:cubicBezTo>
                  <a:cubicBezTo>
                    <a:pt x="273" y="1292"/>
                    <a:pt x="370" y="1350"/>
                    <a:pt x="487" y="1389"/>
                  </a:cubicBezTo>
                  <a:lnTo>
                    <a:pt x="779" y="1486"/>
                  </a:lnTo>
                  <a:cubicBezTo>
                    <a:pt x="876" y="1525"/>
                    <a:pt x="954" y="1525"/>
                    <a:pt x="1051" y="1525"/>
                  </a:cubicBezTo>
                  <a:cubicBezTo>
                    <a:pt x="1148" y="1525"/>
                    <a:pt x="1245" y="1506"/>
                    <a:pt x="1323" y="1447"/>
                  </a:cubicBezTo>
                  <a:cubicBezTo>
                    <a:pt x="1401" y="1409"/>
                    <a:pt x="1479" y="1350"/>
                    <a:pt x="1537" y="1272"/>
                  </a:cubicBezTo>
                  <a:cubicBezTo>
                    <a:pt x="1596" y="1214"/>
                    <a:pt x="1654" y="1136"/>
                    <a:pt x="1673" y="1039"/>
                  </a:cubicBezTo>
                  <a:cubicBezTo>
                    <a:pt x="1693" y="981"/>
                    <a:pt x="1712" y="903"/>
                    <a:pt x="1712" y="845"/>
                  </a:cubicBezTo>
                  <a:cubicBezTo>
                    <a:pt x="1712" y="728"/>
                    <a:pt x="1693" y="611"/>
                    <a:pt x="1634" y="494"/>
                  </a:cubicBezTo>
                  <a:cubicBezTo>
                    <a:pt x="1615" y="436"/>
                    <a:pt x="1576" y="397"/>
                    <a:pt x="1537" y="339"/>
                  </a:cubicBezTo>
                  <a:cubicBezTo>
                    <a:pt x="1459" y="242"/>
                    <a:pt x="1343" y="183"/>
                    <a:pt x="1226" y="144"/>
                  </a:cubicBezTo>
                  <a:lnTo>
                    <a:pt x="934" y="47"/>
                  </a:lnTo>
                  <a:cubicBezTo>
                    <a:pt x="877" y="19"/>
                    <a:pt x="810" y="1"/>
                    <a:pt x="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7" name="Google Shape;1447;p50"/>
            <p:cNvSpPr/>
            <p:nvPr/>
          </p:nvSpPr>
          <p:spPr>
            <a:xfrm>
              <a:off x="-6396600" y="1832688"/>
              <a:ext cx="69575" cy="53700"/>
            </a:xfrm>
            <a:custGeom>
              <a:avLst/>
              <a:gdLst/>
              <a:ahLst/>
              <a:cxnLst/>
              <a:rect l="l" t="t" r="r" b="b"/>
              <a:pathLst>
                <a:path w="2783" h="2148" extrusionOk="0">
                  <a:moveTo>
                    <a:pt x="1207" y="0"/>
                  </a:moveTo>
                  <a:cubicBezTo>
                    <a:pt x="993" y="0"/>
                    <a:pt x="779" y="39"/>
                    <a:pt x="604" y="156"/>
                  </a:cubicBezTo>
                  <a:cubicBezTo>
                    <a:pt x="429" y="253"/>
                    <a:pt x="273" y="389"/>
                    <a:pt x="176" y="564"/>
                  </a:cubicBezTo>
                  <a:cubicBezTo>
                    <a:pt x="137" y="642"/>
                    <a:pt x="79" y="739"/>
                    <a:pt x="59" y="817"/>
                  </a:cubicBezTo>
                  <a:cubicBezTo>
                    <a:pt x="20" y="992"/>
                    <a:pt x="1" y="1128"/>
                    <a:pt x="40" y="1303"/>
                  </a:cubicBezTo>
                  <a:cubicBezTo>
                    <a:pt x="40" y="1381"/>
                    <a:pt x="79" y="1478"/>
                    <a:pt x="118" y="1556"/>
                  </a:cubicBezTo>
                  <a:cubicBezTo>
                    <a:pt x="195" y="1712"/>
                    <a:pt x="293" y="1809"/>
                    <a:pt x="429" y="1926"/>
                  </a:cubicBezTo>
                  <a:cubicBezTo>
                    <a:pt x="448" y="1945"/>
                    <a:pt x="468" y="1945"/>
                    <a:pt x="507" y="1964"/>
                  </a:cubicBezTo>
                  <a:cubicBezTo>
                    <a:pt x="565" y="2003"/>
                    <a:pt x="643" y="2042"/>
                    <a:pt x="721" y="2081"/>
                  </a:cubicBezTo>
                  <a:cubicBezTo>
                    <a:pt x="837" y="2120"/>
                    <a:pt x="954" y="2139"/>
                    <a:pt x="1071" y="2139"/>
                  </a:cubicBezTo>
                  <a:cubicBezTo>
                    <a:pt x="1116" y="2145"/>
                    <a:pt x="1163" y="2148"/>
                    <a:pt x="1211" y="2148"/>
                  </a:cubicBezTo>
                  <a:cubicBezTo>
                    <a:pt x="1327" y="2148"/>
                    <a:pt x="1447" y="2134"/>
                    <a:pt x="1557" y="2120"/>
                  </a:cubicBezTo>
                  <a:cubicBezTo>
                    <a:pt x="1926" y="2081"/>
                    <a:pt x="2257" y="1906"/>
                    <a:pt x="2529" y="1692"/>
                  </a:cubicBezTo>
                  <a:cubicBezTo>
                    <a:pt x="2607" y="1634"/>
                    <a:pt x="2665" y="1556"/>
                    <a:pt x="2704" y="1478"/>
                  </a:cubicBezTo>
                  <a:cubicBezTo>
                    <a:pt x="2743" y="1381"/>
                    <a:pt x="2782" y="1303"/>
                    <a:pt x="2782" y="1206"/>
                  </a:cubicBezTo>
                  <a:cubicBezTo>
                    <a:pt x="2782" y="1011"/>
                    <a:pt x="2724" y="836"/>
                    <a:pt x="2607" y="700"/>
                  </a:cubicBezTo>
                  <a:lnTo>
                    <a:pt x="2374" y="428"/>
                  </a:lnTo>
                  <a:cubicBezTo>
                    <a:pt x="2276" y="292"/>
                    <a:pt x="2082" y="214"/>
                    <a:pt x="1907" y="195"/>
                  </a:cubicBezTo>
                  <a:cubicBezTo>
                    <a:pt x="1849" y="156"/>
                    <a:pt x="1790" y="136"/>
                    <a:pt x="1712" y="97"/>
                  </a:cubicBezTo>
                  <a:cubicBezTo>
                    <a:pt x="1654" y="78"/>
                    <a:pt x="1596" y="58"/>
                    <a:pt x="1537" y="58"/>
                  </a:cubicBezTo>
                  <a:cubicBezTo>
                    <a:pt x="1440" y="20"/>
                    <a:pt x="1323" y="0"/>
                    <a:pt x="1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8" name="Google Shape;1448;p50"/>
            <p:cNvSpPr/>
            <p:nvPr/>
          </p:nvSpPr>
          <p:spPr>
            <a:xfrm>
              <a:off x="-6479725" y="1921038"/>
              <a:ext cx="38425" cy="42275"/>
            </a:xfrm>
            <a:custGeom>
              <a:avLst/>
              <a:gdLst/>
              <a:ahLst/>
              <a:cxnLst/>
              <a:rect l="l" t="t" r="r" b="b"/>
              <a:pathLst>
                <a:path w="1537" h="1691" extrusionOk="0">
                  <a:moveTo>
                    <a:pt x="801" y="0"/>
                  </a:moveTo>
                  <a:cubicBezTo>
                    <a:pt x="746" y="0"/>
                    <a:pt x="687" y="11"/>
                    <a:pt x="658" y="11"/>
                  </a:cubicBezTo>
                  <a:cubicBezTo>
                    <a:pt x="648" y="11"/>
                    <a:pt x="642" y="10"/>
                    <a:pt x="642" y="6"/>
                  </a:cubicBezTo>
                  <a:cubicBezTo>
                    <a:pt x="642" y="6"/>
                    <a:pt x="622" y="25"/>
                    <a:pt x="622" y="25"/>
                  </a:cubicBezTo>
                  <a:cubicBezTo>
                    <a:pt x="486" y="64"/>
                    <a:pt x="389" y="103"/>
                    <a:pt x="272" y="200"/>
                  </a:cubicBezTo>
                  <a:cubicBezTo>
                    <a:pt x="214" y="239"/>
                    <a:pt x="175" y="298"/>
                    <a:pt x="136" y="356"/>
                  </a:cubicBezTo>
                  <a:cubicBezTo>
                    <a:pt x="136" y="356"/>
                    <a:pt x="136" y="356"/>
                    <a:pt x="136" y="375"/>
                  </a:cubicBezTo>
                  <a:cubicBezTo>
                    <a:pt x="97" y="434"/>
                    <a:pt x="58" y="492"/>
                    <a:pt x="39" y="550"/>
                  </a:cubicBezTo>
                  <a:cubicBezTo>
                    <a:pt x="39" y="570"/>
                    <a:pt x="39" y="570"/>
                    <a:pt x="39" y="570"/>
                  </a:cubicBezTo>
                  <a:cubicBezTo>
                    <a:pt x="20" y="648"/>
                    <a:pt x="0" y="706"/>
                    <a:pt x="0" y="784"/>
                  </a:cubicBezTo>
                  <a:cubicBezTo>
                    <a:pt x="0" y="784"/>
                    <a:pt x="0" y="803"/>
                    <a:pt x="0" y="803"/>
                  </a:cubicBezTo>
                  <a:cubicBezTo>
                    <a:pt x="0" y="881"/>
                    <a:pt x="0" y="939"/>
                    <a:pt x="0" y="1017"/>
                  </a:cubicBezTo>
                  <a:cubicBezTo>
                    <a:pt x="0" y="1017"/>
                    <a:pt x="0" y="1017"/>
                    <a:pt x="0" y="1037"/>
                  </a:cubicBezTo>
                  <a:cubicBezTo>
                    <a:pt x="20" y="1037"/>
                    <a:pt x="20" y="1037"/>
                    <a:pt x="20" y="1056"/>
                  </a:cubicBezTo>
                  <a:cubicBezTo>
                    <a:pt x="39" y="1095"/>
                    <a:pt x="58" y="1173"/>
                    <a:pt x="78" y="1231"/>
                  </a:cubicBezTo>
                  <a:cubicBezTo>
                    <a:pt x="117" y="1290"/>
                    <a:pt x="195" y="1406"/>
                    <a:pt x="195" y="1406"/>
                  </a:cubicBezTo>
                  <a:cubicBezTo>
                    <a:pt x="195" y="1406"/>
                    <a:pt x="195" y="1426"/>
                    <a:pt x="214" y="1426"/>
                  </a:cubicBezTo>
                  <a:cubicBezTo>
                    <a:pt x="233" y="1445"/>
                    <a:pt x="253" y="1465"/>
                    <a:pt x="272" y="1484"/>
                  </a:cubicBezTo>
                  <a:cubicBezTo>
                    <a:pt x="311" y="1503"/>
                    <a:pt x="331" y="1523"/>
                    <a:pt x="350" y="1542"/>
                  </a:cubicBezTo>
                  <a:cubicBezTo>
                    <a:pt x="350" y="1542"/>
                    <a:pt x="350" y="1562"/>
                    <a:pt x="370" y="1562"/>
                  </a:cubicBezTo>
                  <a:cubicBezTo>
                    <a:pt x="428" y="1601"/>
                    <a:pt x="486" y="1620"/>
                    <a:pt x="545" y="1640"/>
                  </a:cubicBezTo>
                  <a:cubicBezTo>
                    <a:pt x="643" y="1677"/>
                    <a:pt x="726" y="1690"/>
                    <a:pt x="814" y="1690"/>
                  </a:cubicBezTo>
                  <a:cubicBezTo>
                    <a:pt x="864" y="1690"/>
                    <a:pt x="916" y="1686"/>
                    <a:pt x="973" y="1678"/>
                  </a:cubicBezTo>
                  <a:cubicBezTo>
                    <a:pt x="1050" y="1659"/>
                    <a:pt x="1148" y="1620"/>
                    <a:pt x="1206" y="1562"/>
                  </a:cubicBezTo>
                  <a:cubicBezTo>
                    <a:pt x="1303" y="1523"/>
                    <a:pt x="1362" y="1445"/>
                    <a:pt x="1420" y="1367"/>
                  </a:cubicBezTo>
                  <a:cubicBezTo>
                    <a:pt x="1478" y="1290"/>
                    <a:pt x="1498" y="1192"/>
                    <a:pt x="1517" y="1095"/>
                  </a:cubicBezTo>
                  <a:cubicBezTo>
                    <a:pt x="1537" y="1017"/>
                    <a:pt x="1537" y="920"/>
                    <a:pt x="1517" y="823"/>
                  </a:cubicBezTo>
                  <a:cubicBezTo>
                    <a:pt x="1517" y="803"/>
                    <a:pt x="1517" y="784"/>
                    <a:pt x="1517" y="745"/>
                  </a:cubicBezTo>
                  <a:cubicBezTo>
                    <a:pt x="1517" y="687"/>
                    <a:pt x="1517" y="628"/>
                    <a:pt x="1517" y="570"/>
                  </a:cubicBezTo>
                  <a:cubicBezTo>
                    <a:pt x="1478" y="434"/>
                    <a:pt x="1420" y="336"/>
                    <a:pt x="1342" y="239"/>
                  </a:cubicBezTo>
                  <a:cubicBezTo>
                    <a:pt x="1303" y="200"/>
                    <a:pt x="1264" y="161"/>
                    <a:pt x="1206" y="123"/>
                  </a:cubicBezTo>
                  <a:cubicBezTo>
                    <a:pt x="1089" y="45"/>
                    <a:pt x="973" y="6"/>
                    <a:pt x="856" y="6"/>
                  </a:cubicBezTo>
                  <a:cubicBezTo>
                    <a:pt x="839" y="2"/>
                    <a:pt x="820" y="0"/>
                    <a:pt x="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9" name="Google Shape;1449;p50"/>
            <p:cNvSpPr/>
            <p:nvPr/>
          </p:nvSpPr>
          <p:spPr>
            <a:xfrm>
              <a:off x="-6523000" y="1806788"/>
              <a:ext cx="42800" cy="41950"/>
            </a:xfrm>
            <a:custGeom>
              <a:avLst/>
              <a:gdLst/>
              <a:ahLst/>
              <a:cxnLst/>
              <a:rect l="l" t="t" r="r" b="b"/>
              <a:pathLst>
                <a:path w="1712" h="1678" extrusionOk="0">
                  <a:moveTo>
                    <a:pt x="960" y="0"/>
                  </a:moveTo>
                  <a:cubicBezTo>
                    <a:pt x="853" y="0"/>
                    <a:pt x="757" y="35"/>
                    <a:pt x="661" y="83"/>
                  </a:cubicBezTo>
                  <a:lnTo>
                    <a:pt x="486" y="161"/>
                  </a:lnTo>
                  <a:cubicBezTo>
                    <a:pt x="467" y="161"/>
                    <a:pt x="467" y="180"/>
                    <a:pt x="447" y="180"/>
                  </a:cubicBezTo>
                  <a:cubicBezTo>
                    <a:pt x="447" y="180"/>
                    <a:pt x="428" y="200"/>
                    <a:pt x="428" y="200"/>
                  </a:cubicBezTo>
                  <a:cubicBezTo>
                    <a:pt x="311" y="258"/>
                    <a:pt x="214" y="336"/>
                    <a:pt x="136" y="453"/>
                  </a:cubicBezTo>
                  <a:cubicBezTo>
                    <a:pt x="58" y="569"/>
                    <a:pt x="20" y="686"/>
                    <a:pt x="20" y="822"/>
                  </a:cubicBezTo>
                  <a:cubicBezTo>
                    <a:pt x="0" y="880"/>
                    <a:pt x="20" y="958"/>
                    <a:pt x="20" y="1017"/>
                  </a:cubicBezTo>
                  <a:cubicBezTo>
                    <a:pt x="58" y="1172"/>
                    <a:pt x="117" y="1269"/>
                    <a:pt x="214" y="1386"/>
                  </a:cubicBezTo>
                  <a:cubicBezTo>
                    <a:pt x="233" y="1406"/>
                    <a:pt x="272" y="1445"/>
                    <a:pt x="292" y="1464"/>
                  </a:cubicBezTo>
                  <a:cubicBezTo>
                    <a:pt x="311" y="1483"/>
                    <a:pt x="350" y="1522"/>
                    <a:pt x="370" y="1542"/>
                  </a:cubicBezTo>
                  <a:cubicBezTo>
                    <a:pt x="428" y="1561"/>
                    <a:pt x="506" y="1600"/>
                    <a:pt x="564" y="1620"/>
                  </a:cubicBezTo>
                  <a:cubicBezTo>
                    <a:pt x="564" y="1620"/>
                    <a:pt x="584" y="1639"/>
                    <a:pt x="584" y="1639"/>
                  </a:cubicBezTo>
                  <a:cubicBezTo>
                    <a:pt x="661" y="1658"/>
                    <a:pt x="720" y="1658"/>
                    <a:pt x="798" y="1678"/>
                  </a:cubicBezTo>
                  <a:lnTo>
                    <a:pt x="817" y="1678"/>
                  </a:lnTo>
                  <a:cubicBezTo>
                    <a:pt x="817" y="1678"/>
                    <a:pt x="953" y="1678"/>
                    <a:pt x="1031" y="1658"/>
                  </a:cubicBezTo>
                  <a:cubicBezTo>
                    <a:pt x="1050" y="1639"/>
                    <a:pt x="1167" y="1600"/>
                    <a:pt x="1206" y="1600"/>
                  </a:cubicBezTo>
                  <a:cubicBezTo>
                    <a:pt x="1206" y="1600"/>
                    <a:pt x="1206" y="1581"/>
                    <a:pt x="1206" y="1581"/>
                  </a:cubicBezTo>
                  <a:cubicBezTo>
                    <a:pt x="1362" y="1483"/>
                    <a:pt x="1381" y="1464"/>
                    <a:pt x="1498" y="1328"/>
                  </a:cubicBezTo>
                  <a:cubicBezTo>
                    <a:pt x="1537" y="1269"/>
                    <a:pt x="1575" y="1211"/>
                    <a:pt x="1595" y="1133"/>
                  </a:cubicBezTo>
                  <a:cubicBezTo>
                    <a:pt x="1614" y="1114"/>
                    <a:pt x="1614" y="1075"/>
                    <a:pt x="1614" y="1056"/>
                  </a:cubicBezTo>
                  <a:cubicBezTo>
                    <a:pt x="1634" y="1017"/>
                    <a:pt x="1653" y="978"/>
                    <a:pt x="1673" y="939"/>
                  </a:cubicBezTo>
                  <a:cubicBezTo>
                    <a:pt x="1692" y="842"/>
                    <a:pt x="1712" y="744"/>
                    <a:pt x="1692" y="667"/>
                  </a:cubicBezTo>
                  <a:cubicBezTo>
                    <a:pt x="1692" y="569"/>
                    <a:pt x="1673" y="472"/>
                    <a:pt x="1634" y="394"/>
                  </a:cubicBezTo>
                  <a:cubicBezTo>
                    <a:pt x="1595" y="336"/>
                    <a:pt x="1556" y="297"/>
                    <a:pt x="1517" y="239"/>
                  </a:cubicBezTo>
                  <a:cubicBezTo>
                    <a:pt x="1439" y="141"/>
                    <a:pt x="1342" y="83"/>
                    <a:pt x="1206" y="44"/>
                  </a:cubicBezTo>
                  <a:cubicBezTo>
                    <a:pt x="1148" y="25"/>
                    <a:pt x="1089" y="5"/>
                    <a:pt x="1031" y="5"/>
                  </a:cubicBezTo>
                  <a:cubicBezTo>
                    <a:pt x="1007" y="2"/>
                    <a:pt x="983" y="0"/>
                    <a:pt x="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0" name="Google Shape;1450;p50"/>
            <p:cNvSpPr/>
            <p:nvPr/>
          </p:nvSpPr>
          <p:spPr>
            <a:xfrm>
              <a:off x="-6647000" y="1826313"/>
              <a:ext cx="50100" cy="47225"/>
            </a:xfrm>
            <a:custGeom>
              <a:avLst/>
              <a:gdLst/>
              <a:ahLst/>
              <a:cxnLst/>
              <a:rect l="l" t="t" r="r" b="b"/>
              <a:pathLst>
                <a:path w="2004" h="1889" extrusionOk="0">
                  <a:moveTo>
                    <a:pt x="1278" y="0"/>
                  </a:moveTo>
                  <a:cubicBezTo>
                    <a:pt x="1230" y="0"/>
                    <a:pt x="1181" y="7"/>
                    <a:pt x="1129" y="22"/>
                  </a:cubicBezTo>
                  <a:cubicBezTo>
                    <a:pt x="1031" y="41"/>
                    <a:pt x="915" y="80"/>
                    <a:pt x="798" y="138"/>
                  </a:cubicBezTo>
                  <a:cubicBezTo>
                    <a:pt x="778" y="158"/>
                    <a:pt x="740" y="177"/>
                    <a:pt x="720" y="177"/>
                  </a:cubicBezTo>
                  <a:cubicBezTo>
                    <a:pt x="642" y="236"/>
                    <a:pt x="565" y="294"/>
                    <a:pt x="506" y="333"/>
                  </a:cubicBezTo>
                  <a:cubicBezTo>
                    <a:pt x="448" y="372"/>
                    <a:pt x="409" y="411"/>
                    <a:pt x="370" y="469"/>
                  </a:cubicBezTo>
                  <a:cubicBezTo>
                    <a:pt x="273" y="547"/>
                    <a:pt x="195" y="644"/>
                    <a:pt x="137" y="741"/>
                  </a:cubicBezTo>
                  <a:cubicBezTo>
                    <a:pt x="78" y="819"/>
                    <a:pt x="39" y="916"/>
                    <a:pt x="20" y="1014"/>
                  </a:cubicBezTo>
                  <a:cubicBezTo>
                    <a:pt x="0" y="1111"/>
                    <a:pt x="0" y="1189"/>
                    <a:pt x="20" y="1286"/>
                  </a:cubicBezTo>
                  <a:cubicBezTo>
                    <a:pt x="39" y="1344"/>
                    <a:pt x="59" y="1403"/>
                    <a:pt x="78" y="1461"/>
                  </a:cubicBezTo>
                  <a:cubicBezTo>
                    <a:pt x="137" y="1578"/>
                    <a:pt x="214" y="1655"/>
                    <a:pt x="331" y="1733"/>
                  </a:cubicBezTo>
                  <a:cubicBezTo>
                    <a:pt x="389" y="1772"/>
                    <a:pt x="467" y="1811"/>
                    <a:pt x="526" y="1830"/>
                  </a:cubicBezTo>
                  <a:cubicBezTo>
                    <a:pt x="545" y="1830"/>
                    <a:pt x="565" y="1850"/>
                    <a:pt x="565" y="1850"/>
                  </a:cubicBezTo>
                  <a:cubicBezTo>
                    <a:pt x="662" y="1869"/>
                    <a:pt x="740" y="1889"/>
                    <a:pt x="837" y="1889"/>
                  </a:cubicBezTo>
                  <a:cubicBezTo>
                    <a:pt x="915" y="1889"/>
                    <a:pt x="992" y="1889"/>
                    <a:pt x="1051" y="1869"/>
                  </a:cubicBezTo>
                  <a:lnTo>
                    <a:pt x="1090" y="1869"/>
                  </a:lnTo>
                  <a:cubicBezTo>
                    <a:pt x="1187" y="1850"/>
                    <a:pt x="1265" y="1830"/>
                    <a:pt x="1342" y="1792"/>
                  </a:cubicBezTo>
                  <a:cubicBezTo>
                    <a:pt x="1440" y="1753"/>
                    <a:pt x="1498" y="1694"/>
                    <a:pt x="1556" y="1617"/>
                  </a:cubicBezTo>
                  <a:cubicBezTo>
                    <a:pt x="1634" y="1539"/>
                    <a:pt x="1673" y="1461"/>
                    <a:pt x="1712" y="1364"/>
                  </a:cubicBezTo>
                  <a:cubicBezTo>
                    <a:pt x="1712" y="1344"/>
                    <a:pt x="1731" y="1305"/>
                    <a:pt x="1731" y="1266"/>
                  </a:cubicBezTo>
                  <a:cubicBezTo>
                    <a:pt x="1790" y="1228"/>
                    <a:pt x="1848" y="1169"/>
                    <a:pt x="1887" y="1111"/>
                  </a:cubicBezTo>
                  <a:cubicBezTo>
                    <a:pt x="1945" y="1033"/>
                    <a:pt x="1965" y="936"/>
                    <a:pt x="1984" y="839"/>
                  </a:cubicBezTo>
                  <a:cubicBezTo>
                    <a:pt x="2004" y="761"/>
                    <a:pt x="2004" y="664"/>
                    <a:pt x="1984" y="566"/>
                  </a:cubicBezTo>
                  <a:cubicBezTo>
                    <a:pt x="1965" y="508"/>
                    <a:pt x="1945" y="450"/>
                    <a:pt x="1926" y="391"/>
                  </a:cubicBezTo>
                  <a:cubicBezTo>
                    <a:pt x="1868" y="275"/>
                    <a:pt x="1790" y="197"/>
                    <a:pt x="1673" y="119"/>
                  </a:cubicBezTo>
                  <a:cubicBezTo>
                    <a:pt x="1615" y="99"/>
                    <a:pt x="1576" y="61"/>
                    <a:pt x="1518" y="41"/>
                  </a:cubicBezTo>
                  <a:cubicBezTo>
                    <a:pt x="1433" y="17"/>
                    <a:pt x="1357" y="0"/>
                    <a:pt x="1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1" name="Google Shape;1451;p50"/>
            <p:cNvSpPr/>
            <p:nvPr/>
          </p:nvSpPr>
          <p:spPr>
            <a:xfrm>
              <a:off x="-6600800" y="1990713"/>
              <a:ext cx="46700" cy="46700"/>
            </a:xfrm>
            <a:custGeom>
              <a:avLst/>
              <a:gdLst/>
              <a:ahLst/>
              <a:cxnLst/>
              <a:rect l="l" t="t" r="r" b="b"/>
              <a:pathLst>
                <a:path w="1868" h="1868" extrusionOk="0">
                  <a:moveTo>
                    <a:pt x="875" y="0"/>
                  </a:moveTo>
                  <a:cubicBezTo>
                    <a:pt x="759" y="0"/>
                    <a:pt x="642" y="20"/>
                    <a:pt x="525" y="78"/>
                  </a:cubicBezTo>
                  <a:lnTo>
                    <a:pt x="506" y="78"/>
                  </a:lnTo>
                  <a:cubicBezTo>
                    <a:pt x="506" y="78"/>
                    <a:pt x="486" y="78"/>
                    <a:pt x="486" y="97"/>
                  </a:cubicBezTo>
                  <a:cubicBezTo>
                    <a:pt x="448" y="117"/>
                    <a:pt x="389" y="156"/>
                    <a:pt x="331" y="195"/>
                  </a:cubicBezTo>
                  <a:cubicBezTo>
                    <a:pt x="331" y="195"/>
                    <a:pt x="311" y="214"/>
                    <a:pt x="292" y="233"/>
                  </a:cubicBezTo>
                  <a:cubicBezTo>
                    <a:pt x="253" y="272"/>
                    <a:pt x="214" y="331"/>
                    <a:pt x="175" y="370"/>
                  </a:cubicBezTo>
                  <a:cubicBezTo>
                    <a:pt x="175" y="370"/>
                    <a:pt x="175" y="370"/>
                    <a:pt x="175" y="389"/>
                  </a:cubicBezTo>
                  <a:lnTo>
                    <a:pt x="156" y="389"/>
                  </a:lnTo>
                  <a:cubicBezTo>
                    <a:pt x="117" y="467"/>
                    <a:pt x="78" y="525"/>
                    <a:pt x="59" y="603"/>
                  </a:cubicBezTo>
                  <a:cubicBezTo>
                    <a:pt x="39" y="622"/>
                    <a:pt x="39" y="642"/>
                    <a:pt x="39" y="642"/>
                  </a:cubicBezTo>
                  <a:cubicBezTo>
                    <a:pt x="20" y="720"/>
                    <a:pt x="20" y="798"/>
                    <a:pt x="0" y="856"/>
                  </a:cubicBezTo>
                  <a:cubicBezTo>
                    <a:pt x="0" y="856"/>
                    <a:pt x="0" y="875"/>
                    <a:pt x="0" y="875"/>
                  </a:cubicBezTo>
                  <a:cubicBezTo>
                    <a:pt x="0" y="953"/>
                    <a:pt x="0" y="1031"/>
                    <a:pt x="20" y="1109"/>
                  </a:cubicBezTo>
                  <a:cubicBezTo>
                    <a:pt x="20" y="1128"/>
                    <a:pt x="20" y="1128"/>
                    <a:pt x="20" y="1148"/>
                  </a:cubicBezTo>
                  <a:cubicBezTo>
                    <a:pt x="39" y="1206"/>
                    <a:pt x="59" y="1284"/>
                    <a:pt x="97" y="1342"/>
                  </a:cubicBezTo>
                  <a:cubicBezTo>
                    <a:pt x="97" y="1342"/>
                    <a:pt x="97" y="1362"/>
                    <a:pt x="97" y="1362"/>
                  </a:cubicBezTo>
                  <a:cubicBezTo>
                    <a:pt x="97" y="1362"/>
                    <a:pt x="97" y="1381"/>
                    <a:pt x="117" y="1381"/>
                  </a:cubicBezTo>
                  <a:cubicBezTo>
                    <a:pt x="136" y="1420"/>
                    <a:pt x="175" y="1498"/>
                    <a:pt x="214" y="1537"/>
                  </a:cubicBezTo>
                  <a:cubicBezTo>
                    <a:pt x="214" y="1537"/>
                    <a:pt x="214" y="1537"/>
                    <a:pt x="214" y="1556"/>
                  </a:cubicBezTo>
                  <a:cubicBezTo>
                    <a:pt x="331" y="1673"/>
                    <a:pt x="448" y="1731"/>
                    <a:pt x="603" y="1809"/>
                  </a:cubicBezTo>
                  <a:cubicBezTo>
                    <a:pt x="623" y="1809"/>
                    <a:pt x="642" y="1828"/>
                    <a:pt x="642" y="1828"/>
                  </a:cubicBezTo>
                  <a:cubicBezTo>
                    <a:pt x="720" y="1848"/>
                    <a:pt x="798" y="1867"/>
                    <a:pt x="875" y="1867"/>
                  </a:cubicBezTo>
                  <a:cubicBezTo>
                    <a:pt x="953" y="1867"/>
                    <a:pt x="1031" y="1848"/>
                    <a:pt x="1109" y="1848"/>
                  </a:cubicBezTo>
                  <a:cubicBezTo>
                    <a:pt x="1128" y="1848"/>
                    <a:pt x="1148" y="1848"/>
                    <a:pt x="1148" y="1828"/>
                  </a:cubicBezTo>
                  <a:cubicBezTo>
                    <a:pt x="1225" y="1809"/>
                    <a:pt x="1303" y="1789"/>
                    <a:pt x="1381" y="1751"/>
                  </a:cubicBezTo>
                  <a:cubicBezTo>
                    <a:pt x="1439" y="1712"/>
                    <a:pt x="1517" y="1673"/>
                    <a:pt x="1576" y="1634"/>
                  </a:cubicBezTo>
                  <a:cubicBezTo>
                    <a:pt x="1692" y="1517"/>
                    <a:pt x="1770" y="1381"/>
                    <a:pt x="1828" y="1225"/>
                  </a:cubicBezTo>
                  <a:cubicBezTo>
                    <a:pt x="1867" y="1148"/>
                    <a:pt x="1867" y="1050"/>
                    <a:pt x="1867" y="953"/>
                  </a:cubicBezTo>
                  <a:cubicBezTo>
                    <a:pt x="1867" y="856"/>
                    <a:pt x="1828" y="778"/>
                    <a:pt x="1790" y="681"/>
                  </a:cubicBezTo>
                  <a:cubicBezTo>
                    <a:pt x="1751" y="603"/>
                    <a:pt x="1692" y="525"/>
                    <a:pt x="1614" y="467"/>
                  </a:cubicBezTo>
                  <a:cubicBezTo>
                    <a:pt x="1576" y="428"/>
                    <a:pt x="1517" y="389"/>
                    <a:pt x="1478" y="370"/>
                  </a:cubicBezTo>
                  <a:cubicBezTo>
                    <a:pt x="1439" y="331"/>
                    <a:pt x="1401" y="292"/>
                    <a:pt x="1381" y="233"/>
                  </a:cubicBezTo>
                  <a:cubicBezTo>
                    <a:pt x="1303" y="136"/>
                    <a:pt x="1187" y="78"/>
                    <a:pt x="1070" y="39"/>
                  </a:cubicBezTo>
                  <a:cubicBezTo>
                    <a:pt x="1012" y="20"/>
                    <a:pt x="934" y="0"/>
                    <a:pt x="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2" name="Google Shape;1452;p50"/>
            <p:cNvSpPr/>
            <p:nvPr/>
          </p:nvSpPr>
          <p:spPr>
            <a:xfrm>
              <a:off x="-6497725" y="2183738"/>
              <a:ext cx="42800" cy="45450"/>
            </a:xfrm>
            <a:custGeom>
              <a:avLst/>
              <a:gdLst/>
              <a:ahLst/>
              <a:cxnLst/>
              <a:rect l="l" t="t" r="r" b="b"/>
              <a:pathLst>
                <a:path w="1712" h="1818" extrusionOk="0">
                  <a:moveTo>
                    <a:pt x="1031" y="1"/>
                  </a:moveTo>
                  <a:cubicBezTo>
                    <a:pt x="856" y="1"/>
                    <a:pt x="720" y="39"/>
                    <a:pt x="564" y="98"/>
                  </a:cubicBezTo>
                  <a:cubicBezTo>
                    <a:pt x="487" y="137"/>
                    <a:pt x="409" y="195"/>
                    <a:pt x="351" y="234"/>
                  </a:cubicBezTo>
                  <a:cubicBezTo>
                    <a:pt x="331" y="253"/>
                    <a:pt x="331" y="253"/>
                    <a:pt x="312" y="273"/>
                  </a:cubicBezTo>
                  <a:cubicBezTo>
                    <a:pt x="253" y="331"/>
                    <a:pt x="195" y="389"/>
                    <a:pt x="156" y="448"/>
                  </a:cubicBezTo>
                  <a:cubicBezTo>
                    <a:pt x="137" y="487"/>
                    <a:pt x="117" y="526"/>
                    <a:pt x="98" y="565"/>
                  </a:cubicBezTo>
                  <a:cubicBezTo>
                    <a:pt x="78" y="603"/>
                    <a:pt x="59" y="642"/>
                    <a:pt x="39" y="681"/>
                  </a:cubicBezTo>
                  <a:cubicBezTo>
                    <a:pt x="39" y="681"/>
                    <a:pt x="39" y="701"/>
                    <a:pt x="39" y="701"/>
                  </a:cubicBezTo>
                  <a:cubicBezTo>
                    <a:pt x="20" y="740"/>
                    <a:pt x="20" y="778"/>
                    <a:pt x="20" y="817"/>
                  </a:cubicBezTo>
                  <a:cubicBezTo>
                    <a:pt x="20" y="856"/>
                    <a:pt x="0" y="895"/>
                    <a:pt x="0" y="915"/>
                  </a:cubicBezTo>
                  <a:cubicBezTo>
                    <a:pt x="0" y="934"/>
                    <a:pt x="0" y="934"/>
                    <a:pt x="0" y="954"/>
                  </a:cubicBezTo>
                  <a:cubicBezTo>
                    <a:pt x="0" y="1031"/>
                    <a:pt x="0" y="1090"/>
                    <a:pt x="0" y="1167"/>
                  </a:cubicBezTo>
                  <a:cubicBezTo>
                    <a:pt x="39" y="1284"/>
                    <a:pt x="98" y="1401"/>
                    <a:pt x="175" y="1498"/>
                  </a:cubicBezTo>
                  <a:cubicBezTo>
                    <a:pt x="253" y="1595"/>
                    <a:pt x="370" y="1654"/>
                    <a:pt x="487" y="1693"/>
                  </a:cubicBezTo>
                  <a:cubicBezTo>
                    <a:pt x="564" y="1731"/>
                    <a:pt x="642" y="1751"/>
                    <a:pt x="740" y="1790"/>
                  </a:cubicBezTo>
                  <a:cubicBezTo>
                    <a:pt x="808" y="1804"/>
                    <a:pt x="867" y="1817"/>
                    <a:pt x="930" y="1817"/>
                  </a:cubicBezTo>
                  <a:cubicBezTo>
                    <a:pt x="957" y="1817"/>
                    <a:pt x="983" y="1815"/>
                    <a:pt x="1012" y="1809"/>
                  </a:cubicBezTo>
                  <a:cubicBezTo>
                    <a:pt x="1109" y="1809"/>
                    <a:pt x="1206" y="1790"/>
                    <a:pt x="1284" y="1751"/>
                  </a:cubicBezTo>
                  <a:cubicBezTo>
                    <a:pt x="1362" y="1712"/>
                    <a:pt x="1440" y="1654"/>
                    <a:pt x="1498" y="1576"/>
                  </a:cubicBezTo>
                  <a:cubicBezTo>
                    <a:pt x="1556" y="1498"/>
                    <a:pt x="1615" y="1420"/>
                    <a:pt x="1634" y="1323"/>
                  </a:cubicBezTo>
                  <a:cubicBezTo>
                    <a:pt x="1654" y="1265"/>
                    <a:pt x="1654" y="1206"/>
                    <a:pt x="1673" y="1148"/>
                  </a:cubicBezTo>
                  <a:cubicBezTo>
                    <a:pt x="1673" y="1070"/>
                    <a:pt x="1673" y="1012"/>
                    <a:pt x="1654" y="954"/>
                  </a:cubicBezTo>
                  <a:cubicBezTo>
                    <a:pt x="1693" y="895"/>
                    <a:pt x="1712" y="817"/>
                    <a:pt x="1712" y="759"/>
                  </a:cubicBezTo>
                  <a:cubicBezTo>
                    <a:pt x="1693" y="701"/>
                    <a:pt x="1693" y="623"/>
                    <a:pt x="1693" y="565"/>
                  </a:cubicBezTo>
                  <a:cubicBezTo>
                    <a:pt x="1654" y="448"/>
                    <a:pt x="1615" y="331"/>
                    <a:pt x="1517" y="253"/>
                  </a:cubicBezTo>
                  <a:cubicBezTo>
                    <a:pt x="1479" y="195"/>
                    <a:pt x="1440" y="156"/>
                    <a:pt x="1381" y="117"/>
                  </a:cubicBezTo>
                  <a:cubicBezTo>
                    <a:pt x="1284" y="59"/>
                    <a:pt x="1167" y="20"/>
                    <a:pt x="1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3" name="Google Shape;1453;p50"/>
            <p:cNvSpPr/>
            <p:nvPr/>
          </p:nvSpPr>
          <p:spPr>
            <a:xfrm>
              <a:off x="-6384425" y="2265913"/>
              <a:ext cx="38425" cy="36500"/>
            </a:xfrm>
            <a:custGeom>
              <a:avLst/>
              <a:gdLst/>
              <a:ahLst/>
              <a:cxnLst/>
              <a:rect l="l" t="t" r="r" b="b"/>
              <a:pathLst>
                <a:path w="1537" h="1460" extrusionOk="0">
                  <a:moveTo>
                    <a:pt x="661" y="0"/>
                  </a:moveTo>
                  <a:cubicBezTo>
                    <a:pt x="584" y="0"/>
                    <a:pt x="486" y="39"/>
                    <a:pt x="409" y="78"/>
                  </a:cubicBezTo>
                  <a:cubicBezTo>
                    <a:pt x="311" y="117"/>
                    <a:pt x="253" y="175"/>
                    <a:pt x="195" y="253"/>
                  </a:cubicBezTo>
                  <a:cubicBezTo>
                    <a:pt x="117" y="312"/>
                    <a:pt x="78" y="389"/>
                    <a:pt x="39" y="487"/>
                  </a:cubicBezTo>
                  <a:cubicBezTo>
                    <a:pt x="39" y="545"/>
                    <a:pt x="20" y="623"/>
                    <a:pt x="20" y="681"/>
                  </a:cubicBezTo>
                  <a:cubicBezTo>
                    <a:pt x="0" y="798"/>
                    <a:pt x="39" y="915"/>
                    <a:pt x="97" y="1031"/>
                  </a:cubicBezTo>
                  <a:cubicBezTo>
                    <a:pt x="117" y="1090"/>
                    <a:pt x="156" y="1129"/>
                    <a:pt x="195" y="1187"/>
                  </a:cubicBezTo>
                  <a:cubicBezTo>
                    <a:pt x="272" y="1284"/>
                    <a:pt x="370" y="1342"/>
                    <a:pt x="506" y="1401"/>
                  </a:cubicBezTo>
                  <a:lnTo>
                    <a:pt x="603" y="1420"/>
                  </a:lnTo>
                  <a:cubicBezTo>
                    <a:pt x="681" y="1459"/>
                    <a:pt x="778" y="1459"/>
                    <a:pt x="875" y="1459"/>
                  </a:cubicBezTo>
                  <a:cubicBezTo>
                    <a:pt x="973" y="1459"/>
                    <a:pt x="1050" y="1420"/>
                    <a:pt x="1148" y="1381"/>
                  </a:cubicBezTo>
                  <a:cubicBezTo>
                    <a:pt x="1225" y="1342"/>
                    <a:pt x="1303" y="1284"/>
                    <a:pt x="1362" y="1206"/>
                  </a:cubicBezTo>
                  <a:cubicBezTo>
                    <a:pt x="1420" y="1148"/>
                    <a:pt x="1478" y="1070"/>
                    <a:pt x="1498" y="973"/>
                  </a:cubicBezTo>
                  <a:cubicBezTo>
                    <a:pt x="1517" y="915"/>
                    <a:pt x="1517" y="837"/>
                    <a:pt x="1537" y="778"/>
                  </a:cubicBezTo>
                  <a:cubicBezTo>
                    <a:pt x="1537" y="662"/>
                    <a:pt x="1517" y="545"/>
                    <a:pt x="1459" y="428"/>
                  </a:cubicBezTo>
                  <a:cubicBezTo>
                    <a:pt x="1420" y="370"/>
                    <a:pt x="1381" y="331"/>
                    <a:pt x="1362" y="273"/>
                  </a:cubicBezTo>
                  <a:cubicBezTo>
                    <a:pt x="1264" y="175"/>
                    <a:pt x="1167" y="117"/>
                    <a:pt x="1050" y="59"/>
                  </a:cubicBezTo>
                  <a:lnTo>
                    <a:pt x="953" y="39"/>
                  </a:lnTo>
                  <a:cubicBezTo>
                    <a:pt x="856" y="0"/>
                    <a:pt x="759" y="0"/>
                    <a:pt x="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4" name="Google Shape;1454;p50"/>
            <p:cNvSpPr/>
            <p:nvPr/>
          </p:nvSpPr>
          <p:spPr>
            <a:xfrm>
              <a:off x="-6304200" y="2401563"/>
              <a:ext cx="56900" cy="53025"/>
            </a:xfrm>
            <a:custGeom>
              <a:avLst/>
              <a:gdLst/>
              <a:ahLst/>
              <a:cxnLst/>
              <a:rect l="l" t="t" r="r" b="b"/>
              <a:pathLst>
                <a:path w="2276" h="2121" extrusionOk="0">
                  <a:moveTo>
                    <a:pt x="1284" y="1"/>
                  </a:moveTo>
                  <a:cubicBezTo>
                    <a:pt x="1206" y="1"/>
                    <a:pt x="1128" y="1"/>
                    <a:pt x="1051" y="20"/>
                  </a:cubicBezTo>
                  <a:cubicBezTo>
                    <a:pt x="973" y="40"/>
                    <a:pt x="914" y="59"/>
                    <a:pt x="856" y="98"/>
                  </a:cubicBezTo>
                  <a:cubicBezTo>
                    <a:pt x="837" y="98"/>
                    <a:pt x="817" y="98"/>
                    <a:pt x="817" y="118"/>
                  </a:cubicBezTo>
                  <a:cubicBezTo>
                    <a:pt x="798" y="118"/>
                    <a:pt x="759" y="137"/>
                    <a:pt x="739" y="156"/>
                  </a:cubicBezTo>
                  <a:cubicBezTo>
                    <a:pt x="720" y="156"/>
                    <a:pt x="681" y="176"/>
                    <a:pt x="662" y="176"/>
                  </a:cubicBezTo>
                  <a:cubicBezTo>
                    <a:pt x="642" y="195"/>
                    <a:pt x="623" y="195"/>
                    <a:pt x="603" y="215"/>
                  </a:cubicBezTo>
                  <a:cubicBezTo>
                    <a:pt x="506" y="273"/>
                    <a:pt x="428" y="331"/>
                    <a:pt x="350" y="390"/>
                  </a:cubicBezTo>
                  <a:cubicBezTo>
                    <a:pt x="311" y="448"/>
                    <a:pt x="234" y="526"/>
                    <a:pt x="195" y="584"/>
                  </a:cubicBezTo>
                  <a:cubicBezTo>
                    <a:pt x="156" y="623"/>
                    <a:pt x="136" y="682"/>
                    <a:pt x="117" y="720"/>
                  </a:cubicBezTo>
                  <a:cubicBezTo>
                    <a:pt x="98" y="779"/>
                    <a:pt x="78" y="818"/>
                    <a:pt x="59" y="857"/>
                  </a:cubicBezTo>
                  <a:cubicBezTo>
                    <a:pt x="59" y="876"/>
                    <a:pt x="59" y="876"/>
                    <a:pt x="39" y="895"/>
                  </a:cubicBezTo>
                  <a:cubicBezTo>
                    <a:pt x="39" y="973"/>
                    <a:pt x="20" y="1051"/>
                    <a:pt x="0" y="1109"/>
                  </a:cubicBezTo>
                  <a:cubicBezTo>
                    <a:pt x="0" y="1129"/>
                    <a:pt x="0" y="1148"/>
                    <a:pt x="0" y="1187"/>
                  </a:cubicBezTo>
                  <a:cubicBezTo>
                    <a:pt x="0" y="1246"/>
                    <a:pt x="20" y="1323"/>
                    <a:pt x="20" y="1382"/>
                  </a:cubicBezTo>
                  <a:cubicBezTo>
                    <a:pt x="20" y="1382"/>
                    <a:pt x="20" y="1401"/>
                    <a:pt x="20" y="1401"/>
                  </a:cubicBezTo>
                  <a:cubicBezTo>
                    <a:pt x="39" y="1460"/>
                    <a:pt x="59" y="1518"/>
                    <a:pt x="78" y="1576"/>
                  </a:cubicBezTo>
                  <a:cubicBezTo>
                    <a:pt x="117" y="1635"/>
                    <a:pt x="156" y="1673"/>
                    <a:pt x="175" y="1732"/>
                  </a:cubicBezTo>
                  <a:cubicBezTo>
                    <a:pt x="234" y="1790"/>
                    <a:pt x="350" y="1868"/>
                    <a:pt x="428" y="1926"/>
                  </a:cubicBezTo>
                  <a:cubicBezTo>
                    <a:pt x="525" y="1965"/>
                    <a:pt x="623" y="2024"/>
                    <a:pt x="720" y="2062"/>
                  </a:cubicBezTo>
                  <a:lnTo>
                    <a:pt x="798" y="2062"/>
                  </a:lnTo>
                  <a:cubicBezTo>
                    <a:pt x="876" y="2082"/>
                    <a:pt x="953" y="2101"/>
                    <a:pt x="1051" y="2121"/>
                  </a:cubicBezTo>
                  <a:cubicBezTo>
                    <a:pt x="1148" y="2121"/>
                    <a:pt x="1245" y="2101"/>
                    <a:pt x="1362" y="2101"/>
                  </a:cubicBezTo>
                  <a:cubicBezTo>
                    <a:pt x="1459" y="2082"/>
                    <a:pt x="1556" y="2043"/>
                    <a:pt x="1634" y="2004"/>
                  </a:cubicBezTo>
                  <a:cubicBezTo>
                    <a:pt x="1731" y="1965"/>
                    <a:pt x="1829" y="1907"/>
                    <a:pt x="1906" y="1849"/>
                  </a:cubicBezTo>
                  <a:cubicBezTo>
                    <a:pt x="1926" y="1829"/>
                    <a:pt x="1926" y="1810"/>
                    <a:pt x="1945" y="1810"/>
                  </a:cubicBezTo>
                  <a:cubicBezTo>
                    <a:pt x="1984" y="1751"/>
                    <a:pt x="2062" y="1673"/>
                    <a:pt x="2101" y="1615"/>
                  </a:cubicBezTo>
                  <a:cubicBezTo>
                    <a:pt x="2198" y="1460"/>
                    <a:pt x="2237" y="1343"/>
                    <a:pt x="2256" y="1168"/>
                  </a:cubicBezTo>
                  <a:cubicBezTo>
                    <a:pt x="2276" y="1071"/>
                    <a:pt x="2256" y="954"/>
                    <a:pt x="2237" y="876"/>
                  </a:cubicBezTo>
                  <a:cubicBezTo>
                    <a:pt x="2237" y="857"/>
                    <a:pt x="2237" y="837"/>
                    <a:pt x="2237" y="818"/>
                  </a:cubicBezTo>
                  <a:cubicBezTo>
                    <a:pt x="2198" y="740"/>
                    <a:pt x="2179" y="662"/>
                    <a:pt x="2140" y="584"/>
                  </a:cubicBezTo>
                  <a:cubicBezTo>
                    <a:pt x="2120" y="526"/>
                    <a:pt x="2062" y="448"/>
                    <a:pt x="2023" y="390"/>
                  </a:cubicBezTo>
                  <a:cubicBezTo>
                    <a:pt x="2004" y="370"/>
                    <a:pt x="1984" y="351"/>
                    <a:pt x="1965" y="331"/>
                  </a:cubicBezTo>
                  <a:cubicBezTo>
                    <a:pt x="1965" y="331"/>
                    <a:pt x="1965" y="312"/>
                    <a:pt x="1945" y="312"/>
                  </a:cubicBezTo>
                  <a:cubicBezTo>
                    <a:pt x="1906" y="273"/>
                    <a:pt x="1848" y="215"/>
                    <a:pt x="1790" y="176"/>
                  </a:cubicBezTo>
                  <a:cubicBezTo>
                    <a:pt x="1770" y="156"/>
                    <a:pt x="1751" y="156"/>
                    <a:pt x="1751" y="137"/>
                  </a:cubicBezTo>
                  <a:cubicBezTo>
                    <a:pt x="1692" y="118"/>
                    <a:pt x="1595" y="59"/>
                    <a:pt x="1517" y="40"/>
                  </a:cubicBezTo>
                  <a:cubicBezTo>
                    <a:pt x="1459" y="20"/>
                    <a:pt x="1381" y="1"/>
                    <a:pt x="1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5" name="Google Shape;1455;p50"/>
            <p:cNvSpPr/>
            <p:nvPr/>
          </p:nvSpPr>
          <p:spPr>
            <a:xfrm>
              <a:off x="-6434525" y="2357013"/>
              <a:ext cx="43300" cy="44100"/>
            </a:xfrm>
            <a:custGeom>
              <a:avLst/>
              <a:gdLst/>
              <a:ahLst/>
              <a:cxnLst/>
              <a:rect l="l" t="t" r="r" b="b"/>
              <a:pathLst>
                <a:path w="1732" h="1764" extrusionOk="0">
                  <a:moveTo>
                    <a:pt x="1054" y="0"/>
                  </a:moveTo>
                  <a:cubicBezTo>
                    <a:pt x="1015" y="0"/>
                    <a:pt x="975" y="5"/>
                    <a:pt x="934" y="13"/>
                  </a:cubicBezTo>
                  <a:cubicBezTo>
                    <a:pt x="876" y="13"/>
                    <a:pt x="837" y="13"/>
                    <a:pt x="779" y="32"/>
                  </a:cubicBezTo>
                  <a:lnTo>
                    <a:pt x="643" y="32"/>
                  </a:lnTo>
                  <a:cubicBezTo>
                    <a:pt x="584" y="52"/>
                    <a:pt x="526" y="71"/>
                    <a:pt x="468" y="91"/>
                  </a:cubicBezTo>
                  <a:cubicBezTo>
                    <a:pt x="351" y="149"/>
                    <a:pt x="254" y="227"/>
                    <a:pt x="195" y="344"/>
                  </a:cubicBezTo>
                  <a:cubicBezTo>
                    <a:pt x="156" y="402"/>
                    <a:pt x="118" y="480"/>
                    <a:pt x="98" y="538"/>
                  </a:cubicBezTo>
                  <a:cubicBezTo>
                    <a:pt x="79" y="558"/>
                    <a:pt x="79" y="558"/>
                    <a:pt x="79" y="577"/>
                  </a:cubicBezTo>
                  <a:cubicBezTo>
                    <a:pt x="59" y="596"/>
                    <a:pt x="59" y="635"/>
                    <a:pt x="59" y="655"/>
                  </a:cubicBezTo>
                  <a:cubicBezTo>
                    <a:pt x="40" y="733"/>
                    <a:pt x="1" y="830"/>
                    <a:pt x="1" y="927"/>
                  </a:cubicBezTo>
                  <a:cubicBezTo>
                    <a:pt x="1" y="927"/>
                    <a:pt x="1" y="946"/>
                    <a:pt x="1" y="966"/>
                  </a:cubicBezTo>
                  <a:cubicBezTo>
                    <a:pt x="1" y="1024"/>
                    <a:pt x="20" y="1102"/>
                    <a:pt x="20" y="1180"/>
                  </a:cubicBezTo>
                  <a:cubicBezTo>
                    <a:pt x="59" y="1297"/>
                    <a:pt x="98" y="1413"/>
                    <a:pt x="195" y="1511"/>
                  </a:cubicBezTo>
                  <a:cubicBezTo>
                    <a:pt x="273" y="1608"/>
                    <a:pt x="370" y="1666"/>
                    <a:pt x="507" y="1705"/>
                  </a:cubicBezTo>
                  <a:cubicBezTo>
                    <a:pt x="507" y="1705"/>
                    <a:pt x="507" y="1705"/>
                    <a:pt x="526" y="1724"/>
                  </a:cubicBezTo>
                  <a:cubicBezTo>
                    <a:pt x="565" y="1724"/>
                    <a:pt x="682" y="1744"/>
                    <a:pt x="720" y="1763"/>
                  </a:cubicBezTo>
                  <a:lnTo>
                    <a:pt x="759" y="1763"/>
                  </a:lnTo>
                  <a:cubicBezTo>
                    <a:pt x="818" y="1763"/>
                    <a:pt x="896" y="1744"/>
                    <a:pt x="954" y="1744"/>
                  </a:cubicBezTo>
                  <a:lnTo>
                    <a:pt x="973" y="1744"/>
                  </a:lnTo>
                  <a:cubicBezTo>
                    <a:pt x="973" y="1744"/>
                    <a:pt x="993" y="1744"/>
                    <a:pt x="993" y="1724"/>
                  </a:cubicBezTo>
                  <a:cubicBezTo>
                    <a:pt x="1051" y="1705"/>
                    <a:pt x="1129" y="1686"/>
                    <a:pt x="1168" y="1666"/>
                  </a:cubicBezTo>
                  <a:lnTo>
                    <a:pt x="1187" y="1666"/>
                  </a:lnTo>
                  <a:cubicBezTo>
                    <a:pt x="1207" y="1666"/>
                    <a:pt x="1207" y="1647"/>
                    <a:pt x="1207" y="1647"/>
                  </a:cubicBezTo>
                  <a:cubicBezTo>
                    <a:pt x="1246" y="1627"/>
                    <a:pt x="1265" y="1608"/>
                    <a:pt x="1304" y="1588"/>
                  </a:cubicBezTo>
                  <a:cubicBezTo>
                    <a:pt x="1323" y="1569"/>
                    <a:pt x="1362" y="1549"/>
                    <a:pt x="1382" y="1530"/>
                  </a:cubicBezTo>
                  <a:cubicBezTo>
                    <a:pt x="1401" y="1530"/>
                    <a:pt x="1421" y="1511"/>
                    <a:pt x="1421" y="1491"/>
                  </a:cubicBezTo>
                  <a:cubicBezTo>
                    <a:pt x="1479" y="1452"/>
                    <a:pt x="1518" y="1394"/>
                    <a:pt x="1557" y="1355"/>
                  </a:cubicBezTo>
                  <a:cubicBezTo>
                    <a:pt x="1557" y="1355"/>
                    <a:pt x="1557" y="1335"/>
                    <a:pt x="1557" y="1335"/>
                  </a:cubicBezTo>
                  <a:cubicBezTo>
                    <a:pt x="1576" y="1335"/>
                    <a:pt x="1576" y="1316"/>
                    <a:pt x="1576" y="1316"/>
                  </a:cubicBezTo>
                  <a:cubicBezTo>
                    <a:pt x="1576" y="1316"/>
                    <a:pt x="1576" y="1316"/>
                    <a:pt x="1596" y="1297"/>
                  </a:cubicBezTo>
                  <a:cubicBezTo>
                    <a:pt x="1615" y="1238"/>
                    <a:pt x="1654" y="1180"/>
                    <a:pt x="1674" y="1122"/>
                  </a:cubicBezTo>
                  <a:cubicBezTo>
                    <a:pt x="1674" y="1122"/>
                    <a:pt x="1674" y="1102"/>
                    <a:pt x="1693" y="1102"/>
                  </a:cubicBezTo>
                  <a:cubicBezTo>
                    <a:pt x="1693" y="1083"/>
                    <a:pt x="1693" y="1083"/>
                    <a:pt x="1693" y="1063"/>
                  </a:cubicBezTo>
                  <a:cubicBezTo>
                    <a:pt x="1712" y="1005"/>
                    <a:pt x="1712" y="927"/>
                    <a:pt x="1732" y="869"/>
                  </a:cubicBezTo>
                  <a:cubicBezTo>
                    <a:pt x="1732" y="869"/>
                    <a:pt x="1732" y="869"/>
                    <a:pt x="1732" y="849"/>
                  </a:cubicBezTo>
                  <a:cubicBezTo>
                    <a:pt x="1732" y="849"/>
                    <a:pt x="1732" y="830"/>
                    <a:pt x="1732" y="830"/>
                  </a:cubicBezTo>
                  <a:cubicBezTo>
                    <a:pt x="1732" y="771"/>
                    <a:pt x="1732" y="694"/>
                    <a:pt x="1712" y="635"/>
                  </a:cubicBezTo>
                  <a:cubicBezTo>
                    <a:pt x="1712" y="635"/>
                    <a:pt x="1712" y="616"/>
                    <a:pt x="1712" y="616"/>
                  </a:cubicBezTo>
                  <a:cubicBezTo>
                    <a:pt x="1712" y="616"/>
                    <a:pt x="1712" y="616"/>
                    <a:pt x="1712" y="596"/>
                  </a:cubicBezTo>
                  <a:cubicBezTo>
                    <a:pt x="1693" y="577"/>
                    <a:pt x="1693" y="519"/>
                    <a:pt x="1674" y="519"/>
                  </a:cubicBezTo>
                  <a:cubicBezTo>
                    <a:pt x="1674" y="480"/>
                    <a:pt x="1654" y="441"/>
                    <a:pt x="1654" y="421"/>
                  </a:cubicBezTo>
                  <a:cubicBezTo>
                    <a:pt x="1635" y="402"/>
                    <a:pt x="1635" y="402"/>
                    <a:pt x="1635" y="382"/>
                  </a:cubicBezTo>
                  <a:cubicBezTo>
                    <a:pt x="1596" y="305"/>
                    <a:pt x="1537" y="227"/>
                    <a:pt x="1460" y="169"/>
                  </a:cubicBezTo>
                  <a:cubicBezTo>
                    <a:pt x="1382" y="110"/>
                    <a:pt x="1304" y="52"/>
                    <a:pt x="1207" y="32"/>
                  </a:cubicBezTo>
                  <a:cubicBezTo>
                    <a:pt x="1161" y="10"/>
                    <a:pt x="1109" y="0"/>
                    <a:pt x="10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6" name="Google Shape;1456;p50"/>
            <p:cNvSpPr/>
            <p:nvPr/>
          </p:nvSpPr>
          <p:spPr>
            <a:xfrm>
              <a:off x="-6658175" y="2180813"/>
              <a:ext cx="46200" cy="42825"/>
            </a:xfrm>
            <a:custGeom>
              <a:avLst/>
              <a:gdLst/>
              <a:ahLst/>
              <a:cxnLst/>
              <a:rect l="l" t="t" r="r" b="b"/>
              <a:pathLst>
                <a:path w="1848" h="1713" extrusionOk="0">
                  <a:moveTo>
                    <a:pt x="1167" y="1"/>
                  </a:moveTo>
                  <a:cubicBezTo>
                    <a:pt x="1089" y="20"/>
                    <a:pt x="1031" y="20"/>
                    <a:pt x="973" y="20"/>
                  </a:cubicBezTo>
                  <a:cubicBezTo>
                    <a:pt x="856" y="59"/>
                    <a:pt x="739" y="98"/>
                    <a:pt x="642" y="195"/>
                  </a:cubicBezTo>
                  <a:cubicBezTo>
                    <a:pt x="506" y="273"/>
                    <a:pt x="370" y="370"/>
                    <a:pt x="234" y="468"/>
                  </a:cubicBezTo>
                  <a:cubicBezTo>
                    <a:pt x="175" y="526"/>
                    <a:pt x="117" y="604"/>
                    <a:pt x="78" y="701"/>
                  </a:cubicBezTo>
                  <a:cubicBezTo>
                    <a:pt x="20" y="779"/>
                    <a:pt x="0" y="876"/>
                    <a:pt x="0" y="973"/>
                  </a:cubicBezTo>
                  <a:cubicBezTo>
                    <a:pt x="0" y="1071"/>
                    <a:pt x="0" y="1148"/>
                    <a:pt x="39" y="1246"/>
                  </a:cubicBezTo>
                  <a:cubicBezTo>
                    <a:pt x="78" y="1323"/>
                    <a:pt x="117" y="1421"/>
                    <a:pt x="175" y="1479"/>
                  </a:cubicBezTo>
                  <a:cubicBezTo>
                    <a:pt x="234" y="1518"/>
                    <a:pt x="272" y="1557"/>
                    <a:pt x="311" y="1596"/>
                  </a:cubicBezTo>
                  <a:cubicBezTo>
                    <a:pt x="428" y="1673"/>
                    <a:pt x="545" y="1712"/>
                    <a:pt x="681" y="1712"/>
                  </a:cubicBezTo>
                  <a:lnTo>
                    <a:pt x="856" y="1712"/>
                  </a:lnTo>
                  <a:cubicBezTo>
                    <a:pt x="992" y="1673"/>
                    <a:pt x="1089" y="1635"/>
                    <a:pt x="1187" y="1537"/>
                  </a:cubicBezTo>
                  <a:lnTo>
                    <a:pt x="1595" y="1265"/>
                  </a:lnTo>
                  <a:cubicBezTo>
                    <a:pt x="1673" y="1187"/>
                    <a:pt x="1731" y="1129"/>
                    <a:pt x="1751" y="1032"/>
                  </a:cubicBezTo>
                  <a:cubicBezTo>
                    <a:pt x="1809" y="954"/>
                    <a:pt x="1828" y="857"/>
                    <a:pt x="1828" y="759"/>
                  </a:cubicBezTo>
                  <a:cubicBezTo>
                    <a:pt x="1848" y="662"/>
                    <a:pt x="1828" y="565"/>
                    <a:pt x="1789" y="487"/>
                  </a:cubicBezTo>
                  <a:cubicBezTo>
                    <a:pt x="1770" y="390"/>
                    <a:pt x="1731" y="312"/>
                    <a:pt x="1653" y="254"/>
                  </a:cubicBezTo>
                  <a:cubicBezTo>
                    <a:pt x="1614" y="215"/>
                    <a:pt x="1556" y="176"/>
                    <a:pt x="1517" y="137"/>
                  </a:cubicBezTo>
                  <a:cubicBezTo>
                    <a:pt x="1401" y="59"/>
                    <a:pt x="1284" y="20"/>
                    <a:pt x="1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7" name="Google Shape;1457;p50"/>
            <p:cNvSpPr/>
            <p:nvPr/>
          </p:nvSpPr>
          <p:spPr>
            <a:xfrm>
              <a:off x="-6565325" y="2074613"/>
              <a:ext cx="38450" cy="36425"/>
            </a:xfrm>
            <a:custGeom>
              <a:avLst/>
              <a:gdLst/>
              <a:ahLst/>
              <a:cxnLst/>
              <a:rect l="l" t="t" r="r" b="b"/>
              <a:pathLst>
                <a:path w="1538" h="1457" extrusionOk="0">
                  <a:moveTo>
                    <a:pt x="747" y="1"/>
                  </a:moveTo>
                  <a:cubicBezTo>
                    <a:pt x="719" y="1"/>
                    <a:pt x="691" y="3"/>
                    <a:pt x="662" y="9"/>
                  </a:cubicBezTo>
                  <a:cubicBezTo>
                    <a:pt x="565" y="9"/>
                    <a:pt x="487" y="28"/>
                    <a:pt x="390" y="67"/>
                  </a:cubicBezTo>
                  <a:cubicBezTo>
                    <a:pt x="312" y="106"/>
                    <a:pt x="234" y="164"/>
                    <a:pt x="195" y="242"/>
                  </a:cubicBezTo>
                  <a:cubicBezTo>
                    <a:pt x="118" y="320"/>
                    <a:pt x="79" y="398"/>
                    <a:pt x="40" y="495"/>
                  </a:cubicBezTo>
                  <a:cubicBezTo>
                    <a:pt x="20" y="553"/>
                    <a:pt x="20" y="612"/>
                    <a:pt x="1" y="670"/>
                  </a:cubicBezTo>
                  <a:cubicBezTo>
                    <a:pt x="1" y="806"/>
                    <a:pt x="20" y="923"/>
                    <a:pt x="79" y="1040"/>
                  </a:cubicBezTo>
                  <a:cubicBezTo>
                    <a:pt x="118" y="1079"/>
                    <a:pt x="157" y="1137"/>
                    <a:pt x="176" y="1176"/>
                  </a:cubicBezTo>
                  <a:cubicBezTo>
                    <a:pt x="273" y="1273"/>
                    <a:pt x="371" y="1351"/>
                    <a:pt x="487" y="1390"/>
                  </a:cubicBezTo>
                  <a:lnTo>
                    <a:pt x="584" y="1429"/>
                  </a:lnTo>
                  <a:cubicBezTo>
                    <a:pt x="653" y="1442"/>
                    <a:pt x="722" y="1456"/>
                    <a:pt x="791" y="1456"/>
                  </a:cubicBezTo>
                  <a:cubicBezTo>
                    <a:pt x="819" y="1456"/>
                    <a:pt x="848" y="1454"/>
                    <a:pt x="876" y="1448"/>
                  </a:cubicBezTo>
                  <a:cubicBezTo>
                    <a:pt x="954" y="1448"/>
                    <a:pt x="1051" y="1429"/>
                    <a:pt x="1129" y="1390"/>
                  </a:cubicBezTo>
                  <a:cubicBezTo>
                    <a:pt x="1226" y="1351"/>
                    <a:pt x="1285" y="1293"/>
                    <a:pt x="1343" y="1215"/>
                  </a:cubicBezTo>
                  <a:cubicBezTo>
                    <a:pt x="1421" y="1137"/>
                    <a:pt x="1460" y="1059"/>
                    <a:pt x="1499" y="962"/>
                  </a:cubicBezTo>
                  <a:cubicBezTo>
                    <a:pt x="1499" y="904"/>
                    <a:pt x="1518" y="845"/>
                    <a:pt x="1518" y="787"/>
                  </a:cubicBezTo>
                  <a:cubicBezTo>
                    <a:pt x="1537" y="651"/>
                    <a:pt x="1499" y="534"/>
                    <a:pt x="1460" y="417"/>
                  </a:cubicBezTo>
                  <a:cubicBezTo>
                    <a:pt x="1421" y="378"/>
                    <a:pt x="1382" y="320"/>
                    <a:pt x="1343" y="281"/>
                  </a:cubicBezTo>
                  <a:cubicBezTo>
                    <a:pt x="1265" y="184"/>
                    <a:pt x="1168" y="106"/>
                    <a:pt x="1032" y="67"/>
                  </a:cubicBezTo>
                  <a:lnTo>
                    <a:pt x="935" y="28"/>
                  </a:lnTo>
                  <a:cubicBezTo>
                    <a:pt x="880" y="15"/>
                    <a:pt x="815" y="1"/>
                    <a:pt x="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8" name="Google Shape;1458;p50"/>
            <p:cNvSpPr/>
            <p:nvPr/>
          </p:nvSpPr>
          <p:spPr>
            <a:xfrm>
              <a:off x="-6784125" y="1879363"/>
              <a:ext cx="54500" cy="44275"/>
            </a:xfrm>
            <a:custGeom>
              <a:avLst/>
              <a:gdLst/>
              <a:ahLst/>
              <a:cxnLst/>
              <a:rect l="l" t="t" r="r" b="b"/>
              <a:pathLst>
                <a:path w="2180" h="1771" extrusionOk="0">
                  <a:moveTo>
                    <a:pt x="1479" y="0"/>
                  </a:moveTo>
                  <a:cubicBezTo>
                    <a:pt x="1401" y="0"/>
                    <a:pt x="1323" y="20"/>
                    <a:pt x="1246" y="39"/>
                  </a:cubicBezTo>
                  <a:cubicBezTo>
                    <a:pt x="1226" y="39"/>
                    <a:pt x="1207" y="20"/>
                    <a:pt x="1187" y="20"/>
                  </a:cubicBezTo>
                  <a:lnTo>
                    <a:pt x="1109" y="20"/>
                  </a:lnTo>
                  <a:cubicBezTo>
                    <a:pt x="1032" y="20"/>
                    <a:pt x="915" y="20"/>
                    <a:pt x="837" y="59"/>
                  </a:cubicBezTo>
                  <a:cubicBezTo>
                    <a:pt x="779" y="78"/>
                    <a:pt x="701" y="97"/>
                    <a:pt x="643" y="117"/>
                  </a:cubicBezTo>
                  <a:cubicBezTo>
                    <a:pt x="623" y="117"/>
                    <a:pt x="604" y="136"/>
                    <a:pt x="604" y="136"/>
                  </a:cubicBezTo>
                  <a:cubicBezTo>
                    <a:pt x="526" y="175"/>
                    <a:pt x="448" y="234"/>
                    <a:pt x="390" y="272"/>
                  </a:cubicBezTo>
                  <a:cubicBezTo>
                    <a:pt x="370" y="292"/>
                    <a:pt x="351" y="311"/>
                    <a:pt x="331" y="331"/>
                  </a:cubicBezTo>
                  <a:cubicBezTo>
                    <a:pt x="273" y="370"/>
                    <a:pt x="234" y="428"/>
                    <a:pt x="176" y="486"/>
                  </a:cubicBezTo>
                  <a:cubicBezTo>
                    <a:pt x="176" y="506"/>
                    <a:pt x="156" y="506"/>
                    <a:pt x="156" y="525"/>
                  </a:cubicBezTo>
                  <a:cubicBezTo>
                    <a:pt x="156" y="525"/>
                    <a:pt x="137" y="545"/>
                    <a:pt x="137" y="564"/>
                  </a:cubicBezTo>
                  <a:cubicBezTo>
                    <a:pt x="98" y="623"/>
                    <a:pt x="59" y="700"/>
                    <a:pt x="40" y="759"/>
                  </a:cubicBezTo>
                  <a:cubicBezTo>
                    <a:pt x="20" y="817"/>
                    <a:pt x="20" y="895"/>
                    <a:pt x="1" y="953"/>
                  </a:cubicBezTo>
                  <a:cubicBezTo>
                    <a:pt x="1" y="1050"/>
                    <a:pt x="1" y="1128"/>
                    <a:pt x="40" y="1226"/>
                  </a:cubicBezTo>
                  <a:cubicBezTo>
                    <a:pt x="59" y="1284"/>
                    <a:pt x="79" y="1342"/>
                    <a:pt x="137" y="1381"/>
                  </a:cubicBezTo>
                  <a:cubicBezTo>
                    <a:pt x="176" y="1459"/>
                    <a:pt x="234" y="1537"/>
                    <a:pt x="312" y="1576"/>
                  </a:cubicBezTo>
                  <a:cubicBezTo>
                    <a:pt x="506" y="1692"/>
                    <a:pt x="681" y="1751"/>
                    <a:pt x="895" y="1770"/>
                  </a:cubicBezTo>
                  <a:cubicBezTo>
                    <a:pt x="993" y="1770"/>
                    <a:pt x="1090" y="1751"/>
                    <a:pt x="1187" y="1751"/>
                  </a:cubicBezTo>
                  <a:cubicBezTo>
                    <a:pt x="1284" y="1731"/>
                    <a:pt x="1382" y="1692"/>
                    <a:pt x="1459" y="1653"/>
                  </a:cubicBezTo>
                  <a:cubicBezTo>
                    <a:pt x="1498" y="1634"/>
                    <a:pt x="1537" y="1634"/>
                    <a:pt x="1576" y="1595"/>
                  </a:cubicBezTo>
                  <a:cubicBezTo>
                    <a:pt x="1654" y="1556"/>
                    <a:pt x="1732" y="1498"/>
                    <a:pt x="1810" y="1439"/>
                  </a:cubicBezTo>
                  <a:cubicBezTo>
                    <a:pt x="1946" y="1303"/>
                    <a:pt x="2062" y="1128"/>
                    <a:pt x="2121" y="934"/>
                  </a:cubicBezTo>
                  <a:cubicBezTo>
                    <a:pt x="2160" y="856"/>
                    <a:pt x="2179" y="759"/>
                    <a:pt x="2160" y="661"/>
                  </a:cubicBezTo>
                  <a:cubicBezTo>
                    <a:pt x="2160" y="564"/>
                    <a:pt x="2140" y="486"/>
                    <a:pt x="2082" y="389"/>
                  </a:cubicBezTo>
                  <a:cubicBezTo>
                    <a:pt x="2043" y="311"/>
                    <a:pt x="1985" y="234"/>
                    <a:pt x="1926" y="175"/>
                  </a:cubicBezTo>
                  <a:cubicBezTo>
                    <a:pt x="1848" y="117"/>
                    <a:pt x="1771" y="59"/>
                    <a:pt x="1673" y="39"/>
                  </a:cubicBezTo>
                  <a:cubicBezTo>
                    <a:pt x="1615" y="20"/>
                    <a:pt x="1557" y="20"/>
                    <a:pt x="1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9" name="Google Shape;1459;p50"/>
            <p:cNvSpPr/>
            <p:nvPr/>
          </p:nvSpPr>
          <p:spPr>
            <a:xfrm>
              <a:off x="-6638725" y="1906263"/>
              <a:ext cx="52525" cy="45075"/>
            </a:xfrm>
            <a:custGeom>
              <a:avLst/>
              <a:gdLst/>
              <a:ahLst/>
              <a:cxnLst/>
              <a:rect l="l" t="t" r="r" b="b"/>
              <a:pathLst>
                <a:path w="2101" h="1803" extrusionOk="0">
                  <a:moveTo>
                    <a:pt x="1378" y="1"/>
                  </a:moveTo>
                  <a:cubicBezTo>
                    <a:pt x="1325" y="1"/>
                    <a:pt x="1274" y="5"/>
                    <a:pt x="1225" y="13"/>
                  </a:cubicBezTo>
                  <a:cubicBezTo>
                    <a:pt x="1148" y="33"/>
                    <a:pt x="1089" y="33"/>
                    <a:pt x="1031" y="52"/>
                  </a:cubicBezTo>
                  <a:cubicBezTo>
                    <a:pt x="914" y="91"/>
                    <a:pt x="778" y="130"/>
                    <a:pt x="681" y="208"/>
                  </a:cubicBezTo>
                  <a:cubicBezTo>
                    <a:pt x="603" y="247"/>
                    <a:pt x="525" y="305"/>
                    <a:pt x="447" y="344"/>
                  </a:cubicBezTo>
                  <a:cubicBezTo>
                    <a:pt x="428" y="363"/>
                    <a:pt x="389" y="383"/>
                    <a:pt x="370" y="402"/>
                  </a:cubicBezTo>
                  <a:cubicBezTo>
                    <a:pt x="272" y="500"/>
                    <a:pt x="195" y="597"/>
                    <a:pt x="117" y="694"/>
                  </a:cubicBezTo>
                  <a:cubicBezTo>
                    <a:pt x="39" y="811"/>
                    <a:pt x="0" y="927"/>
                    <a:pt x="0" y="1064"/>
                  </a:cubicBezTo>
                  <a:cubicBezTo>
                    <a:pt x="0" y="1180"/>
                    <a:pt x="20" y="1297"/>
                    <a:pt x="78" y="1414"/>
                  </a:cubicBezTo>
                  <a:cubicBezTo>
                    <a:pt x="195" y="1647"/>
                    <a:pt x="428" y="1783"/>
                    <a:pt x="681" y="1803"/>
                  </a:cubicBezTo>
                  <a:lnTo>
                    <a:pt x="759" y="1803"/>
                  </a:lnTo>
                  <a:cubicBezTo>
                    <a:pt x="836" y="1803"/>
                    <a:pt x="914" y="1803"/>
                    <a:pt x="1011" y="1783"/>
                  </a:cubicBezTo>
                  <a:cubicBezTo>
                    <a:pt x="1031" y="1783"/>
                    <a:pt x="1050" y="1764"/>
                    <a:pt x="1070" y="1764"/>
                  </a:cubicBezTo>
                  <a:cubicBezTo>
                    <a:pt x="1148" y="1744"/>
                    <a:pt x="1245" y="1705"/>
                    <a:pt x="1303" y="1686"/>
                  </a:cubicBezTo>
                  <a:cubicBezTo>
                    <a:pt x="1400" y="1628"/>
                    <a:pt x="1498" y="1569"/>
                    <a:pt x="1576" y="1492"/>
                  </a:cubicBezTo>
                  <a:cubicBezTo>
                    <a:pt x="1653" y="1453"/>
                    <a:pt x="1712" y="1375"/>
                    <a:pt x="1770" y="1297"/>
                  </a:cubicBezTo>
                  <a:cubicBezTo>
                    <a:pt x="1848" y="1258"/>
                    <a:pt x="1926" y="1200"/>
                    <a:pt x="1965" y="1103"/>
                  </a:cubicBezTo>
                  <a:cubicBezTo>
                    <a:pt x="2023" y="1025"/>
                    <a:pt x="2062" y="947"/>
                    <a:pt x="2062" y="850"/>
                  </a:cubicBezTo>
                  <a:cubicBezTo>
                    <a:pt x="2101" y="752"/>
                    <a:pt x="2101" y="655"/>
                    <a:pt x="2062" y="558"/>
                  </a:cubicBezTo>
                  <a:lnTo>
                    <a:pt x="2003" y="402"/>
                  </a:lnTo>
                  <a:cubicBezTo>
                    <a:pt x="1945" y="286"/>
                    <a:pt x="1867" y="188"/>
                    <a:pt x="1770" y="130"/>
                  </a:cubicBezTo>
                  <a:cubicBezTo>
                    <a:pt x="1712" y="91"/>
                    <a:pt x="1653" y="72"/>
                    <a:pt x="1595" y="33"/>
                  </a:cubicBezTo>
                  <a:cubicBezTo>
                    <a:pt x="1527" y="10"/>
                    <a:pt x="1452" y="1"/>
                    <a:pt x="1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0" name="Google Shape;1460;p50"/>
            <p:cNvSpPr/>
            <p:nvPr/>
          </p:nvSpPr>
          <p:spPr>
            <a:xfrm>
              <a:off x="-6523000" y="1978238"/>
              <a:ext cx="38425" cy="36500"/>
            </a:xfrm>
            <a:custGeom>
              <a:avLst/>
              <a:gdLst/>
              <a:ahLst/>
              <a:cxnLst/>
              <a:rect l="l" t="t" r="r" b="b"/>
              <a:pathLst>
                <a:path w="1537" h="1460" extrusionOk="0">
                  <a:moveTo>
                    <a:pt x="782" y="0"/>
                  </a:moveTo>
                  <a:cubicBezTo>
                    <a:pt x="742" y="0"/>
                    <a:pt x="702" y="5"/>
                    <a:pt x="661" y="13"/>
                  </a:cubicBezTo>
                  <a:cubicBezTo>
                    <a:pt x="564" y="13"/>
                    <a:pt x="486" y="32"/>
                    <a:pt x="409" y="71"/>
                  </a:cubicBezTo>
                  <a:cubicBezTo>
                    <a:pt x="311" y="110"/>
                    <a:pt x="253" y="168"/>
                    <a:pt x="195" y="246"/>
                  </a:cubicBezTo>
                  <a:cubicBezTo>
                    <a:pt x="117" y="305"/>
                    <a:pt x="78" y="402"/>
                    <a:pt x="39" y="480"/>
                  </a:cubicBezTo>
                  <a:cubicBezTo>
                    <a:pt x="39" y="557"/>
                    <a:pt x="20" y="616"/>
                    <a:pt x="0" y="674"/>
                  </a:cubicBezTo>
                  <a:cubicBezTo>
                    <a:pt x="0" y="810"/>
                    <a:pt x="20" y="927"/>
                    <a:pt x="78" y="1044"/>
                  </a:cubicBezTo>
                  <a:cubicBezTo>
                    <a:pt x="117" y="1083"/>
                    <a:pt x="156" y="1141"/>
                    <a:pt x="195" y="1180"/>
                  </a:cubicBezTo>
                  <a:cubicBezTo>
                    <a:pt x="272" y="1277"/>
                    <a:pt x="370" y="1355"/>
                    <a:pt x="506" y="1394"/>
                  </a:cubicBezTo>
                  <a:lnTo>
                    <a:pt x="584" y="1413"/>
                  </a:lnTo>
                  <a:cubicBezTo>
                    <a:pt x="655" y="1442"/>
                    <a:pt x="726" y="1460"/>
                    <a:pt x="797" y="1460"/>
                  </a:cubicBezTo>
                  <a:cubicBezTo>
                    <a:pt x="823" y="1460"/>
                    <a:pt x="849" y="1457"/>
                    <a:pt x="875" y="1452"/>
                  </a:cubicBezTo>
                  <a:cubicBezTo>
                    <a:pt x="973" y="1452"/>
                    <a:pt x="1050" y="1433"/>
                    <a:pt x="1148" y="1374"/>
                  </a:cubicBezTo>
                  <a:cubicBezTo>
                    <a:pt x="1225" y="1335"/>
                    <a:pt x="1303" y="1277"/>
                    <a:pt x="1342" y="1219"/>
                  </a:cubicBezTo>
                  <a:cubicBezTo>
                    <a:pt x="1420" y="1141"/>
                    <a:pt x="1459" y="1063"/>
                    <a:pt x="1498" y="966"/>
                  </a:cubicBezTo>
                  <a:cubicBezTo>
                    <a:pt x="1498" y="908"/>
                    <a:pt x="1517" y="849"/>
                    <a:pt x="1537" y="791"/>
                  </a:cubicBezTo>
                  <a:cubicBezTo>
                    <a:pt x="1537" y="655"/>
                    <a:pt x="1517" y="538"/>
                    <a:pt x="1459" y="421"/>
                  </a:cubicBezTo>
                  <a:lnTo>
                    <a:pt x="1362" y="266"/>
                  </a:lnTo>
                  <a:cubicBezTo>
                    <a:pt x="1264" y="168"/>
                    <a:pt x="1167" y="110"/>
                    <a:pt x="1050" y="71"/>
                  </a:cubicBezTo>
                  <a:lnTo>
                    <a:pt x="953" y="32"/>
                  </a:lnTo>
                  <a:cubicBezTo>
                    <a:pt x="896" y="10"/>
                    <a:pt x="839" y="0"/>
                    <a:pt x="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1" name="Google Shape;1461;p50"/>
            <p:cNvSpPr/>
            <p:nvPr/>
          </p:nvSpPr>
          <p:spPr>
            <a:xfrm>
              <a:off x="-6564825" y="2235163"/>
              <a:ext cx="48150" cy="46075"/>
            </a:xfrm>
            <a:custGeom>
              <a:avLst/>
              <a:gdLst/>
              <a:ahLst/>
              <a:cxnLst/>
              <a:rect l="l" t="t" r="r" b="b"/>
              <a:pathLst>
                <a:path w="1926" h="1843" extrusionOk="0">
                  <a:moveTo>
                    <a:pt x="708" y="0"/>
                  </a:moveTo>
                  <a:cubicBezTo>
                    <a:pt x="601" y="0"/>
                    <a:pt x="505" y="35"/>
                    <a:pt x="409" y="83"/>
                  </a:cubicBezTo>
                  <a:cubicBezTo>
                    <a:pt x="370" y="102"/>
                    <a:pt x="312" y="141"/>
                    <a:pt x="273" y="180"/>
                  </a:cubicBezTo>
                  <a:cubicBezTo>
                    <a:pt x="175" y="258"/>
                    <a:pt x="98" y="375"/>
                    <a:pt x="59" y="491"/>
                  </a:cubicBezTo>
                  <a:cubicBezTo>
                    <a:pt x="39" y="569"/>
                    <a:pt x="0" y="666"/>
                    <a:pt x="20" y="764"/>
                  </a:cubicBezTo>
                  <a:cubicBezTo>
                    <a:pt x="20" y="822"/>
                    <a:pt x="20" y="919"/>
                    <a:pt x="39" y="997"/>
                  </a:cubicBezTo>
                  <a:cubicBezTo>
                    <a:pt x="59" y="1075"/>
                    <a:pt x="78" y="1133"/>
                    <a:pt x="117" y="1211"/>
                  </a:cubicBezTo>
                  <a:cubicBezTo>
                    <a:pt x="137" y="1289"/>
                    <a:pt x="214" y="1367"/>
                    <a:pt x="253" y="1444"/>
                  </a:cubicBezTo>
                  <a:cubicBezTo>
                    <a:pt x="312" y="1522"/>
                    <a:pt x="389" y="1581"/>
                    <a:pt x="467" y="1639"/>
                  </a:cubicBezTo>
                  <a:cubicBezTo>
                    <a:pt x="487" y="1658"/>
                    <a:pt x="506" y="1678"/>
                    <a:pt x="545" y="1678"/>
                  </a:cubicBezTo>
                  <a:cubicBezTo>
                    <a:pt x="623" y="1736"/>
                    <a:pt x="720" y="1775"/>
                    <a:pt x="798" y="1794"/>
                  </a:cubicBezTo>
                  <a:cubicBezTo>
                    <a:pt x="856" y="1814"/>
                    <a:pt x="953" y="1833"/>
                    <a:pt x="1031" y="1833"/>
                  </a:cubicBezTo>
                  <a:cubicBezTo>
                    <a:pt x="1057" y="1840"/>
                    <a:pt x="1083" y="1842"/>
                    <a:pt x="1109" y="1842"/>
                  </a:cubicBezTo>
                  <a:cubicBezTo>
                    <a:pt x="1161" y="1842"/>
                    <a:pt x="1213" y="1833"/>
                    <a:pt x="1265" y="1833"/>
                  </a:cubicBezTo>
                  <a:cubicBezTo>
                    <a:pt x="1284" y="1833"/>
                    <a:pt x="1284" y="1814"/>
                    <a:pt x="1304" y="1814"/>
                  </a:cubicBezTo>
                  <a:cubicBezTo>
                    <a:pt x="1381" y="1794"/>
                    <a:pt x="1459" y="1775"/>
                    <a:pt x="1517" y="1736"/>
                  </a:cubicBezTo>
                  <a:cubicBezTo>
                    <a:pt x="1615" y="1697"/>
                    <a:pt x="1673" y="1639"/>
                    <a:pt x="1731" y="1561"/>
                  </a:cubicBezTo>
                  <a:cubicBezTo>
                    <a:pt x="1809" y="1503"/>
                    <a:pt x="1848" y="1425"/>
                    <a:pt x="1887" y="1328"/>
                  </a:cubicBezTo>
                  <a:cubicBezTo>
                    <a:pt x="1906" y="1230"/>
                    <a:pt x="1926" y="1133"/>
                    <a:pt x="1906" y="1055"/>
                  </a:cubicBezTo>
                  <a:cubicBezTo>
                    <a:pt x="1906" y="958"/>
                    <a:pt x="1887" y="861"/>
                    <a:pt x="1848" y="783"/>
                  </a:cubicBezTo>
                  <a:cubicBezTo>
                    <a:pt x="1809" y="725"/>
                    <a:pt x="1770" y="686"/>
                    <a:pt x="1731" y="628"/>
                  </a:cubicBezTo>
                  <a:cubicBezTo>
                    <a:pt x="1654" y="530"/>
                    <a:pt x="1556" y="472"/>
                    <a:pt x="1420" y="433"/>
                  </a:cubicBezTo>
                  <a:lnTo>
                    <a:pt x="1381" y="414"/>
                  </a:lnTo>
                  <a:cubicBezTo>
                    <a:pt x="1381" y="414"/>
                    <a:pt x="1381" y="394"/>
                    <a:pt x="1381" y="394"/>
                  </a:cubicBezTo>
                  <a:cubicBezTo>
                    <a:pt x="1342" y="297"/>
                    <a:pt x="1284" y="239"/>
                    <a:pt x="1206" y="180"/>
                  </a:cubicBezTo>
                  <a:cubicBezTo>
                    <a:pt x="1128" y="102"/>
                    <a:pt x="1051" y="63"/>
                    <a:pt x="953" y="25"/>
                  </a:cubicBezTo>
                  <a:cubicBezTo>
                    <a:pt x="895" y="25"/>
                    <a:pt x="837" y="5"/>
                    <a:pt x="778" y="5"/>
                  </a:cubicBezTo>
                  <a:cubicBezTo>
                    <a:pt x="754" y="2"/>
                    <a:pt x="731" y="0"/>
                    <a:pt x="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2" name="Google Shape;1462;p50"/>
            <p:cNvSpPr/>
            <p:nvPr/>
          </p:nvSpPr>
          <p:spPr>
            <a:xfrm>
              <a:off x="-6691250" y="2049413"/>
              <a:ext cx="47675" cy="44875"/>
            </a:xfrm>
            <a:custGeom>
              <a:avLst/>
              <a:gdLst/>
              <a:ahLst/>
              <a:cxnLst/>
              <a:rect l="l" t="t" r="r" b="b"/>
              <a:pathLst>
                <a:path w="1907" h="1795" extrusionOk="0">
                  <a:moveTo>
                    <a:pt x="1156" y="0"/>
                  </a:moveTo>
                  <a:cubicBezTo>
                    <a:pt x="1140" y="0"/>
                    <a:pt x="1124" y="2"/>
                    <a:pt x="1109" y="5"/>
                  </a:cubicBezTo>
                  <a:cubicBezTo>
                    <a:pt x="1031" y="5"/>
                    <a:pt x="934" y="5"/>
                    <a:pt x="837" y="25"/>
                  </a:cubicBezTo>
                  <a:cubicBezTo>
                    <a:pt x="759" y="44"/>
                    <a:pt x="681" y="83"/>
                    <a:pt x="604" y="122"/>
                  </a:cubicBezTo>
                  <a:cubicBezTo>
                    <a:pt x="545" y="161"/>
                    <a:pt x="487" y="200"/>
                    <a:pt x="428" y="239"/>
                  </a:cubicBezTo>
                  <a:cubicBezTo>
                    <a:pt x="409" y="239"/>
                    <a:pt x="390" y="258"/>
                    <a:pt x="390" y="258"/>
                  </a:cubicBezTo>
                  <a:cubicBezTo>
                    <a:pt x="312" y="317"/>
                    <a:pt x="253" y="394"/>
                    <a:pt x="215" y="453"/>
                  </a:cubicBezTo>
                  <a:cubicBezTo>
                    <a:pt x="156" y="531"/>
                    <a:pt x="117" y="628"/>
                    <a:pt x="78" y="706"/>
                  </a:cubicBezTo>
                  <a:cubicBezTo>
                    <a:pt x="78" y="725"/>
                    <a:pt x="59" y="745"/>
                    <a:pt x="59" y="783"/>
                  </a:cubicBezTo>
                  <a:cubicBezTo>
                    <a:pt x="39" y="861"/>
                    <a:pt x="1" y="958"/>
                    <a:pt x="20" y="1056"/>
                  </a:cubicBezTo>
                  <a:cubicBezTo>
                    <a:pt x="1" y="1153"/>
                    <a:pt x="20" y="1231"/>
                    <a:pt x="59" y="1328"/>
                  </a:cubicBezTo>
                  <a:cubicBezTo>
                    <a:pt x="78" y="1406"/>
                    <a:pt x="137" y="1484"/>
                    <a:pt x="195" y="1561"/>
                  </a:cubicBezTo>
                  <a:cubicBezTo>
                    <a:pt x="234" y="1600"/>
                    <a:pt x="292" y="1639"/>
                    <a:pt x="331" y="1678"/>
                  </a:cubicBezTo>
                  <a:cubicBezTo>
                    <a:pt x="448" y="1756"/>
                    <a:pt x="565" y="1795"/>
                    <a:pt x="701" y="1795"/>
                  </a:cubicBezTo>
                  <a:lnTo>
                    <a:pt x="759" y="1795"/>
                  </a:lnTo>
                  <a:cubicBezTo>
                    <a:pt x="837" y="1795"/>
                    <a:pt x="915" y="1795"/>
                    <a:pt x="973" y="1775"/>
                  </a:cubicBezTo>
                  <a:lnTo>
                    <a:pt x="1051" y="1775"/>
                  </a:lnTo>
                  <a:cubicBezTo>
                    <a:pt x="1109" y="1756"/>
                    <a:pt x="1187" y="1717"/>
                    <a:pt x="1245" y="1698"/>
                  </a:cubicBezTo>
                  <a:cubicBezTo>
                    <a:pt x="1265" y="1698"/>
                    <a:pt x="1304" y="1678"/>
                    <a:pt x="1323" y="1678"/>
                  </a:cubicBezTo>
                  <a:cubicBezTo>
                    <a:pt x="1382" y="1639"/>
                    <a:pt x="1459" y="1581"/>
                    <a:pt x="1518" y="1523"/>
                  </a:cubicBezTo>
                  <a:cubicBezTo>
                    <a:pt x="1537" y="1523"/>
                    <a:pt x="1557" y="1503"/>
                    <a:pt x="1576" y="1484"/>
                  </a:cubicBezTo>
                  <a:cubicBezTo>
                    <a:pt x="1634" y="1425"/>
                    <a:pt x="1693" y="1367"/>
                    <a:pt x="1732" y="1289"/>
                  </a:cubicBezTo>
                  <a:cubicBezTo>
                    <a:pt x="1751" y="1289"/>
                    <a:pt x="1751" y="1270"/>
                    <a:pt x="1751" y="1270"/>
                  </a:cubicBezTo>
                  <a:cubicBezTo>
                    <a:pt x="1790" y="1192"/>
                    <a:pt x="1829" y="1134"/>
                    <a:pt x="1848" y="1056"/>
                  </a:cubicBezTo>
                  <a:cubicBezTo>
                    <a:pt x="1887" y="978"/>
                    <a:pt x="1907" y="881"/>
                    <a:pt x="1887" y="783"/>
                  </a:cubicBezTo>
                  <a:cubicBezTo>
                    <a:pt x="1887" y="725"/>
                    <a:pt x="1868" y="667"/>
                    <a:pt x="1848" y="608"/>
                  </a:cubicBezTo>
                  <a:cubicBezTo>
                    <a:pt x="1829" y="531"/>
                    <a:pt x="1829" y="472"/>
                    <a:pt x="1790" y="394"/>
                  </a:cubicBezTo>
                  <a:cubicBezTo>
                    <a:pt x="1751" y="356"/>
                    <a:pt x="1712" y="297"/>
                    <a:pt x="1693" y="239"/>
                  </a:cubicBezTo>
                  <a:cubicBezTo>
                    <a:pt x="1595" y="142"/>
                    <a:pt x="1498" y="83"/>
                    <a:pt x="1382" y="44"/>
                  </a:cubicBezTo>
                  <a:cubicBezTo>
                    <a:pt x="1303" y="29"/>
                    <a:pt x="1224" y="0"/>
                    <a:pt x="1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3" name="Google Shape;1463;p50"/>
            <p:cNvSpPr/>
            <p:nvPr/>
          </p:nvSpPr>
          <p:spPr>
            <a:xfrm>
              <a:off x="-6753000" y="1994113"/>
              <a:ext cx="43300" cy="41350"/>
            </a:xfrm>
            <a:custGeom>
              <a:avLst/>
              <a:gdLst/>
              <a:ahLst/>
              <a:cxnLst/>
              <a:rect l="l" t="t" r="r" b="b"/>
              <a:pathLst>
                <a:path w="1732" h="1654" extrusionOk="0">
                  <a:moveTo>
                    <a:pt x="1051" y="0"/>
                  </a:moveTo>
                  <a:cubicBezTo>
                    <a:pt x="973" y="0"/>
                    <a:pt x="915" y="20"/>
                    <a:pt x="856" y="20"/>
                  </a:cubicBezTo>
                  <a:cubicBezTo>
                    <a:pt x="740" y="39"/>
                    <a:pt x="623" y="97"/>
                    <a:pt x="526" y="175"/>
                  </a:cubicBezTo>
                  <a:cubicBezTo>
                    <a:pt x="448" y="253"/>
                    <a:pt x="351" y="331"/>
                    <a:pt x="253" y="389"/>
                  </a:cubicBezTo>
                  <a:cubicBezTo>
                    <a:pt x="176" y="448"/>
                    <a:pt x="117" y="525"/>
                    <a:pt x="78" y="623"/>
                  </a:cubicBezTo>
                  <a:cubicBezTo>
                    <a:pt x="39" y="700"/>
                    <a:pt x="1" y="798"/>
                    <a:pt x="1" y="895"/>
                  </a:cubicBezTo>
                  <a:cubicBezTo>
                    <a:pt x="1" y="992"/>
                    <a:pt x="20" y="1089"/>
                    <a:pt x="59" y="1167"/>
                  </a:cubicBezTo>
                  <a:cubicBezTo>
                    <a:pt x="78" y="1264"/>
                    <a:pt x="117" y="1342"/>
                    <a:pt x="176" y="1401"/>
                  </a:cubicBezTo>
                  <a:cubicBezTo>
                    <a:pt x="234" y="1440"/>
                    <a:pt x="273" y="1478"/>
                    <a:pt x="331" y="1517"/>
                  </a:cubicBezTo>
                  <a:cubicBezTo>
                    <a:pt x="428" y="1595"/>
                    <a:pt x="545" y="1634"/>
                    <a:pt x="681" y="1653"/>
                  </a:cubicBezTo>
                  <a:lnTo>
                    <a:pt x="876" y="1634"/>
                  </a:lnTo>
                  <a:cubicBezTo>
                    <a:pt x="992" y="1595"/>
                    <a:pt x="1090" y="1556"/>
                    <a:pt x="1187" y="1459"/>
                  </a:cubicBezTo>
                  <a:cubicBezTo>
                    <a:pt x="1284" y="1401"/>
                    <a:pt x="1381" y="1323"/>
                    <a:pt x="1479" y="1245"/>
                  </a:cubicBezTo>
                  <a:cubicBezTo>
                    <a:pt x="1556" y="1187"/>
                    <a:pt x="1615" y="1109"/>
                    <a:pt x="1634" y="1031"/>
                  </a:cubicBezTo>
                  <a:cubicBezTo>
                    <a:pt x="1693" y="934"/>
                    <a:pt x="1712" y="856"/>
                    <a:pt x="1712" y="759"/>
                  </a:cubicBezTo>
                  <a:cubicBezTo>
                    <a:pt x="1732" y="662"/>
                    <a:pt x="1712" y="564"/>
                    <a:pt x="1673" y="486"/>
                  </a:cubicBezTo>
                  <a:cubicBezTo>
                    <a:pt x="1654" y="389"/>
                    <a:pt x="1615" y="311"/>
                    <a:pt x="1537" y="234"/>
                  </a:cubicBezTo>
                  <a:cubicBezTo>
                    <a:pt x="1498" y="195"/>
                    <a:pt x="1459" y="156"/>
                    <a:pt x="1401" y="117"/>
                  </a:cubicBezTo>
                  <a:cubicBezTo>
                    <a:pt x="1284" y="59"/>
                    <a:pt x="1167" y="0"/>
                    <a:pt x="1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4" name="Google Shape;1464;p50"/>
            <p:cNvSpPr/>
            <p:nvPr/>
          </p:nvSpPr>
          <p:spPr>
            <a:xfrm>
              <a:off x="-6527875" y="2354613"/>
              <a:ext cx="45250" cy="42600"/>
            </a:xfrm>
            <a:custGeom>
              <a:avLst/>
              <a:gdLst/>
              <a:ahLst/>
              <a:cxnLst/>
              <a:rect l="l" t="t" r="r" b="b"/>
              <a:pathLst>
                <a:path w="1810" h="1704" extrusionOk="0">
                  <a:moveTo>
                    <a:pt x="919" y="0"/>
                  </a:moveTo>
                  <a:cubicBezTo>
                    <a:pt x="863" y="0"/>
                    <a:pt x="804" y="5"/>
                    <a:pt x="740" y="12"/>
                  </a:cubicBezTo>
                  <a:cubicBezTo>
                    <a:pt x="662" y="31"/>
                    <a:pt x="604" y="70"/>
                    <a:pt x="526" y="89"/>
                  </a:cubicBezTo>
                  <a:cubicBezTo>
                    <a:pt x="467" y="109"/>
                    <a:pt x="370" y="187"/>
                    <a:pt x="331" y="206"/>
                  </a:cubicBezTo>
                  <a:cubicBezTo>
                    <a:pt x="331" y="226"/>
                    <a:pt x="312" y="226"/>
                    <a:pt x="312" y="245"/>
                  </a:cubicBezTo>
                  <a:cubicBezTo>
                    <a:pt x="253" y="303"/>
                    <a:pt x="215" y="342"/>
                    <a:pt x="176" y="401"/>
                  </a:cubicBezTo>
                  <a:cubicBezTo>
                    <a:pt x="156" y="401"/>
                    <a:pt x="156" y="420"/>
                    <a:pt x="156" y="420"/>
                  </a:cubicBezTo>
                  <a:cubicBezTo>
                    <a:pt x="59" y="556"/>
                    <a:pt x="20" y="692"/>
                    <a:pt x="1" y="867"/>
                  </a:cubicBezTo>
                  <a:cubicBezTo>
                    <a:pt x="1" y="984"/>
                    <a:pt x="20" y="1140"/>
                    <a:pt x="78" y="1237"/>
                  </a:cubicBezTo>
                  <a:cubicBezTo>
                    <a:pt x="117" y="1295"/>
                    <a:pt x="156" y="1354"/>
                    <a:pt x="195" y="1393"/>
                  </a:cubicBezTo>
                  <a:cubicBezTo>
                    <a:pt x="195" y="1412"/>
                    <a:pt x="195" y="1412"/>
                    <a:pt x="215" y="1412"/>
                  </a:cubicBezTo>
                  <a:cubicBezTo>
                    <a:pt x="234" y="1431"/>
                    <a:pt x="273" y="1470"/>
                    <a:pt x="292" y="1470"/>
                  </a:cubicBezTo>
                  <a:cubicBezTo>
                    <a:pt x="312" y="1490"/>
                    <a:pt x="331" y="1529"/>
                    <a:pt x="370" y="1548"/>
                  </a:cubicBezTo>
                  <a:cubicBezTo>
                    <a:pt x="409" y="1587"/>
                    <a:pt x="545" y="1645"/>
                    <a:pt x="565" y="1645"/>
                  </a:cubicBezTo>
                  <a:cubicBezTo>
                    <a:pt x="584" y="1665"/>
                    <a:pt x="584" y="1665"/>
                    <a:pt x="604" y="1665"/>
                  </a:cubicBezTo>
                  <a:cubicBezTo>
                    <a:pt x="681" y="1684"/>
                    <a:pt x="759" y="1704"/>
                    <a:pt x="817" y="1704"/>
                  </a:cubicBezTo>
                  <a:cubicBezTo>
                    <a:pt x="895" y="1704"/>
                    <a:pt x="993" y="1704"/>
                    <a:pt x="1051" y="1684"/>
                  </a:cubicBezTo>
                  <a:lnTo>
                    <a:pt x="1090" y="1684"/>
                  </a:lnTo>
                  <a:cubicBezTo>
                    <a:pt x="1168" y="1665"/>
                    <a:pt x="1226" y="1645"/>
                    <a:pt x="1304" y="1607"/>
                  </a:cubicBezTo>
                  <a:cubicBezTo>
                    <a:pt x="1304" y="1607"/>
                    <a:pt x="1304" y="1607"/>
                    <a:pt x="1323" y="1587"/>
                  </a:cubicBezTo>
                  <a:cubicBezTo>
                    <a:pt x="1381" y="1568"/>
                    <a:pt x="1440" y="1529"/>
                    <a:pt x="1479" y="1490"/>
                  </a:cubicBezTo>
                  <a:cubicBezTo>
                    <a:pt x="1537" y="1431"/>
                    <a:pt x="1595" y="1354"/>
                    <a:pt x="1634" y="1315"/>
                  </a:cubicBezTo>
                  <a:cubicBezTo>
                    <a:pt x="1693" y="1256"/>
                    <a:pt x="1732" y="1140"/>
                    <a:pt x="1751" y="1101"/>
                  </a:cubicBezTo>
                  <a:cubicBezTo>
                    <a:pt x="1770" y="1042"/>
                    <a:pt x="1790" y="945"/>
                    <a:pt x="1790" y="887"/>
                  </a:cubicBezTo>
                  <a:cubicBezTo>
                    <a:pt x="1809" y="790"/>
                    <a:pt x="1790" y="692"/>
                    <a:pt x="1751" y="615"/>
                  </a:cubicBezTo>
                  <a:cubicBezTo>
                    <a:pt x="1732" y="517"/>
                    <a:pt x="1673" y="440"/>
                    <a:pt x="1615" y="381"/>
                  </a:cubicBezTo>
                  <a:cubicBezTo>
                    <a:pt x="1595" y="362"/>
                    <a:pt x="1576" y="342"/>
                    <a:pt x="1576" y="323"/>
                  </a:cubicBezTo>
                  <a:cubicBezTo>
                    <a:pt x="1557" y="303"/>
                    <a:pt x="1537" y="284"/>
                    <a:pt x="1518" y="245"/>
                  </a:cubicBezTo>
                  <a:cubicBezTo>
                    <a:pt x="1420" y="148"/>
                    <a:pt x="1323" y="89"/>
                    <a:pt x="1206" y="51"/>
                  </a:cubicBezTo>
                  <a:cubicBezTo>
                    <a:pt x="1108" y="14"/>
                    <a:pt x="1017" y="0"/>
                    <a:pt x="9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5" name="Google Shape;1465;p50"/>
            <p:cNvSpPr/>
            <p:nvPr/>
          </p:nvSpPr>
          <p:spPr>
            <a:xfrm>
              <a:off x="-6401450" y="2464738"/>
              <a:ext cx="42800" cy="46750"/>
            </a:xfrm>
            <a:custGeom>
              <a:avLst/>
              <a:gdLst/>
              <a:ahLst/>
              <a:cxnLst/>
              <a:rect l="l" t="t" r="r" b="b"/>
              <a:pathLst>
                <a:path w="1712" h="1870" extrusionOk="0">
                  <a:moveTo>
                    <a:pt x="977" y="0"/>
                  </a:moveTo>
                  <a:cubicBezTo>
                    <a:pt x="929" y="0"/>
                    <a:pt x="881" y="7"/>
                    <a:pt x="837" y="22"/>
                  </a:cubicBezTo>
                  <a:cubicBezTo>
                    <a:pt x="778" y="41"/>
                    <a:pt x="720" y="61"/>
                    <a:pt x="662" y="80"/>
                  </a:cubicBezTo>
                  <a:cubicBezTo>
                    <a:pt x="545" y="138"/>
                    <a:pt x="467" y="216"/>
                    <a:pt x="389" y="313"/>
                  </a:cubicBezTo>
                  <a:cubicBezTo>
                    <a:pt x="331" y="372"/>
                    <a:pt x="292" y="430"/>
                    <a:pt x="234" y="488"/>
                  </a:cubicBezTo>
                  <a:cubicBezTo>
                    <a:pt x="214" y="527"/>
                    <a:pt x="195" y="547"/>
                    <a:pt x="156" y="586"/>
                  </a:cubicBezTo>
                  <a:cubicBezTo>
                    <a:pt x="156" y="586"/>
                    <a:pt x="137" y="605"/>
                    <a:pt x="137" y="625"/>
                  </a:cubicBezTo>
                  <a:lnTo>
                    <a:pt x="117" y="625"/>
                  </a:lnTo>
                  <a:lnTo>
                    <a:pt x="39" y="800"/>
                  </a:lnTo>
                  <a:cubicBezTo>
                    <a:pt x="20" y="858"/>
                    <a:pt x="20" y="936"/>
                    <a:pt x="0" y="994"/>
                  </a:cubicBezTo>
                  <a:cubicBezTo>
                    <a:pt x="0" y="994"/>
                    <a:pt x="0" y="994"/>
                    <a:pt x="0" y="1014"/>
                  </a:cubicBezTo>
                  <a:cubicBezTo>
                    <a:pt x="0" y="1033"/>
                    <a:pt x="20" y="1189"/>
                    <a:pt x="20" y="1208"/>
                  </a:cubicBezTo>
                  <a:cubicBezTo>
                    <a:pt x="20" y="1208"/>
                    <a:pt x="20" y="1208"/>
                    <a:pt x="20" y="1228"/>
                  </a:cubicBezTo>
                  <a:cubicBezTo>
                    <a:pt x="20" y="1247"/>
                    <a:pt x="78" y="1383"/>
                    <a:pt x="78" y="1403"/>
                  </a:cubicBezTo>
                  <a:cubicBezTo>
                    <a:pt x="78" y="1403"/>
                    <a:pt x="98" y="1422"/>
                    <a:pt x="98" y="1422"/>
                  </a:cubicBezTo>
                  <a:cubicBezTo>
                    <a:pt x="117" y="1461"/>
                    <a:pt x="175" y="1539"/>
                    <a:pt x="195" y="1578"/>
                  </a:cubicBezTo>
                  <a:lnTo>
                    <a:pt x="214" y="1578"/>
                  </a:lnTo>
                  <a:cubicBezTo>
                    <a:pt x="214" y="1597"/>
                    <a:pt x="214" y="1597"/>
                    <a:pt x="214" y="1597"/>
                  </a:cubicBezTo>
                  <a:cubicBezTo>
                    <a:pt x="253" y="1636"/>
                    <a:pt x="312" y="1675"/>
                    <a:pt x="351" y="1714"/>
                  </a:cubicBezTo>
                  <a:cubicBezTo>
                    <a:pt x="370" y="1714"/>
                    <a:pt x="370" y="1733"/>
                    <a:pt x="370" y="1733"/>
                  </a:cubicBezTo>
                  <a:lnTo>
                    <a:pt x="389" y="1733"/>
                  </a:lnTo>
                  <a:cubicBezTo>
                    <a:pt x="428" y="1753"/>
                    <a:pt x="526" y="1811"/>
                    <a:pt x="564" y="1830"/>
                  </a:cubicBezTo>
                  <a:lnTo>
                    <a:pt x="603" y="1830"/>
                  </a:lnTo>
                  <a:cubicBezTo>
                    <a:pt x="662" y="1850"/>
                    <a:pt x="739" y="1869"/>
                    <a:pt x="817" y="1869"/>
                  </a:cubicBezTo>
                  <a:cubicBezTo>
                    <a:pt x="876" y="1869"/>
                    <a:pt x="953" y="1869"/>
                    <a:pt x="1031" y="1850"/>
                  </a:cubicBezTo>
                  <a:lnTo>
                    <a:pt x="1051" y="1850"/>
                  </a:lnTo>
                  <a:cubicBezTo>
                    <a:pt x="1090" y="1850"/>
                    <a:pt x="1187" y="1811"/>
                    <a:pt x="1226" y="1792"/>
                  </a:cubicBezTo>
                  <a:lnTo>
                    <a:pt x="1245" y="1792"/>
                  </a:lnTo>
                  <a:cubicBezTo>
                    <a:pt x="1284" y="1753"/>
                    <a:pt x="1342" y="1714"/>
                    <a:pt x="1381" y="1675"/>
                  </a:cubicBezTo>
                  <a:lnTo>
                    <a:pt x="1401" y="1675"/>
                  </a:lnTo>
                  <a:cubicBezTo>
                    <a:pt x="1459" y="1636"/>
                    <a:pt x="1498" y="1578"/>
                    <a:pt x="1537" y="1519"/>
                  </a:cubicBezTo>
                  <a:cubicBezTo>
                    <a:pt x="1595" y="1441"/>
                    <a:pt x="1634" y="1344"/>
                    <a:pt x="1634" y="1247"/>
                  </a:cubicBezTo>
                  <a:cubicBezTo>
                    <a:pt x="1673" y="1169"/>
                    <a:pt x="1673" y="1072"/>
                    <a:pt x="1634" y="994"/>
                  </a:cubicBezTo>
                  <a:cubicBezTo>
                    <a:pt x="1654" y="936"/>
                    <a:pt x="1673" y="897"/>
                    <a:pt x="1673" y="839"/>
                  </a:cubicBezTo>
                  <a:cubicBezTo>
                    <a:pt x="1712" y="761"/>
                    <a:pt x="1712" y="664"/>
                    <a:pt x="1673" y="566"/>
                  </a:cubicBezTo>
                  <a:cubicBezTo>
                    <a:pt x="1673" y="469"/>
                    <a:pt x="1634" y="391"/>
                    <a:pt x="1576" y="313"/>
                  </a:cubicBezTo>
                  <a:cubicBezTo>
                    <a:pt x="1517" y="236"/>
                    <a:pt x="1459" y="177"/>
                    <a:pt x="1381" y="119"/>
                  </a:cubicBezTo>
                  <a:cubicBezTo>
                    <a:pt x="1323" y="99"/>
                    <a:pt x="1265" y="61"/>
                    <a:pt x="1206" y="41"/>
                  </a:cubicBezTo>
                  <a:cubicBezTo>
                    <a:pt x="1134" y="17"/>
                    <a:pt x="1055"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6" name="Google Shape;1466;p50"/>
            <p:cNvSpPr/>
            <p:nvPr/>
          </p:nvSpPr>
          <p:spPr>
            <a:xfrm>
              <a:off x="-6347000" y="2328138"/>
              <a:ext cx="38450" cy="36500"/>
            </a:xfrm>
            <a:custGeom>
              <a:avLst/>
              <a:gdLst/>
              <a:ahLst/>
              <a:cxnLst/>
              <a:rect l="l" t="t" r="r" b="b"/>
              <a:pathLst>
                <a:path w="1538" h="1460" extrusionOk="0">
                  <a:moveTo>
                    <a:pt x="662" y="1"/>
                  </a:moveTo>
                  <a:cubicBezTo>
                    <a:pt x="565" y="1"/>
                    <a:pt x="487" y="40"/>
                    <a:pt x="390" y="79"/>
                  </a:cubicBezTo>
                  <a:cubicBezTo>
                    <a:pt x="312" y="118"/>
                    <a:pt x="234" y="176"/>
                    <a:pt x="176" y="254"/>
                  </a:cubicBezTo>
                  <a:cubicBezTo>
                    <a:pt x="117" y="312"/>
                    <a:pt x="59" y="390"/>
                    <a:pt x="40" y="487"/>
                  </a:cubicBezTo>
                  <a:cubicBezTo>
                    <a:pt x="20" y="546"/>
                    <a:pt x="20" y="623"/>
                    <a:pt x="1" y="682"/>
                  </a:cubicBezTo>
                  <a:cubicBezTo>
                    <a:pt x="1" y="798"/>
                    <a:pt x="20" y="915"/>
                    <a:pt x="79" y="1032"/>
                  </a:cubicBezTo>
                  <a:cubicBezTo>
                    <a:pt x="117" y="1090"/>
                    <a:pt x="156" y="1129"/>
                    <a:pt x="176" y="1187"/>
                  </a:cubicBezTo>
                  <a:cubicBezTo>
                    <a:pt x="273" y="1285"/>
                    <a:pt x="370" y="1343"/>
                    <a:pt x="487" y="1401"/>
                  </a:cubicBezTo>
                  <a:lnTo>
                    <a:pt x="584" y="1421"/>
                  </a:lnTo>
                  <a:cubicBezTo>
                    <a:pt x="681" y="1460"/>
                    <a:pt x="779" y="1460"/>
                    <a:pt x="876" y="1460"/>
                  </a:cubicBezTo>
                  <a:cubicBezTo>
                    <a:pt x="954" y="1460"/>
                    <a:pt x="1051" y="1421"/>
                    <a:pt x="1129" y="1382"/>
                  </a:cubicBezTo>
                  <a:cubicBezTo>
                    <a:pt x="1226" y="1343"/>
                    <a:pt x="1284" y="1285"/>
                    <a:pt x="1343" y="1207"/>
                  </a:cubicBezTo>
                  <a:cubicBezTo>
                    <a:pt x="1421" y="1148"/>
                    <a:pt x="1459" y="1071"/>
                    <a:pt x="1498" y="973"/>
                  </a:cubicBezTo>
                  <a:cubicBezTo>
                    <a:pt x="1498" y="915"/>
                    <a:pt x="1518" y="837"/>
                    <a:pt x="1518" y="779"/>
                  </a:cubicBezTo>
                  <a:cubicBezTo>
                    <a:pt x="1537" y="662"/>
                    <a:pt x="1498" y="546"/>
                    <a:pt x="1459" y="429"/>
                  </a:cubicBezTo>
                  <a:cubicBezTo>
                    <a:pt x="1421" y="370"/>
                    <a:pt x="1382" y="332"/>
                    <a:pt x="1343" y="273"/>
                  </a:cubicBezTo>
                  <a:cubicBezTo>
                    <a:pt x="1265" y="176"/>
                    <a:pt x="1168" y="118"/>
                    <a:pt x="1032" y="59"/>
                  </a:cubicBezTo>
                  <a:lnTo>
                    <a:pt x="934" y="40"/>
                  </a:lnTo>
                  <a:cubicBezTo>
                    <a:pt x="857" y="1"/>
                    <a:pt x="759" y="1"/>
                    <a:pt x="6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7" name="Google Shape;1467;p50"/>
            <p:cNvSpPr/>
            <p:nvPr/>
          </p:nvSpPr>
          <p:spPr>
            <a:xfrm>
              <a:off x="-6651875" y="2336913"/>
              <a:ext cx="41375" cy="44150"/>
            </a:xfrm>
            <a:custGeom>
              <a:avLst/>
              <a:gdLst/>
              <a:ahLst/>
              <a:cxnLst/>
              <a:rect l="l" t="t" r="r" b="b"/>
              <a:pathLst>
                <a:path w="1655" h="1766" extrusionOk="0">
                  <a:moveTo>
                    <a:pt x="954" y="0"/>
                  </a:moveTo>
                  <a:cubicBezTo>
                    <a:pt x="896" y="0"/>
                    <a:pt x="837" y="0"/>
                    <a:pt x="779" y="19"/>
                  </a:cubicBezTo>
                  <a:cubicBezTo>
                    <a:pt x="662" y="39"/>
                    <a:pt x="546" y="97"/>
                    <a:pt x="448" y="175"/>
                  </a:cubicBezTo>
                  <a:cubicBezTo>
                    <a:pt x="390" y="233"/>
                    <a:pt x="312" y="311"/>
                    <a:pt x="254" y="389"/>
                  </a:cubicBezTo>
                  <a:cubicBezTo>
                    <a:pt x="234" y="408"/>
                    <a:pt x="215" y="447"/>
                    <a:pt x="195" y="467"/>
                  </a:cubicBezTo>
                  <a:cubicBezTo>
                    <a:pt x="157" y="545"/>
                    <a:pt x="118" y="642"/>
                    <a:pt x="79" y="720"/>
                  </a:cubicBezTo>
                  <a:cubicBezTo>
                    <a:pt x="59" y="759"/>
                    <a:pt x="59" y="797"/>
                    <a:pt x="40" y="836"/>
                  </a:cubicBezTo>
                  <a:cubicBezTo>
                    <a:pt x="40" y="895"/>
                    <a:pt x="20" y="953"/>
                    <a:pt x="1" y="1011"/>
                  </a:cubicBezTo>
                  <a:cubicBezTo>
                    <a:pt x="20" y="1070"/>
                    <a:pt x="20" y="1148"/>
                    <a:pt x="20" y="1206"/>
                  </a:cubicBezTo>
                  <a:cubicBezTo>
                    <a:pt x="40" y="1264"/>
                    <a:pt x="59" y="1323"/>
                    <a:pt x="79" y="1381"/>
                  </a:cubicBezTo>
                  <a:cubicBezTo>
                    <a:pt x="118" y="1459"/>
                    <a:pt x="176" y="1537"/>
                    <a:pt x="254" y="1595"/>
                  </a:cubicBezTo>
                  <a:cubicBezTo>
                    <a:pt x="293" y="1634"/>
                    <a:pt x="351" y="1673"/>
                    <a:pt x="409" y="1692"/>
                  </a:cubicBezTo>
                  <a:cubicBezTo>
                    <a:pt x="468" y="1731"/>
                    <a:pt x="526" y="1750"/>
                    <a:pt x="584" y="1750"/>
                  </a:cubicBezTo>
                  <a:cubicBezTo>
                    <a:pt x="614" y="1760"/>
                    <a:pt x="648" y="1765"/>
                    <a:pt x="682" y="1765"/>
                  </a:cubicBezTo>
                  <a:cubicBezTo>
                    <a:pt x="716" y="1765"/>
                    <a:pt x="750" y="1760"/>
                    <a:pt x="779" y="1750"/>
                  </a:cubicBezTo>
                  <a:cubicBezTo>
                    <a:pt x="876" y="1750"/>
                    <a:pt x="954" y="1731"/>
                    <a:pt x="1032" y="1692"/>
                  </a:cubicBezTo>
                  <a:cubicBezTo>
                    <a:pt x="1051" y="1692"/>
                    <a:pt x="1071" y="1673"/>
                    <a:pt x="1071" y="1673"/>
                  </a:cubicBezTo>
                  <a:cubicBezTo>
                    <a:pt x="1149" y="1634"/>
                    <a:pt x="1207" y="1595"/>
                    <a:pt x="1265" y="1556"/>
                  </a:cubicBezTo>
                  <a:cubicBezTo>
                    <a:pt x="1324" y="1498"/>
                    <a:pt x="1382" y="1420"/>
                    <a:pt x="1401" y="1381"/>
                  </a:cubicBezTo>
                  <a:cubicBezTo>
                    <a:pt x="1421" y="1381"/>
                    <a:pt x="1421" y="1362"/>
                    <a:pt x="1440" y="1342"/>
                  </a:cubicBezTo>
                  <a:cubicBezTo>
                    <a:pt x="1479" y="1284"/>
                    <a:pt x="1499" y="1206"/>
                    <a:pt x="1537" y="1148"/>
                  </a:cubicBezTo>
                  <a:cubicBezTo>
                    <a:pt x="1537" y="1128"/>
                    <a:pt x="1557" y="1109"/>
                    <a:pt x="1557" y="1109"/>
                  </a:cubicBezTo>
                  <a:cubicBezTo>
                    <a:pt x="1557" y="1070"/>
                    <a:pt x="1576" y="1031"/>
                    <a:pt x="1576" y="973"/>
                  </a:cubicBezTo>
                  <a:cubicBezTo>
                    <a:pt x="1615" y="914"/>
                    <a:pt x="1635" y="836"/>
                    <a:pt x="1635" y="739"/>
                  </a:cubicBezTo>
                  <a:cubicBezTo>
                    <a:pt x="1654" y="642"/>
                    <a:pt x="1635" y="564"/>
                    <a:pt x="1596" y="467"/>
                  </a:cubicBezTo>
                  <a:cubicBezTo>
                    <a:pt x="1576" y="389"/>
                    <a:pt x="1518" y="311"/>
                    <a:pt x="1460" y="233"/>
                  </a:cubicBezTo>
                  <a:cubicBezTo>
                    <a:pt x="1421" y="195"/>
                    <a:pt x="1362" y="156"/>
                    <a:pt x="1324" y="117"/>
                  </a:cubicBezTo>
                  <a:cubicBezTo>
                    <a:pt x="1207" y="39"/>
                    <a:pt x="1090" y="0"/>
                    <a:pt x="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8" name="Google Shape;1468;p50"/>
            <p:cNvSpPr/>
            <p:nvPr/>
          </p:nvSpPr>
          <p:spPr>
            <a:xfrm>
              <a:off x="-6485425" y="2283713"/>
              <a:ext cx="42825" cy="34925"/>
            </a:xfrm>
            <a:custGeom>
              <a:avLst/>
              <a:gdLst/>
              <a:ahLst/>
              <a:cxnLst/>
              <a:rect l="l" t="t" r="r" b="b"/>
              <a:pathLst>
                <a:path w="1713" h="1397" extrusionOk="0">
                  <a:moveTo>
                    <a:pt x="816" y="1"/>
                  </a:moveTo>
                  <a:cubicBezTo>
                    <a:pt x="545" y="1"/>
                    <a:pt x="280" y="143"/>
                    <a:pt x="170" y="475"/>
                  </a:cubicBezTo>
                  <a:cubicBezTo>
                    <a:pt x="1" y="1018"/>
                    <a:pt x="453" y="1396"/>
                    <a:pt x="891" y="1396"/>
                  </a:cubicBezTo>
                  <a:cubicBezTo>
                    <a:pt x="1158" y="1396"/>
                    <a:pt x="1420" y="1254"/>
                    <a:pt x="1531" y="922"/>
                  </a:cubicBezTo>
                  <a:cubicBezTo>
                    <a:pt x="1712" y="379"/>
                    <a:pt x="1257" y="1"/>
                    <a:pt x="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9" name="Google Shape;1469;p50"/>
            <p:cNvSpPr/>
            <p:nvPr/>
          </p:nvSpPr>
          <p:spPr>
            <a:xfrm>
              <a:off x="-6528350" y="2482188"/>
              <a:ext cx="58375" cy="45825"/>
            </a:xfrm>
            <a:custGeom>
              <a:avLst/>
              <a:gdLst/>
              <a:ahLst/>
              <a:cxnLst/>
              <a:rect l="l" t="t" r="r" b="b"/>
              <a:pathLst>
                <a:path w="2335" h="1833" extrusionOk="0">
                  <a:moveTo>
                    <a:pt x="1244" y="1"/>
                  </a:moveTo>
                  <a:cubicBezTo>
                    <a:pt x="1033" y="1"/>
                    <a:pt x="847" y="54"/>
                    <a:pt x="661" y="121"/>
                  </a:cubicBezTo>
                  <a:cubicBezTo>
                    <a:pt x="564" y="179"/>
                    <a:pt x="467" y="238"/>
                    <a:pt x="370" y="296"/>
                  </a:cubicBezTo>
                  <a:cubicBezTo>
                    <a:pt x="272" y="374"/>
                    <a:pt x="214" y="471"/>
                    <a:pt x="136" y="549"/>
                  </a:cubicBezTo>
                  <a:lnTo>
                    <a:pt x="39" y="724"/>
                  </a:lnTo>
                  <a:cubicBezTo>
                    <a:pt x="20" y="821"/>
                    <a:pt x="0" y="919"/>
                    <a:pt x="20" y="1016"/>
                  </a:cubicBezTo>
                  <a:cubicBezTo>
                    <a:pt x="20" y="1074"/>
                    <a:pt x="20" y="1132"/>
                    <a:pt x="58" y="1191"/>
                  </a:cubicBezTo>
                  <a:cubicBezTo>
                    <a:pt x="78" y="1269"/>
                    <a:pt x="117" y="1346"/>
                    <a:pt x="195" y="1424"/>
                  </a:cubicBezTo>
                  <a:cubicBezTo>
                    <a:pt x="272" y="1502"/>
                    <a:pt x="350" y="1580"/>
                    <a:pt x="447" y="1619"/>
                  </a:cubicBezTo>
                  <a:cubicBezTo>
                    <a:pt x="545" y="1677"/>
                    <a:pt x="642" y="1735"/>
                    <a:pt x="739" y="1774"/>
                  </a:cubicBezTo>
                  <a:cubicBezTo>
                    <a:pt x="836" y="1794"/>
                    <a:pt x="914" y="1794"/>
                    <a:pt x="992" y="1813"/>
                  </a:cubicBezTo>
                  <a:cubicBezTo>
                    <a:pt x="1031" y="1813"/>
                    <a:pt x="1050" y="1833"/>
                    <a:pt x="1070" y="1833"/>
                  </a:cubicBezTo>
                  <a:cubicBezTo>
                    <a:pt x="1187" y="1833"/>
                    <a:pt x="1303" y="1813"/>
                    <a:pt x="1400" y="1813"/>
                  </a:cubicBezTo>
                  <a:cubicBezTo>
                    <a:pt x="1517" y="1794"/>
                    <a:pt x="1614" y="1755"/>
                    <a:pt x="1712" y="1716"/>
                  </a:cubicBezTo>
                  <a:cubicBezTo>
                    <a:pt x="1789" y="1677"/>
                    <a:pt x="1848" y="1638"/>
                    <a:pt x="1926" y="1599"/>
                  </a:cubicBezTo>
                  <a:cubicBezTo>
                    <a:pt x="1965" y="1560"/>
                    <a:pt x="2003" y="1541"/>
                    <a:pt x="2042" y="1502"/>
                  </a:cubicBezTo>
                  <a:cubicBezTo>
                    <a:pt x="2081" y="1463"/>
                    <a:pt x="2140" y="1405"/>
                    <a:pt x="2178" y="1366"/>
                  </a:cubicBezTo>
                  <a:cubicBezTo>
                    <a:pt x="2178" y="1366"/>
                    <a:pt x="2178" y="1346"/>
                    <a:pt x="2178" y="1346"/>
                  </a:cubicBezTo>
                  <a:cubicBezTo>
                    <a:pt x="2198" y="1308"/>
                    <a:pt x="2217" y="1269"/>
                    <a:pt x="2237" y="1230"/>
                  </a:cubicBezTo>
                  <a:cubicBezTo>
                    <a:pt x="2256" y="1191"/>
                    <a:pt x="2295" y="1152"/>
                    <a:pt x="2295" y="1094"/>
                  </a:cubicBezTo>
                  <a:cubicBezTo>
                    <a:pt x="2315" y="1035"/>
                    <a:pt x="2334" y="957"/>
                    <a:pt x="2334" y="899"/>
                  </a:cubicBezTo>
                  <a:cubicBezTo>
                    <a:pt x="2334" y="880"/>
                    <a:pt x="2334" y="860"/>
                    <a:pt x="2334" y="860"/>
                  </a:cubicBezTo>
                  <a:cubicBezTo>
                    <a:pt x="2334" y="782"/>
                    <a:pt x="2334" y="724"/>
                    <a:pt x="2315" y="646"/>
                  </a:cubicBezTo>
                  <a:cubicBezTo>
                    <a:pt x="2315" y="646"/>
                    <a:pt x="2315" y="627"/>
                    <a:pt x="2315" y="627"/>
                  </a:cubicBezTo>
                  <a:cubicBezTo>
                    <a:pt x="2295" y="549"/>
                    <a:pt x="2276" y="491"/>
                    <a:pt x="2237" y="432"/>
                  </a:cubicBezTo>
                  <a:cubicBezTo>
                    <a:pt x="2237" y="413"/>
                    <a:pt x="2159" y="296"/>
                    <a:pt x="2140" y="277"/>
                  </a:cubicBezTo>
                  <a:cubicBezTo>
                    <a:pt x="2140" y="277"/>
                    <a:pt x="2140" y="277"/>
                    <a:pt x="2140" y="257"/>
                  </a:cubicBezTo>
                  <a:cubicBezTo>
                    <a:pt x="2120" y="257"/>
                    <a:pt x="2003" y="141"/>
                    <a:pt x="1984" y="141"/>
                  </a:cubicBezTo>
                  <a:cubicBezTo>
                    <a:pt x="1945" y="121"/>
                    <a:pt x="1770" y="43"/>
                    <a:pt x="1789" y="43"/>
                  </a:cubicBezTo>
                  <a:cubicBezTo>
                    <a:pt x="1731" y="43"/>
                    <a:pt x="1634" y="24"/>
                    <a:pt x="1614" y="24"/>
                  </a:cubicBezTo>
                  <a:cubicBezTo>
                    <a:pt x="1601" y="17"/>
                    <a:pt x="1586" y="15"/>
                    <a:pt x="1572" y="15"/>
                  </a:cubicBezTo>
                  <a:cubicBezTo>
                    <a:pt x="1543" y="15"/>
                    <a:pt x="1517" y="24"/>
                    <a:pt x="1517" y="24"/>
                  </a:cubicBezTo>
                  <a:lnTo>
                    <a:pt x="1439" y="24"/>
                  </a:lnTo>
                  <a:cubicBezTo>
                    <a:pt x="1400" y="24"/>
                    <a:pt x="1362" y="4"/>
                    <a:pt x="1342" y="4"/>
                  </a:cubicBezTo>
                  <a:cubicBezTo>
                    <a:pt x="1309" y="2"/>
                    <a:pt x="1276" y="1"/>
                    <a:pt x="1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0" name="Google Shape;1470;p50"/>
            <p:cNvSpPr/>
            <p:nvPr/>
          </p:nvSpPr>
          <p:spPr>
            <a:xfrm>
              <a:off x="-6483625" y="2483263"/>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1" name="Google Shape;1471;p50"/>
            <p:cNvSpPr/>
            <p:nvPr/>
          </p:nvSpPr>
          <p:spPr>
            <a:xfrm>
              <a:off x="-6483625" y="2483263"/>
              <a:ext cx="500" cy="500"/>
            </a:xfrm>
            <a:custGeom>
              <a:avLst/>
              <a:gdLst/>
              <a:ahLst/>
              <a:cxnLst/>
              <a:rect l="l" t="t" r="r" b="b"/>
              <a:pathLst>
                <a:path w="20" h="20" extrusionOk="0">
                  <a:moveTo>
                    <a:pt x="0" y="0"/>
                  </a:moveTo>
                  <a:cubicBezTo>
                    <a:pt x="0" y="0"/>
                    <a:pt x="20" y="0"/>
                    <a:pt x="20" y="20"/>
                  </a:cubicBezTo>
                  <a:cubicBezTo>
                    <a:pt x="20" y="20"/>
                    <a:pt x="20" y="0"/>
                    <a:pt x="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2" name="Google Shape;1472;p50"/>
            <p:cNvSpPr/>
            <p:nvPr/>
          </p:nvSpPr>
          <p:spPr>
            <a:xfrm>
              <a:off x="-6399025" y="2576888"/>
              <a:ext cx="64200" cy="50525"/>
            </a:xfrm>
            <a:custGeom>
              <a:avLst/>
              <a:gdLst/>
              <a:ahLst/>
              <a:cxnLst/>
              <a:rect l="l" t="t" r="r" b="b"/>
              <a:pathLst>
                <a:path w="2568" h="2021" extrusionOk="0">
                  <a:moveTo>
                    <a:pt x="1315" y="1"/>
                  </a:moveTo>
                  <a:cubicBezTo>
                    <a:pt x="1245" y="1"/>
                    <a:pt x="1172" y="15"/>
                    <a:pt x="1090" y="28"/>
                  </a:cubicBezTo>
                  <a:cubicBezTo>
                    <a:pt x="1031" y="28"/>
                    <a:pt x="954" y="48"/>
                    <a:pt x="895" y="87"/>
                  </a:cubicBezTo>
                  <a:cubicBezTo>
                    <a:pt x="818" y="106"/>
                    <a:pt x="740" y="126"/>
                    <a:pt x="681" y="165"/>
                  </a:cubicBezTo>
                  <a:cubicBezTo>
                    <a:pt x="487" y="281"/>
                    <a:pt x="351" y="398"/>
                    <a:pt x="215" y="573"/>
                  </a:cubicBezTo>
                  <a:cubicBezTo>
                    <a:pt x="156" y="651"/>
                    <a:pt x="117" y="748"/>
                    <a:pt x="78" y="845"/>
                  </a:cubicBezTo>
                  <a:cubicBezTo>
                    <a:pt x="40" y="943"/>
                    <a:pt x="20" y="1059"/>
                    <a:pt x="1" y="1157"/>
                  </a:cubicBezTo>
                  <a:cubicBezTo>
                    <a:pt x="1" y="1293"/>
                    <a:pt x="20" y="1409"/>
                    <a:pt x="78" y="1526"/>
                  </a:cubicBezTo>
                  <a:cubicBezTo>
                    <a:pt x="137" y="1623"/>
                    <a:pt x="215" y="1721"/>
                    <a:pt x="312" y="1798"/>
                  </a:cubicBezTo>
                  <a:cubicBezTo>
                    <a:pt x="526" y="1915"/>
                    <a:pt x="740" y="1993"/>
                    <a:pt x="973" y="2012"/>
                  </a:cubicBezTo>
                  <a:cubicBezTo>
                    <a:pt x="1007" y="2018"/>
                    <a:pt x="1043" y="2020"/>
                    <a:pt x="1080" y="2020"/>
                  </a:cubicBezTo>
                  <a:cubicBezTo>
                    <a:pt x="1168" y="2020"/>
                    <a:pt x="1260" y="2007"/>
                    <a:pt x="1343" y="1993"/>
                  </a:cubicBezTo>
                  <a:cubicBezTo>
                    <a:pt x="1401" y="1993"/>
                    <a:pt x="1440" y="1993"/>
                    <a:pt x="1498" y="1973"/>
                  </a:cubicBezTo>
                  <a:cubicBezTo>
                    <a:pt x="1732" y="1896"/>
                    <a:pt x="1926" y="1818"/>
                    <a:pt x="2121" y="1662"/>
                  </a:cubicBezTo>
                  <a:cubicBezTo>
                    <a:pt x="2198" y="1584"/>
                    <a:pt x="2276" y="1487"/>
                    <a:pt x="2354" y="1409"/>
                  </a:cubicBezTo>
                  <a:cubicBezTo>
                    <a:pt x="2432" y="1312"/>
                    <a:pt x="2471" y="1195"/>
                    <a:pt x="2529" y="1098"/>
                  </a:cubicBezTo>
                  <a:cubicBezTo>
                    <a:pt x="2568" y="1001"/>
                    <a:pt x="2568" y="904"/>
                    <a:pt x="2549" y="806"/>
                  </a:cubicBezTo>
                  <a:cubicBezTo>
                    <a:pt x="2549" y="709"/>
                    <a:pt x="2529" y="631"/>
                    <a:pt x="2490" y="554"/>
                  </a:cubicBezTo>
                  <a:cubicBezTo>
                    <a:pt x="2451" y="456"/>
                    <a:pt x="2393" y="398"/>
                    <a:pt x="2315" y="340"/>
                  </a:cubicBezTo>
                  <a:cubicBezTo>
                    <a:pt x="2257" y="262"/>
                    <a:pt x="2160" y="223"/>
                    <a:pt x="2082" y="184"/>
                  </a:cubicBezTo>
                  <a:cubicBezTo>
                    <a:pt x="2004" y="165"/>
                    <a:pt x="1946" y="165"/>
                    <a:pt x="1887" y="165"/>
                  </a:cubicBezTo>
                  <a:cubicBezTo>
                    <a:pt x="1829" y="126"/>
                    <a:pt x="1771" y="87"/>
                    <a:pt x="1712" y="67"/>
                  </a:cubicBezTo>
                  <a:cubicBezTo>
                    <a:pt x="1693" y="67"/>
                    <a:pt x="1673" y="48"/>
                    <a:pt x="1654" y="48"/>
                  </a:cubicBezTo>
                  <a:cubicBezTo>
                    <a:pt x="1576" y="28"/>
                    <a:pt x="1498" y="9"/>
                    <a:pt x="1401" y="9"/>
                  </a:cubicBezTo>
                  <a:cubicBezTo>
                    <a:pt x="1373" y="3"/>
                    <a:pt x="1344" y="1"/>
                    <a:pt x="1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3" name="Google Shape;1473;p50"/>
            <p:cNvSpPr/>
            <p:nvPr/>
          </p:nvSpPr>
          <p:spPr>
            <a:xfrm>
              <a:off x="-6775850" y="2221013"/>
              <a:ext cx="74425" cy="50400"/>
            </a:xfrm>
            <a:custGeom>
              <a:avLst/>
              <a:gdLst/>
              <a:ahLst/>
              <a:cxnLst/>
              <a:rect l="l" t="t" r="r" b="b"/>
              <a:pathLst>
                <a:path w="2977" h="2016" extrusionOk="0">
                  <a:moveTo>
                    <a:pt x="2018" y="1"/>
                  </a:moveTo>
                  <a:cubicBezTo>
                    <a:pt x="1978" y="1"/>
                    <a:pt x="1940" y="3"/>
                    <a:pt x="1906" y="7"/>
                  </a:cubicBezTo>
                  <a:cubicBezTo>
                    <a:pt x="1770" y="46"/>
                    <a:pt x="1634" y="124"/>
                    <a:pt x="1537" y="221"/>
                  </a:cubicBezTo>
                  <a:cubicBezTo>
                    <a:pt x="1381" y="221"/>
                    <a:pt x="1226" y="240"/>
                    <a:pt x="1070" y="279"/>
                  </a:cubicBezTo>
                  <a:cubicBezTo>
                    <a:pt x="934" y="318"/>
                    <a:pt x="778" y="377"/>
                    <a:pt x="662" y="435"/>
                  </a:cubicBezTo>
                  <a:cubicBezTo>
                    <a:pt x="526" y="493"/>
                    <a:pt x="389" y="591"/>
                    <a:pt x="273" y="668"/>
                  </a:cubicBezTo>
                  <a:cubicBezTo>
                    <a:pt x="78" y="824"/>
                    <a:pt x="0" y="1135"/>
                    <a:pt x="39" y="1349"/>
                  </a:cubicBezTo>
                  <a:cubicBezTo>
                    <a:pt x="98" y="1602"/>
                    <a:pt x="273" y="1796"/>
                    <a:pt x="526" y="1894"/>
                  </a:cubicBezTo>
                  <a:cubicBezTo>
                    <a:pt x="744" y="1976"/>
                    <a:pt x="980" y="2016"/>
                    <a:pt x="1218" y="2016"/>
                  </a:cubicBezTo>
                  <a:cubicBezTo>
                    <a:pt x="1767" y="2016"/>
                    <a:pt x="2330" y="1806"/>
                    <a:pt x="2723" y="1427"/>
                  </a:cubicBezTo>
                  <a:cubicBezTo>
                    <a:pt x="2898" y="1252"/>
                    <a:pt x="2976" y="1057"/>
                    <a:pt x="2957" y="824"/>
                  </a:cubicBezTo>
                  <a:cubicBezTo>
                    <a:pt x="2957" y="746"/>
                    <a:pt x="2937" y="649"/>
                    <a:pt x="2898" y="571"/>
                  </a:cubicBezTo>
                  <a:cubicBezTo>
                    <a:pt x="2840" y="454"/>
                    <a:pt x="2743" y="357"/>
                    <a:pt x="2646" y="299"/>
                  </a:cubicBezTo>
                  <a:cubicBezTo>
                    <a:pt x="2587" y="240"/>
                    <a:pt x="2509" y="182"/>
                    <a:pt x="2451" y="124"/>
                  </a:cubicBezTo>
                  <a:cubicBezTo>
                    <a:pt x="2344" y="32"/>
                    <a:pt x="2165"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4" name="Google Shape;1474;p50"/>
            <p:cNvSpPr/>
            <p:nvPr/>
          </p:nvSpPr>
          <p:spPr>
            <a:xfrm>
              <a:off x="-6855100" y="2079188"/>
              <a:ext cx="62250" cy="57550"/>
            </a:xfrm>
            <a:custGeom>
              <a:avLst/>
              <a:gdLst/>
              <a:ahLst/>
              <a:cxnLst/>
              <a:rect l="l" t="t" r="r" b="b"/>
              <a:pathLst>
                <a:path w="2490" h="2302" extrusionOk="0">
                  <a:moveTo>
                    <a:pt x="1459" y="1"/>
                  </a:moveTo>
                  <a:cubicBezTo>
                    <a:pt x="1342" y="1"/>
                    <a:pt x="1206" y="20"/>
                    <a:pt x="1109" y="79"/>
                  </a:cubicBezTo>
                  <a:cubicBezTo>
                    <a:pt x="1012" y="98"/>
                    <a:pt x="934" y="137"/>
                    <a:pt x="856" y="195"/>
                  </a:cubicBezTo>
                  <a:cubicBezTo>
                    <a:pt x="739" y="273"/>
                    <a:pt x="603" y="351"/>
                    <a:pt x="506" y="468"/>
                  </a:cubicBezTo>
                  <a:cubicBezTo>
                    <a:pt x="389" y="565"/>
                    <a:pt x="292" y="682"/>
                    <a:pt x="214" y="798"/>
                  </a:cubicBezTo>
                  <a:cubicBezTo>
                    <a:pt x="156" y="896"/>
                    <a:pt x="117" y="993"/>
                    <a:pt x="78" y="1090"/>
                  </a:cubicBezTo>
                  <a:cubicBezTo>
                    <a:pt x="0" y="1246"/>
                    <a:pt x="0" y="1421"/>
                    <a:pt x="39" y="1576"/>
                  </a:cubicBezTo>
                  <a:cubicBezTo>
                    <a:pt x="59" y="1810"/>
                    <a:pt x="234" y="2024"/>
                    <a:pt x="428" y="2160"/>
                  </a:cubicBezTo>
                  <a:cubicBezTo>
                    <a:pt x="506" y="2199"/>
                    <a:pt x="584" y="2238"/>
                    <a:pt x="681" y="2257"/>
                  </a:cubicBezTo>
                  <a:cubicBezTo>
                    <a:pt x="760" y="2273"/>
                    <a:pt x="838" y="2301"/>
                    <a:pt x="917" y="2301"/>
                  </a:cubicBezTo>
                  <a:cubicBezTo>
                    <a:pt x="935" y="2301"/>
                    <a:pt x="954" y="2300"/>
                    <a:pt x="973" y="2296"/>
                  </a:cubicBezTo>
                  <a:cubicBezTo>
                    <a:pt x="1050" y="2296"/>
                    <a:pt x="1148" y="2296"/>
                    <a:pt x="1245" y="2276"/>
                  </a:cubicBezTo>
                  <a:cubicBezTo>
                    <a:pt x="1342" y="2257"/>
                    <a:pt x="1439" y="2218"/>
                    <a:pt x="1517" y="2179"/>
                  </a:cubicBezTo>
                  <a:cubicBezTo>
                    <a:pt x="1653" y="2121"/>
                    <a:pt x="1790" y="2024"/>
                    <a:pt x="1887" y="1946"/>
                  </a:cubicBezTo>
                  <a:cubicBezTo>
                    <a:pt x="2023" y="1849"/>
                    <a:pt x="2120" y="1732"/>
                    <a:pt x="2217" y="1596"/>
                  </a:cubicBezTo>
                  <a:cubicBezTo>
                    <a:pt x="2315" y="1460"/>
                    <a:pt x="2392" y="1323"/>
                    <a:pt x="2451" y="1168"/>
                  </a:cubicBezTo>
                  <a:cubicBezTo>
                    <a:pt x="2470" y="1071"/>
                    <a:pt x="2490" y="973"/>
                    <a:pt x="2470" y="876"/>
                  </a:cubicBezTo>
                  <a:cubicBezTo>
                    <a:pt x="2470" y="798"/>
                    <a:pt x="2451" y="701"/>
                    <a:pt x="2412" y="623"/>
                  </a:cubicBezTo>
                  <a:cubicBezTo>
                    <a:pt x="2373" y="565"/>
                    <a:pt x="2334" y="526"/>
                    <a:pt x="2295" y="468"/>
                  </a:cubicBezTo>
                  <a:cubicBezTo>
                    <a:pt x="2217" y="370"/>
                    <a:pt x="2120" y="293"/>
                    <a:pt x="1984" y="254"/>
                  </a:cubicBezTo>
                  <a:lnTo>
                    <a:pt x="1965" y="254"/>
                  </a:lnTo>
                  <a:cubicBezTo>
                    <a:pt x="1887" y="156"/>
                    <a:pt x="1770" y="59"/>
                    <a:pt x="1653" y="40"/>
                  </a:cubicBezTo>
                  <a:cubicBezTo>
                    <a:pt x="1576" y="20"/>
                    <a:pt x="1517"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5" name="Google Shape;1475;p50"/>
            <p:cNvSpPr/>
            <p:nvPr/>
          </p:nvSpPr>
          <p:spPr>
            <a:xfrm>
              <a:off x="-6925600" y="1961538"/>
              <a:ext cx="54950" cy="55150"/>
            </a:xfrm>
            <a:custGeom>
              <a:avLst/>
              <a:gdLst/>
              <a:ahLst/>
              <a:cxnLst/>
              <a:rect l="l" t="t" r="r" b="b"/>
              <a:pathLst>
                <a:path w="2198" h="2206" extrusionOk="0">
                  <a:moveTo>
                    <a:pt x="1517" y="0"/>
                  </a:moveTo>
                  <a:cubicBezTo>
                    <a:pt x="1381" y="0"/>
                    <a:pt x="1225" y="39"/>
                    <a:pt x="1089" y="117"/>
                  </a:cubicBezTo>
                  <a:cubicBezTo>
                    <a:pt x="1089" y="117"/>
                    <a:pt x="1070" y="117"/>
                    <a:pt x="1050" y="136"/>
                  </a:cubicBezTo>
                  <a:cubicBezTo>
                    <a:pt x="934" y="195"/>
                    <a:pt x="817" y="292"/>
                    <a:pt x="739" y="428"/>
                  </a:cubicBezTo>
                  <a:cubicBezTo>
                    <a:pt x="583" y="584"/>
                    <a:pt x="408" y="739"/>
                    <a:pt x="253" y="914"/>
                  </a:cubicBezTo>
                  <a:cubicBezTo>
                    <a:pt x="156" y="992"/>
                    <a:pt x="78" y="1089"/>
                    <a:pt x="39" y="1225"/>
                  </a:cubicBezTo>
                  <a:cubicBezTo>
                    <a:pt x="0" y="1303"/>
                    <a:pt x="0" y="1400"/>
                    <a:pt x="19" y="1498"/>
                  </a:cubicBezTo>
                  <a:cubicBezTo>
                    <a:pt x="19" y="1595"/>
                    <a:pt x="39" y="1673"/>
                    <a:pt x="78" y="1770"/>
                  </a:cubicBezTo>
                  <a:cubicBezTo>
                    <a:pt x="136" y="1867"/>
                    <a:pt x="214" y="1965"/>
                    <a:pt x="331" y="2042"/>
                  </a:cubicBezTo>
                  <a:cubicBezTo>
                    <a:pt x="408" y="2081"/>
                    <a:pt x="486" y="2120"/>
                    <a:pt x="564" y="2159"/>
                  </a:cubicBezTo>
                  <a:cubicBezTo>
                    <a:pt x="642" y="2178"/>
                    <a:pt x="739" y="2198"/>
                    <a:pt x="817" y="2198"/>
                  </a:cubicBezTo>
                  <a:cubicBezTo>
                    <a:pt x="851" y="2204"/>
                    <a:pt x="887" y="2206"/>
                    <a:pt x="923" y="2206"/>
                  </a:cubicBezTo>
                  <a:cubicBezTo>
                    <a:pt x="1010" y="2206"/>
                    <a:pt x="1098" y="2192"/>
                    <a:pt x="1167" y="2178"/>
                  </a:cubicBezTo>
                  <a:cubicBezTo>
                    <a:pt x="1284" y="2178"/>
                    <a:pt x="1400" y="2140"/>
                    <a:pt x="1498" y="2081"/>
                  </a:cubicBezTo>
                  <a:cubicBezTo>
                    <a:pt x="1575" y="2042"/>
                    <a:pt x="1634" y="1984"/>
                    <a:pt x="1712" y="1945"/>
                  </a:cubicBezTo>
                  <a:cubicBezTo>
                    <a:pt x="1731" y="1926"/>
                    <a:pt x="1750" y="1906"/>
                    <a:pt x="1770" y="1887"/>
                  </a:cubicBezTo>
                  <a:cubicBezTo>
                    <a:pt x="1828" y="1828"/>
                    <a:pt x="1887" y="1770"/>
                    <a:pt x="1945" y="1692"/>
                  </a:cubicBezTo>
                  <a:cubicBezTo>
                    <a:pt x="1984" y="1614"/>
                    <a:pt x="2023" y="1517"/>
                    <a:pt x="2062" y="1459"/>
                  </a:cubicBezTo>
                  <a:cubicBezTo>
                    <a:pt x="2120" y="1362"/>
                    <a:pt x="2120" y="1225"/>
                    <a:pt x="2139" y="1128"/>
                  </a:cubicBezTo>
                  <a:cubicBezTo>
                    <a:pt x="2159" y="1070"/>
                    <a:pt x="2159" y="1012"/>
                    <a:pt x="2159" y="953"/>
                  </a:cubicBezTo>
                  <a:cubicBezTo>
                    <a:pt x="2178" y="875"/>
                    <a:pt x="2198" y="817"/>
                    <a:pt x="2198" y="739"/>
                  </a:cubicBezTo>
                  <a:cubicBezTo>
                    <a:pt x="2198" y="661"/>
                    <a:pt x="2178" y="564"/>
                    <a:pt x="2139" y="486"/>
                  </a:cubicBezTo>
                  <a:cubicBezTo>
                    <a:pt x="2120" y="389"/>
                    <a:pt x="2081" y="311"/>
                    <a:pt x="2023" y="234"/>
                  </a:cubicBezTo>
                  <a:cubicBezTo>
                    <a:pt x="1887" y="97"/>
                    <a:pt x="1712" y="0"/>
                    <a:pt x="1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6" name="Google Shape;1476;p50"/>
            <p:cNvSpPr/>
            <p:nvPr/>
          </p:nvSpPr>
          <p:spPr>
            <a:xfrm>
              <a:off x="-6977650" y="2064613"/>
              <a:ext cx="37000" cy="37950"/>
            </a:xfrm>
            <a:custGeom>
              <a:avLst/>
              <a:gdLst/>
              <a:ahLst/>
              <a:cxnLst/>
              <a:rect l="l" t="t" r="r" b="b"/>
              <a:pathLst>
                <a:path w="1480" h="1518" extrusionOk="0">
                  <a:moveTo>
                    <a:pt x="779" y="0"/>
                  </a:moveTo>
                  <a:cubicBezTo>
                    <a:pt x="721" y="0"/>
                    <a:pt x="662" y="20"/>
                    <a:pt x="604" y="20"/>
                  </a:cubicBezTo>
                  <a:lnTo>
                    <a:pt x="584" y="20"/>
                  </a:lnTo>
                  <a:cubicBezTo>
                    <a:pt x="507" y="39"/>
                    <a:pt x="409" y="78"/>
                    <a:pt x="351" y="137"/>
                  </a:cubicBezTo>
                  <a:cubicBezTo>
                    <a:pt x="273" y="175"/>
                    <a:pt x="195" y="234"/>
                    <a:pt x="157" y="331"/>
                  </a:cubicBezTo>
                  <a:cubicBezTo>
                    <a:pt x="98" y="389"/>
                    <a:pt x="79" y="448"/>
                    <a:pt x="59" y="526"/>
                  </a:cubicBezTo>
                  <a:cubicBezTo>
                    <a:pt x="40" y="603"/>
                    <a:pt x="20" y="662"/>
                    <a:pt x="1" y="759"/>
                  </a:cubicBezTo>
                  <a:cubicBezTo>
                    <a:pt x="20" y="817"/>
                    <a:pt x="20" y="876"/>
                    <a:pt x="20" y="934"/>
                  </a:cubicBezTo>
                  <a:cubicBezTo>
                    <a:pt x="40" y="1051"/>
                    <a:pt x="98" y="1167"/>
                    <a:pt x="176" y="1265"/>
                  </a:cubicBezTo>
                  <a:lnTo>
                    <a:pt x="195" y="1265"/>
                  </a:lnTo>
                  <a:cubicBezTo>
                    <a:pt x="195" y="1265"/>
                    <a:pt x="332" y="1381"/>
                    <a:pt x="332" y="1381"/>
                  </a:cubicBezTo>
                  <a:cubicBezTo>
                    <a:pt x="390" y="1420"/>
                    <a:pt x="448" y="1459"/>
                    <a:pt x="507" y="1479"/>
                  </a:cubicBezTo>
                  <a:cubicBezTo>
                    <a:pt x="507" y="1479"/>
                    <a:pt x="701" y="1517"/>
                    <a:pt x="701" y="1517"/>
                  </a:cubicBezTo>
                  <a:cubicBezTo>
                    <a:pt x="759" y="1517"/>
                    <a:pt x="837" y="1517"/>
                    <a:pt x="896" y="1498"/>
                  </a:cubicBezTo>
                  <a:cubicBezTo>
                    <a:pt x="896" y="1498"/>
                    <a:pt x="1071" y="1440"/>
                    <a:pt x="1071" y="1440"/>
                  </a:cubicBezTo>
                  <a:cubicBezTo>
                    <a:pt x="1071" y="1440"/>
                    <a:pt x="1226" y="1323"/>
                    <a:pt x="1226" y="1323"/>
                  </a:cubicBezTo>
                  <a:cubicBezTo>
                    <a:pt x="1265" y="1284"/>
                    <a:pt x="1304" y="1226"/>
                    <a:pt x="1343" y="1187"/>
                  </a:cubicBezTo>
                  <a:lnTo>
                    <a:pt x="1362" y="1187"/>
                  </a:lnTo>
                  <a:cubicBezTo>
                    <a:pt x="1382" y="1128"/>
                    <a:pt x="1421" y="1051"/>
                    <a:pt x="1440" y="992"/>
                  </a:cubicBezTo>
                  <a:cubicBezTo>
                    <a:pt x="1440" y="973"/>
                    <a:pt x="1440" y="973"/>
                    <a:pt x="1440" y="973"/>
                  </a:cubicBezTo>
                  <a:cubicBezTo>
                    <a:pt x="1460" y="953"/>
                    <a:pt x="1479" y="817"/>
                    <a:pt x="1479" y="798"/>
                  </a:cubicBezTo>
                  <a:cubicBezTo>
                    <a:pt x="1479" y="778"/>
                    <a:pt x="1479" y="778"/>
                    <a:pt x="1479" y="778"/>
                  </a:cubicBezTo>
                  <a:cubicBezTo>
                    <a:pt x="1479" y="759"/>
                    <a:pt x="1479" y="603"/>
                    <a:pt x="1479" y="584"/>
                  </a:cubicBezTo>
                  <a:lnTo>
                    <a:pt x="1460" y="584"/>
                  </a:lnTo>
                  <a:cubicBezTo>
                    <a:pt x="1460" y="584"/>
                    <a:pt x="1401" y="409"/>
                    <a:pt x="1401" y="409"/>
                  </a:cubicBezTo>
                  <a:cubicBezTo>
                    <a:pt x="1401" y="409"/>
                    <a:pt x="1304" y="253"/>
                    <a:pt x="1304" y="253"/>
                  </a:cubicBezTo>
                  <a:cubicBezTo>
                    <a:pt x="1265" y="195"/>
                    <a:pt x="1207" y="156"/>
                    <a:pt x="1168" y="137"/>
                  </a:cubicBezTo>
                  <a:cubicBezTo>
                    <a:pt x="1110" y="98"/>
                    <a:pt x="1051" y="59"/>
                    <a:pt x="973" y="39"/>
                  </a:cubicBezTo>
                  <a:cubicBezTo>
                    <a:pt x="915" y="20"/>
                    <a:pt x="857" y="0"/>
                    <a:pt x="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7" name="Google Shape;1477;p50"/>
            <p:cNvSpPr/>
            <p:nvPr/>
          </p:nvSpPr>
          <p:spPr>
            <a:xfrm>
              <a:off x="-6894975" y="2226038"/>
              <a:ext cx="36975" cy="37950"/>
            </a:xfrm>
            <a:custGeom>
              <a:avLst/>
              <a:gdLst/>
              <a:ahLst/>
              <a:cxnLst/>
              <a:rect l="l" t="t" r="r" b="b"/>
              <a:pathLst>
                <a:path w="1479" h="1518" extrusionOk="0">
                  <a:moveTo>
                    <a:pt x="798" y="1"/>
                  </a:moveTo>
                  <a:cubicBezTo>
                    <a:pt x="662" y="1"/>
                    <a:pt x="545" y="20"/>
                    <a:pt x="428" y="78"/>
                  </a:cubicBezTo>
                  <a:cubicBezTo>
                    <a:pt x="389" y="98"/>
                    <a:pt x="331" y="137"/>
                    <a:pt x="292" y="176"/>
                  </a:cubicBezTo>
                  <a:cubicBezTo>
                    <a:pt x="195" y="253"/>
                    <a:pt x="117" y="370"/>
                    <a:pt x="78" y="487"/>
                  </a:cubicBezTo>
                  <a:lnTo>
                    <a:pt x="59" y="584"/>
                  </a:lnTo>
                  <a:cubicBezTo>
                    <a:pt x="20" y="681"/>
                    <a:pt x="0" y="759"/>
                    <a:pt x="20" y="856"/>
                  </a:cubicBezTo>
                  <a:cubicBezTo>
                    <a:pt x="20" y="954"/>
                    <a:pt x="39" y="1051"/>
                    <a:pt x="98" y="1129"/>
                  </a:cubicBezTo>
                  <a:cubicBezTo>
                    <a:pt x="136" y="1206"/>
                    <a:pt x="195" y="1284"/>
                    <a:pt x="253" y="1343"/>
                  </a:cubicBezTo>
                  <a:cubicBezTo>
                    <a:pt x="331" y="1401"/>
                    <a:pt x="409" y="1459"/>
                    <a:pt x="506" y="1479"/>
                  </a:cubicBezTo>
                  <a:cubicBezTo>
                    <a:pt x="564" y="1498"/>
                    <a:pt x="623" y="1498"/>
                    <a:pt x="700" y="1518"/>
                  </a:cubicBezTo>
                  <a:cubicBezTo>
                    <a:pt x="817" y="1518"/>
                    <a:pt x="934" y="1498"/>
                    <a:pt x="1051" y="1440"/>
                  </a:cubicBezTo>
                  <a:cubicBezTo>
                    <a:pt x="1089" y="1401"/>
                    <a:pt x="1148" y="1382"/>
                    <a:pt x="1206" y="1343"/>
                  </a:cubicBezTo>
                  <a:cubicBezTo>
                    <a:pt x="1303" y="1245"/>
                    <a:pt x="1362" y="1148"/>
                    <a:pt x="1401" y="1031"/>
                  </a:cubicBezTo>
                  <a:lnTo>
                    <a:pt x="1440" y="934"/>
                  </a:lnTo>
                  <a:cubicBezTo>
                    <a:pt x="1478" y="837"/>
                    <a:pt x="1478" y="740"/>
                    <a:pt x="1459" y="662"/>
                  </a:cubicBezTo>
                  <a:cubicBezTo>
                    <a:pt x="1459" y="565"/>
                    <a:pt x="1440" y="467"/>
                    <a:pt x="1401" y="390"/>
                  </a:cubicBezTo>
                  <a:cubicBezTo>
                    <a:pt x="1362" y="312"/>
                    <a:pt x="1303" y="234"/>
                    <a:pt x="1226" y="176"/>
                  </a:cubicBezTo>
                  <a:cubicBezTo>
                    <a:pt x="1167" y="117"/>
                    <a:pt x="1070" y="59"/>
                    <a:pt x="992" y="39"/>
                  </a:cubicBezTo>
                  <a:cubicBezTo>
                    <a:pt x="914" y="20"/>
                    <a:pt x="856"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8" name="Google Shape;1478;p50"/>
            <p:cNvSpPr/>
            <p:nvPr/>
          </p:nvSpPr>
          <p:spPr>
            <a:xfrm>
              <a:off x="-6788500" y="2350038"/>
              <a:ext cx="42325" cy="38925"/>
            </a:xfrm>
            <a:custGeom>
              <a:avLst/>
              <a:gdLst/>
              <a:ahLst/>
              <a:cxnLst/>
              <a:rect l="l" t="t" r="r" b="b"/>
              <a:pathLst>
                <a:path w="1693" h="1557" extrusionOk="0">
                  <a:moveTo>
                    <a:pt x="1012" y="0"/>
                  </a:moveTo>
                  <a:cubicBezTo>
                    <a:pt x="876" y="0"/>
                    <a:pt x="759" y="20"/>
                    <a:pt x="643" y="78"/>
                  </a:cubicBezTo>
                  <a:cubicBezTo>
                    <a:pt x="565" y="117"/>
                    <a:pt x="487" y="156"/>
                    <a:pt x="390" y="214"/>
                  </a:cubicBezTo>
                  <a:cubicBezTo>
                    <a:pt x="312" y="253"/>
                    <a:pt x="234" y="292"/>
                    <a:pt x="176" y="370"/>
                  </a:cubicBezTo>
                  <a:cubicBezTo>
                    <a:pt x="117" y="448"/>
                    <a:pt x="59" y="525"/>
                    <a:pt x="40" y="623"/>
                  </a:cubicBezTo>
                  <a:cubicBezTo>
                    <a:pt x="1" y="720"/>
                    <a:pt x="1" y="798"/>
                    <a:pt x="20" y="895"/>
                  </a:cubicBezTo>
                  <a:cubicBezTo>
                    <a:pt x="20" y="992"/>
                    <a:pt x="40" y="1089"/>
                    <a:pt x="79" y="1167"/>
                  </a:cubicBezTo>
                  <a:cubicBezTo>
                    <a:pt x="117" y="1206"/>
                    <a:pt x="156" y="1264"/>
                    <a:pt x="176" y="1323"/>
                  </a:cubicBezTo>
                  <a:cubicBezTo>
                    <a:pt x="273" y="1420"/>
                    <a:pt x="370" y="1478"/>
                    <a:pt x="487" y="1517"/>
                  </a:cubicBezTo>
                  <a:cubicBezTo>
                    <a:pt x="565" y="1537"/>
                    <a:pt x="623" y="1537"/>
                    <a:pt x="681" y="1556"/>
                  </a:cubicBezTo>
                  <a:cubicBezTo>
                    <a:pt x="798" y="1556"/>
                    <a:pt x="934" y="1537"/>
                    <a:pt x="1032" y="1478"/>
                  </a:cubicBezTo>
                  <a:cubicBezTo>
                    <a:pt x="1129" y="1439"/>
                    <a:pt x="1207" y="1401"/>
                    <a:pt x="1284" y="1362"/>
                  </a:cubicBezTo>
                  <a:cubicBezTo>
                    <a:pt x="1382" y="1323"/>
                    <a:pt x="1440" y="1264"/>
                    <a:pt x="1498" y="1187"/>
                  </a:cubicBezTo>
                  <a:cubicBezTo>
                    <a:pt x="1576" y="1109"/>
                    <a:pt x="1615" y="1031"/>
                    <a:pt x="1654" y="934"/>
                  </a:cubicBezTo>
                  <a:cubicBezTo>
                    <a:pt x="1673" y="856"/>
                    <a:pt x="1693" y="759"/>
                    <a:pt x="1673" y="661"/>
                  </a:cubicBezTo>
                  <a:cubicBezTo>
                    <a:pt x="1673" y="564"/>
                    <a:pt x="1654" y="486"/>
                    <a:pt x="1615" y="389"/>
                  </a:cubicBezTo>
                  <a:cubicBezTo>
                    <a:pt x="1576" y="350"/>
                    <a:pt x="1537" y="292"/>
                    <a:pt x="1498" y="253"/>
                  </a:cubicBezTo>
                  <a:cubicBezTo>
                    <a:pt x="1421" y="156"/>
                    <a:pt x="1323" y="78"/>
                    <a:pt x="1187" y="39"/>
                  </a:cubicBezTo>
                  <a:cubicBezTo>
                    <a:pt x="1129" y="20"/>
                    <a:pt x="1070" y="20"/>
                    <a:pt x="1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9" name="Google Shape;1479;p50"/>
            <p:cNvSpPr/>
            <p:nvPr/>
          </p:nvSpPr>
          <p:spPr>
            <a:xfrm>
              <a:off x="-6687350" y="2452138"/>
              <a:ext cx="52525" cy="46700"/>
            </a:xfrm>
            <a:custGeom>
              <a:avLst/>
              <a:gdLst/>
              <a:ahLst/>
              <a:cxnLst/>
              <a:rect l="l" t="t" r="r" b="b"/>
              <a:pathLst>
                <a:path w="2101" h="1868" extrusionOk="0">
                  <a:moveTo>
                    <a:pt x="1284" y="1"/>
                  </a:moveTo>
                  <a:cubicBezTo>
                    <a:pt x="1187" y="1"/>
                    <a:pt x="1109" y="1"/>
                    <a:pt x="1012" y="20"/>
                  </a:cubicBezTo>
                  <a:cubicBezTo>
                    <a:pt x="973" y="20"/>
                    <a:pt x="953" y="39"/>
                    <a:pt x="934" y="39"/>
                  </a:cubicBezTo>
                  <a:cubicBezTo>
                    <a:pt x="837" y="59"/>
                    <a:pt x="759" y="98"/>
                    <a:pt x="681" y="137"/>
                  </a:cubicBezTo>
                  <a:cubicBezTo>
                    <a:pt x="642" y="137"/>
                    <a:pt x="623" y="156"/>
                    <a:pt x="584" y="176"/>
                  </a:cubicBezTo>
                  <a:cubicBezTo>
                    <a:pt x="525" y="214"/>
                    <a:pt x="448" y="273"/>
                    <a:pt x="370" y="331"/>
                  </a:cubicBezTo>
                  <a:cubicBezTo>
                    <a:pt x="350" y="351"/>
                    <a:pt x="331" y="370"/>
                    <a:pt x="311" y="390"/>
                  </a:cubicBezTo>
                  <a:cubicBezTo>
                    <a:pt x="253" y="467"/>
                    <a:pt x="175" y="526"/>
                    <a:pt x="136" y="603"/>
                  </a:cubicBezTo>
                  <a:cubicBezTo>
                    <a:pt x="78" y="681"/>
                    <a:pt x="39" y="779"/>
                    <a:pt x="39" y="876"/>
                  </a:cubicBezTo>
                  <a:cubicBezTo>
                    <a:pt x="0" y="954"/>
                    <a:pt x="0" y="1051"/>
                    <a:pt x="20" y="1148"/>
                  </a:cubicBezTo>
                  <a:lnTo>
                    <a:pt x="97" y="1323"/>
                  </a:lnTo>
                  <a:cubicBezTo>
                    <a:pt x="136" y="1440"/>
                    <a:pt x="234" y="1518"/>
                    <a:pt x="331" y="1595"/>
                  </a:cubicBezTo>
                  <a:cubicBezTo>
                    <a:pt x="370" y="1615"/>
                    <a:pt x="409" y="1634"/>
                    <a:pt x="448" y="1654"/>
                  </a:cubicBezTo>
                  <a:cubicBezTo>
                    <a:pt x="486" y="1693"/>
                    <a:pt x="525" y="1712"/>
                    <a:pt x="584" y="1732"/>
                  </a:cubicBezTo>
                  <a:cubicBezTo>
                    <a:pt x="623" y="1751"/>
                    <a:pt x="661" y="1770"/>
                    <a:pt x="720" y="1790"/>
                  </a:cubicBezTo>
                  <a:cubicBezTo>
                    <a:pt x="817" y="1829"/>
                    <a:pt x="914" y="1848"/>
                    <a:pt x="1012" y="1868"/>
                  </a:cubicBezTo>
                  <a:lnTo>
                    <a:pt x="1070" y="1868"/>
                  </a:lnTo>
                  <a:cubicBezTo>
                    <a:pt x="1109" y="1868"/>
                    <a:pt x="1148" y="1868"/>
                    <a:pt x="1187" y="1848"/>
                  </a:cubicBezTo>
                  <a:lnTo>
                    <a:pt x="1303" y="1848"/>
                  </a:lnTo>
                  <a:cubicBezTo>
                    <a:pt x="1323" y="1848"/>
                    <a:pt x="1323" y="1848"/>
                    <a:pt x="1342" y="1829"/>
                  </a:cubicBezTo>
                  <a:cubicBezTo>
                    <a:pt x="1401" y="1809"/>
                    <a:pt x="1478" y="1790"/>
                    <a:pt x="1537" y="1770"/>
                  </a:cubicBezTo>
                  <a:cubicBezTo>
                    <a:pt x="1537" y="1770"/>
                    <a:pt x="1556" y="1770"/>
                    <a:pt x="1556" y="1751"/>
                  </a:cubicBezTo>
                  <a:cubicBezTo>
                    <a:pt x="1634" y="1712"/>
                    <a:pt x="1712" y="1673"/>
                    <a:pt x="1790" y="1615"/>
                  </a:cubicBezTo>
                  <a:cubicBezTo>
                    <a:pt x="1965" y="1440"/>
                    <a:pt x="2081" y="1206"/>
                    <a:pt x="2101" y="954"/>
                  </a:cubicBezTo>
                  <a:cubicBezTo>
                    <a:pt x="2101" y="876"/>
                    <a:pt x="2081" y="779"/>
                    <a:pt x="2042" y="701"/>
                  </a:cubicBezTo>
                  <a:cubicBezTo>
                    <a:pt x="2042" y="642"/>
                    <a:pt x="2042" y="603"/>
                    <a:pt x="2042" y="565"/>
                  </a:cubicBezTo>
                  <a:cubicBezTo>
                    <a:pt x="2003" y="448"/>
                    <a:pt x="1965" y="331"/>
                    <a:pt x="1867" y="234"/>
                  </a:cubicBezTo>
                  <a:cubicBezTo>
                    <a:pt x="1828" y="195"/>
                    <a:pt x="1790" y="156"/>
                    <a:pt x="1731" y="117"/>
                  </a:cubicBezTo>
                  <a:cubicBezTo>
                    <a:pt x="1634" y="39"/>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0" name="Google Shape;1480;p50"/>
            <p:cNvSpPr/>
            <p:nvPr/>
          </p:nvSpPr>
          <p:spPr>
            <a:xfrm>
              <a:off x="-6572125" y="2575638"/>
              <a:ext cx="48175" cy="48650"/>
            </a:xfrm>
            <a:custGeom>
              <a:avLst/>
              <a:gdLst/>
              <a:ahLst/>
              <a:cxnLst/>
              <a:rect l="l" t="t" r="r" b="b"/>
              <a:pathLst>
                <a:path w="1927" h="1946" extrusionOk="0">
                  <a:moveTo>
                    <a:pt x="1226" y="1"/>
                  </a:moveTo>
                  <a:cubicBezTo>
                    <a:pt x="1109" y="1"/>
                    <a:pt x="993" y="20"/>
                    <a:pt x="876" y="78"/>
                  </a:cubicBezTo>
                  <a:cubicBezTo>
                    <a:pt x="779" y="137"/>
                    <a:pt x="681" y="195"/>
                    <a:pt x="584" y="273"/>
                  </a:cubicBezTo>
                  <a:cubicBezTo>
                    <a:pt x="545" y="292"/>
                    <a:pt x="506" y="331"/>
                    <a:pt x="448" y="370"/>
                  </a:cubicBezTo>
                  <a:cubicBezTo>
                    <a:pt x="370" y="448"/>
                    <a:pt x="292" y="545"/>
                    <a:pt x="234" y="623"/>
                  </a:cubicBezTo>
                  <a:cubicBezTo>
                    <a:pt x="195" y="662"/>
                    <a:pt x="156" y="720"/>
                    <a:pt x="117" y="759"/>
                  </a:cubicBezTo>
                  <a:lnTo>
                    <a:pt x="40" y="934"/>
                  </a:lnTo>
                  <a:cubicBezTo>
                    <a:pt x="1" y="1031"/>
                    <a:pt x="1" y="1129"/>
                    <a:pt x="20" y="1207"/>
                  </a:cubicBezTo>
                  <a:cubicBezTo>
                    <a:pt x="1" y="1284"/>
                    <a:pt x="20" y="1343"/>
                    <a:pt x="59" y="1401"/>
                  </a:cubicBezTo>
                  <a:cubicBezTo>
                    <a:pt x="78" y="1479"/>
                    <a:pt x="117" y="1557"/>
                    <a:pt x="176" y="1634"/>
                  </a:cubicBezTo>
                  <a:cubicBezTo>
                    <a:pt x="234" y="1673"/>
                    <a:pt x="292" y="1732"/>
                    <a:pt x="351" y="1771"/>
                  </a:cubicBezTo>
                  <a:cubicBezTo>
                    <a:pt x="351" y="1790"/>
                    <a:pt x="370" y="1790"/>
                    <a:pt x="390" y="1790"/>
                  </a:cubicBezTo>
                  <a:cubicBezTo>
                    <a:pt x="448" y="1829"/>
                    <a:pt x="545" y="1887"/>
                    <a:pt x="623" y="1907"/>
                  </a:cubicBezTo>
                  <a:cubicBezTo>
                    <a:pt x="701" y="1926"/>
                    <a:pt x="798" y="1946"/>
                    <a:pt x="876" y="1946"/>
                  </a:cubicBezTo>
                  <a:cubicBezTo>
                    <a:pt x="954" y="1946"/>
                    <a:pt x="1032" y="1926"/>
                    <a:pt x="1109" y="1926"/>
                  </a:cubicBezTo>
                  <a:lnTo>
                    <a:pt x="1148" y="1926"/>
                  </a:lnTo>
                  <a:cubicBezTo>
                    <a:pt x="1226" y="1907"/>
                    <a:pt x="1304" y="1868"/>
                    <a:pt x="1382" y="1829"/>
                  </a:cubicBezTo>
                  <a:cubicBezTo>
                    <a:pt x="1401" y="1829"/>
                    <a:pt x="1401" y="1829"/>
                    <a:pt x="1420" y="1809"/>
                  </a:cubicBezTo>
                  <a:cubicBezTo>
                    <a:pt x="1479" y="1771"/>
                    <a:pt x="1537" y="1732"/>
                    <a:pt x="1596" y="1693"/>
                  </a:cubicBezTo>
                  <a:cubicBezTo>
                    <a:pt x="1615" y="1693"/>
                    <a:pt x="1615" y="1673"/>
                    <a:pt x="1634" y="1673"/>
                  </a:cubicBezTo>
                  <a:cubicBezTo>
                    <a:pt x="1673" y="1615"/>
                    <a:pt x="1732" y="1557"/>
                    <a:pt x="1771" y="1498"/>
                  </a:cubicBezTo>
                  <a:cubicBezTo>
                    <a:pt x="1829" y="1440"/>
                    <a:pt x="1868" y="1343"/>
                    <a:pt x="1887" y="1265"/>
                  </a:cubicBezTo>
                  <a:cubicBezTo>
                    <a:pt x="1926" y="1168"/>
                    <a:pt x="1926" y="1090"/>
                    <a:pt x="1926" y="993"/>
                  </a:cubicBezTo>
                  <a:cubicBezTo>
                    <a:pt x="1926" y="934"/>
                    <a:pt x="1907" y="895"/>
                    <a:pt x="1907" y="837"/>
                  </a:cubicBezTo>
                  <a:cubicBezTo>
                    <a:pt x="1907" y="779"/>
                    <a:pt x="1907" y="720"/>
                    <a:pt x="1907" y="662"/>
                  </a:cubicBezTo>
                  <a:cubicBezTo>
                    <a:pt x="1907" y="565"/>
                    <a:pt x="1887" y="487"/>
                    <a:pt x="1829" y="390"/>
                  </a:cubicBezTo>
                  <a:lnTo>
                    <a:pt x="1732" y="254"/>
                  </a:lnTo>
                  <a:cubicBezTo>
                    <a:pt x="1654" y="156"/>
                    <a:pt x="1537" y="78"/>
                    <a:pt x="1420" y="40"/>
                  </a:cubicBezTo>
                  <a:cubicBezTo>
                    <a:pt x="1362" y="20"/>
                    <a:pt x="1284" y="20"/>
                    <a:pt x="1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1" name="Google Shape;1481;p50"/>
            <p:cNvSpPr/>
            <p:nvPr/>
          </p:nvSpPr>
          <p:spPr>
            <a:xfrm>
              <a:off x="-6707775" y="2587663"/>
              <a:ext cx="37450" cy="40525"/>
            </a:xfrm>
            <a:custGeom>
              <a:avLst/>
              <a:gdLst/>
              <a:ahLst/>
              <a:cxnLst/>
              <a:rect l="l" t="t" r="r" b="b"/>
              <a:pathLst>
                <a:path w="1498" h="1621" extrusionOk="0">
                  <a:moveTo>
                    <a:pt x="747" y="1"/>
                  </a:moveTo>
                  <a:cubicBezTo>
                    <a:pt x="640" y="1"/>
                    <a:pt x="547" y="36"/>
                    <a:pt x="467" y="84"/>
                  </a:cubicBezTo>
                  <a:lnTo>
                    <a:pt x="312" y="181"/>
                  </a:lnTo>
                  <a:cubicBezTo>
                    <a:pt x="214" y="259"/>
                    <a:pt x="136" y="375"/>
                    <a:pt x="98" y="492"/>
                  </a:cubicBezTo>
                  <a:lnTo>
                    <a:pt x="39" y="687"/>
                  </a:lnTo>
                  <a:cubicBezTo>
                    <a:pt x="0" y="764"/>
                    <a:pt x="0" y="862"/>
                    <a:pt x="20" y="959"/>
                  </a:cubicBezTo>
                  <a:cubicBezTo>
                    <a:pt x="20" y="1056"/>
                    <a:pt x="39" y="1134"/>
                    <a:pt x="78" y="1231"/>
                  </a:cubicBezTo>
                  <a:cubicBezTo>
                    <a:pt x="117" y="1309"/>
                    <a:pt x="175" y="1387"/>
                    <a:pt x="253" y="1445"/>
                  </a:cubicBezTo>
                  <a:cubicBezTo>
                    <a:pt x="312" y="1504"/>
                    <a:pt x="389" y="1562"/>
                    <a:pt x="487" y="1581"/>
                  </a:cubicBezTo>
                  <a:cubicBezTo>
                    <a:pt x="564" y="1601"/>
                    <a:pt x="623" y="1601"/>
                    <a:pt x="681" y="1620"/>
                  </a:cubicBezTo>
                  <a:cubicBezTo>
                    <a:pt x="798" y="1620"/>
                    <a:pt x="934" y="1601"/>
                    <a:pt x="1031" y="1542"/>
                  </a:cubicBezTo>
                  <a:cubicBezTo>
                    <a:pt x="1089" y="1504"/>
                    <a:pt x="1148" y="1465"/>
                    <a:pt x="1187" y="1445"/>
                  </a:cubicBezTo>
                  <a:cubicBezTo>
                    <a:pt x="1284" y="1348"/>
                    <a:pt x="1362" y="1251"/>
                    <a:pt x="1401" y="1134"/>
                  </a:cubicBezTo>
                  <a:lnTo>
                    <a:pt x="1459" y="939"/>
                  </a:lnTo>
                  <a:cubicBezTo>
                    <a:pt x="1498" y="842"/>
                    <a:pt x="1498" y="745"/>
                    <a:pt x="1478" y="667"/>
                  </a:cubicBezTo>
                  <a:cubicBezTo>
                    <a:pt x="1478" y="570"/>
                    <a:pt x="1459" y="473"/>
                    <a:pt x="1420" y="395"/>
                  </a:cubicBezTo>
                  <a:cubicBezTo>
                    <a:pt x="1381" y="298"/>
                    <a:pt x="1323" y="239"/>
                    <a:pt x="1245" y="181"/>
                  </a:cubicBezTo>
                  <a:cubicBezTo>
                    <a:pt x="1187" y="103"/>
                    <a:pt x="1089" y="64"/>
                    <a:pt x="1012" y="45"/>
                  </a:cubicBezTo>
                  <a:cubicBezTo>
                    <a:pt x="934" y="25"/>
                    <a:pt x="876" y="6"/>
                    <a:pt x="817" y="6"/>
                  </a:cubicBezTo>
                  <a:cubicBezTo>
                    <a:pt x="793" y="2"/>
                    <a:pt x="770" y="1"/>
                    <a:pt x="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2" name="Google Shape;1482;p50"/>
            <p:cNvSpPr/>
            <p:nvPr/>
          </p:nvSpPr>
          <p:spPr>
            <a:xfrm>
              <a:off x="-6893025" y="2455538"/>
              <a:ext cx="59325" cy="56525"/>
            </a:xfrm>
            <a:custGeom>
              <a:avLst/>
              <a:gdLst/>
              <a:ahLst/>
              <a:cxnLst/>
              <a:rect l="l" t="t" r="r" b="b"/>
              <a:pathLst>
                <a:path w="2373" h="2261" extrusionOk="0">
                  <a:moveTo>
                    <a:pt x="1576" y="1"/>
                  </a:moveTo>
                  <a:cubicBezTo>
                    <a:pt x="1478" y="1"/>
                    <a:pt x="1381" y="20"/>
                    <a:pt x="1303" y="59"/>
                  </a:cubicBezTo>
                  <a:cubicBezTo>
                    <a:pt x="1206" y="78"/>
                    <a:pt x="1128" y="117"/>
                    <a:pt x="1070" y="195"/>
                  </a:cubicBezTo>
                  <a:cubicBezTo>
                    <a:pt x="992" y="254"/>
                    <a:pt x="934" y="331"/>
                    <a:pt x="895" y="429"/>
                  </a:cubicBezTo>
                  <a:cubicBezTo>
                    <a:pt x="817" y="448"/>
                    <a:pt x="759" y="487"/>
                    <a:pt x="681" y="506"/>
                  </a:cubicBezTo>
                  <a:cubicBezTo>
                    <a:pt x="545" y="565"/>
                    <a:pt x="389" y="643"/>
                    <a:pt x="272" y="759"/>
                  </a:cubicBezTo>
                  <a:cubicBezTo>
                    <a:pt x="214" y="818"/>
                    <a:pt x="156" y="876"/>
                    <a:pt x="117" y="934"/>
                  </a:cubicBezTo>
                  <a:cubicBezTo>
                    <a:pt x="39" y="1090"/>
                    <a:pt x="0" y="1168"/>
                    <a:pt x="0" y="1343"/>
                  </a:cubicBezTo>
                  <a:cubicBezTo>
                    <a:pt x="0" y="1362"/>
                    <a:pt x="0" y="1362"/>
                    <a:pt x="0" y="1382"/>
                  </a:cubicBezTo>
                  <a:cubicBezTo>
                    <a:pt x="0" y="1440"/>
                    <a:pt x="0" y="1518"/>
                    <a:pt x="0" y="1576"/>
                  </a:cubicBezTo>
                  <a:cubicBezTo>
                    <a:pt x="20" y="1654"/>
                    <a:pt x="58" y="1732"/>
                    <a:pt x="78" y="1790"/>
                  </a:cubicBezTo>
                  <a:cubicBezTo>
                    <a:pt x="234" y="2082"/>
                    <a:pt x="506" y="2237"/>
                    <a:pt x="836" y="2257"/>
                  </a:cubicBezTo>
                  <a:cubicBezTo>
                    <a:pt x="862" y="2259"/>
                    <a:pt x="889" y="2261"/>
                    <a:pt x="915" y="2261"/>
                  </a:cubicBezTo>
                  <a:cubicBezTo>
                    <a:pt x="1083" y="2261"/>
                    <a:pt x="1249" y="2210"/>
                    <a:pt x="1400" y="2160"/>
                  </a:cubicBezTo>
                  <a:cubicBezTo>
                    <a:pt x="1498" y="2121"/>
                    <a:pt x="1595" y="2062"/>
                    <a:pt x="1673" y="2004"/>
                  </a:cubicBezTo>
                  <a:cubicBezTo>
                    <a:pt x="1751" y="1965"/>
                    <a:pt x="1848" y="1907"/>
                    <a:pt x="1926" y="1829"/>
                  </a:cubicBezTo>
                  <a:cubicBezTo>
                    <a:pt x="1945" y="1809"/>
                    <a:pt x="1964" y="1790"/>
                    <a:pt x="1984" y="1771"/>
                  </a:cubicBezTo>
                  <a:cubicBezTo>
                    <a:pt x="2042" y="1712"/>
                    <a:pt x="2101" y="1654"/>
                    <a:pt x="2159" y="1576"/>
                  </a:cubicBezTo>
                  <a:cubicBezTo>
                    <a:pt x="2178" y="1537"/>
                    <a:pt x="2198" y="1479"/>
                    <a:pt x="2217" y="1440"/>
                  </a:cubicBezTo>
                  <a:cubicBezTo>
                    <a:pt x="2237" y="1401"/>
                    <a:pt x="2256" y="1362"/>
                    <a:pt x="2276" y="1323"/>
                  </a:cubicBezTo>
                  <a:cubicBezTo>
                    <a:pt x="2315" y="1265"/>
                    <a:pt x="2334" y="1187"/>
                    <a:pt x="2334" y="1129"/>
                  </a:cubicBezTo>
                  <a:cubicBezTo>
                    <a:pt x="2373" y="1032"/>
                    <a:pt x="2373" y="934"/>
                    <a:pt x="2353" y="837"/>
                  </a:cubicBezTo>
                  <a:cubicBezTo>
                    <a:pt x="2334" y="837"/>
                    <a:pt x="2334" y="818"/>
                    <a:pt x="2334" y="798"/>
                  </a:cubicBezTo>
                  <a:cubicBezTo>
                    <a:pt x="2315" y="701"/>
                    <a:pt x="2295" y="623"/>
                    <a:pt x="2237" y="506"/>
                  </a:cubicBezTo>
                  <a:cubicBezTo>
                    <a:pt x="2198" y="409"/>
                    <a:pt x="2140" y="312"/>
                    <a:pt x="2081" y="254"/>
                  </a:cubicBezTo>
                  <a:cubicBezTo>
                    <a:pt x="2003" y="176"/>
                    <a:pt x="1945" y="117"/>
                    <a:pt x="1848" y="78"/>
                  </a:cubicBezTo>
                  <a:cubicBezTo>
                    <a:pt x="1770" y="40"/>
                    <a:pt x="1673" y="1"/>
                    <a:pt x="15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3" name="Google Shape;1483;p50"/>
            <p:cNvSpPr/>
            <p:nvPr/>
          </p:nvSpPr>
          <p:spPr>
            <a:xfrm>
              <a:off x="-6925600" y="2348088"/>
              <a:ext cx="48150" cy="44600"/>
            </a:xfrm>
            <a:custGeom>
              <a:avLst/>
              <a:gdLst/>
              <a:ahLst/>
              <a:cxnLst/>
              <a:rect l="l" t="t" r="r" b="b"/>
              <a:pathLst>
                <a:path w="1926" h="1784" extrusionOk="0">
                  <a:moveTo>
                    <a:pt x="1245" y="0"/>
                  </a:moveTo>
                  <a:cubicBezTo>
                    <a:pt x="1109" y="0"/>
                    <a:pt x="992" y="20"/>
                    <a:pt x="875" y="78"/>
                  </a:cubicBezTo>
                  <a:cubicBezTo>
                    <a:pt x="856" y="98"/>
                    <a:pt x="817" y="117"/>
                    <a:pt x="778" y="137"/>
                  </a:cubicBezTo>
                  <a:lnTo>
                    <a:pt x="759" y="156"/>
                  </a:lnTo>
                  <a:cubicBezTo>
                    <a:pt x="739" y="156"/>
                    <a:pt x="739" y="156"/>
                    <a:pt x="720" y="175"/>
                  </a:cubicBezTo>
                  <a:cubicBezTo>
                    <a:pt x="622" y="234"/>
                    <a:pt x="506" y="273"/>
                    <a:pt x="408" y="331"/>
                  </a:cubicBezTo>
                  <a:cubicBezTo>
                    <a:pt x="350" y="370"/>
                    <a:pt x="311" y="409"/>
                    <a:pt x="253" y="448"/>
                  </a:cubicBezTo>
                  <a:cubicBezTo>
                    <a:pt x="214" y="487"/>
                    <a:pt x="175" y="526"/>
                    <a:pt x="136" y="584"/>
                  </a:cubicBezTo>
                  <a:cubicBezTo>
                    <a:pt x="117" y="642"/>
                    <a:pt x="78" y="701"/>
                    <a:pt x="58" y="759"/>
                  </a:cubicBezTo>
                  <a:cubicBezTo>
                    <a:pt x="19" y="837"/>
                    <a:pt x="0" y="934"/>
                    <a:pt x="19" y="1031"/>
                  </a:cubicBezTo>
                  <a:cubicBezTo>
                    <a:pt x="19" y="1090"/>
                    <a:pt x="39" y="1148"/>
                    <a:pt x="58" y="1206"/>
                  </a:cubicBezTo>
                  <a:cubicBezTo>
                    <a:pt x="78" y="1265"/>
                    <a:pt x="97" y="1323"/>
                    <a:pt x="136" y="1362"/>
                  </a:cubicBezTo>
                  <a:cubicBezTo>
                    <a:pt x="175" y="1420"/>
                    <a:pt x="214" y="1479"/>
                    <a:pt x="272" y="1498"/>
                  </a:cubicBezTo>
                  <a:cubicBezTo>
                    <a:pt x="331" y="1576"/>
                    <a:pt x="408" y="1615"/>
                    <a:pt x="506" y="1654"/>
                  </a:cubicBezTo>
                  <a:cubicBezTo>
                    <a:pt x="603" y="1692"/>
                    <a:pt x="681" y="1712"/>
                    <a:pt x="778" y="1751"/>
                  </a:cubicBezTo>
                  <a:cubicBezTo>
                    <a:pt x="846" y="1774"/>
                    <a:pt x="921" y="1783"/>
                    <a:pt x="995" y="1783"/>
                  </a:cubicBezTo>
                  <a:cubicBezTo>
                    <a:pt x="1048" y="1783"/>
                    <a:pt x="1099" y="1778"/>
                    <a:pt x="1148" y="1770"/>
                  </a:cubicBezTo>
                  <a:cubicBezTo>
                    <a:pt x="1264" y="1731"/>
                    <a:pt x="1381" y="1692"/>
                    <a:pt x="1478" y="1595"/>
                  </a:cubicBezTo>
                  <a:cubicBezTo>
                    <a:pt x="1517" y="1556"/>
                    <a:pt x="1575" y="1498"/>
                    <a:pt x="1614" y="1440"/>
                  </a:cubicBezTo>
                  <a:cubicBezTo>
                    <a:pt x="1634" y="1420"/>
                    <a:pt x="1634" y="1420"/>
                    <a:pt x="1634" y="1401"/>
                  </a:cubicBezTo>
                  <a:cubicBezTo>
                    <a:pt x="1673" y="1342"/>
                    <a:pt x="1712" y="1265"/>
                    <a:pt x="1731" y="1206"/>
                  </a:cubicBezTo>
                  <a:cubicBezTo>
                    <a:pt x="1750" y="1187"/>
                    <a:pt x="1750" y="1187"/>
                    <a:pt x="1750" y="1167"/>
                  </a:cubicBezTo>
                  <a:cubicBezTo>
                    <a:pt x="1809" y="1109"/>
                    <a:pt x="1848" y="1031"/>
                    <a:pt x="1887" y="953"/>
                  </a:cubicBezTo>
                  <a:cubicBezTo>
                    <a:pt x="1925" y="856"/>
                    <a:pt x="1925" y="759"/>
                    <a:pt x="1906" y="662"/>
                  </a:cubicBezTo>
                  <a:cubicBezTo>
                    <a:pt x="1906" y="564"/>
                    <a:pt x="1887" y="487"/>
                    <a:pt x="1848" y="409"/>
                  </a:cubicBezTo>
                  <a:cubicBezTo>
                    <a:pt x="1809" y="350"/>
                    <a:pt x="1770" y="292"/>
                    <a:pt x="1731" y="253"/>
                  </a:cubicBezTo>
                  <a:cubicBezTo>
                    <a:pt x="1653" y="156"/>
                    <a:pt x="1556" y="78"/>
                    <a:pt x="1420" y="39"/>
                  </a:cubicBezTo>
                  <a:cubicBezTo>
                    <a:pt x="1361" y="39"/>
                    <a:pt x="1303" y="20"/>
                    <a:pt x="1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4" name="Google Shape;1484;p50"/>
            <p:cNvSpPr/>
            <p:nvPr/>
          </p:nvSpPr>
          <p:spPr>
            <a:xfrm>
              <a:off x="-6782650" y="2436738"/>
              <a:ext cx="40850" cy="37500"/>
            </a:xfrm>
            <a:custGeom>
              <a:avLst/>
              <a:gdLst/>
              <a:ahLst/>
              <a:cxnLst/>
              <a:rect l="l" t="t" r="r" b="b"/>
              <a:pathLst>
                <a:path w="1634" h="1500" extrusionOk="0">
                  <a:moveTo>
                    <a:pt x="782" y="1"/>
                  </a:moveTo>
                  <a:cubicBezTo>
                    <a:pt x="742" y="1"/>
                    <a:pt x="702" y="6"/>
                    <a:pt x="661" y="14"/>
                  </a:cubicBezTo>
                  <a:cubicBezTo>
                    <a:pt x="584" y="14"/>
                    <a:pt x="486" y="33"/>
                    <a:pt x="409" y="72"/>
                  </a:cubicBezTo>
                  <a:cubicBezTo>
                    <a:pt x="311" y="111"/>
                    <a:pt x="253" y="169"/>
                    <a:pt x="195" y="247"/>
                  </a:cubicBezTo>
                  <a:cubicBezTo>
                    <a:pt x="117" y="325"/>
                    <a:pt x="78" y="403"/>
                    <a:pt x="58" y="500"/>
                  </a:cubicBezTo>
                  <a:cubicBezTo>
                    <a:pt x="39" y="558"/>
                    <a:pt x="20" y="617"/>
                    <a:pt x="20" y="675"/>
                  </a:cubicBezTo>
                  <a:cubicBezTo>
                    <a:pt x="0" y="811"/>
                    <a:pt x="39" y="928"/>
                    <a:pt x="97" y="1044"/>
                  </a:cubicBezTo>
                  <a:cubicBezTo>
                    <a:pt x="117" y="1083"/>
                    <a:pt x="156" y="1142"/>
                    <a:pt x="195" y="1181"/>
                  </a:cubicBezTo>
                  <a:cubicBezTo>
                    <a:pt x="272" y="1278"/>
                    <a:pt x="389" y="1356"/>
                    <a:pt x="506" y="1395"/>
                  </a:cubicBezTo>
                  <a:cubicBezTo>
                    <a:pt x="564" y="1414"/>
                    <a:pt x="622" y="1433"/>
                    <a:pt x="700" y="1453"/>
                  </a:cubicBezTo>
                  <a:cubicBezTo>
                    <a:pt x="757" y="1481"/>
                    <a:pt x="825" y="1499"/>
                    <a:pt x="895" y="1499"/>
                  </a:cubicBezTo>
                  <a:cubicBezTo>
                    <a:pt x="920" y="1499"/>
                    <a:pt x="947" y="1497"/>
                    <a:pt x="973" y="1492"/>
                  </a:cubicBezTo>
                  <a:cubicBezTo>
                    <a:pt x="1070" y="1492"/>
                    <a:pt x="1148" y="1472"/>
                    <a:pt x="1245" y="1414"/>
                  </a:cubicBezTo>
                  <a:cubicBezTo>
                    <a:pt x="1323" y="1375"/>
                    <a:pt x="1400" y="1317"/>
                    <a:pt x="1439" y="1239"/>
                  </a:cubicBezTo>
                  <a:cubicBezTo>
                    <a:pt x="1517" y="1181"/>
                    <a:pt x="1556" y="1103"/>
                    <a:pt x="1595" y="1006"/>
                  </a:cubicBezTo>
                  <a:cubicBezTo>
                    <a:pt x="1614" y="947"/>
                    <a:pt x="1614" y="889"/>
                    <a:pt x="1634" y="811"/>
                  </a:cubicBezTo>
                  <a:cubicBezTo>
                    <a:pt x="1634" y="694"/>
                    <a:pt x="1614" y="578"/>
                    <a:pt x="1556" y="461"/>
                  </a:cubicBezTo>
                  <a:cubicBezTo>
                    <a:pt x="1517" y="403"/>
                    <a:pt x="1478" y="364"/>
                    <a:pt x="1459" y="305"/>
                  </a:cubicBezTo>
                  <a:cubicBezTo>
                    <a:pt x="1362" y="208"/>
                    <a:pt x="1264" y="150"/>
                    <a:pt x="1148" y="111"/>
                  </a:cubicBezTo>
                  <a:cubicBezTo>
                    <a:pt x="1070" y="72"/>
                    <a:pt x="1011" y="53"/>
                    <a:pt x="953" y="33"/>
                  </a:cubicBezTo>
                  <a:cubicBezTo>
                    <a:pt x="896" y="10"/>
                    <a:pt x="839" y="1"/>
                    <a:pt x="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5" name="Google Shape;1485;p50"/>
            <p:cNvSpPr/>
            <p:nvPr/>
          </p:nvSpPr>
          <p:spPr>
            <a:xfrm>
              <a:off x="-7016550" y="2213563"/>
              <a:ext cx="50125" cy="47400"/>
            </a:xfrm>
            <a:custGeom>
              <a:avLst/>
              <a:gdLst/>
              <a:ahLst/>
              <a:cxnLst/>
              <a:rect l="l" t="t" r="r" b="b"/>
              <a:pathLst>
                <a:path w="2005" h="1896" extrusionOk="0">
                  <a:moveTo>
                    <a:pt x="1290" y="1"/>
                  </a:moveTo>
                  <a:cubicBezTo>
                    <a:pt x="1238" y="1"/>
                    <a:pt x="1185" y="5"/>
                    <a:pt x="1129" y="13"/>
                  </a:cubicBezTo>
                  <a:lnTo>
                    <a:pt x="954" y="72"/>
                  </a:lnTo>
                  <a:cubicBezTo>
                    <a:pt x="837" y="130"/>
                    <a:pt x="760" y="227"/>
                    <a:pt x="682" y="325"/>
                  </a:cubicBezTo>
                  <a:cubicBezTo>
                    <a:pt x="662" y="363"/>
                    <a:pt x="643" y="383"/>
                    <a:pt x="623" y="402"/>
                  </a:cubicBezTo>
                  <a:cubicBezTo>
                    <a:pt x="623" y="402"/>
                    <a:pt x="623" y="402"/>
                    <a:pt x="623" y="422"/>
                  </a:cubicBezTo>
                  <a:cubicBezTo>
                    <a:pt x="584" y="422"/>
                    <a:pt x="546" y="441"/>
                    <a:pt x="507" y="461"/>
                  </a:cubicBezTo>
                  <a:cubicBezTo>
                    <a:pt x="448" y="500"/>
                    <a:pt x="371" y="558"/>
                    <a:pt x="312" y="597"/>
                  </a:cubicBezTo>
                  <a:cubicBezTo>
                    <a:pt x="293" y="616"/>
                    <a:pt x="273" y="636"/>
                    <a:pt x="254" y="636"/>
                  </a:cubicBezTo>
                  <a:cubicBezTo>
                    <a:pt x="215" y="694"/>
                    <a:pt x="176" y="733"/>
                    <a:pt x="137" y="791"/>
                  </a:cubicBezTo>
                  <a:cubicBezTo>
                    <a:pt x="79" y="869"/>
                    <a:pt x="40" y="947"/>
                    <a:pt x="40" y="1044"/>
                  </a:cubicBezTo>
                  <a:cubicBezTo>
                    <a:pt x="20" y="1103"/>
                    <a:pt x="1" y="1180"/>
                    <a:pt x="20" y="1239"/>
                  </a:cubicBezTo>
                  <a:cubicBezTo>
                    <a:pt x="20" y="1336"/>
                    <a:pt x="40" y="1414"/>
                    <a:pt x="98" y="1492"/>
                  </a:cubicBezTo>
                  <a:cubicBezTo>
                    <a:pt x="118" y="1550"/>
                    <a:pt x="157" y="1608"/>
                    <a:pt x="195" y="1647"/>
                  </a:cubicBezTo>
                  <a:cubicBezTo>
                    <a:pt x="234" y="1686"/>
                    <a:pt x="293" y="1725"/>
                    <a:pt x="332" y="1764"/>
                  </a:cubicBezTo>
                  <a:cubicBezTo>
                    <a:pt x="409" y="1822"/>
                    <a:pt x="507" y="1861"/>
                    <a:pt x="604" y="1881"/>
                  </a:cubicBezTo>
                  <a:cubicBezTo>
                    <a:pt x="643" y="1890"/>
                    <a:pt x="687" y="1895"/>
                    <a:pt x="733" y="1895"/>
                  </a:cubicBezTo>
                  <a:cubicBezTo>
                    <a:pt x="779" y="1895"/>
                    <a:pt x="828" y="1890"/>
                    <a:pt x="876" y="1881"/>
                  </a:cubicBezTo>
                  <a:cubicBezTo>
                    <a:pt x="993" y="1842"/>
                    <a:pt x="1110" y="1803"/>
                    <a:pt x="1207" y="1744"/>
                  </a:cubicBezTo>
                  <a:cubicBezTo>
                    <a:pt x="1246" y="1725"/>
                    <a:pt x="1265" y="1725"/>
                    <a:pt x="1285" y="1705"/>
                  </a:cubicBezTo>
                  <a:cubicBezTo>
                    <a:pt x="1324" y="1686"/>
                    <a:pt x="1362" y="1686"/>
                    <a:pt x="1401" y="1667"/>
                  </a:cubicBezTo>
                  <a:cubicBezTo>
                    <a:pt x="1499" y="1647"/>
                    <a:pt x="1576" y="1608"/>
                    <a:pt x="1635" y="1530"/>
                  </a:cubicBezTo>
                  <a:cubicBezTo>
                    <a:pt x="1713" y="1472"/>
                    <a:pt x="1771" y="1394"/>
                    <a:pt x="1810" y="1316"/>
                  </a:cubicBezTo>
                  <a:cubicBezTo>
                    <a:pt x="1849" y="1258"/>
                    <a:pt x="1868" y="1180"/>
                    <a:pt x="1868" y="1103"/>
                  </a:cubicBezTo>
                  <a:cubicBezTo>
                    <a:pt x="1926" y="1025"/>
                    <a:pt x="1965" y="947"/>
                    <a:pt x="1965" y="850"/>
                  </a:cubicBezTo>
                  <a:cubicBezTo>
                    <a:pt x="2004" y="752"/>
                    <a:pt x="2004" y="675"/>
                    <a:pt x="1985" y="577"/>
                  </a:cubicBezTo>
                  <a:cubicBezTo>
                    <a:pt x="1965" y="480"/>
                    <a:pt x="1926" y="402"/>
                    <a:pt x="1868" y="325"/>
                  </a:cubicBezTo>
                  <a:cubicBezTo>
                    <a:pt x="1810" y="247"/>
                    <a:pt x="1751" y="169"/>
                    <a:pt x="1674" y="130"/>
                  </a:cubicBezTo>
                  <a:cubicBezTo>
                    <a:pt x="1615" y="91"/>
                    <a:pt x="1557" y="72"/>
                    <a:pt x="1499" y="33"/>
                  </a:cubicBezTo>
                  <a:cubicBezTo>
                    <a:pt x="1430" y="10"/>
                    <a:pt x="1362" y="1"/>
                    <a:pt x="12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6" name="Google Shape;1486;p50"/>
            <p:cNvSpPr/>
            <p:nvPr/>
          </p:nvSpPr>
          <p:spPr>
            <a:xfrm>
              <a:off x="-7099200" y="2138638"/>
              <a:ext cx="49625" cy="45125"/>
            </a:xfrm>
            <a:custGeom>
              <a:avLst/>
              <a:gdLst/>
              <a:ahLst/>
              <a:cxnLst/>
              <a:rect l="l" t="t" r="r" b="b"/>
              <a:pathLst>
                <a:path w="1985" h="1805" extrusionOk="0">
                  <a:moveTo>
                    <a:pt x="1253" y="1"/>
                  </a:moveTo>
                  <a:cubicBezTo>
                    <a:pt x="1206" y="1"/>
                    <a:pt x="1158" y="5"/>
                    <a:pt x="1109" y="15"/>
                  </a:cubicBezTo>
                  <a:cubicBezTo>
                    <a:pt x="1051" y="35"/>
                    <a:pt x="993" y="54"/>
                    <a:pt x="934" y="74"/>
                  </a:cubicBezTo>
                  <a:cubicBezTo>
                    <a:pt x="934" y="93"/>
                    <a:pt x="934" y="93"/>
                    <a:pt x="934" y="93"/>
                  </a:cubicBezTo>
                  <a:lnTo>
                    <a:pt x="915" y="93"/>
                  </a:lnTo>
                  <a:cubicBezTo>
                    <a:pt x="895" y="93"/>
                    <a:pt x="876" y="93"/>
                    <a:pt x="856" y="112"/>
                  </a:cubicBezTo>
                  <a:cubicBezTo>
                    <a:pt x="779" y="132"/>
                    <a:pt x="701" y="151"/>
                    <a:pt x="623" y="190"/>
                  </a:cubicBezTo>
                  <a:cubicBezTo>
                    <a:pt x="565" y="210"/>
                    <a:pt x="526" y="249"/>
                    <a:pt x="487" y="268"/>
                  </a:cubicBezTo>
                  <a:cubicBezTo>
                    <a:pt x="448" y="307"/>
                    <a:pt x="390" y="326"/>
                    <a:pt x="370" y="365"/>
                  </a:cubicBezTo>
                  <a:cubicBezTo>
                    <a:pt x="351" y="365"/>
                    <a:pt x="351" y="385"/>
                    <a:pt x="331" y="385"/>
                  </a:cubicBezTo>
                  <a:cubicBezTo>
                    <a:pt x="292" y="443"/>
                    <a:pt x="234" y="482"/>
                    <a:pt x="195" y="540"/>
                  </a:cubicBezTo>
                  <a:cubicBezTo>
                    <a:pt x="176" y="560"/>
                    <a:pt x="176" y="579"/>
                    <a:pt x="156" y="599"/>
                  </a:cubicBezTo>
                  <a:cubicBezTo>
                    <a:pt x="117" y="657"/>
                    <a:pt x="98" y="735"/>
                    <a:pt x="59" y="793"/>
                  </a:cubicBezTo>
                  <a:cubicBezTo>
                    <a:pt x="59" y="813"/>
                    <a:pt x="59" y="813"/>
                    <a:pt x="39" y="832"/>
                  </a:cubicBezTo>
                  <a:cubicBezTo>
                    <a:pt x="39" y="890"/>
                    <a:pt x="20" y="949"/>
                    <a:pt x="20" y="1027"/>
                  </a:cubicBezTo>
                  <a:cubicBezTo>
                    <a:pt x="1" y="1104"/>
                    <a:pt x="20" y="1202"/>
                    <a:pt x="59" y="1279"/>
                  </a:cubicBezTo>
                  <a:cubicBezTo>
                    <a:pt x="78" y="1357"/>
                    <a:pt x="98" y="1396"/>
                    <a:pt x="137" y="1454"/>
                  </a:cubicBezTo>
                  <a:cubicBezTo>
                    <a:pt x="176" y="1532"/>
                    <a:pt x="253" y="1591"/>
                    <a:pt x="331" y="1649"/>
                  </a:cubicBezTo>
                  <a:cubicBezTo>
                    <a:pt x="409" y="1688"/>
                    <a:pt x="487" y="1746"/>
                    <a:pt x="565" y="1766"/>
                  </a:cubicBezTo>
                  <a:cubicBezTo>
                    <a:pt x="604" y="1785"/>
                    <a:pt x="662" y="1785"/>
                    <a:pt x="701" y="1785"/>
                  </a:cubicBezTo>
                  <a:cubicBezTo>
                    <a:pt x="740" y="1805"/>
                    <a:pt x="779" y="1805"/>
                    <a:pt x="817" y="1805"/>
                  </a:cubicBezTo>
                  <a:lnTo>
                    <a:pt x="856" y="1805"/>
                  </a:lnTo>
                  <a:cubicBezTo>
                    <a:pt x="934" y="1805"/>
                    <a:pt x="1012" y="1805"/>
                    <a:pt x="1090" y="1785"/>
                  </a:cubicBezTo>
                  <a:lnTo>
                    <a:pt x="1129" y="1785"/>
                  </a:lnTo>
                  <a:cubicBezTo>
                    <a:pt x="1187" y="1766"/>
                    <a:pt x="1265" y="1746"/>
                    <a:pt x="1323" y="1707"/>
                  </a:cubicBezTo>
                  <a:cubicBezTo>
                    <a:pt x="1343" y="1707"/>
                    <a:pt x="1381" y="1688"/>
                    <a:pt x="1401" y="1688"/>
                  </a:cubicBezTo>
                  <a:cubicBezTo>
                    <a:pt x="1459" y="1649"/>
                    <a:pt x="1518" y="1610"/>
                    <a:pt x="1576" y="1552"/>
                  </a:cubicBezTo>
                  <a:cubicBezTo>
                    <a:pt x="1595" y="1552"/>
                    <a:pt x="1595" y="1552"/>
                    <a:pt x="1615" y="1532"/>
                  </a:cubicBezTo>
                  <a:cubicBezTo>
                    <a:pt x="1615" y="1532"/>
                    <a:pt x="1634" y="1513"/>
                    <a:pt x="1634" y="1513"/>
                  </a:cubicBezTo>
                  <a:cubicBezTo>
                    <a:pt x="1693" y="1454"/>
                    <a:pt x="1732" y="1396"/>
                    <a:pt x="1790" y="1338"/>
                  </a:cubicBezTo>
                  <a:cubicBezTo>
                    <a:pt x="1829" y="1299"/>
                    <a:pt x="1848" y="1240"/>
                    <a:pt x="1868" y="1182"/>
                  </a:cubicBezTo>
                  <a:cubicBezTo>
                    <a:pt x="1887" y="1143"/>
                    <a:pt x="1907" y="1104"/>
                    <a:pt x="1926" y="1065"/>
                  </a:cubicBezTo>
                  <a:cubicBezTo>
                    <a:pt x="1926" y="1065"/>
                    <a:pt x="1926" y="1046"/>
                    <a:pt x="1926" y="1046"/>
                  </a:cubicBezTo>
                  <a:cubicBezTo>
                    <a:pt x="1946" y="988"/>
                    <a:pt x="1965" y="910"/>
                    <a:pt x="1965" y="832"/>
                  </a:cubicBezTo>
                  <a:cubicBezTo>
                    <a:pt x="1965" y="832"/>
                    <a:pt x="1965" y="813"/>
                    <a:pt x="1984" y="793"/>
                  </a:cubicBezTo>
                  <a:cubicBezTo>
                    <a:pt x="1984" y="793"/>
                    <a:pt x="1984" y="774"/>
                    <a:pt x="1984" y="774"/>
                  </a:cubicBezTo>
                  <a:cubicBezTo>
                    <a:pt x="1965" y="715"/>
                    <a:pt x="1965" y="638"/>
                    <a:pt x="1965" y="579"/>
                  </a:cubicBezTo>
                  <a:cubicBezTo>
                    <a:pt x="1946" y="482"/>
                    <a:pt x="1907" y="404"/>
                    <a:pt x="1848" y="326"/>
                  </a:cubicBezTo>
                  <a:cubicBezTo>
                    <a:pt x="1809" y="249"/>
                    <a:pt x="1732" y="171"/>
                    <a:pt x="1654" y="132"/>
                  </a:cubicBezTo>
                  <a:cubicBezTo>
                    <a:pt x="1576" y="74"/>
                    <a:pt x="1479" y="35"/>
                    <a:pt x="1381" y="15"/>
                  </a:cubicBezTo>
                  <a:cubicBezTo>
                    <a:pt x="1343" y="5"/>
                    <a:pt x="1299" y="1"/>
                    <a:pt x="1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7" name="Google Shape;1487;p50"/>
            <p:cNvSpPr/>
            <p:nvPr/>
          </p:nvSpPr>
          <p:spPr>
            <a:xfrm>
              <a:off x="-7100175" y="2335613"/>
              <a:ext cx="48650" cy="45075"/>
            </a:xfrm>
            <a:custGeom>
              <a:avLst/>
              <a:gdLst/>
              <a:ahLst/>
              <a:cxnLst/>
              <a:rect l="l" t="t" r="r" b="b"/>
              <a:pathLst>
                <a:path w="1946" h="1803" extrusionOk="0">
                  <a:moveTo>
                    <a:pt x="1223" y="0"/>
                  </a:moveTo>
                  <a:cubicBezTo>
                    <a:pt x="1170" y="0"/>
                    <a:pt x="1119" y="5"/>
                    <a:pt x="1070" y="13"/>
                  </a:cubicBezTo>
                  <a:cubicBezTo>
                    <a:pt x="1032" y="13"/>
                    <a:pt x="1012" y="13"/>
                    <a:pt x="993" y="33"/>
                  </a:cubicBezTo>
                  <a:lnTo>
                    <a:pt x="954" y="33"/>
                  </a:lnTo>
                  <a:cubicBezTo>
                    <a:pt x="876" y="71"/>
                    <a:pt x="818" y="91"/>
                    <a:pt x="759" y="110"/>
                  </a:cubicBezTo>
                  <a:cubicBezTo>
                    <a:pt x="720" y="130"/>
                    <a:pt x="701" y="130"/>
                    <a:pt x="681" y="149"/>
                  </a:cubicBezTo>
                  <a:cubicBezTo>
                    <a:pt x="623" y="188"/>
                    <a:pt x="565" y="227"/>
                    <a:pt x="506" y="266"/>
                  </a:cubicBezTo>
                  <a:cubicBezTo>
                    <a:pt x="487" y="266"/>
                    <a:pt x="487" y="285"/>
                    <a:pt x="467" y="285"/>
                  </a:cubicBezTo>
                  <a:cubicBezTo>
                    <a:pt x="448" y="305"/>
                    <a:pt x="429" y="324"/>
                    <a:pt x="409" y="344"/>
                  </a:cubicBezTo>
                  <a:cubicBezTo>
                    <a:pt x="351" y="402"/>
                    <a:pt x="292" y="460"/>
                    <a:pt x="254" y="538"/>
                  </a:cubicBezTo>
                  <a:cubicBezTo>
                    <a:pt x="234" y="558"/>
                    <a:pt x="215" y="577"/>
                    <a:pt x="215" y="597"/>
                  </a:cubicBezTo>
                  <a:cubicBezTo>
                    <a:pt x="176" y="674"/>
                    <a:pt x="117" y="752"/>
                    <a:pt x="98" y="830"/>
                  </a:cubicBezTo>
                  <a:cubicBezTo>
                    <a:pt x="1" y="1063"/>
                    <a:pt x="78" y="1336"/>
                    <a:pt x="234" y="1530"/>
                  </a:cubicBezTo>
                  <a:cubicBezTo>
                    <a:pt x="273" y="1589"/>
                    <a:pt x="331" y="1627"/>
                    <a:pt x="390" y="1666"/>
                  </a:cubicBezTo>
                  <a:lnTo>
                    <a:pt x="409" y="1666"/>
                  </a:lnTo>
                  <a:cubicBezTo>
                    <a:pt x="429" y="1686"/>
                    <a:pt x="545" y="1744"/>
                    <a:pt x="584" y="1764"/>
                  </a:cubicBezTo>
                  <a:cubicBezTo>
                    <a:pt x="643" y="1783"/>
                    <a:pt x="720" y="1802"/>
                    <a:pt x="798" y="1802"/>
                  </a:cubicBezTo>
                  <a:cubicBezTo>
                    <a:pt x="973" y="1802"/>
                    <a:pt x="1032" y="1783"/>
                    <a:pt x="1187" y="1725"/>
                  </a:cubicBezTo>
                  <a:cubicBezTo>
                    <a:pt x="1207" y="1705"/>
                    <a:pt x="1207" y="1705"/>
                    <a:pt x="1207" y="1705"/>
                  </a:cubicBezTo>
                  <a:cubicBezTo>
                    <a:pt x="1265" y="1686"/>
                    <a:pt x="1323" y="1627"/>
                    <a:pt x="1362" y="1608"/>
                  </a:cubicBezTo>
                  <a:cubicBezTo>
                    <a:pt x="1382" y="1608"/>
                    <a:pt x="1382" y="1589"/>
                    <a:pt x="1382" y="1589"/>
                  </a:cubicBezTo>
                  <a:cubicBezTo>
                    <a:pt x="1382" y="1589"/>
                    <a:pt x="1401" y="1589"/>
                    <a:pt x="1401" y="1569"/>
                  </a:cubicBezTo>
                  <a:cubicBezTo>
                    <a:pt x="1440" y="1530"/>
                    <a:pt x="1479" y="1491"/>
                    <a:pt x="1518" y="1433"/>
                  </a:cubicBezTo>
                  <a:lnTo>
                    <a:pt x="1537" y="1433"/>
                  </a:lnTo>
                  <a:cubicBezTo>
                    <a:pt x="1537" y="1414"/>
                    <a:pt x="1537" y="1414"/>
                    <a:pt x="1537" y="1414"/>
                  </a:cubicBezTo>
                  <a:cubicBezTo>
                    <a:pt x="1557" y="1375"/>
                    <a:pt x="1576" y="1355"/>
                    <a:pt x="1576" y="1316"/>
                  </a:cubicBezTo>
                  <a:cubicBezTo>
                    <a:pt x="1596" y="1316"/>
                    <a:pt x="1596" y="1297"/>
                    <a:pt x="1615" y="1297"/>
                  </a:cubicBezTo>
                  <a:cubicBezTo>
                    <a:pt x="1693" y="1258"/>
                    <a:pt x="1751" y="1200"/>
                    <a:pt x="1809" y="1102"/>
                  </a:cubicBezTo>
                  <a:cubicBezTo>
                    <a:pt x="1868" y="1025"/>
                    <a:pt x="1907" y="947"/>
                    <a:pt x="1907" y="849"/>
                  </a:cubicBezTo>
                  <a:cubicBezTo>
                    <a:pt x="1926" y="752"/>
                    <a:pt x="1946" y="655"/>
                    <a:pt x="1907" y="558"/>
                  </a:cubicBezTo>
                  <a:cubicBezTo>
                    <a:pt x="1887" y="499"/>
                    <a:pt x="1868" y="441"/>
                    <a:pt x="1848" y="383"/>
                  </a:cubicBezTo>
                  <a:cubicBezTo>
                    <a:pt x="1790" y="285"/>
                    <a:pt x="1712" y="188"/>
                    <a:pt x="1615" y="110"/>
                  </a:cubicBezTo>
                  <a:cubicBezTo>
                    <a:pt x="1557" y="91"/>
                    <a:pt x="1498" y="71"/>
                    <a:pt x="1440" y="33"/>
                  </a:cubicBezTo>
                  <a:cubicBezTo>
                    <a:pt x="1372" y="10"/>
                    <a:pt x="1297" y="0"/>
                    <a:pt x="1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8" name="Google Shape;1488;p50"/>
            <p:cNvSpPr/>
            <p:nvPr/>
          </p:nvSpPr>
          <p:spPr>
            <a:xfrm>
              <a:off x="-7134200" y="2451163"/>
              <a:ext cx="41350" cy="43000"/>
            </a:xfrm>
            <a:custGeom>
              <a:avLst/>
              <a:gdLst/>
              <a:ahLst/>
              <a:cxnLst/>
              <a:rect l="l" t="t" r="r" b="b"/>
              <a:pathLst>
                <a:path w="1654" h="1720" extrusionOk="0">
                  <a:moveTo>
                    <a:pt x="759" y="1"/>
                  </a:moveTo>
                  <a:cubicBezTo>
                    <a:pt x="700" y="20"/>
                    <a:pt x="642" y="20"/>
                    <a:pt x="584" y="20"/>
                  </a:cubicBezTo>
                  <a:cubicBezTo>
                    <a:pt x="448" y="40"/>
                    <a:pt x="350" y="98"/>
                    <a:pt x="253" y="176"/>
                  </a:cubicBezTo>
                  <a:cubicBezTo>
                    <a:pt x="214" y="234"/>
                    <a:pt x="175" y="273"/>
                    <a:pt x="136" y="331"/>
                  </a:cubicBezTo>
                  <a:cubicBezTo>
                    <a:pt x="59" y="429"/>
                    <a:pt x="20" y="545"/>
                    <a:pt x="0" y="681"/>
                  </a:cubicBezTo>
                  <a:cubicBezTo>
                    <a:pt x="0" y="701"/>
                    <a:pt x="0" y="701"/>
                    <a:pt x="0" y="720"/>
                  </a:cubicBezTo>
                  <a:cubicBezTo>
                    <a:pt x="20" y="779"/>
                    <a:pt x="20" y="856"/>
                    <a:pt x="20" y="915"/>
                  </a:cubicBezTo>
                  <a:cubicBezTo>
                    <a:pt x="20" y="934"/>
                    <a:pt x="20" y="954"/>
                    <a:pt x="39" y="973"/>
                  </a:cubicBezTo>
                  <a:cubicBezTo>
                    <a:pt x="59" y="1031"/>
                    <a:pt x="78" y="1109"/>
                    <a:pt x="117" y="1187"/>
                  </a:cubicBezTo>
                  <a:cubicBezTo>
                    <a:pt x="117" y="1187"/>
                    <a:pt x="117" y="1207"/>
                    <a:pt x="117" y="1207"/>
                  </a:cubicBezTo>
                  <a:cubicBezTo>
                    <a:pt x="156" y="1265"/>
                    <a:pt x="195" y="1323"/>
                    <a:pt x="234" y="1362"/>
                  </a:cubicBezTo>
                  <a:cubicBezTo>
                    <a:pt x="234" y="1362"/>
                    <a:pt x="234" y="1382"/>
                    <a:pt x="234" y="1382"/>
                  </a:cubicBezTo>
                  <a:cubicBezTo>
                    <a:pt x="253" y="1382"/>
                    <a:pt x="273" y="1401"/>
                    <a:pt x="273" y="1420"/>
                  </a:cubicBezTo>
                  <a:cubicBezTo>
                    <a:pt x="311" y="1459"/>
                    <a:pt x="389" y="1518"/>
                    <a:pt x="448" y="1557"/>
                  </a:cubicBezTo>
                  <a:cubicBezTo>
                    <a:pt x="525" y="1595"/>
                    <a:pt x="603" y="1634"/>
                    <a:pt x="662" y="1673"/>
                  </a:cubicBezTo>
                  <a:lnTo>
                    <a:pt x="700" y="1673"/>
                  </a:lnTo>
                  <a:cubicBezTo>
                    <a:pt x="759" y="1693"/>
                    <a:pt x="817" y="1693"/>
                    <a:pt x="895" y="1712"/>
                  </a:cubicBezTo>
                  <a:lnTo>
                    <a:pt x="914" y="1712"/>
                  </a:lnTo>
                  <a:cubicBezTo>
                    <a:pt x="935" y="1717"/>
                    <a:pt x="957" y="1720"/>
                    <a:pt x="980" y="1720"/>
                  </a:cubicBezTo>
                  <a:cubicBezTo>
                    <a:pt x="1043" y="1720"/>
                    <a:pt x="1110" y="1702"/>
                    <a:pt x="1167" y="1673"/>
                  </a:cubicBezTo>
                  <a:cubicBezTo>
                    <a:pt x="1264" y="1654"/>
                    <a:pt x="1342" y="1595"/>
                    <a:pt x="1420" y="1537"/>
                  </a:cubicBezTo>
                  <a:cubicBezTo>
                    <a:pt x="1498" y="1479"/>
                    <a:pt x="1537" y="1401"/>
                    <a:pt x="1576" y="1304"/>
                  </a:cubicBezTo>
                  <a:cubicBezTo>
                    <a:pt x="1634" y="1226"/>
                    <a:pt x="1653" y="1129"/>
                    <a:pt x="1653" y="1031"/>
                  </a:cubicBezTo>
                  <a:cubicBezTo>
                    <a:pt x="1653" y="973"/>
                    <a:pt x="1653" y="915"/>
                    <a:pt x="1634" y="856"/>
                  </a:cubicBezTo>
                  <a:cubicBezTo>
                    <a:pt x="1615" y="740"/>
                    <a:pt x="1556" y="623"/>
                    <a:pt x="1478" y="526"/>
                  </a:cubicBezTo>
                  <a:cubicBezTo>
                    <a:pt x="1439" y="506"/>
                    <a:pt x="1401" y="467"/>
                    <a:pt x="1381" y="429"/>
                  </a:cubicBezTo>
                  <a:cubicBezTo>
                    <a:pt x="1342" y="370"/>
                    <a:pt x="1303" y="312"/>
                    <a:pt x="1264" y="253"/>
                  </a:cubicBezTo>
                  <a:cubicBezTo>
                    <a:pt x="1206" y="176"/>
                    <a:pt x="1128" y="117"/>
                    <a:pt x="1031" y="78"/>
                  </a:cubicBezTo>
                  <a:cubicBezTo>
                    <a:pt x="953" y="40"/>
                    <a:pt x="856" y="1"/>
                    <a:pt x="7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9" name="Google Shape;1489;p50"/>
            <p:cNvSpPr/>
            <p:nvPr/>
          </p:nvSpPr>
          <p:spPr>
            <a:xfrm>
              <a:off x="-6997100" y="2433663"/>
              <a:ext cx="37950" cy="38750"/>
            </a:xfrm>
            <a:custGeom>
              <a:avLst/>
              <a:gdLst/>
              <a:ahLst/>
              <a:cxnLst/>
              <a:rect l="l" t="t" r="r" b="b"/>
              <a:pathLst>
                <a:path w="1518" h="1550" extrusionOk="0">
                  <a:moveTo>
                    <a:pt x="662" y="0"/>
                  </a:moveTo>
                  <a:cubicBezTo>
                    <a:pt x="584" y="0"/>
                    <a:pt x="487" y="20"/>
                    <a:pt x="409" y="78"/>
                  </a:cubicBezTo>
                  <a:cubicBezTo>
                    <a:pt x="351" y="117"/>
                    <a:pt x="312" y="137"/>
                    <a:pt x="254" y="176"/>
                  </a:cubicBezTo>
                  <a:cubicBezTo>
                    <a:pt x="157" y="253"/>
                    <a:pt x="98" y="370"/>
                    <a:pt x="40" y="487"/>
                  </a:cubicBezTo>
                  <a:cubicBezTo>
                    <a:pt x="40" y="545"/>
                    <a:pt x="20" y="623"/>
                    <a:pt x="20" y="681"/>
                  </a:cubicBezTo>
                  <a:cubicBezTo>
                    <a:pt x="1" y="798"/>
                    <a:pt x="40" y="915"/>
                    <a:pt x="98" y="1031"/>
                  </a:cubicBezTo>
                  <a:lnTo>
                    <a:pt x="157" y="1167"/>
                  </a:lnTo>
                  <a:cubicBezTo>
                    <a:pt x="195" y="1245"/>
                    <a:pt x="254" y="1323"/>
                    <a:pt x="332" y="1381"/>
                  </a:cubicBezTo>
                  <a:cubicBezTo>
                    <a:pt x="390" y="1440"/>
                    <a:pt x="468" y="1498"/>
                    <a:pt x="565" y="1518"/>
                  </a:cubicBezTo>
                  <a:cubicBezTo>
                    <a:pt x="622" y="1540"/>
                    <a:pt x="679" y="1550"/>
                    <a:pt x="732" y="1550"/>
                  </a:cubicBezTo>
                  <a:cubicBezTo>
                    <a:pt x="769" y="1550"/>
                    <a:pt x="805" y="1545"/>
                    <a:pt x="837" y="1537"/>
                  </a:cubicBezTo>
                  <a:cubicBezTo>
                    <a:pt x="935" y="1537"/>
                    <a:pt x="1032" y="1518"/>
                    <a:pt x="1110" y="1479"/>
                  </a:cubicBezTo>
                  <a:cubicBezTo>
                    <a:pt x="1168" y="1440"/>
                    <a:pt x="1207" y="1401"/>
                    <a:pt x="1265" y="1381"/>
                  </a:cubicBezTo>
                  <a:cubicBezTo>
                    <a:pt x="1362" y="1284"/>
                    <a:pt x="1421" y="1187"/>
                    <a:pt x="1460" y="1070"/>
                  </a:cubicBezTo>
                  <a:cubicBezTo>
                    <a:pt x="1479" y="992"/>
                    <a:pt x="1499" y="934"/>
                    <a:pt x="1499" y="876"/>
                  </a:cubicBezTo>
                  <a:cubicBezTo>
                    <a:pt x="1518" y="759"/>
                    <a:pt x="1479" y="623"/>
                    <a:pt x="1421" y="526"/>
                  </a:cubicBezTo>
                  <a:cubicBezTo>
                    <a:pt x="1401" y="467"/>
                    <a:pt x="1382" y="428"/>
                    <a:pt x="1362" y="389"/>
                  </a:cubicBezTo>
                  <a:cubicBezTo>
                    <a:pt x="1324" y="312"/>
                    <a:pt x="1265" y="234"/>
                    <a:pt x="1187" y="176"/>
                  </a:cubicBezTo>
                  <a:cubicBezTo>
                    <a:pt x="1129" y="117"/>
                    <a:pt x="1051" y="59"/>
                    <a:pt x="954" y="39"/>
                  </a:cubicBezTo>
                  <a:cubicBezTo>
                    <a:pt x="857" y="0"/>
                    <a:pt x="759" y="0"/>
                    <a:pt x="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0" name="Google Shape;1490;p50"/>
            <p:cNvSpPr/>
            <p:nvPr/>
          </p:nvSpPr>
          <p:spPr>
            <a:xfrm>
              <a:off x="-6959650" y="2564913"/>
              <a:ext cx="46225" cy="49375"/>
            </a:xfrm>
            <a:custGeom>
              <a:avLst/>
              <a:gdLst/>
              <a:ahLst/>
              <a:cxnLst/>
              <a:rect l="l" t="t" r="r" b="b"/>
              <a:pathLst>
                <a:path w="1849" h="1975" extrusionOk="0">
                  <a:moveTo>
                    <a:pt x="1069" y="0"/>
                  </a:moveTo>
                  <a:cubicBezTo>
                    <a:pt x="1023" y="0"/>
                    <a:pt x="979" y="6"/>
                    <a:pt x="934" y="21"/>
                  </a:cubicBezTo>
                  <a:lnTo>
                    <a:pt x="856" y="21"/>
                  </a:lnTo>
                  <a:cubicBezTo>
                    <a:pt x="779" y="60"/>
                    <a:pt x="701" y="80"/>
                    <a:pt x="623" y="118"/>
                  </a:cubicBezTo>
                  <a:cubicBezTo>
                    <a:pt x="545" y="157"/>
                    <a:pt x="467" y="216"/>
                    <a:pt x="409" y="255"/>
                  </a:cubicBezTo>
                  <a:cubicBezTo>
                    <a:pt x="390" y="274"/>
                    <a:pt x="370" y="274"/>
                    <a:pt x="351" y="294"/>
                  </a:cubicBezTo>
                  <a:cubicBezTo>
                    <a:pt x="292" y="352"/>
                    <a:pt x="234" y="410"/>
                    <a:pt x="176" y="488"/>
                  </a:cubicBezTo>
                  <a:cubicBezTo>
                    <a:pt x="137" y="546"/>
                    <a:pt x="98" y="644"/>
                    <a:pt x="59" y="721"/>
                  </a:cubicBezTo>
                  <a:cubicBezTo>
                    <a:pt x="59" y="741"/>
                    <a:pt x="39" y="760"/>
                    <a:pt x="39" y="780"/>
                  </a:cubicBezTo>
                  <a:cubicBezTo>
                    <a:pt x="20" y="838"/>
                    <a:pt x="20" y="916"/>
                    <a:pt x="1" y="974"/>
                  </a:cubicBezTo>
                  <a:cubicBezTo>
                    <a:pt x="1" y="974"/>
                    <a:pt x="1" y="994"/>
                    <a:pt x="1" y="994"/>
                  </a:cubicBezTo>
                  <a:cubicBezTo>
                    <a:pt x="1" y="1013"/>
                    <a:pt x="1" y="1013"/>
                    <a:pt x="1" y="1033"/>
                  </a:cubicBezTo>
                  <a:cubicBezTo>
                    <a:pt x="1" y="1110"/>
                    <a:pt x="1" y="1188"/>
                    <a:pt x="20" y="1266"/>
                  </a:cubicBezTo>
                  <a:cubicBezTo>
                    <a:pt x="78" y="1460"/>
                    <a:pt x="98" y="1480"/>
                    <a:pt x="214" y="1636"/>
                  </a:cubicBezTo>
                  <a:cubicBezTo>
                    <a:pt x="214" y="1655"/>
                    <a:pt x="234" y="1655"/>
                    <a:pt x="234" y="1674"/>
                  </a:cubicBezTo>
                  <a:cubicBezTo>
                    <a:pt x="292" y="1713"/>
                    <a:pt x="351" y="1772"/>
                    <a:pt x="409" y="1811"/>
                  </a:cubicBezTo>
                  <a:cubicBezTo>
                    <a:pt x="487" y="1849"/>
                    <a:pt x="545" y="1888"/>
                    <a:pt x="623" y="1927"/>
                  </a:cubicBezTo>
                  <a:cubicBezTo>
                    <a:pt x="701" y="1947"/>
                    <a:pt x="798" y="1966"/>
                    <a:pt x="856" y="1966"/>
                  </a:cubicBezTo>
                  <a:cubicBezTo>
                    <a:pt x="889" y="1973"/>
                    <a:pt x="921" y="1975"/>
                    <a:pt x="954" y="1975"/>
                  </a:cubicBezTo>
                  <a:cubicBezTo>
                    <a:pt x="1018" y="1975"/>
                    <a:pt x="1083" y="1966"/>
                    <a:pt x="1148" y="1966"/>
                  </a:cubicBezTo>
                  <a:cubicBezTo>
                    <a:pt x="1284" y="1927"/>
                    <a:pt x="1440" y="1849"/>
                    <a:pt x="1557" y="1752"/>
                  </a:cubicBezTo>
                  <a:cubicBezTo>
                    <a:pt x="1615" y="1713"/>
                    <a:pt x="1654" y="1655"/>
                    <a:pt x="1693" y="1577"/>
                  </a:cubicBezTo>
                  <a:cubicBezTo>
                    <a:pt x="1790" y="1402"/>
                    <a:pt x="1809" y="1363"/>
                    <a:pt x="1829" y="1169"/>
                  </a:cubicBezTo>
                  <a:cubicBezTo>
                    <a:pt x="1848" y="1072"/>
                    <a:pt x="1829" y="994"/>
                    <a:pt x="1790" y="896"/>
                  </a:cubicBezTo>
                  <a:cubicBezTo>
                    <a:pt x="1790" y="877"/>
                    <a:pt x="1770" y="877"/>
                    <a:pt x="1770" y="858"/>
                  </a:cubicBezTo>
                  <a:cubicBezTo>
                    <a:pt x="1770" y="858"/>
                    <a:pt x="1770" y="838"/>
                    <a:pt x="1770" y="838"/>
                  </a:cubicBezTo>
                  <a:cubicBezTo>
                    <a:pt x="1790" y="760"/>
                    <a:pt x="1790" y="663"/>
                    <a:pt x="1770" y="566"/>
                  </a:cubicBezTo>
                  <a:lnTo>
                    <a:pt x="1712" y="391"/>
                  </a:lnTo>
                  <a:cubicBezTo>
                    <a:pt x="1654" y="274"/>
                    <a:pt x="1576" y="196"/>
                    <a:pt x="1479" y="118"/>
                  </a:cubicBezTo>
                  <a:cubicBezTo>
                    <a:pt x="1420" y="99"/>
                    <a:pt x="1362" y="60"/>
                    <a:pt x="1304" y="41"/>
                  </a:cubicBezTo>
                  <a:cubicBezTo>
                    <a:pt x="1220" y="17"/>
                    <a:pt x="1143" y="0"/>
                    <a:pt x="1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1" name="Google Shape;1491;p50"/>
            <p:cNvSpPr/>
            <p:nvPr/>
          </p:nvSpPr>
          <p:spPr>
            <a:xfrm>
              <a:off x="-6805175" y="2557463"/>
              <a:ext cx="43100" cy="36375"/>
            </a:xfrm>
            <a:custGeom>
              <a:avLst/>
              <a:gdLst/>
              <a:ahLst/>
              <a:cxnLst/>
              <a:rect l="l" t="t" r="r" b="b"/>
              <a:pathLst>
                <a:path w="1724" h="1455" extrusionOk="0">
                  <a:moveTo>
                    <a:pt x="840" y="1"/>
                  </a:moveTo>
                  <a:cubicBezTo>
                    <a:pt x="574" y="1"/>
                    <a:pt x="312" y="143"/>
                    <a:pt x="201" y="475"/>
                  </a:cubicBezTo>
                  <a:lnTo>
                    <a:pt x="181" y="533"/>
                  </a:lnTo>
                  <a:cubicBezTo>
                    <a:pt x="1" y="1076"/>
                    <a:pt x="456" y="1454"/>
                    <a:pt x="893" y="1454"/>
                  </a:cubicBezTo>
                  <a:cubicBezTo>
                    <a:pt x="1160" y="1454"/>
                    <a:pt x="1420" y="1313"/>
                    <a:pt x="1523" y="981"/>
                  </a:cubicBezTo>
                  <a:lnTo>
                    <a:pt x="1543" y="922"/>
                  </a:lnTo>
                  <a:cubicBezTo>
                    <a:pt x="1724" y="379"/>
                    <a:pt x="1276" y="1"/>
                    <a:pt x="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2" name="Google Shape;1492;p50"/>
            <p:cNvSpPr/>
            <p:nvPr/>
          </p:nvSpPr>
          <p:spPr>
            <a:xfrm>
              <a:off x="-7085100" y="2575163"/>
              <a:ext cx="42325" cy="42925"/>
            </a:xfrm>
            <a:custGeom>
              <a:avLst/>
              <a:gdLst/>
              <a:ahLst/>
              <a:cxnLst/>
              <a:rect l="l" t="t" r="r" b="b"/>
              <a:pathLst>
                <a:path w="1693" h="1717" extrusionOk="0">
                  <a:moveTo>
                    <a:pt x="565" y="0"/>
                  </a:moveTo>
                  <a:cubicBezTo>
                    <a:pt x="429" y="39"/>
                    <a:pt x="331" y="97"/>
                    <a:pt x="234" y="175"/>
                  </a:cubicBezTo>
                  <a:cubicBezTo>
                    <a:pt x="195" y="214"/>
                    <a:pt x="156" y="273"/>
                    <a:pt x="117" y="311"/>
                  </a:cubicBezTo>
                  <a:cubicBezTo>
                    <a:pt x="40" y="428"/>
                    <a:pt x="1" y="545"/>
                    <a:pt x="1" y="681"/>
                  </a:cubicBezTo>
                  <a:cubicBezTo>
                    <a:pt x="1" y="739"/>
                    <a:pt x="1" y="837"/>
                    <a:pt x="20" y="914"/>
                  </a:cubicBezTo>
                  <a:cubicBezTo>
                    <a:pt x="20" y="914"/>
                    <a:pt x="20" y="934"/>
                    <a:pt x="20" y="934"/>
                  </a:cubicBezTo>
                  <a:cubicBezTo>
                    <a:pt x="40" y="1012"/>
                    <a:pt x="59" y="1070"/>
                    <a:pt x="98" y="1128"/>
                  </a:cubicBezTo>
                  <a:cubicBezTo>
                    <a:pt x="98" y="1148"/>
                    <a:pt x="117" y="1167"/>
                    <a:pt x="117" y="1187"/>
                  </a:cubicBezTo>
                  <a:cubicBezTo>
                    <a:pt x="156" y="1226"/>
                    <a:pt x="215" y="1323"/>
                    <a:pt x="253" y="1381"/>
                  </a:cubicBezTo>
                  <a:cubicBezTo>
                    <a:pt x="312" y="1439"/>
                    <a:pt x="370" y="1478"/>
                    <a:pt x="429" y="1537"/>
                  </a:cubicBezTo>
                  <a:cubicBezTo>
                    <a:pt x="448" y="1537"/>
                    <a:pt x="467" y="1556"/>
                    <a:pt x="487" y="1556"/>
                  </a:cubicBezTo>
                  <a:cubicBezTo>
                    <a:pt x="545" y="1595"/>
                    <a:pt x="623" y="1653"/>
                    <a:pt x="701" y="1673"/>
                  </a:cubicBezTo>
                  <a:lnTo>
                    <a:pt x="740" y="1673"/>
                  </a:lnTo>
                  <a:cubicBezTo>
                    <a:pt x="759" y="1692"/>
                    <a:pt x="798" y="1692"/>
                    <a:pt x="837" y="1692"/>
                  </a:cubicBezTo>
                  <a:cubicBezTo>
                    <a:pt x="876" y="1712"/>
                    <a:pt x="915" y="1712"/>
                    <a:pt x="954" y="1712"/>
                  </a:cubicBezTo>
                  <a:cubicBezTo>
                    <a:pt x="974" y="1715"/>
                    <a:pt x="995" y="1717"/>
                    <a:pt x="1016" y="1717"/>
                  </a:cubicBezTo>
                  <a:cubicBezTo>
                    <a:pt x="1112" y="1717"/>
                    <a:pt x="1208" y="1682"/>
                    <a:pt x="1304" y="1634"/>
                  </a:cubicBezTo>
                  <a:cubicBezTo>
                    <a:pt x="1420" y="1595"/>
                    <a:pt x="1498" y="1498"/>
                    <a:pt x="1576" y="1401"/>
                  </a:cubicBezTo>
                  <a:cubicBezTo>
                    <a:pt x="1654" y="1284"/>
                    <a:pt x="1693" y="1167"/>
                    <a:pt x="1693" y="1050"/>
                  </a:cubicBezTo>
                  <a:cubicBezTo>
                    <a:pt x="1693" y="914"/>
                    <a:pt x="1673" y="798"/>
                    <a:pt x="1615" y="681"/>
                  </a:cubicBezTo>
                  <a:cubicBezTo>
                    <a:pt x="1595" y="603"/>
                    <a:pt x="1557" y="525"/>
                    <a:pt x="1518" y="448"/>
                  </a:cubicBezTo>
                  <a:cubicBezTo>
                    <a:pt x="1479" y="370"/>
                    <a:pt x="1420" y="292"/>
                    <a:pt x="1343" y="234"/>
                  </a:cubicBezTo>
                  <a:cubicBezTo>
                    <a:pt x="1284" y="175"/>
                    <a:pt x="1206" y="117"/>
                    <a:pt x="1109" y="97"/>
                  </a:cubicBezTo>
                  <a:cubicBezTo>
                    <a:pt x="1070" y="78"/>
                    <a:pt x="1051" y="78"/>
                    <a:pt x="1012" y="78"/>
                  </a:cubicBezTo>
                  <a:cubicBezTo>
                    <a:pt x="934" y="20"/>
                    <a:pt x="837" y="0"/>
                    <a:pt x="7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3" name="Google Shape;1493;p50"/>
            <p:cNvSpPr/>
            <p:nvPr/>
          </p:nvSpPr>
          <p:spPr>
            <a:xfrm>
              <a:off x="-7187850" y="2269613"/>
              <a:ext cx="43125" cy="34925"/>
            </a:xfrm>
            <a:custGeom>
              <a:avLst/>
              <a:gdLst/>
              <a:ahLst/>
              <a:cxnLst/>
              <a:rect l="l" t="t" r="r" b="b"/>
              <a:pathLst>
                <a:path w="1725" h="1397" extrusionOk="0">
                  <a:moveTo>
                    <a:pt x="828" y="1"/>
                  </a:moveTo>
                  <a:cubicBezTo>
                    <a:pt x="558" y="1"/>
                    <a:pt x="293" y="143"/>
                    <a:pt x="182" y="475"/>
                  </a:cubicBezTo>
                  <a:cubicBezTo>
                    <a:pt x="1" y="1018"/>
                    <a:pt x="456" y="1396"/>
                    <a:pt x="898" y="1396"/>
                  </a:cubicBezTo>
                  <a:cubicBezTo>
                    <a:pt x="1168" y="1396"/>
                    <a:pt x="1433" y="1254"/>
                    <a:pt x="1543" y="922"/>
                  </a:cubicBezTo>
                  <a:cubicBezTo>
                    <a:pt x="1724" y="379"/>
                    <a:pt x="1269"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4" name="Google Shape;1494;p50"/>
            <p:cNvSpPr/>
            <p:nvPr/>
          </p:nvSpPr>
          <p:spPr>
            <a:xfrm>
              <a:off x="-7278125" y="2457488"/>
              <a:ext cx="47175" cy="44275"/>
            </a:xfrm>
            <a:custGeom>
              <a:avLst/>
              <a:gdLst/>
              <a:ahLst/>
              <a:cxnLst/>
              <a:rect l="l" t="t" r="r" b="b"/>
              <a:pathLst>
                <a:path w="1887" h="1771" extrusionOk="0">
                  <a:moveTo>
                    <a:pt x="1187" y="0"/>
                  </a:moveTo>
                  <a:cubicBezTo>
                    <a:pt x="1070" y="0"/>
                    <a:pt x="934" y="20"/>
                    <a:pt x="837" y="78"/>
                  </a:cubicBezTo>
                  <a:cubicBezTo>
                    <a:pt x="778" y="98"/>
                    <a:pt x="739" y="117"/>
                    <a:pt x="700" y="137"/>
                  </a:cubicBezTo>
                  <a:cubicBezTo>
                    <a:pt x="603" y="195"/>
                    <a:pt x="525" y="253"/>
                    <a:pt x="428" y="312"/>
                  </a:cubicBezTo>
                  <a:cubicBezTo>
                    <a:pt x="389" y="351"/>
                    <a:pt x="370" y="370"/>
                    <a:pt x="331" y="409"/>
                  </a:cubicBezTo>
                  <a:cubicBezTo>
                    <a:pt x="253" y="487"/>
                    <a:pt x="175" y="565"/>
                    <a:pt x="117" y="662"/>
                  </a:cubicBezTo>
                  <a:cubicBezTo>
                    <a:pt x="39" y="759"/>
                    <a:pt x="0" y="895"/>
                    <a:pt x="0" y="1012"/>
                  </a:cubicBezTo>
                  <a:cubicBezTo>
                    <a:pt x="0" y="1109"/>
                    <a:pt x="0" y="1206"/>
                    <a:pt x="39" y="1284"/>
                  </a:cubicBezTo>
                  <a:cubicBezTo>
                    <a:pt x="78" y="1381"/>
                    <a:pt x="117" y="1459"/>
                    <a:pt x="175" y="1518"/>
                  </a:cubicBezTo>
                  <a:cubicBezTo>
                    <a:pt x="273" y="1615"/>
                    <a:pt x="370" y="1693"/>
                    <a:pt x="486" y="1731"/>
                  </a:cubicBezTo>
                  <a:cubicBezTo>
                    <a:pt x="564" y="1751"/>
                    <a:pt x="661" y="1770"/>
                    <a:pt x="739" y="1770"/>
                  </a:cubicBezTo>
                  <a:cubicBezTo>
                    <a:pt x="837" y="1770"/>
                    <a:pt x="914" y="1770"/>
                    <a:pt x="992" y="1751"/>
                  </a:cubicBezTo>
                  <a:cubicBezTo>
                    <a:pt x="1031" y="1751"/>
                    <a:pt x="1050" y="1751"/>
                    <a:pt x="1070" y="1731"/>
                  </a:cubicBezTo>
                  <a:cubicBezTo>
                    <a:pt x="1148" y="1712"/>
                    <a:pt x="1226" y="1693"/>
                    <a:pt x="1303" y="1654"/>
                  </a:cubicBezTo>
                  <a:cubicBezTo>
                    <a:pt x="1381" y="1615"/>
                    <a:pt x="1439" y="1556"/>
                    <a:pt x="1517" y="1518"/>
                  </a:cubicBezTo>
                  <a:cubicBezTo>
                    <a:pt x="1537" y="1498"/>
                    <a:pt x="1556" y="1479"/>
                    <a:pt x="1576" y="1459"/>
                  </a:cubicBezTo>
                  <a:cubicBezTo>
                    <a:pt x="1615" y="1420"/>
                    <a:pt x="1673" y="1362"/>
                    <a:pt x="1712" y="1304"/>
                  </a:cubicBezTo>
                  <a:cubicBezTo>
                    <a:pt x="1712" y="1284"/>
                    <a:pt x="1731" y="1284"/>
                    <a:pt x="1731" y="1265"/>
                  </a:cubicBezTo>
                  <a:cubicBezTo>
                    <a:pt x="1770" y="1206"/>
                    <a:pt x="1809" y="1129"/>
                    <a:pt x="1848" y="1031"/>
                  </a:cubicBezTo>
                  <a:cubicBezTo>
                    <a:pt x="1887" y="954"/>
                    <a:pt x="1887" y="856"/>
                    <a:pt x="1867" y="759"/>
                  </a:cubicBezTo>
                  <a:cubicBezTo>
                    <a:pt x="1887" y="701"/>
                    <a:pt x="1867" y="642"/>
                    <a:pt x="1848" y="584"/>
                  </a:cubicBezTo>
                  <a:cubicBezTo>
                    <a:pt x="1848" y="526"/>
                    <a:pt x="1828" y="448"/>
                    <a:pt x="1790" y="389"/>
                  </a:cubicBezTo>
                  <a:cubicBezTo>
                    <a:pt x="1751" y="331"/>
                    <a:pt x="1712" y="292"/>
                    <a:pt x="1692" y="234"/>
                  </a:cubicBezTo>
                  <a:cubicBezTo>
                    <a:pt x="1595" y="137"/>
                    <a:pt x="1498" y="78"/>
                    <a:pt x="1381" y="39"/>
                  </a:cubicBezTo>
                  <a:cubicBezTo>
                    <a:pt x="1303" y="20"/>
                    <a:pt x="1245" y="0"/>
                    <a:pt x="1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5" name="Google Shape;1495;p50"/>
            <p:cNvSpPr/>
            <p:nvPr/>
          </p:nvSpPr>
          <p:spPr>
            <a:xfrm>
              <a:off x="-7241675" y="2368513"/>
              <a:ext cx="37000" cy="38425"/>
            </a:xfrm>
            <a:custGeom>
              <a:avLst/>
              <a:gdLst/>
              <a:ahLst/>
              <a:cxnLst/>
              <a:rect l="l" t="t" r="r" b="b"/>
              <a:pathLst>
                <a:path w="1480" h="1537" extrusionOk="0">
                  <a:moveTo>
                    <a:pt x="798" y="0"/>
                  </a:moveTo>
                  <a:cubicBezTo>
                    <a:pt x="662" y="0"/>
                    <a:pt x="546" y="20"/>
                    <a:pt x="429" y="78"/>
                  </a:cubicBezTo>
                  <a:cubicBezTo>
                    <a:pt x="390" y="117"/>
                    <a:pt x="332" y="156"/>
                    <a:pt x="273" y="175"/>
                  </a:cubicBezTo>
                  <a:cubicBezTo>
                    <a:pt x="176" y="273"/>
                    <a:pt x="118" y="370"/>
                    <a:pt x="79" y="486"/>
                  </a:cubicBezTo>
                  <a:lnTo>
                    <a:pt x="40" y="584"/>
                  </a:lnTo>
                  <a:cubicBezTo>
                    <a:pt x="1" y="681"/>
                    <a:pt x="1" y="778"/>
                    <a:pt x="20" y="875"/>
                  </a:cubicBezTo>
                  <a:cubicBezTo>
                    <a:pt x="20" y="973"/>
                    <a:pt x="40" y="1051"/>
                    <a:pt x="79" y="1128"/>
                  </a:cubicBezTo>
                  <a:cubicBezTo>
                    <a:pt x="118" y="1226"/>
                    <a:pt x="176" y="1284"/>
                    <a:pt x="254" y="1342"/>
                  </a:cubicBezTo>
                  <a:cubicBezTo>
                    <a:pt x="332" y="1420"/>
                    <a:pt x="409" y="1459"/>
                    <a:pt x="507" y="1498"/>
                  </a:cubicBezTo>
                  <a:cubicBezTo>
                    <a:pt x="565" y="1498"/>
                    <a:pt x="623" y="1517"/>
                    <a:pt x="682" y="1537"/>
                  </a:cubicBezTo>
                  <a:cubicBezTo>
                    <a:pt x="818" y="1537"/>
                    <a:pt x="934" y="1517"/>
                    <a:pt x="1051" y="1459"/>
                  </a:cubicBezTo>
                  <a:cubicBezTo>
                    <a:pt x="1090" y="1420"/>
                    <a:pt x="1148" y="1381"/>
                    <a:pt x="1187" y="1342"/>
                  </a:cubicBezTo>
                  <a:cubicBezTo>
                    <a:pt x="1285" y="1264"/>
                    <a:pt x="1362" y="1167"/>
                    <a:pt x="1401" y="1031"/>
                  </a:cubicBezTo>
                  <a:lnTo>
                    <a:pt x="1440" y="953"/>
                  </a:lnTo>
                  <a:cubicBezTo>
                    <a:pt x="1460" y="856"/>
                    <a:pt x="1479" y="759"/>
                    <a:pt x="1460" y="662"/>
                  </a:cubicBezTo>
                  <a:cubicBezTo>
                    <a:pt x="1460" y="564"/>
                    <a:pt x="1440" y="486"/>
                    <a:pt x="1382" y="409"/>
                  </a:cubicBezTo>
                  <a:cubicBezTo>
                    <a:pt x="1343" y="311"/>
                    <a:pt x="1285" y="234"/>
                    <a:pt x="1226" y="195"/>
                  </a:cubicBezTo>
                  <a:cubicBezTo>
                    <a:pt x="1148" y="117"/>
                    <a:pt x="1071" y="78"/>
                    <a:pt x="973" y="39"/>
                  </a:cubicBezTo>
                  <a:cubicBezTo>
                    <a:pt x="915" y="39"/>
                    <a:pt x="857" y="20"/>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6" name="Google Shape;1496;p50"/>
            <p:cNvSpPr/>
            <p:nvPr/>
          </p:nvSpPr>
          <p:spPr>
            <a:xfrm>
              <a:off x="-7226100" y="2580188"/>
              <a:ext cx="56425" cy="51500"/>
            </a:xfrm>
            <a:custGeom>
              <a:avLst/>
              <a:gdLst/>
              <a:ahLst/>
              <a:cxnLst/>
              <a:rect l="l" t="t" r="r" b="b"/>
              <a:pathLst>
                <a:path w="2257" h="2060" extrusionOk="0">
                  <a:moveTo>
                    <a:pt x="1520" y="1"/>
                  </a:moveTo>
                  <a:cubicBezTo>
                    <a:pt x="1423" y="1"/>
                    <a:pt x="1329" y="19"/>
                    <a:pt x="1245" y="72"/>
                  </a:cubicBezTo>
                  <a:cubicBezTo>
                    <a:pt x="1148" y="72"/>
                    <a:pt x="1031" y="72"/>
                    <a:pt x="934" y="91"/>
                  </a:cubicBezTo>
                  <a:cubicBezTo>
                    <a:pt x="895" y="91"/>
                    <a:pt x="856" y="110"/>
                    <a:pt x="817" y="110"/>
                  </a:cubicBezTo>
                  <a:cubicBezTo>
                    <a:pt x="739" y="149"/>
                    <a:pt x="623" y="169"/>
                    <a:pt x="545" y="227"/>
                  </a:cubicBezTo>
                  <a:cubicBezTo>
                    <a:pt x="389" y="305"/>
                    <a:pt x="234" y="422"/>
                    <a:pt x="156" y="597"/>
                  </a:cubicBezTo>
                  <a:cubicBezTo>
                    <a:pt x="117" y="674"/>
                    <a:pt x="59" y="752"/>
                    <a:pt x="39" y="830"/>
                  </a:cubicBezTo>
                  <a:cubicBezTo>
                    <a:pt x="20" y="908"/>
                    <a:pt x="20" y="986"/>
                    <a:pt x="0" y="1044"/>
                  </a:cubicBezTo>
                  <a:cubicBezTo>
                    <a:pt x="0" y="1063"/>
                    <a:pt x="0" y="1083"/>
                    <a:pt x="0" y="1102"/>
                  </a:cubicBezTo>
                  <a:cubicBezTo>
                    <a:pt x="0" y="1180"/>
                    <a:pt x="0" y="1258"/>
                    <a:pt x="20" y="1316"/>
                  </a:cubicBezTo>
                  <a:cubicBezTo>
                    <a:pt x="20" y="1336"/>
                    <a:pt x="20" y="1355"/>
                    <a:pt x="39" y="1355"/>
                  </a:cubicBezTo>
                  <a:cubicBezTo>
                    <a:pt x="78" y="1530"/>
                    <a:pt x="117" y="1608"/>
                    <a:pt x="214" y="1744"/>
                  </a:cubicBezTo>
                  <a:cubicBezTo>
                    <a:pt x="234" y="1764"/>
                    <a:pt x="234" y="1764"/>
                    <a:pt x="253" y="1783"/>
                  </a:cubicBezTo>
                  <a:cubicBezTo>
                    <a:pt x="292" y="1822"/>
                    <a:pt x="350" y="1880"/>
                    <a:pt x="409" y="1919"/>
                  </a:cubicBezTo>
                  <a:cubicBezTo>
                    <a:pt x="448" y="1939"/>
                    <a:pt x="487" y="1958"/>
                    <a:pt x="506" y="1958"/>
                  </a:cubicBezTo>
                  <a:cubicBezTo>
                    <a:pt x="545" y="1978"/>
                    <a:pt x="584" y="1997"/>
                    <a:pt x="623" y="2016"/>
                  </a:cubicBezTo>
                  <a:cubicBezTo>
                    <a:pt x="681" y="2036"/>
                    <a:pt x="759" y="2055"/>
                    <a:pt x="837" y="2055"/>
                  </a:cubicBezTo>
                  <a:cubicBezTo>
                    <a:pt x="864" y="2058"/>
                    <a:pt x="892" y="2059"/>
                    <a:pt x="919" y="2059"/>
                  </a:cubicBezTo>
                  <a:cubicBezTo>
                    <a:pt x="1100" y="2059"/>
                    <a:pt x="1268" y="2004"/>
                    <a:pt x="1420" y="1919"/>
                  </a:cubicBezTo>
                  <a:cubicBezTo>
                    <a:pt x="1537" y="1861"/>
                    <a:pt x="1653" y="1783"/>
                    <a:pt x="1751" y="1686"/>
                  </a:cubicBezTo>
                  <a:cubicBezTo>
                    <a:pt x="1829" y="1627"/>
                    <a:pt x="1887" y="1550"/>
                    <a:pt x="1965" y="1472"/>
                  </a:cubicBezTo>
                  <a:cubicBezTo>
                    <a:pt x="1984" y="1433"/>
                    <a:pt x="2023" y="1394"/>
                    <a:pt x="2042" y="1355"/>
                  </a:cubicBezTo>
                  <a:cubicBezTo>
                    <a:pt x="2120" y="1219"/>
                    <a:pt x="2179" y="1083"/>
                    <a:pt x="2218" y="927"/>
                  </a:cubicBezTo>
                  <a:cubicBezTo>
                    <a:pt x="2256" y="849"/>
                    <a:pt x="2256" y="752"/>
                    <a:pt x="2256" y="655"/>
                  </a:cubicBezTo>
                  <a:cubicBezTo>
                    <a:pt x="2256" y="558"/>
                    <a:pt x="2218" y="480"/>
                    <a:pt x="2179" y="383"/>
                  </a:cubicBezTo>
                  <a:cubicBezTo>
                    <a:pt x="2140" y="305"/>
                    <a:pt x="2081" y="227"/>
                    <a:pt x="2004" y="169"/>
                  </a:cubicBezTo>
                  <a:cubicBezTo>
                    <a:pt x="1945" y="110"/>
                    <a:pt x="1867" y="52"/>
                    <a:pt x="1770" y="33"/>
                  </a:cubicBezTo>
                  <a:cubicBezTo>
                    <a:pt x="1689" y="15"/>
                    <a:pt x="160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7" name="Google Shape;1497;p50"/>
            <p:cNvSpPr/>
            <p:nvPr/>
          </p:nvSpPr>
          <p:spPr>
            <a:xfrm>
              <a:off x="-6881375" y="2678438"/>
              <a:ext cx="54000" cy="48450"/>
            </a:xfrm>
            <a:custGeom>
              <a:avLst/>
              <a:gdLst/>
              <a:ahLst/>
              <a:cxnLst/>
              <a:rect l="l" t="t" r="r" b="b"/>
              <a:pathLst>
                <a:path w="2160" h="1938" extrusionOk="0">
                  <a:moveTo>
                    <a:pt x="1252" y="0"/>
                  </a:moveTo>
                  <a:cubicBezTo>
                    <a:pt x="1207" y="0"/>
                    <a:pt x="1159" y="5"/>
                    <a:pt x="1110" y="12"/>
                  </a:cubicBezTo>
                  <a:cubicBezTo>
                    <a:pt x="993" y="31"/>
                    <a:pt x="876" y="90"/>
                    <a:pt x="759" y="129"/>
                  </a:cubicBezTo>
                  <a:cubicBezTo>
                    <a:pt x="721" y="148"/>
                    <a:pt x="701" y="148"/>
                    <a:pt x="662" y="168"/>
                  </a:cubicBezTo>
                  <a:cubicBezTo>
                    <a:pt x="604" y="226"/>
                    <a:pt x="526" y="265"/>
                    <a:pt x="448" y="323"/>
                  </a:cubicBezTo>
                  <a:cubicBezTo>
                    <a:pt x="429" y="343"/>
                    <a:pt x="409" y="362"/>
                    <a:pt x="370" y="381"/>
                  </a:cubicBezTo>
                  <a:cubicBezTo>
                    <a:pt x="312" y="459"/>
                    <a:pt x="254" y="518"/>
                    <a:pt x="195" y="595"/>
                  </a:cubicBezTo>
                  <a:cubicBezTo>
                    <a:pt x="176" y="615"/>
                    <a:pt x="176" y="654"/>
                    <a:pt x="156" y="673"/>
                  </a:cubicBezTo>
                  <a:cubicBezTo>
                    <a:pt x="118" y="751"/>
                    <a:pt x="59" y="848"/>
                    <a:pt x="40" y="946"/>
                  </a:cubicBezTo>
                  <a:cubicBezTo>
                    <a:pt x="20" y="1004"/>
                    <a:pt x="20" y="1062"/>
                    <a:pt x="1" y="1121"/>
                  </a:cubicBezTo>
                  <a:cubicBezTo>
                    <a:pt x="1" y="1218"/>
                    <a:pt x="1" y="1315"/>
                    <a:pt x="40" y="1393"/>
                  </a:cubicBezTo>
                  <a:cubicBezTo>
                    <a:pt x="59" y="1451"/>
                    <a:pt x="79" y="1510"/>
                    <a:pt x="118" y="1568"/>
                  </a:cubicBezTo>
                  <a:cubicBezTo>
                    <a:pt x="176" y="1646"/>
                    <a:pt x="234" y="1704"/>
                    <a:pt x="312" y="1762"/>
                  </a:cubicBezTo>
                  <a:cubicBezTo>
                    <a:pt x="487" y="1860"/>
                    <a:pt x="682" y="1918"/>
                    <a:pt x="876" y="1937"/>
                  </a:cubicBezTo>
                  <a:cubicBezTo>
                    <a:pt x="973" y="1937"/>
                    <a:pt x="1090" y="1937"/>
                    <a:pt x="1187" y="1918"/>
                  </a:cubicBezTo>
                  <a:cubicBezTo>
                    <a:pt x="1265" y="1899"/>
                    <a:pt x="1362" y="1860"/>
                    <a:pt x="1460" y="1821"/>
                  </a:cubicBezTo>
                  <a:cubicBezTo>
                    <a:pt x="1479" y="1801"/>
                    <a:pt x="1518" y="1801"/>
                    <a:pt x="1557" y="1782"/>
                  </a:cubicBezTo>
                  <a:cubicBezTo>
                    <a:pt x="1635" y="1723"/>
                    <a:pt x="1712" y="1665"/>
                    <a:pt x="1790" y="1607"/>
                  </a:cubicBezTo>
                  <a:cubicBezTo>
                    <a:pt x="1926" y="1451"/>
                    <a:pt x="2043" y="1315"/>
                    <a:pt x="2101" y="1101"/>
                  </a:cubicBezTo>
                  <a:cubicBezTo>
                    <a:pt x="2140" y="1023"/>
                    <a:pt x="2160" y="926"/>
                    <a:pt x="2140" y="829"/>
                  </a:cubicBezTo>
                  <a:cubicBezTo>
                    <a:pt x="2140" y="732"/>
                    <a:pt x="2121" y="654"/>
                    <a:pt x="2063" y="557"/>
                  </a:cubicBezTo>
                  <a:cubicBezTo>
                    <a:pt x="2024" y="479"/>
                    <a:pt x="1965" y="401"/>
                    <a:pt x="1887" y="362"/>
                  </a:cubicBezTo>
                  <a:cubicBezTo>
                    <a:pt x="1868" y="323"/>
                    <a:pt x="1849" y="323"/>
                    <a:pt x="1829" y="304"/>
                  </a:cubicBezTo>
                  <a:cubicBezTo>
                    <a:pt x="1790" y="226"/>
                    <a:pt x="1732" y="168"/>
                    <a:pt x="1654" y="129"/>
                  </a:cubicBezTo>
                  <a:lnTo>
                    <a:pt x="1479" y="51"/>
                  </a:lnTo>
                  <a:cubicBezTo>
                    <a:pt x="1405" y="14"/>
                    <a:pt x="1331"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8" name="Google Shape;1498;p50"/>
            <p:cNvSpPr/>
            <p:nvPr/>
          </p:nvSpPr>
          <p:spPr>
            <a:xfrm>
              <a:off x="-6652825" y="2664388"/>
              <a:ext cx="76350" cy="52000"/>
            </a:xfrm>
            <a:custGeom>
              <a:avLst/>
              <a:gdLst/>
              <a:ahLst/>
              <a:cxnLst/>
              <a:rect l="l" t="t" r="r" b="b"/>
              <a:pathLst>
                <a:path w="3054" h="2080" extrusionOk="0">
                  <a:moveTo>
                    <a:pt x="1637" y="0"/>
                  </a:moveTo>
                  <a:cubicBezTo>
                    <a:pt x="1360" y="0"/>
                    <a:pt x="1078" y="76"/>
                    <a:pt x="836" y="204"/>
                  </a:cubicBezTo>
                  <a:cubicBezTo>
                    <a:pt x="700" y="282"/>
                    <a:pt x="545" y="379"/>
                    <a:pt x="428" y="496"/>
                  </a:cubicBezTo>
                  <a:cubicBezTo>
                    <a:pt x="311" y="613"/>
                    <a:pt x="195" y="749"/>
                    <a:pt x="117" y="905"/>
                  </a:cubicBezTo>
                  <a:cubicBezTo>
                    <a:pt x="39" y="1021"/>
                    <a:pt x="0" y="1138"/>
                    <a:pt x="0" y="1274"/>
                  </a:cubicBezTo>
                  <a:cubicBezTo>
                    <a:pt x="0" y="1371"/>
                    <a:pt x="0" y="1449"/>
                    <a:pt x="39" y="1546"/>
                  </a:cubicBezTo>
                  <a:cubicBezTo>
                    <a:pt x="117" y="1741"/>
                    <a:pt x="272" y="1935"/>
                    <a:pt x="486" y="1974"/>
                  </a:cubicBezTo>
                  <a:cubicBezTo>
                    <a:pt x="731" y="2044"/>
                    <a:pt x="969" y="2079"/>
                    <a:pt x="1213" y="2079"/>
                  </a:cubicBezTo>
                  <a:cubicBezTo>
                    <a:pt x="1376" y="2079"/>
                    <a:pt x="1540" y="2064"/>
                    <a:pt x="1712" y="2033"/>
                  </a:cubicBezTo>
                  <a:cubicBezTo>
                    <a:pt x="1906" y="1994"/>
                    <a:pt x="2101" y="1935"/>
                    <a:pt x="2276" y="1858"/>
                  </a:cubicBezTo>
                  <a:cubicBezTo>
                    <a:pt x="2470" y="1780"/>
                    <a:pt x="2645" y="1663"/>
                    <a:pt x="2801" y="1546"/>
                  </a:cubicBezTo>
                  <a:cubicBezTo>
                    <a:pt x="2956" y="1469"/>
                    <a:pt x="3034" y="1216"/>
                    <a:pt x="3054" y="1060"/>
                  </a:cubicBezTo>
                  <a:cubicBezTo>
                    <a:pt x="3054" y="885"/>
                    <a:pt x="2995" y="671"/>
                    <a:pt x="2879" y="554"/>
                  </a:cubicBezTo>
                  <a:cubicBezTo>
                    <a:pt x="2742" y="418"/>
                    <a:pt x="2567" y="302"/>
                    <a:pt x="2373" y="302"/>
                  </a:cubicBezTo>
                  <a:lnTo>
                    <a:pt x="2353" y="302"/>
                  </a:lnTo>
                  <a:cubicBezTo>
                    <a:pt x="2237" y="146"/>
                    <a:pt x="2042" y="29"/>
                    <a:pt x="1809" y="10"/>
                  </a:cubicBezTo>
                  <a:cubicBezTo>
                    <a:pt x="1752" y="3"/>
                    <a:pt x="1695" y="0"/>
                    <a:pt x="16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9" name="Google Shape;1499;p50"/>
            <p:cNvSpPr/>
            <p:nvPr/>
          </p:nvSpPr>
          <p:spPr>
            <a:xfrm>
              <a:off x="-6495775" y="2694288"/>
              <a:ext cx="58375" cy="49125"/>
            </a:xfrm>
            <a:custGeom>
              <a:avLst/>
              <a:gdLst/>
              <a:ahLst/>
              <a:cxnLst/>
              <a:rect l="l" t="t" r="r" b="b"/>
              <a:pathLst>
                <a:path w="2335" h="1965" extrusionOk="0">
                  <a:moveTo>
                    <a:pt x="1439" y="0"/>
                  </a:moveTo>
                  <a:cubicBezTo>
                    <a:pt x="1303" y="0"/>
                    <a:pt x="1187" y="20"/>
                    <a:pt x="1070" y="78"/>
                  </a:cubicBezTo>
                  <a:cubicBezTo>
                    <a:pt x="953" y="136"/>
                    <a:pt x="837" y="195"/>
                    <a:pt x="720" y="253"/>
                  </a:cubicBezTo>
                  <a:cubicBezTo>
                    <a:pt x="564" y="350"/>
                    <a:pt x="409" y="467"/>
                    <a:pt x="273" y="584"/>
                  </a:cubicBezTo>
                  <a:cubicBezTo>
                    <a:pt x="97" y="759"/>
                    <a:pt x="0" y="1012"/>
                    <a:pt x="59" y="1265"/>
                  </a:cubicBezTo>
                  <a:cubicBezTo>
                    <a:pt x="78" y="1401"/>
                    <a:pt x="136" y="1498"/>
                    <a:pt x="214" y="1595"/>
                  </a:cubicBezTo>
                  <a:cubicBezTo>
                    <a:pt x="292" y="1692"/>
                    <a:pt x="409" y="1751"/>
                    <a:pt x="525" y="1790"/>
                  </a:cubicBezTo>
                  <a:cubicBezTo>
                    <a:pt x="623" y="1848"/>
                    <a:pt x="739" y="1887"/>
                    <a:pt x="856" y="1906"/>
                  </a:cubicBezTo>
                  <a:cubicBezTo>
                    <a:pt x="953" y="1926"/>
                    <a:pt x="1070" y="1965"/>
                    <a:pt x="1187" y="1965"/>
                  </a:cubicBezTo>
                  <a:cubicBezTo>
                    <a:pt x="1264" y="1945"/>
                    <a:pt x="1362" y="1945"/>
                    <a:pt x="1439" y="1945"/>
                  </a:cubicBezTo>
                  <a:cubicBezTo>
                    <a:pt x="1517" y="1926"/>
                    <a:pt x="1615" y="1887"/>
                    <a:pt x="1673" y="1867"/>
                  </a:cubicBezTo>
                  <a:cubicBezTo>
                    <a:pt x="1770" y="1829"/>
                    <a:pt x="1848" y="1751"/>
                    <a:pt x="1926" y="1692"/>
                  </a:cubicBezTo>
                  <a:cubicBezTo>
                    <a:pt x="2004" y="1634"/>
                    <a:pt x="2081" y="1556"/>
                    <a:pt x="2140" y="1478"/>
                  </a:cubicBezTo>
                  <a:cubicBezTo>
                    <a:pt x="2179" y="1420"/>
                    <a:pt x="2217" y="1323"/>
                    <a:pt x="2256" y="1265"/>
                  </a:cubicBezTo>
                  <a:cubicBezTo>
                    <a:pt x="2256" y="1245"/>
                    <a:pt x="2276" y="1226"/>
                    <a:pt x="2276" y="1187"/>
                  </a:cubicBezTo>
                  <a:cubicBezTo>
                    <a:pt x="2315" y="1031"/>
                    <a:pt x="2334" y="876"/>
                    <a:pt x="2295" y="720"/>
                  </a:cubicBezTo>
                  <a:cubicBezTo>
                    <a:pt x="2276" y="623"/>
                    <a:pt x="2237" y="545"/>
                    <a:pt x="2179" y="467"/>
                  </a:cubicBezTo>
                  <a:cubicBezTo>
                    <a:pt x="2140" y="389"/>
                    <a:pt x="2081" y="312"/>
                    <a:pt x="1984" y="273"/>
                  </a:cubicBezTo>
                  <a:cubicBezTo>
                    <a:pt x="1965" y="234"/>
                    <a:pt x="1926" y="234"/>
                    <a:pt x="1887" y="214"/>
                  </a:cubicBezTo>
                  <a:cubicBezTo>
                    <a:pt x="1809" y="136"/>
                    <a:pt x="1731" y="78"/>
                    <a:pt x="1615" y="39"/>
                  </a:cubicBezTo>
                  <a:cubicBezTo>
                    <a:pt x="1556" y="39"/>
                    <a:pt x="1498" y="20"/>
                    <a:pt x="14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0" name="Google Shape;1500;p50"/>
            <p:cNvSpPr/>
            <p:nvPr/>
          </p:nvSpPr>
          <p:spPr>
            <a:xfrm>
              <a:off x="-7143450" y="2703038"/>
              <a:ext cx="70050" cy="46425"/>
            </a:xfrm>
            <a:custGeom>
              <a:avLst/>
              <a:gdLst/>
              <a:ahLst/>
              <a:cxnLst/>
              <a:rect l="l" t="t" r="r" b="b"/>
              <a:pathLst>
                <a:path w="2802" h="1857" extrusionOk="0">
                  <a:moveTo>
                    <a:pt x="1693" y="0"/>
                  </a:moveTo>
                  <a:cubicBezTo>
                    <a:pt x="1245" y="0"/>
                    <a:pt x="779" y="117"/>
                    <a:pt x="390" y="331"/>
                  </a:cubicBezTo>
                  <a:cubicBezTo>
                    <a:pt x="292" y="389"/>
                    <a:pt x="195" y="487"/>
                    <a:pt x="117" y="584"/>
                  </a:cubicBezTo>
                  <a:cubicBezTo>
                    <a:pt x="59" y="681"/>
                    <a:pt x="20" y="817"/>
                    <a:pt x="1" y="934"/>
                  </a:cubicBezTo>
                  <a:cubicBezTo>
                    <a:pt x="1" y="1167"/>
                    <a:pt x="117" y="1459"/>
                    <a:pt x="312" y="1576"/>
                  </a:cubicBezTo>
                  <a:cubicBezTo>
                    <a:pt x="448" y="1634"/>
                    <a:pt x="565" y="1712"/>
                    <a:pt x="701" y="1751"/>
                  </a:cubicBezTo>
                  <a:cubicBezTo>
                    <a:pt x="837" y="1790"/>
                    <a:pt x="973" y="1809"/>
                    <a:pt x="1109" y="1848"/>
                  </a:cubicBezTo>
                  <a:cubicBezTo>
                    <a:pt x="1161" y="1848"/>
                    <a:pt x="1222" y="1857"/>
                    <a:pt x="1279" y="1857"/>
                  </a:cubicBezTo>
                  <a:cubicBezTo>
                    <a:pt x="1308" y="1857"/>
                    <a:pt x="1336" y="1855"/>
                    <a:pt x="1362" y="1848"/>
                  </a:cubicBezTo>
                  <a:cubicBezTo>
                    <a:pt x="1498" y="1848"/>
                    <a:pt x="1634" y="1848"/>
                    <a:pt x="1771" y="1809"/>
                  </a:cubicBezTo>
                  <a:cubicBezTo>
                    <a:pt x="1985" y="1770"/>
                    <a:pt x="2218" y="1693"/>
                    <a:pt x="2393" y="1576"/>
                  </a:cubicBezTo>
                  <a:cubicBezTo>
                    <a:pt x="2549" y="1479"/>
                    <a:pt x="2704" y="1362"/>
                    <a:pt x="2763" y="1167"/>
                  </a:cubicBezTo>
                  <a:cubicBezTo>
                    <a:pt x="2801" y="1031"/>
                    <a:pt x="2801" y="895"/>
                    <a:pt x="2782" y="778"/>
                  </a:cubicBezTo>
                  <a:cubicBezTo>
                    <a:pt x="2743" y="623"/>
                    <a:pt x="2685" y="487"/>
                    <a:pt x="2587" y="389"/>
                  </a:cubicBezTo>
                  <a:cubicBezTo>
                    <a:pt x="2451" y="214"/>
                    <a:pt x="2218" y="98"/>
                    <a:pt x="1985" y="98"/>
                  </a:cubicBezTo>
                  <a:cubicBezTo>
                    <a:pt x="1907" y="39"/>
                    <a:pt x="1790" y="0"/>
                    <a:pt x="1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1" name="Google Shape;1501;p50"/>
            <p:cNvSpPr/>
            <p:nvPr/>
          </p:nvSpPr>
          <p:spPr>
            <a:xfrm>
              <a:off x="-7335500" y="2663413"/>
              <a:ext cx="47175" cy="42075"/>
            </a:xfrm>
            <a:custGeom>
              <a:avLst/>
              <a:gdLst/>
              <a:ahLst/>
              <a:cxnLst/>
              <a:rect l="l" t="t" r="r" b="b"/>
              <a:pathLst>
                <a:path w="1887" h="1683" extrusionOk="0">
                  <a:moveTo>
                    <a:pt x="1157" y="0"/>
                  </a:moveTo>
                  <a:cubicBezTo>
                    <a:pt x="1109" y="0"/>
                    <a:pt x="1060" y="10"/>
                    <a:pt x="1012" y="29"/>
                  </a:cubicBezTo>
                  <a:cubicBezTo>
                    <a:pt x="973" y="49"/>
                    <a:pt x="914" y="68"/>
                    <a:pt x="856" y="88"/>
                  </a:cubicBezTo>
                  <a:cubicBezTo>
                    <a:pt x="817" y="88"/>
                    <a:pt x="798" y="107"/>
                    <a:pt x="778" y="127"/>
                  </a:cubicBezTo>
                  <a:cubicBezTo>
                    <a:pt x="720" y="127"/>
                    <a:pt x="642" y="127"/>
                    <a:pt x="584" y="146"/>
                  </a:cubicBezTo>
                  <a:lnTo>
                    <a:pt x="409" y="205"/>
                  </a:lnTo>
                  <a:cubicBezTo>
                    <a:pt x="292" y="263"/>
                    <a:pt x="214" y="341"/>
                    <a:pt x="136" y="438"/>
                  </a:cubicBezTo>
                  <a:lnTo>
                    <a:pt x="59" y="613"/>
                  </a:lnTo>
                  <a:cubicBezTo>
                    <a:pt x="20" y="749"/>
                    <a:pt x="0" y="866"/>
                    <a:pt x="39" y="982"/>
                  </a:cubicBezTo>
                  <a:cubicBezTo>
                    <a:pt x="78" y="1158"/>
                    <a:pt x="117" y="1235"/>
                    <a:pt x="214" y="1371"/>
                  </a:cubicBezTo>
                  <a:cubicBezTo>
                    <a:pt x="253" y="1430"/>
                    <a:pt x="370" y="1508"/>
                    <a:pt x="389" y="1508"/>
                  </a:cubicBezTo>
                  <a:cubicBezTo>
                    <a:pt x="389" y="1527"/>
                    <a:pt x="389" y="1527"/>
                    <a:pt x="409" y="1527"/>
                  </a:cubicBezTo>
                  <a:cubicBezTo>
                    <a:pt x="467" y="1566"/>
                    <a:pt x="525" y="1605"/>
                    <a:pt x="603" y="1624"/>
                  </a:cubicBezTo>
                  <a:cubicBezTo>
                    <a:pt x="603" y="1624"/>
                    <a:pt x="623" y="1624"/>
                    <a:pt x="642" y="1644"/>
                  </a:cubicBezTo>
                  <a:cubicBezTo>
                    <a:pt x="700" y="1644"/>
                    <a:pt x="778" y="1663"/>
                    <a:pt x="856" y="1683"/>
                  </a:cubicBezTo>
                  <a:lnTo>
                    <a:pt x="895" y="1683"/>
                  </a:lnTo>
                  <a:cubicBezTo>
                    <a:pt x="973" y="1683"/>
                    <a:pt x="1050" y="1663"/>
                    <a:pt x="1128" y="1644"/>
                  </a:cubicBezTo>
                  <a:cubicBezTo>
                    <a:pt x="1226" y="1624"/>
                    <a:pt x="1303" y="1605"/>
                    <a:pt x="1381" y="1566"/>
                  </a:cubicBezTo>
                  <a:cubicBezTo>
                    <a:pt x="1381" y="1566"/>
                    <a:pt x="1401" y="1566"/>
                    <a:pt x="1401" y="1547"/>
                  </a:cubicBezTo>
                  <a:cubicBezTo>
                    <a:pt x="1459" y="1527"/>
                    <a:pt x="1517" y="1488"/>
                    <a:pt x="1556" y="1449"/>
                  </a:cubicBezTo>
                  <a:cubicBezTo>
                    <a:pt x="1576" y="1449"/>
                    <a:pt x="1576" y="1430"/>
                    <a:pt x="1576" y="1430"/>
                  </a:cubicBezTo>
                  <a:cubicBezTo>
                    <a:pt x="1576" y="1430"/>
                    <a:pt x="1595" y="1430"/>
                    <a:pt x="1595" y="1410"/>
                  </a:cubicBezTo>
                  <a:cubicBezTo>
                    <a:pt x="1614" y="1391"/>
                    <a:pt x="1653" y="1352"/>
                    <a:pt x="1673" y="1333"/>
                  </a:cubicBezTo>
                  <a:cubicBezTo>
                    <a:pt x="1673" y="1313"/>
                    <a:pt x="1712" y="1294"/>
                    <a:pt x="1731" y="1255"/>
                  </a:cubicBezTo>
                  <a:cubicBezTo>
                    <a:pt x="1848" y="1099"/>
                    <a:pt x="1867" y="1002"/>
                    <a:pt x="1887" y="827"/>
                  </a:cubicBezTo>
                  <a:cubicBezTo>
                    <a:pt x="1887" y="827"/>
                    <a:pt x="1887" y="807"/>
                    <a:pt x="1887" y="788"/>
                  </a:cubicBezTo>
                  <a:cubicBezTo>
                    <a:pt x="1887" y="730"/>
                    <a:pt x="1887" y="652"/>
                    <a:pt x="1867" y="574"/>
                  </a:cubicBezTo>
                  <a:cubicBezTo>
                    <a:pt x="1848" y="477"/>
                    <a:pt x="1809" y="399"/>
                    <a:pt x="1751" y="321"/>
                  </a:cubicBezTo>
                  <a:cubicBezTo>
                    <a:pt x="1712" y="243"/>
                    <a:pt x="1653" y="185"/>
                    <a:pt x="1556" y="127"/>
                  </a:cubicBezTo>
                  <a:cubicBezTo>
                    <a:pt x="1478" y="68"/>
                    <a:pt x="1401" y="29"/>
                    <a:pt x="1303" y="29"/>
                  </a:cubicBezTo>
                  <a:cubicBezTo>
                    <a:pt x="1255" y="10"/>
                    <a:pt x="1206" y="0"/>
                    <a:pt x="1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2" name="Google Shape;1502;p50"/>
            <p:cNvSpPr/>
            <p:nvPr/>
          </p:nvSpPr>
          <p:spPr>
            <a:xfrm>
              <a:off x="-7093375" y="2824588"/>
              <a:ext cx="42825" cy="38925"/>
            </a:xfrm>
            <a:custGeom>
              <a:avLst/>
              <a:gdLst/>
              <a:ahLst/>
              <a:cxnLst/>
              <a:rect l="l" t="t" r="r" b="b"/>
              <a:pathLst>
                <a:path w="1713" h="1557" extrusionOk="0">
                  <a:moveTo>
                    <a:pt x="1012" y="1"/>
                  </a:moveTo>
                  <a:cubicBezTo>
                    <a:pt x="896" y="1"/>
                    <a:pt x="779" y="20"/>
                    <a:pt x="662" y="79"/>
                  </a:cubicBezTo>
                  <a:cubicBezTo>
                    <a:pt x="584" y="117"/>
                    <a:pt x="487" y="156"/>
                    <a:pt x="409" y="195"/>
                  </a:cubicBezTo>
                  <a:cubicBezTo>
                    <a:pt x="332" y="234"/>
                    <a:pt x="254" y="292"/>
                    <a:pt x="195" y="370"/>
                  </a:cubicBezTo>
                  <a:cubicBezTo>
                    <a:pt x="137" y="448"/>
                    <a:pt x="79" y="526"/>
                    <a:pt x="59" y="623"/>
                  </a:cubicBezTo>
                  <a:cubicBezTo>
                    <a:pt x="20" y="701"/>
                    <a:pt x="1" y="798"/>
                    <a:pt x="20" y="895"/>
                  </a:cubicBezTo>
                  <a:cubicBezTo>
                    <a:pt x="20" y="993"/>
                    <a:pt x="40" y="1070"/>
                    <a:pt x="98" y="1168"/>
                  </a:cubicBezTo>
                  <a:lnTo>
                    <a:pt x="195" y="1304"/>
                  </a:lnTo>
                  <a:cubicBezTo>
                    <a:pt x="273" y="1401"/>
                    <a:pt x="390" y="1479"/>
                    <a:pt x="507" y="1518"/>
                  </a:cubicBezTo>
                  <a:cubicBezTo>
                    <a:pt x="565" y="1518"/>
                    <a:pt x="623" y="1537"/>
                    <a:pt x="701" y="1557"/>
                  </a:cubicBezTo>
                  <a:cubicBezTo>
                    <a:pt x="818" y="1557"/>
                    <a:pt x="935" y="1537"/>
                    <a:pt x="1051" y="1479"/>
                  </a:cubicBezTo>
                  <a:cubicBezTo>
                    <a:pt x="1129" y="1440"/>
                    <a:pt x="1226" y="1401"/>
                    <a:pt x="1304" y="1343"/>
                  </a:cubicBezTo>
                  <a:cubicBezTo>
                    <a:pt x="1382" y="1304"/>
                    <a:pt x="1460" y="1246"/>
                    <a:pt x="1518" y="1187"/>
                  </a:cubicBezTo>
                  <a:cubicBezTo>
                    <a:pt x="1596" y="1109"/>
                    <a:pt x="1635" y="1032"/>
                    <a:pt x="1654" y="934"/>
                  </a:cubicBezTo>
                  <a:cubicBezTo>
                    <a:pt x="1693" y="837"/>
                    <a:pt x="1713" y="759"/>
                    <a:pt x="1693" y="662"/>
                  </a:cubicBezTo>
                  <a:cubicBezTo>
                    <a:pt x="1693" y="565"/>
                    <a:pt x="1674" y="468"/>
                    <a:pt x="1615" y="390"/>
                  </a:cubicBezTo>
                  <a:cubicBezTo>
                    <a:pt x="1596" y="331"/>
                    <a:pt x="1557" y="292"/>
                    <a:pt x="1518" y="234"/>
                  </a:cubicBezTo>
                  <a:cubicBezTo>
                    <a:pt x="1440" y="137"/>
                    <a:pt x="1324" y="79"/>
                    <a:pt x="1207" y="40"/>
                  </a:cubicBezTo>
                  <a:cubicBezTo>
                    <a:pt x="1148" y="20"/>
                    <a:pt x="1090" y="20"/>
                    <a:pt x="1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3" name="Google Shape;1503;p50"/>
            <p:cNvSpPr/>
            <p:nvPr/>
          </p:nvSpPr>
          <p:spPr>
            <a:xfrm>
              <a:off x="-6960125" y="2773713"/>
              <a:ext cx="41825" cy="36375"/>
            </a:xfrm>
            <a:custGeom>
              <a:avLst/>
              <a:gdLst/>
              <a:ahLst/>
              <a:cxnLst/>
              <a:rect l="l" t="t" r="r" b="b"/>
              <a:pathLst>
                <a:path w="1673" h="1455" extrusionOk="0">
                  <a:moveTo>
                    <a:pt x="958" y="0"/>
                  </a:moveTo>
                  <a:cubicBezTo>
                    <a:pt x="907" y="0"/>
                    <a:pt x="854" y="5"/>
                    <a:pt x="798" y="13"/>
                  </a:cubicBezTo>
                  <a:lnTo>
                    <a:pt x="584" y="52"/>
                  </a:lnTo>
                  <a:cubicBezTo>
                    <a:pt x="486" y="52"/>
                    <a:pt x="409" y="91"/>
                    <a:pt x="331" y="149"/>
                  </a:cubicBezTo>
                  <a:cubicBezTo>
                    <a:pt x="253" y="208"/>
                    <a:pt x="175" y="266"/>
                    <a:pt x="136" y="344"/>
                  </a:cubicBezTo>
                  <a:cubicBezTo>
                    <a:pt x="78" y="421"/>
                    <a:pt x="39" y="519"/>
                    <a:pt x="39" y="616"/>
                  </a:cubicBezTo>
                  <a:cubicBezTo>
                    <a:pt x="0" y="694"/>
                    <a:pt x="0" y="791"/>
                    <a:pt x="20" y="888"/>
                  </a:cubicBezTo>
                  <a:cubicBezTo>
                    <a:pt x="58" y="947"/>
                    <a:pt x="78" y="1005"/>
                    <a:pt x="97" y="1063"/>
                  </a:cubicBezTo>
                  <a:cubicBezTo>
                    <a:pt x="156" y="1180"/>
                    <a:pt x="233" y="1258"/>
                    <a:pt x="331" y="1336"/>
                  </a:cubicBezTo>
                  <a:cubicBezTo>
                    <a:pt x="389" y="1355"/>
                    <a:pt x="447" y="1394"/>
                    <a:pt x="506" y="1413"/>
                  </a:cubicBezTo>
                  <a:cubicBezTo>
                    <a:pt x="578" y="1437"/>
                    <a:pt x="657" y="1454"/>
                    <a:pt x="735" y="1454"/>
                  </a:cubicBezTo>
                  <a:cubicBezTo>
                    <a:pt x="783" y="1454"/>
                    <a:pt x="831" y="1448"/>
                    <a:pt x="875" y="1433"/>
                  </a:cubicBezTo>
                  <a:lnTo>
                    <a:pt x="1089" y="1413"/>
                  </a:lnTo>
                  <a:cubicBezTo>
                    <a:pt x="1187" y="1394"/>
                    <a:pt x="1264" y="1355"/>
                    <a:pt x="1342" y="1297"/>
                  </a:cubicBezTo>
                  <a:cubicBezTo>
                    <a:pt x="1420" y="1258"/>
                    <a:pt x="1498" y="1180"/>
                    <a:pt x="1537" y="1102"/>
                  </a:cubicBezTo>
                  <a:cubicBezTo>
                    <a:pt x="1595" y="1024"/>
                    <a:pt x="1634" y="927"/>
                    <a:pt x="1634" y="830"/>
                  </a:cubicBezTo>
                  <a:cubicBezTo>
                    <a:pt x="1673" y="752"/>
                    <a:pt x="1673" y="655"/>
                    <a:pt x="1653" y="558"/>
                  </a:cubicBezTo>
                  <a:cubicBezTo>
                    <a:pt x="1634" y="499"/>
                    <a:pt x="1614" y="441"/>
                    <a:pt x="1595" y="383"/>
                  </a:cubicBezTo>
                  <a:cubicBezTo>
                    <a:pt x="1537" y="285"/>
                    <a:pt x="1439" y="188"/>
                    <a:pt x="1342" y="110"/>
                  </a:cubicBezTo>
                  <a:cubicBezTo>
                    <a:pt x="1284" y="91"/>
                    <a:pt x="1225" y="52"/>
                    <a:pt x="1167" y="32"/>
                  </a:cubicBezTo>
                  <a:cubicBezTo>
                    <a:pt x="1099" y="10"/>
                    <a:pt x="1030" y="0"/>
                    <a:pt x="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4" name="Google Shape;1504;p50"/>
            <p:cNvSpPr/>
            <p:nvPr/>
          </p:nvSpPr>
          <p:spPr>
            <a:xfrm>
              <a:off x="-7007925" y="2662988"/>
              <a:ext cx="43100" cy="34900"/>
            </a:xfrm>
            <a:custGeom>
              <a:avLst/>
              <a:gdLst/>
              <a:ahLst/>
              <a:cxnLst/>
              <a:rect l="l" t="t" r="r" b="b"/>
              <a:pathLst>
                <a:path w="1724" h="1396" extrusionOk="0">
                  <a:moveTo>
                    <a:pt x="827" y="0"/>
                  </a:moveTo>
                  <a:cubicBezTo>
                    <a:pt x="557" y="0"/>
                    <a:pt x="292" y="142"/>
                    <a:pt x="181" y="474"/>
                  </a:cubicBezTo>
                  <a:cubicBezTo>
                    <a:pt x="0" y="1017"/>
                    <a:pt x="455" y="1396"/>
                    <a:pt x="897" y="1396"/>
                  </a:cubicBezTo>
                  <a:cubicBezTo>
                    <a:pt x="1167" y="1396"/>
                    <a:pt x="1432" y="1254"/>
                    <a:pt x="1543" y="922"/>
                  </a:cubicBezTo>
                  <a:cubicBezTo>
                    <a:pt x="1724" y="379"/>
                    <a:pt x="1268" y="0"/>
                    <a:pt x="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5" name="Google Shape;1505;p50"/>
            <p:cNvSpPr/>
            <p:nvPr/>
          </p:nvSpPr>
          <p:spPr>
            <a:xfrm>
              <a:off x="-6744875" y="2726188"/>
              <a:ext cx="42625" cy="34925"/>
            </a:xfrm>
            <a:custGeom>
              <a:avLst/>
              <a:gdLst/>
              <a:ahLst/>
              <a:cxnLst/>
              <a:rect l="l" t="t" r="r" b="b"/>
              <a:pathLst>
                <a:path w="1705" h="1397" extrusionOk="0">
                  <a:moveTo>
                    <a:pt x="821" y="1"/>
                  </a:moveTo>
                  <a:cubicBezTo>
                    <a:pt x="554" y="1"/>
                    <a:pt x="292" y="143"/>
                    <a:pt x="181" y="475"/>
                  </a:cubicBezTo>
                  <a:cubicBezTo>
                    <a:pt x="0" y="1018"/>
                    <a:pt x="455" y="1396"/>
                    <a:pt x="892" y="1396"/>
                  </a:cubicBezTo>
                  <a:cubicBezTo>
                    <a:pt x="1160" y="1396"/>
                    <a:pt x="1420" y="1254"/>
                    <a:pt x="1523" y="922"/>
                  </a:cubicBezTo>
                  <a:cubicBezTo>
                    <a:pt x="1704" y="379"/>
                    <a:pt x="1256" y="1"/>
                    <a:pt x="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6" name="Google Shape;1506;p50"/>
            <p:cNvSpPr/>
            <p:nvPr/>
          </p:nvSpPr>
          <p:spPr>
            <a:xfrm>
              <a:off x="-6660125" y="2830438"/>
              <a:ext cx="71000" cy="58475"/>
            </a:xfrm>
            <a:custGeom>
              <a:avLst/>
              <a:gdLst/>
              <a:ahLst/>
              <a:cxnLst/>
              <a:rect l="l" t="t" r="r" b="b"/>
              <a:pathLst>
                <a:path w="2840" h="2339" extrusionOk="0">
                  <a:moveTo>
                    <a:pt x="1887" y="0"/>
                  </a:moveTo>
                  <a:cubicBezTo>
                    <a:pt x="1556" y="0"/>
                    <a:pt x="1245" y="58"/>
                    <a:pt x="934" y="195"/>
                  </a:cubicBezTo>
                  <a:cubicBezTo>
                    <a:pt x="778" y="272"/>
                    <a:pt x="642" y="370"/>
                    <a:pt x="506" y="467"/>
                  </a:cubicBezTo>
                  <a:cubicBezTo>
                    <a:pt x="389" y="564"/>
                    <a:pt x="253" y="681"/>
                    <a:pt x="175" y="817"/>
                  </a:cubicBezTo>
                  <a:cubicBezTo>
                    <a:pt x="59" y="1012"/>
                    <a:pt x="0" y="1245"/>
                    <a:pt x="59" y="1459"/>
                  </a:cubicBezTo>
                  <a:cubicBezTo>
                    <a:pt x="98" y="1673"/>
                    <a:pt x="234" y="1848"/>
                    <a:pt x="409" y="1984"/>
                  </a:cubicBezTo>
                  <a:cubicBezTo>
                    <a:pt x="467" y="2023"/>
                    <a:pt x="545" y="2062"/>
                    <a:pt x="623" y="2101"/>
                  </a:cubicBezTo>
                  <a:cubicBezTo>
                    <a:pt x="701" y="2140"/>
                    <a:pt x="798" y="2178"/>
                    <a:pt x="876" y="2217"/>
                  </a:cubicBezTo>
                  <a:cubicBezTo>
                    <a:pt x="1051" y="2276"/>
                    <a:pt x="1226" y="2315"/>
                    <a:pt x="1401" y="2334"/>
                  </a:cubicBezTo>
                  <a:cubicBezTo>
                    <a:pt x="1443" y="2337"/>
                    <a:pt x="1483" y="2339"/>
                    <a:pt x="1523" y="2339"/>
                  </a:cubicBezTo>
                  <a:cubicBezTo>
                    <a:pt x="1719" y="2339"/>
                    <a:pt x="1884" y="2298"/>
                    <a:pt x="2062" y="2217"/>
                  </a:cubicBezTo>
                  <a:cubicBezTo>
                    <a:pt x="2179" y="2178"/>
                    <a:pt x="2276" y="2120"/>
                    <a:pt x="2354" y="2062"/>
                  </a:cubicBezTo>
                  <a:cubicBezTo>
                    <a:pt x="2451" y="1984"/>
                    <a:pt x="2529" y="1906"/>
                    <a:pt x="2607" y="1809"/>
                  </a:cubicBezTo>
                  <a:cubicBezTo>
                    <a:pt x="2743" y="1634"/>
                    <a:pt x="2821" y="1381"/>
                    <a:pt x="2840" y="1167"/>
                  </a:cubicBezTo>
                  <a:cubicBezTo>
                    <a:pt x="2840" y="973"/>
                    <a:pt x="2782" y="798"/>
                    <a:pt x="2645" y="661"/>
                  </a:cubicBezTo>
                  <a:cubicBezTo>
                    <a:pt x="2626" y="623"/>
                    <a:pt x="2587" y="584"/>
                    <a:pt x="2548" y="564"/>
                  </a:cubicBezTo>
                  <a:cubicBezTo>
                    <a:pt x="2529" y="447"/>
                    <a:pt x="2470" y="331"/>
                    <a:pt x="2393" y="253"/>
                  </a:cubicBezTo>
                  <a:cubicBezTo>
                    <a:pt x="2256" y="117"/>
                    <a:pt x="2081" y="20"/>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7" name="Google Shape;1507;p50"/>
            <p:cNvSpPr/>
            <p:nvPr/>
          </p:nvSpPr>
          <p:spPr>
            <a:xfrm>
              <a:off x="-6795800" y="2841288"/>
              <a:ext cx="51575" cy="46550"/>
            </a:xfrm>
            <a:custGeom>
              <a:avLst/>
              <a:gdLst/>
              <a:ahLst/>
              <a:cxnLst/>
              <a:rect l="l" t="t" r="r" b="b"/>
              <a:pathLst>
                <a:path w="2063" h="1862" extrusionOk="0">
                  <a:moveTo>
                    <a:pt x="1270" y="1"/>
                  </a:moveTo>
                  <a:cubicBezTo>
                    <a:pt x="1219" y="1"/>
                    <a:pt x="1166" y="5"/>
                    <a:pt x="1110" y="13"/>
                  </a:cubicBezTo>
                  <a:cubicBezTo>
                    <a:pt x="1032" y="33"/>
                    <a:pt x="954" y="52"/>
                    <a:pt x="876" y="91"/>
                  </a:cubicBezTo>
                  <a:cubicBezTo>
                    <a:pt x="798" y="111"/>
                    <a:pt x="721" y="150"/>
                    <a:pt x="643" y="189"/>
                  </a:cubicBezTo>
                  <a:cubicBezTo>
                    <a:pt x="565" y="227"/>
                    <a:pt x="507" y="266"/>
                    <a:pt x="429" y="325"/>
                  </a:cubicBezTo>
                  <a:cubicBezTo>
                    <a:pt x="409" y="344"/>
                    <a:pt x="390" y="364"/>
                    <a:pt x="371" y="383"/>
                  </a:cubicBezTo>
                  <a:cubicBezTo>
                    <a:pt x="273" y="441"/>
                    <a:pt x="195" y="539"/>
                    <a:pt x="118" y="616"/>
                  </a:cubicBezTo>
                  <a:cubicBezTo>
                    <a:pt x="98" y="675"/>
                    <a:pt x="79" y="733"/>
                    <a:pt x="40" y="791"/>
                  </a:cubicBezTo>
                  <a:cubicBezTo>
                    <a:pt x="1" y="889"/>
                    <a:pt x="1" y="986"/>
                    <a:pt x="20" y="1083"/>
                  </a:cubicBezTo>
                  <a:cubicBezTo>
                    <a:pt x="20" y="1142"/>
                    <a:pt x="20" y="1200"/>
                    <a:pt x="59" y="1258"/>
                  </a:cubicBezTo>
                  <a:cubicBezTo>
                    <a:pt x="79" y="1336"/>
                    <a:pt x="118" y="1414"/>
                    <a:pt x="176" y="1492"/>
                  </a:cubicBezTo>
                  <a:cubicBezTo>
                    <a:pt x="254" y="1550"/>
                    <a:pt x="312" y="1608"/>
                    <a:pt x="390" y="1667"/>
                  </a:cubicBezTo>
                  <a:cubicBezTo>
                    <a:pt x="409" y="1667"/>
                    <a:pt x="409" y="1686"/>
                    <a:pt x="429" y="1686"/>
                  </a:cubicBezTo>
                  <a:cubicBezTo>
                    <a:pt x="507" y="1725"/>
                    <a:pt x="565" y="1764"/>
                    <a:pt x="643" y="1783"/>
                  </a:cubicBezTo>
                  <a:cubicBezTo>
                    <a:pt x="662" y="1803"/>
                    <a:pt x="682" y="1803"/>
                    <a:pt x="721" y="1803"/>
                  </a:cubicBezTo>
                  <a:cubicBezTo>
                    <a:pt x="798" y="1822"/>
                    <a:pt x="896" y="1861"/>
                    <a:pt x="993" y="1861"/>
                  </a:cubicBezTo>
                  <a:lnTo>
                    <a:pt x="1032" y="1861"/>
                  </a:lnTo>
                  <a:cubicBezTo>
                    <a:pt x="1110" y="1861"/>
                    <a:pt x="1187" y="1842"/>
                    <a:pt x="1265" y="1842"/>
                  </a:cubicBezTo>
                  <a:cubicBezTo>
                    <a:pt x="1285" y="1842"/>
                    <a:pt x="1324" y="1822"/>
                    <a:pt x="1343" y="1822"/>
                  </a:cubicBezTo>
                  <a:cubicBezTo>
                    <a:pt x="1440" y="1803"/>
                    <a:pt x="1518" y="1764"/>
                    <a:pt x="1596" y="1725"/>
                  </a:cubicBezTo>
                  <a:cubicBezTo>
                    <a:pt x="1615" y="1725"/>
                    <a:pt x="1615" y="1706"/>
                    <a:pt x="1635" y="1706"/>
                  </a:cubicBezTo>
                  <a:cubicBezTo>
                    <a:pt x="1693" y="1667"/>
                    <a:pt x="1771" y="1628"/>
                    <a:pt x="1829" y="1589"/>
                  </a:cubicBezTo>
                  <a:cubicBezTo>
                    <a:pt x="1888" y="1511"/>
                    <a:pt x="1946" y="1453"/>
                    <a:pt x="1985" y="1355"/>
                  </a:cubicBezTo>
                  <a:cubicBezTo>
                    <a:pt x="2043" y="1278"/>
                    <a:pt x="2063" y="1180"/>
                    <a:pt x="2063" y="1083"/>
                  </a:cubicBezTo>
                  <a:cubicBezTo>
                    <a:pt x="2063" y="986"/>
                    <a:pt x="2063" y="889"/>
                    <a:pt x="2024" y="811"/>
                  </a:cubicBezTo>
                  <a:cubicBezTo>
                    <a:pt x="2004" y="772"/>
                    <a:pt x="1985" y="753"/>
                    <a:pt x="1985" y="714"/>
                  </a:cubicBezTo>
                  <a:cubicBezTo>
                    <a:pt x="1985" y="655"/>
                    <a:pt x="1965" y="616"/>
                    <a:pt x="1965" y="578"/>
                  </a:cubicBezTo>
                  <a:cubicBezTo>
                    <a:pt x="1946" y="519"/>
                    <a:pt x="1926" y="461"/>
                    <a:pt x="1907" y="402"/>
                  </a:cubicBezTo>
                  <a:cubicBezTo>
                    <a:pt x="1849" y="286"/>
                    <a:pt x="1771" y="189"/>
                    <a:pt x="1654" y="130"/>
                  </a:cubicBezTo>
                  <a:lnTo>
                    <a:pt x="1479" y="33"/>
                  </a:lnTo>
                  <a:cubicBezTo>
                    <a:pt x="1411" y="10"/>
                    <a:pt x="1342" y="1"/>
                    <a:pt x="1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8" name="Google Shape;1508;p50"/>
            <p:cNvSpPr/>
            <p:nvPr/>
          </p:nvSpPr>
          <p:spPr>
            <a:xfrm>
              <a:off x="-6963550" y="2893638"/>
              <a:ext cx="54500" cy="43300"/>
            </a:xfrm>
            <a:custGeom>
              <a:avLst/>
              <a:gdLst/>
              <a:ahLst/>
              <a:cxnLst/>
              <a:rect l="l" t="t" r="r" b="b"/>
              <a:pathLst>
                <a:path w="2180" h="1732" extrusionOk="0">
                  <a:moveTo>
                    <a:pt x="837" y="1"/>
                  </a:moveTo>
                  <a:cubicBezTo>
                    <a:pt x="818" y="1"/>
                    <a:pt x="779" y="1"/>
                    <a:pt x="740" y="20"/>
                  </a:cubicBezTo>
                  <a:lnTo>
                    <a:pt x="701" y="20"/>
                  </a:lnTo>
                  <a:cubicBezTo>
                    <a:pt x="623" y="39"/>
                    <a:pt x="546" y="78"/>
                    <a:pt x="487" y="117"/>
                  </a:cubicBezTo>
                  <a:cubicBezTo>
                    <a:pt x="351" y="195"/>
                    <a:pt x="312" y="215"/>
                    <a:pt x="215" y="331"/>
                  </a:cubicBezTo>
                  <a:cubicBezTo>
                    <a:pt x="195" y="351"/>
                    <a:pt x="157" y="390"/>
                    <a:pt x="137" y="409"/>
                  </a:cubicBezTo>
                  <a:cubicBezTo>
                    <a:pt x="137" y="409"/>
                    <a:pt x="137" y="428"/>
                    <a:pt x="137" y="428"/>
                  </a:cubicBezTo>
                  <a:cubicBezTo>
                    <a:pt x="98" y="487"/>
                    <a:pt x="79" y="545"/>
                    <a:pt x="40" y="603"/>
                  </a:cubicBezTo>
                  <a:cubicBezTo>
                    <a:pt x="20" y="681"/>
                    <a:pt x="1" y="779"/>
                    <a:pt x="1" y="856"/>
                  </a:cubicBezTo>
                  <a:cubicBezTo>
                    <a:pt x="1" y="856"/>
                    <a:pt x="1" y="856"/>
                    <a:pt x="1" y="876"/>
                  </a:cubicBezTo>
                  <a:cubicBezTo>
                    <a:pt x="1" y="895"/>
                    <a:pt x="1" y="934"/>
                    <a:pt x="1" y="973"/>
                  </a:cubicBezTo>
                  <a:cubicBezTo>
                    <a:pt x="1" y="1051"/>
                    <a:pt x="20" y="1148"/>
                    <a:pt x="59" y="1226"/>
                  </a:cubicBezTo>
                  <a:cubicBezTo>
                    <a:pt x="98" y="1265"/>
                    <a:pt x="137" y="1343"/>
                    <a:pt x="176" y="1381"/>
                  </a:cubicBezTo>
                  <a:cubicBezTo>
                    <a:pt x="195" y="1420"/>
                    <a:pt x="293" y="1479"/>
                    <a:pt x="312" y="1518"/>
                  </a:cubicBezTo>
                  <a:cubicBezTo>
                    <a:pt x="332" y="1518"/>
                    <a:pt x="351" y="1537"/>
                    <a:pt x="370" y="1557"/>
                  </a:cubicBezTo>
                  <a:cubicBezTo>
                    <a:pt x="468" y="1595"/>
                    <a:pt x="565" y="1654"/>
                    <a:pt x="662" y="1673"/>
                  </a:cubicBezTo>
                  <a:cubicBezTo>
                    <a:pt x="740" y="1712"/>
                    <a:pt x="818" y="1712"/>
                    <a:pt x="896" y="1732"/>
                  </a:cubicBezTo>
                  <a:lnTo>
                    <a:pt x="1129" y="1732"/>
                  </a:lnTo>
                  <a:cubicBezTo>
                    <a:pt x="1187" y="1712"/>
                    <a:pt x="1226" y="1712"/>
                    <a:pt x="1285" y="1712"/>
                  </a:cubicBezTo>
                  <a:cubicBezTo>
                    <a:pt x="1304" y="1712"/>
                    <a:pt x="1324" y="1693"/>
                    <a:pt x="1343" y="1693"/>
                  </a:cubicBezTo>
                  <a:cubicBezTo>
                    <a:pt x="1421" y="1673"/>
                    <a:pt x="1499" y="1634"/>
                    <a:pt x="1576" y="1615"/>
                  </a:cubicBezTo>
                  <a:cubicBezTo>
                    <a:pt x="1596" y="1595"/>
                    <a:pt x="1615" y="1595"/>
                    <a:pt x="1635" y="1576"/>
                  </a:cubicBezTo>
                  <a:cubicBezTo>
                    <a:pt x="1713" y="1537"/>
                    <a:pt x="1771" y="1479"/>
                    <a:pt x="1849" y="1420"/>
                  </a:cubicBezTo>
                  <a:cubicBezTo>
                    <a:pt x="1907" y="1381"/>
                    <a:pt x="1965" y="1304"/>
                    <a:pt x="2004" y="1245"/>
                  </a:cubicBezTo>
                  <a:cubicBezTo>
                    <a:pt x="2024" y="1226"/>
                    <a:pt x="2043" y="1206"/>
                    <a:pt x="2063" y="1187"/>
                  </a:cubicBezTo>
                  <a:cubicBezTo>
                    <a:pt x="2121" y="1090"/>
                    <a:pt x="2140" y="1012"/>
                    <a:pt x="2160" y="915"/>
                  </a:cubicBezTo>
                  <a:cubicBezTo>
                    <a:pt x="2179" y="817"/>
                    <a:pt x="2179" y="720"/>
                    <a:pt x="2160" y="642"/>
                  </a:cubicBezTo>
                  <a:cubicBezTo>
                    <a:pt x="2140" y="545"/>
                    <a:pt x="2101" y="467"/>
                    <a:pt x="2043" y="390"/>
                  </a:cubicBezTo>
                  <a:cubicBezTo>
                    <a:pt x="2004" y="312"/>
                    <a:pt x="1946" y="234"/>
                    <a:pt x="1849" y="195"/>
                  </a:cubicBezTo>
                  <a:cubicBezTo>
                    <a:pt x="1790" y="156"/>
                    <a:pt x="1751" y="137"/>
                    <a:pt x="1693" y="98"/>
                  </a:cubicBezTo>
                  <a:cubicBezTo>
                    <a:pt x="1613" y="75"/>
                    <a:pt x="1540" y="66"/>
                    <a:pt x="1466" y="66"/>
                  </a:cubicBezTo>
                  <a:cubicBezTo>
                    <a:pt x="1414" y="66"/>
                    <a:pt x="1360" y="70"/>
                    <a:pt x="1304" y="78"/>
                  </a:cubicBezTo>
                  <a:cubicBezTo>
                    <a:pt x="1304" y="78"/>
                    <a:pt x="1304" y="78"/>
                    <a:pt x="1304" y="98"/>
                  </a:cubicBezTo>
                  <a:cubicBezTo>
                    <a:pt x="1265" y="78"/>
                    <a:pt x="1226" y="59"/>
                    <a:pt x="1187" y="39"/>
                  </a:cubicBezTo>
                  <a:lnTo>
                    <a:pt x="1168" y="39"/>
                  </a:lnTo>
                  <a:cubicBezTo>
                    <a:pt x="1110" y="20"/>
                    <a:pt x="1032"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9" name="Google Shape;1509;p50"/>
            <p:cNvSpPr/>
            <p:nvPr/>
          </p:nvSpPr>
          <p:spPr>
            <a:xfrm>
              <a:off x="-7260150" y="2836263"/>
              <a:ext cx="63250" cy="47675"/>
            </a:xfrm>
            <a:custGeom>
              <a:avLst/>
              <a:gdLst/>
              <a:ahLst/>
              <a:cxnLst/>
              <a:rect l="l" t="t" r="r" b="b"/>
              <a:pathLst>
                <a:path w="2530" h="1907" extrusionOk="0">
                  <a:moveTo>
                    <a:pt x="1109" y="1"/>
                  </a:moveTo>
                  <a:cubicBezTo>
                    <a:pt x="1012" y="20"/>
                    <a:pt x="915" y="20"/>
                    <a:pt x="837" y="39"/>
                  </a:cubicBezTo>
                  <a:cubicBezTo>
                    <a:pt x="740" y="59"/>
                    <a:pt x="662" y="98"/>
                    <a:pt x="565" y="117"/>
                  </a:cubicBezTo>
                  <a:cubicBezTo>
                    <a:pt x="448" y="176"/>
                    <a:pt x="331" y="253"/>
                    <a:pt x="254" y="331"/>
                  </a:cubicBezTo>
                  <a:cubicBezTo>
                    <a:pt x="156" y="409"/>
                    <a:pt x="79" y="526"/>
                    <a:pt x="40" y="642"/>
                  </a:cubicBezTo>
                  <a:cubicBezTo>
                    <a:pt x="1" y="740"/>
                    <a:pt x="1" y="837"/>
                    <a:pt x="1" y="915"/>
                  </a:cubicBezTo>
                  <a:cubicBezTo>
                    <a:pt x="1" y="1012"/>
                    <a:pt x="40" y="1109"/>
                    <a:pt x="79" y="1187"/>
                  </a:cubicBezTo>
                  <a:cubicBezTo>
                    <a:pt x="137" y="1304"/>
                    <a:pt x="215" y="1401"/>
                    <a:pt x="312" y="1459"/>
                  </a:cubicBezTo>
                  <a:cubicBezTo>
                    <a:pt x="429" y="1556"/>
                    <a:pt x="545" y="1634"/>
                    <a:pt x="682" y="1712"/>
                  </a:cubicBezTo>
                  <a:cubicBezTo>
                    <a:pt x="798" y="1770"/>
                    <a:pt x="915" y="1829"/>
                    <a:pt x="1032" y="1848"/>
                  </a:cubicBezTo>
                  <a:cubicBezTo>
                    <a:pt x="1129" y="1868"/>
                    <a:pt x="1207" y="1907"/>
                    <a:pt x="1304" y="1907"/>
                  </a:cubicBezTo>
                  <a:cubicBezTo>
                    <a:pt x="1382" y="1907"/>
                    <a:pt x="1479" y="1887"/>
                    <a:pt x="1557" y="1887"/>
                  </a:cubicBezTo>
                  <a:cubicBezTo>
                    <a:pt x="1673" y="1868"/>
                    <a:pt x="1771" y="1829"/>
                    <a:pt x="1887" y="1790"/>
                  </a:cubicBezTo>
                  <a:cubicBezTo>
                    <a:pt x="1907" y="1770"/>
                    <a:pt x="1926" y="1751"/>
                    <a:pt x="1946" y="1751"/>
                  </a:cubicBezTo>
                  <a:cubicBezTo>
                    <a:pt x="2024" y="1693"/>
                    <a:pt x="2101" y="1654"/>
                    <a:pt x="2160" y="1595"/>
                  </a:cubicBezTo>
                  <a:cubicBezTo>
                    <a:pt x="2374" y="1420"/>
                    <a:pt x="2510" y="1148"/>
                    <a:pt x="2510" y="856"/>
                  </a:cubicBezTo>
                  <a:cubicBezTo>
                    <a:pt x="2529" y="662"/>
                    <a:pt x="2471" y="487"/>
                    <a:pt x="2335" y="351"/>
                  </a:cubicBezTo>
                  <a:cubicBezTo>
                    <a:pt x="2276" y="273"/>
                    <a:pt x="2199" y="214"/>
                    <a:pt x="2121" y="176"/>
                  </a:cubicBezTo>
                  <a:cubicBezTo>
                    <a:pt x="2024" y="137"/>
                    <a:pt x="1946" y="98"/>
                    <a:pt x="1849" y="98"/>
                  </a:cubicBezTo>
                  <a:cubicBezTo>
                    <a:pt x="1771" y="98"/>
                    <a:pt x="1712" y="117"/>
                    <a:pt x="1654" y="117"/>
                  </a:cubicBezTo>
                  <a:cubicBezTo>
                    <a:pt x="1479" y="39"/>
                    <a:pt x="1285" y="1"/>
                    <a:pt x="1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Rounded Rectangle 9"/>
          <p:cNvSpPr/>
          <p:nvPr/>
        </p:nvSpPr>
        <p:spPr>
          <a:xfrm>
            <a:off x="1576070" y="2931795"/>
            <a:ext cx="6840855" cy="1241425"/>
          </a:xfrm>
          <a:prstGeom prst="roundRect">
            <a:avLst/>
          </a:prstGeom>
          <a:solidFill>
            <a:schemeClr val="bg2">
              <a:lumMod val="20000"/>
              <a:lumOff val="80000"/>
            </a:schemeClr>
          </a:solidFill>
          <a:ln w="9525" cap="flat" cmpd="sng" algn="ctr">
            <a:solidFill>
              <a:schemeClr val="accent1"/>
            </a:solidFill>
            <a:prstDash val="dash"/>
          </a:ln>
        </p:spPr>
        <p:style>
          <a:lnRef idx="0">
            <a:schemeClr val="accent1"/>
          </a:lnRef>
          <a:fillRef idx="0">
            <a:srgbClr val="FFFFFF"/>
          </a:fillRef>
          <a:effectRef idx="0">
            <a:srgbClr val="FFFFFF"/>
          </a:effectRef>
          <a:fontRef idx="minor">
            <a:schemeClr val="dk1"/>
          </a:fontRef>
        </p:style>
        <p:txBody>
          <a:bodyPr rtlCol="0" anchor="ctr"/>
          <a:p>
            <a:pPr algn="l"/>
            <a:r>
              <a:rPr lang="en-US" sz="3200"/>
              <a:t>Các loại nấm có hình dạng, màu sắc đa dạng.</a:t>
            </a:r>
            <a:endParaRPr lang="en-US" sz="3200"/>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theme/theme1.xml><?xml version="1.0" encoding="utf-8"?>
<a:theme xmlns:a="http://schemas.openxmlformats.org/drawingml/2006/main" name="Mushroom Picking Tour for Social Media by Slidesgo">
  <a:themeElements>
    <a:clrScheme name="Simple Light">
      <a:dk1>
        <a:srgbClr val="000000"/>
      </a:dk1>
      <a:lt1>
        <a:srgbClr val="FFFFFF"/>
      </a:lt1>
      <a:dk2>
        <a:srgbClr val="6D2500"/>
      </a:dk2>
      <a:lt2>
        <a:srgbClr val="E85B14"/>
      </a:lt2>
      <a:accent1>
        <a:srgbClr val="B3260B"/>
      </a:accent1>
      <a:accent2>
        <a:srgbClr val="E18537"/>
      </a:accent2>
      <a:accent3>
        <a:srgbClr val="F6F0E4"/>
      </a:accent3>
      <a:accent4>
        <a:srgbClr val="E4D89D"/>
      </a:accent4>
      <a:accent5>
        <a:srgbClr val="769218"/>
      </a:accent5>
      <a:accent6>
        <a:srgbClr val="5C6F2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1414</Words>
  <Application>WPS Presentation</Application>
  <PresentationFormat/>
  <Paragraphs>77</Paragraphs>
  <Slides>17</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17</vt:i4>
      </vt:variant>
    </vt:vector>
  </HeadingPairs>
  <TitlesOfParts>
    <vt:vector size="32" baseType="lpstr">
      <vt:lpstr>Arial</vt:lpstr>
      <vt:lpstr>SimSun</vt:lpstr>
      <vt:lpstr>Wingdings</vt:lpstr>
      <vt:lpstr>Arial</vt:lpstr>
      <vt:lpstr>Caveat</vt:lpstr>
      <vt:lpstr>Bebas Neue</vt:lpstr>
      <vt:lpstr>Segoe Print</vt:lpstr>
      <vt:lpstr>Roboto</vt:lpstr>
      <vt:lpstr>Roboto Condensed Light</vt:lpstr>
      <vt:lpstr>Nunito Light</vt:lpstr>
      <vt:lpstr>PT Sans</vt:lpstr>
      <vt:lpstr>Calibri</vt:lpstr>
      <vt:lpstr>Microsoft YaHei</vt:lpstr>
      <vt:lpstr>Arial Unicode MS</vt:lpstr>
      <vt:lpstr>Mushroom Picking Tour for Social Media by Slidesgo</vt:lpstr>
      <vt:lpstr>CHÀO MỪNG CÁC EM ĐẾN VỚI TIẾT HỌC NGÀY HÔM NAY</vt:lpstr>
      <vt:lpstr>01</vt:lpstr>
      <vt:lpstr>PowerPoint 演示文稿</vt:lpstr>
      <vt:lpstr>PowerPoint 演示文稿</vt:lpstr>
      <vt:lpstr>KHÁM PHÁ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NGÀY HÔM NAY</dc:title>
  <dc:creator/>
  <cp:lastModifiedBy>Pham Thi Vy</cp:lastModifiedBy>
  <cp:revision>14</cp:revision>
  <dcterms:created xsi:type="dcterms:W3CDTF">2024-01-06T14:54:00Z</dcterms:created>
  <dcterms:modified xsi:type="dcterms:W3CDTF">2024-01-08T13:49:07Z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5B097C7DF99E4C2AAC05B25E423369A9_12</vt:lpwstr>
  </property>
  <property fmtid="{D5CDD505-2E9C-101B-9397-08002B2CF9AE}" pid="3" name="KSOProductBuildVer">
    <vt:lpwstr>1033-12.2.0.13359</vt:lpwstr>
  </property>
</Properties>
</file>