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7" r:id="rId2"/>
    <p:sldId id="269" r:id="rId3"/>
    <p:sldId id="270" r:id="rId4"/>
    <p:sldId id="271" r:id="rId5"/>
    <p:sldId id="319" r:id="rId6"/>
    <p:sldId id="312" r:id="rId7"/>
    <p:sldId id="313" r:id="rId8"/>
    <p:sldId id="296" r:id="rId9"/>
    <p:sldId id="320" r:id="rId10"/>
    <p:sldId id="321" r:id="rId11"/>
    <p:sldId id="322" r:id="rId12"/>
    <p:sldId id="28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97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721C05-D7CF-44C8-B9BC-D18724A00674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DFC7BB-3CFA-4387-B000-D23B885853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823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83" name="Google Shape;8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g21404229554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8" name="Google Shape;728;g21404229554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84873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g21404229554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8" name="Google Shape;728;g21404229554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1922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d362d286f3_1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d362d286f3_1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g21404229554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8" name="Google Shape;728;g21404229554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21404229554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" name="Google Shape;472;g21404229554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g21404229554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8" name="Google Shape;728;g21404229554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g21404229554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8" name="Google Shape;728;g21404229554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08226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g21404229554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8" name="Google Shape;728;g21404229554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g21404229554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8" name="Google Shape;728;g21404229554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g21404229554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8" name="Google Shape;728;g21404229554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g21404229554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8" name="Google Shape;728;g21404229554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23050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47ADD-635D-A3C6-DC31-2A22092491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747F9F-2FA9-A7CE-81E6-A74AA1793E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C4D969-00ED-C967-FDD0-1B5E9B363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BEC68-2AFA-46BE-84BF-F1058D313BD6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DA0B4C-F4EA-6984-6C0D-2837B0F7A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B6E3D4-66D6-595F-93EC-41E86CBB1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33B7-4A5B-4B53-B782-B97C11C3F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566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072B2-AB60-CE2C-CAA8-B334707E2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0E5329-3829-297D-6149-65481EA7DC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ED293-0C8D-5F70-15DB-AB4F98BCC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BEC68-2AFA-46BE-84BF-F1058D313BD6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85CF22-1C86-A552-7166-E712F7339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69A7E2-1751-BC4F-A6CA-8EDB2A789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33B7-4A5B-4B53-B782-B97C11C3F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552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6ECAB7-2E10-F2B4-AD04-A307E3742E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3FD884-E771-0AB3-EFC7-71D4941A36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C6E667-4290-C29D-347E-6D7790CA8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BEC68-2AFA-46BE-84BF-F1058D313BD6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B3DDD5-6909-9411-3067-AF9060D82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0145A5-07C9-69D7-D94A-6BEA2907D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33B7-4A5B-4B53-B782-B97C11C3F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5645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3"/>
          <p:cNvSpPr txBox="1">
            <a:spLocks noGrp="1"/>
          </p:cNvSpPr>
          <p:nvPr>
            <p:ph type="title"/>
          </p:nvPr>
        </p:nvSpPr>
        <p:spPr>
          <a:xfrm>
            <a:off x="994133" y="411693"/>
            <a:ext cx="10272000" cy="853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6676296"/>
      </p:ext>
    </p:extLst>
  </p:cSld>
  <p:clrMapOvr>
    <a:masterClrMapping/>
  </p:clrMapOvr>
  <p:transition>
    <p:circl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6"/>
          <p:cNvSpPr txBox="1">
            <a:spLocks noGrp="1"/>
          </p:cNvSpPr>
          <p:nvPr>
            <p:ph type="title"/>
          </p:nvPr>
        </p:nvSpPr>
        <p:spPr>
          <a:xfrm>
            <a:off x="960004" y="2576427"/>
            <a:ext cx="8600800" cy="20728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22" name="Google Shape;222;p16"/>
          <p:cNvSpPr txBox="1">
            <a:spLocks noGrp="1"/>
          </p:cNvSpPr>
          <p:nvPr>
            <p:ph type="title" idx="2" hasCustomPrompt="1"/>
          </p:nvPr>
        </p:nvSpPr>
        <p:spPr>
          <a:xfrm>
            <a:off x="960004" y="1219200"/>
            <a:ext cx="2438400" cy="1219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4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34" name="Google Shape;234;p16"/>
          <p:cNvSpPr txBox="1">
            <a:spLocks noGrp="1"/>
          </p:cNvSpPr>
          <p:nvPr>
            <p:ph type="subTitle" idx="1"/>
          </p:nvPr>
        </p:nvSpPr>
        <p:spPr>
          <a:xfrm>
            <a:off x="960000" y="4550547"/>
            <a:ext cx="7649200" cy="853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6921390"/>
      </p:ext>
    </p:extLst>
  </p:cSld>
  <p:clrMapOvr>
    <a:masterClrMapping/>
  </p:clrMapOvr>
  <p:transition>
    <p:circl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8"/>
          <p:cNvSpPr txBox="1">
            <a:spLocks noGrp="1"/>
          </p:cNvSpPr>
          <p:nvPr>
            <p:ph type="title"/>
          </p:nvPr>
        </p:nvSpPr>
        <p:spPr>
          <a:xfrm>
            <a:off x="3474784" y="1634100"/>
            <a:ext cx="6461600" cy="791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6" name="Google Shape;256;p18"/>
          <p:cNvSpPr txBox="1">
            <a:spLocks noGrp="1"/>
          </p:cNvSpPr>
          <p:nvPr>
            <p:ph type="title" idx="2" hasCustomPrompt="1"/>
          </p:nvPr>
        </p:nvSpPr>
        <p:spPr>
          <a:xfrm>
            <a:off x="2255584" y="1634100"/>
            <a:ext cx="1219200" cy="791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4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57" name="Google Shape;257;p18"/>
          <p:cNvSpPr txBox="1">
            <a:spLocks noGrp="1"/>
          </p:cNvSpPr>
          <p:nvPr>
            <p:ph type="title" idx="3"/>
          </p:nvPr>
        </p:nvSpPr>
        <p:spPr>
          <a:xfrm>
            <a:off x="3474784" y="2634500"/>
            <a:ext cx="6461600" cy="791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8" name="Google Shape;258;p18"/>
          <p:cNvSpPr txBox="1">
            <a:spLocks noGrp="1"/>
          </p:cNvSpPr>
          <p:nvPr>
            <p:ph type="title" idx="4" hasCustomPrompt="1"/>
          </p:nvPr>
        </p:nvSpPr>
        <p:spPr>
          <a:xfrm>
            <a:off x="2255584" y="2634600"/>
            <a:ext cx="1219200" cy="791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4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59" name="Google Shape;259;p18"/>
          <p:cNvSpPr txBox="1">
            <a:spLocks noGrp="1"/>
          </p:cNvSpPr>
          <p:nvPr>
            <p:ph type="title" idx="5"/>
          </p:nvPr>
        </p:nvSpPr>
        <p:spPr>
          <a:xfrm>
            <a:off x="3474784" y="3634900"/>
            <a:ext cx="6461600" cy="791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0" name="Google Shape;260;p18"/>
          <p:cNvSpPr txBox="1">
            <a:spLocks noGrp="1"/>
          </p:cNvSpPr>
          <p:nvPr>
            <p:ph type="title" idx="6" hasCustomPrompt="1"/>
          </p:nvPr>
        </p:nvSpPr>
        <p:spPr>
          <a:xfrm>
            <a:off x="2255584" y="3635100"/>
            <a:ext cx="1219200" cy="791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4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1" name="Google Shape;261;p18"/>
          <p:cNvSpPr txBox="1">
            <a:spLocks noGrp="1"/>
          </p:cNvSpPr>
          <p:nvPr>
            <p:ph type="title" idx="7"/>
          </p:nvPr>
        </p:nvSpPr>
        <p:spPr>
          <a:xfrm>
            <a:off x="3474784" y="4635300"/>
            <a:ext cx="6461600" cy="791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2" name="Google Shape;262;p18"/>
          <p:cNvSpPr txBox="1">
            <a:spLocks noGrp="1"/>
          </p:cNvSpPr>
          <p:nvPr>
            <p:ph type="title" idx="8" hasCustomPrompt="1"/>
          </p:nvPr>
        </p:nvSpPr>
        <p:spPr>
          <a:xfrm>
            <a:off x="2255584" y="4635600"/>
            <a:ext cx="1219200" cy="791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4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3" name="Google Shape;263;p18"/>
          <p:cNvSpPr txBox="1">
            <a:spLocks noGrp="1"/>
          </p:cNvSpPr>
          <p:nvPr>
            <p:ph type="title" idx="9"/>
          </p:nvPr>
        </p:nvSpPr>
        <p:spPr>
          <a:xfrm>
            <a:off x="960000" y="443393"/>
            <a:ext cx="10272000" cy="853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0324382"/>
      </p:ext>
    </p:extLst>
  </p:cSld>
  <p:clrMapOvr>
    <a:masterClrMapping/>
  </p:clrMapOvr>
  <p:transition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FFA6D-67FF-3C00-4C24-1EC133E73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A7130E-2126-CECC-FC50-7F16DD8CF1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F1E3C2-78D8-2746-A1BE-0CDF39013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BEC68-2AFA-46BE-84BF-F1058D313BD6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6EE5EB-C243-6BBC-6406-313EDD821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3DB50C-4C5E-FA27-C328-32E1E6AA6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33B7-4A5B-4B53-B782-B97C11C3F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510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F0266-E6CA-1E3C-D0F9-FBCD24046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23F4CD-DFC1-09B3-D792-BE42ED2473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DEE7D0-57FD-0915-490C-010ACA7EA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BEC68-2AFA-46BE-84BF-F1058D313BD6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A24D8A-C0F7-328B-A4CC-CA74A6091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AF3914-CECD-BB77-CFA3-9E7F06FC2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33B7-4A5B-4B53-B782-B97C11C3F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215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82924-5111-592C-A441-98D1C0931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41694B-228D-A005-1E09-113F5DC383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74605A-49E7-4C66-CC3A-93BD112E28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9304FE-0598-591F-26D9-94CF3A8C5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BEC68-2AFA-46BE-84BF-F1058D313BD6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775130-7199-EBB8-15D1-D0AD09BE5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8EEDB2-EA48-BA30-1FE2-6349A902D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33B7-4A5B-4B53-B782-B97C11C3F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140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C7000-5665-202D-E7C8-458FD8369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A24B9C-73D4-90BF-01A3-655C911101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5953DF-A192-EDED-537B-FCD422BC9F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7994B9-8757-29A7-572F-D17F70B71C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DADAF8-415D-B0F2-1F63-4067CD0D82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92F2D7-C1EA-CDEB-8182-316C27C5E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BEC68-2AFA-46BE-84BF-F1058D313BD6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A108F1-0209-703B-1B7A-6DAE2CF8F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815191-0A91-C525-57CD-61A46313A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33B7-4A5B-4B53-B782-B97C11C3F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68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E7603-CF0D-51A6-87AA-1C8BE72CF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A7F3A0-1356-E4DA-3EE6-7D5E55575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BEC68-2AFA-46BE-84BF-F1058D313BD6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556114-A2B7-8C29-7B8D-7DB4C4C0C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D0625E-084E-E673-9C64-18A2CC9E0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33B7-4A5B-4B53-B782-B97C11C3F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735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681C77-8F7D-F47A-4C84-5D10AC3FA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BEC68-2AFA-46BE-84BF-F1058D313BD6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D92E54-5DEE-20F9-2336-28F2929E4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4327D7-7C39-48E5-66AC-52FA07B3E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33B7-4A5B-4B53-B782-B97C11C3F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339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C47BB-664F-8CA4-0B3A-550F381A5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2DE9F2-AD80-C2EB-4B5A-C0E21ECB5E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E57852-60FC-104B-B315-231C8F2E90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896ACE-5B4E-2590-C8F1-0220B6C92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BEC68-2AFA-46BE-84BF-F1058D313BD6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C5FCAD-5FFA-D71C-0A4C-C5249E091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64A3A0-E668-F559-6590-8CE9BE718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33B7-4A5B-4B53-B782-B97C11C3F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42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B633A-6844-1AD6-9644-CBA58F436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D07A58-38BA-840A-1208-F5E660AF0A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2EE020-849E-C1FC-3461-F5DEF42B4C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F76138-D9E6-8C83-8FA5-D81312D19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BEC68-2AFA-46BE-84BF-F1058D313BD6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9AAA0B-96AD-202B-D2D4-732F86039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10F6FF-ACDF-5550-AD59-BEE4AD76B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33B7-4A5B-4B53-B782-B97C11C3F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562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1D55D3-DF17-E337-910C-8C6F0C21A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9FCD87-1E6F-54EC-F795-2BF001AE4E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8580EB-A730-DF69-F505-C294F6BAED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E4BEC68-2AFA-46BE-84BF-F1058D313BD6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39C591-A8B9-AC19-212C-AE571DF254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8C8CCB-03D3-16A2-FD93-60FA5B6332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EBA33B7-4A5B-4B53-B782-B97C11C3F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718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.xml"/><Relationship Id="rId6" Type="http://schemas.openxmlformats.org/officeDocument/2006/relationships/image" Target="../media/image14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.xml"/><Relationship Id="rId6" Type="http://schemas.openxmlformats.org/officeDocument/2006/relationships/image" Target="../media/image15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3.jpg"/><Relationship Id="rId5" Type="http://schemas.openxmlformats.org/officeDocument/2006/relationships/image" Target="../media/image2.jpg"/><Relationship Id="rId4" Type="http://schemas.openxmlformats.org/officeDocument/2006/relationships/image" Target="../media/image1.jpg"/><Relationship Id="rId9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"/>
          <p:cNvSpPr txBox="1"/>
          <p:nvPr/>
        </p:nvSpPr>
        <p:spPr>
          <a:xfrm>
            <a:off x="9048750" y="195308"/>
            <a:ext cx="314325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Khoa </a:t>
            </a:r>
            <a:r>
              <a:rPr lang="en-US" sz="3600" b="0" i="0" u="none" strike="noStrike" cap="none" dirty="0" err="1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sz="3600" b="0" i="0" u="none" strike="noStrike" cap="none" dirty="0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4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Google Shape;86;p1"/>
          <p:cNvSpPr txBox="1"/>
          <p:nvPr/>
        </p:nvSpPr>
        <p:spPr>
          <a:xfrm>
            <a:off x="-283068" y="3176178"/>
            <a:ext cx="13235700" cy="14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5200" b="1" i="0" u="none" strike="noStrike" cap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5200" b="1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22: </a:t>
            </a:r>
            <a:r>
              <a:rPr lang="en-US" sz="5200" b="1" i="0" u="none" strike="noStrike" cap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Chuỗi</a:t>
            </a:r>
            <a:r>
              <a:rPr lang="en-US" sz="5200" b="1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200" b="1" i="0" u="none" strike="noStrike" cap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thức</a:t>
            </a:r>
            <a:r>
              <a:rPr lang="en-US" sz="5200" b="1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200" b="1" i="0" u="none" strike="noStrike" cap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ăn</a:t>
            </a:r>
            <a:r>
              <a:rPr lang="en-US" sz="5200" b="1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(</a:t>
            </a:r>
            <a:r>
              <a:rPr lang="en-US" sz="5200" b="1" i="0" u="none" strike="noStrike" cap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Tiết</a:t>
            </a:r>
            <a:r>
              <a:rPr lang="en-US" sz="5200" b="1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1)</a:t>
            </a:r>
            <a:endParaRPr sz="5200" b="1" i="0" u="none" strike="noStrike" cap="none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7" name="Google Shape;87;p1"/>
          <p:cNvSpPr txBox="1"/>
          <p:nvPr/>
        </p:nvSpPr>
        <p:spPr>
          <a:xfrm>
            <a:off x="-521850" y="195308"/>
            <a:ext cx="13235700" cy="24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i="0" u="none" strike="noStrike" cap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Chủ</a:t>
            </a:r>
            <a:r>
              <a:rPr lang="en-US" sz="5200" b="1" i="0" u="none" strike="noStrike" cap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200" b="1" i="0" u="none" strike="noStrike" cap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đề</a:t>
            </a:r>
            <a:r>
              <a:rPr lang="en-US" sz="5200" b="1" i="0" u="none" strike="noStrike" cap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6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</a:t>
            </a:r>
            <a:r>
              <a:rPr lang="en-US" sz="5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5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5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33"/>
          <p:cNvSpPr/>
          <p:nvPr/>
        </p:nvSpPr>
        <p:spPr>
          <a:xfrm>
            <a:off x="10363393" y="6315507"/>
            <a:ext cx="1917993" cy="658584"/>
          </a:xfrm>
          <a:custGeom>
            <a:avLst/>
            <a:gdLst/>
            <a:ahLst/>
            <a:cxnLst/>
            <a:rect l="l" t="t" r="r" b="b"/>
            <a:pathLst>
              <a:path w="32878" h="11290" extrusionOk="0">
                <a:moveTo>
                  <a:pt x="27851" y="1"/>
                </a:moveTo>
                <a:cubicBezTo>
                  <a:pt x="24579" y="1"/>
                  <a:pt x="20984" y="1913"/>
                  <a:pt x="20467" y="4953"/>
                </a:cubicBezTo>
                <a:cubicBezTo>
                  <a:pt x="19709" y="4440"/>
                  <a:pt x="19015" y="4192"/>
                  <a:pt x="18381" y="4192"/>
                </a:cubicBezTo>
                <a:cubicBezTo>
                  <a:pt x="17225" y="4192"/>
                  <a:pt x="16268" y="5018"/>
                  <a:pt x="15486" y="6570"/>
                </a:cubicBezTo>
                <a:cubicBezTo>
                  <a:pt x="14274" y="5699"/>
                  <a:pt x="13326" y="5352"/>
                  <a:pt x="12552" y="5352"/>
                </a:cubicBezTo>
                <a:cubicBezTo>
                  <a:pt x="11336" y="5352"/>
                  <a:pt x="10550" y="6208"/>
                  <a:pt x="9847" y="7225"/>
                </a:cubicBezTo>
                <a:cubicBezTo>
                  <a:pt x="8792" y="6395"/>
                  <a:pt x="7867" y="6002"/>
                  <a:pt x="7061" y="6002"/>
                </a:cubicBezTo>
                <a:cubicBezTo>
                  <a:pt x="5841" y="6002"/>
                  <a:pt x="4889" y="6900"/>
                  <a:pt x="4159" y="8537"/>
                </a:cubicBezTo>
                <a:cubicBezTo>
                  <a:pt x="3564" y="8374"/>
                  <a:pt x="3017" y="8286"/>
                  <a:pt x="2530" y="8286"/>
                </a:cubicBezTo>
                <a:cubicBezTo>
                  <a:pt x="1091" y="8286"/>
                  <a:pt x="164" y="9058"/>
                  <a:pt x="1" y="10981"/>
                </a:cubicBezTo>
                <a:lnTo>
                  <a:pt x="32343" y="11290"/>
                </a:lnTo>
                <a:lnTo>
                  <a:pt x="32877" y="2622"/>
                </a:lnTo>
                <a:cubicBezTo>
                  <a:pt x="31954" y="804"/>
                  <a:pt x="29970" y="1"/>
                  <a:pt x="2785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44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+mn-ea"/>
              <a:cs typeface="+mn-ea"/>
              <a:sym typeface="+mn-lt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13701" y="1688355"/>
            <a:ext cx="1265662" cy="117073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79363" y="1883662"/>
            <a:ext cx="9455115" cy="567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Mô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tả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mối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liên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hệ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về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thức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ăn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giữa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các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sinh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vật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sau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đây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.</a:t>
            </a:r>
          </a:p>
        </p:txBody>
      </p:sp>
      <p:grpSp>
        <p:nvGrpSpPr>
          <p:cNvPr id="26" name="Google Shape;1024;p36"/>
          <p:cNvGrpSpPr/>
          <p:nvPr/>
        </p:nvGrpSpPr>
        <p:grpSpPr>
          <a:xfrm>
            <a:off x="10335410" y="4827187"/>
            <a:ext cx="1573933" cy="1970736"/>
            <a:chOff x="732650" y="1122725"/>
            <a:chExt cx="1159350" cy="1451775"/>
          </a:xfrm>
        </p:grpSpPr>
        <p:sp>
          <p:nvSpPr>
            <p:cNvPr id="27" name="Google Shape;1025;p36"/>
            <p:cNvSpPr/>
            <p:nvPr/>
          </p:nvSpPr>
          <p:spPr>
            <a:xfrm>
              <a:off x="1625025" y="1927525"/>
              <a:ext cx="266975" cy="636375"/>
            </a:xfrm>
            <a:custGeom>
              <a:avLst/>
              <a:gdLst/>
              <a:ahLst/>
              <a:cxnLst/>
              <a:rect l="l" t="t" r="r" b="b"/>
              <a:pathLst>
                <a:path w="10679" h="25455" extrusionOk="0">
                  <a:moveTo>
                    <a:pt x="3385" y="0"/>
                  </a:moveTo>
                  <a:cubicBezTo>
                    <a:pt x="1264" y="0"/>
                    <a:pt x="191" y="3933"/>
                    <a:pt x="103" y="4542"/>
                  </a:cubicBezTo>
                  <a:cubicBezTo>
                    <a:pt x="1" y="5263"/>
                    <a:pt x="1755" y="7584"/>
                    <a:pt x="1805" y="7854"/>
                  </a:cubicBezTo>
                  <a:cubicBezTo>
                    <a:pt x="1857" y="8124"/>
                    <a:pt x="7016" y="10731"/>
                    <a:pt x="8151" y="11777"/>
                  </a:cubicBezTo>
                  <a:cubicBezTo>
                    <a:pt x="9286" y="12822"/>
                    <a:pt x="8976" y="17798"/>
                    <a:pt x="8666" y="19500"/>
                  </a:cubicBezTo>
                  <a:cubicBezTo>
                    <a:pt x="8357" y="21202"/>
                    <a:pt x="7738" y="22079"/>
                    <a:pt x="7274" y="23265"/>
                  </a:cubicBezTo>
                  <a:cubicBezTo>
                    <a:pt x="6809" y="24452"/>
                    <a:pt x="7579" y="25432"/>
                    <a:pt x="7579" y="25432"/>
                  </a:cubicBezTo>
                  <a:cubicBezTo>
                    <a:pt x="7579" y="25432"/>
                    <a:pt x="8223" y="25455"/>
                    <a:pt x="8790" y="25455"/>
                  </a:cubicBezTo>
                  <a:cubicBezTo>
                    <a:pt x="9073" y="25455"/>
                    <a:pt x="9338" y="25449"/>
                    <a:pt x="9492" y="25432"/>
                  </a:cubicBezTo>
                  <a:cubicBezTo>
                    <a:pt x="9955" y="25380"/>
                    <a:pt x="9028" y="24452"/>
                    <a:pt x="9028" y="24452"/>
                  </a:cubicBezTo>
                  <a:lnTo>
                    <a:pt x="9028" y="24452"/>
                  </a:lnTo>
                  <a:cubicBezTo>
                    <a:pt x="9028" y="24452"/>
                    <a:pt x="9050" y="24459"/>
                    <a:pt x="9084" y="24459"/>
                  </a:cubicBezTo>
                  <a:cubicBezTo>
                    <a:pt x="9181" y="24459"/>
                    <a:pt x="9378" y="24404"/>
                    <a:pt x="9492" y="23988"/>
                  </a:cubicBezTo>
                  <a:cubicBezTo>
                    <a:pt x="9647" y="23421"/>
                    <a:pt x="9492" y="23988"/>
                    <a:pt x="9595" y="22754"/>
                  </a:cubicBezTo>
                  <a:cubicBezTo>
                    <a:pt x="9699" y="21520"/>
                    <a:pt x="10678" y="13000"/>
                    <a:pt x="10420" y="11246"/>
                  </a:cubicBezTo>
                  <a:cubicBezTo>
                    <a:pt x="10163" y="9494"/>
                    <a:pt x="6707" y="7429"/>
                    <a:pt x="5965" y="6140"/>
                  </a:cubicBezTo>
                  <a:cubicBezTo>
                    <a:pt x="5223" y="4850"/>
                    <a:pt x="4695" y="467"/>
                    <a:pt x="4695" y="467"/>
                  </a:cubicBezTo>
                  <a:cubicBezTo>
                    <a:pt x="4221" y="140"/>
                    <a:pt x="3785" y="0"/>
                    <a:pt x="33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8" name="Google Shape;1026;p36"/>
            <p:cNvSpPr/>
            <p:nvPr/>
          </p:nvSpPr>
          <p:spPr>
            <a:xfrm>
              <a:off x="1038275" y="1862800"/>
              <a:ext cx="228300" cy="633575"/>
            </a:xfrm>
            <a:custGeom>
              <a:avLst/>
              <a:gdLst/>
              <a:ahLst/>
              <a:cxnLst/>
              <a:rect l="l" t="t" r="r" b="b"/>
              <a:pathLst>
                <a:path w="9132" h="25343" extrusionOk="0">
                  <a:moveTo>
                    <a:pt x="3276" y="0"/>
                  </a:moveTo>
                  <a:cubicBezTo>
                    <a:pt x="2259" y="0"/>
                    <a:pt x="1368" y="730"/>
                    <a:pt x="869" y="2693"/>
                  </a:cubicBezTo>
                  <a:cubicBezTo>
                    <a:pt x="869" y="2693"/>
                    <a:pt x="0" y="5531"/>
                    <a:pt x="2683" y="7852"/>
                  </a:cubicBezTo>
                  <a:cubicBezTo>
                    <a:pt x="2683" y="7852"/>
                    <a:pt x="2437" y="11256"/>
                    <a:pt x="1709" y="12702"/>
                  </a:cubicBezTo>
                  <a:cubicBezTo>
                    <a:pt x="981" y="14145"/>
                    <a:pt x="35" y="15022"/>
                    <a:pt x="869" y="16260"/>
                  </a:cubicBezTo>
                  <a:cubicBezTo>
                    <a:pt x="1702" y="17498"/>
                    <a:pt x="3767" y="24102"/>
                    <a:pt x="4952" y="24616"/>
                  </a:cubicBezTo>
                  <a:cubicBezTo>
                    <a:pt x="5856" y="25009"/>
                    <a:pt x="6818" y="25342"/>
                    <a:pt x="7227" y="25342"/>
                  </a:cubicBezTo>
                  <a:cubicBezTo>
                    <a:pt x="7356" y="25342"/>
                    <a:pt x="7429" y="25309"/>
                    <a:pt x="7429" y="25235"/>
                  </a:cubicBezTo>
                  <a:cubicBezTo>
                    <a:pt x="7429" y="24927"/>
                    <a:pt x="6758" y="22604"/>
                    <a:pt x="6294" y="22604"/>
                  </a:cubicBezTo>
                  <a:cubicBezTo>
                    <a:pt x="5829" y="22604"/>
                    <a:pt x="5469" y="22656"/>
                    <a:pt x="5469" y="22656"/>
                  </a:cubicBezTo>
                  <a:cubicBezTo>
                    <a:pt x="5469" y="22656"/>
                    <a:pt x="2735" y="16931"/>
                    <a:pt x="2683" y="16312"/>
                  </a:cubicBezTo>
                  <a:cubicBezTo>
                    <a:pt x="2631" y="15693"/>
                    <a:pt x="6325" y="11291"/>
                    <a:pt x="6954" y="10396"/>
                  </a:cubicBezTo>
                  <a:cubicBezTo>
                    <a:pt x="7584" y="9502"/>
                    <a:pt x="9131" y="7542"/>
                    <a:pt x="9131" y="5789"/>
                  </a:cubicBezTo>
                  <a:cubicBezTo>
                    <a:pt x="9131" y="4537"/>
                    <a:pt x="5811" y="0"/>
                    <a:pt x="32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9" name="Google Shape;1027;p36"/>
            <p:cNvSpPr/>
            <p:nvPr/>
          </p:nvSpPr>
          <p:spPr>
            <a:xfrm>
              <a:off x="1754550" y="1791875"/>
              <a:ext cx="120675" cy="118950"/>
            </a:xfrm>
            <a:custGeom>
              <a:avLst/>
              <a:gdLst/>
              <a:ahLst/>
              <a:cxnLst/>
              <a:rect l="l" t="t" r="r" b="b"/>
              <a:pathLst>
                <a:path w="4827" h="4758" extrusionOk="0">
                  <a:moveTo>
                    <a:pt x="436" y="1"/>
                  </a:moveTo>
                  <a:cubicBezTo>
                    <a:pt x="166" y="1"/>
                    <a:pt x="1" y="24"/>
                    <a:pt x="1" y="24"/>
                  </a:cubicBezTo>
                  <a:cubicBezTo>
                    <a:pt x="386" y="1481"/>
                    <a:pt x="1164" y="1095"/>
                    <a:pt x="1292" y="1559"/>
                  </a:cubicBezTo>
                  <a:cubicBezTo>
                    <a:pt x="1987" y="4705"/>
                    <a:pt x="4826" y="4757"/>
                    <a:pt x="4826" y="4757"/>
                  </a:cubicBezTo>
                  <a:cubicBezTo>
                    <a:pt x="4619" y="414"/>
                    <a:pt x="1585" y="1"/>
                    <a:pt x="4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0" name="Google Shape;1028;p36"/>
            <p:cNvSpPr/>
            <p:nvPr/>
          </p:nvSpPr>
          <p:spPr>
            <a:xfrm>
              <a:off x="1000225" y="1715750"/>
              <a:ext cx="855675" cy="408150"/>
            </a:xfrm>
            <a:custGeom>
              <a:avLst/>
              <a:gdLst/>
              <a:ahLst/>
              <a:cxnLst/>
              <a:rect l="l" t="t" r="r" b="b"/>
              <a:pathLst>
                <a:path w="34227" h="16326" extrusionOk="0">
                  <a:moveTo>
                    <a:pt x="7648" y="1"/>
                  </a:moveTo>
                  <a:cubicBezTo>
                    <a:pt x="7648" y="1"/>
                    <a:pt x="3587" y="1767"/>
                    <a:pt x="3224" y="2025"/>
                  </a:cubicBezTo>
                  <a:cubicBezTo>
                    <a:pt x="2864" y="2282"/>
                    <a:pt x="26" y="6409"/>
                    <a:pt x="14" y="6615"/>
                  </a:cubicBezTo>
                  <a:cubicBezTo>
                    <a:pt x="0" y="6821"/>
                    <a:pt x="130" y="13219"/>
                    <a:pt x="130" y="13219"/>
                  </a:cubicBezTo>
                  <a:cubicBezTo>
                    <a:pt x="130" y="13219"/>
                    <a:pt x="2124" y="15112"/>
                    <a:pt x="6887" y="16055"/>
                  </a:cubicBezTo>
                  <a:cubicBezTo>
                    <a:pt x="7849" y="16245"/>
                    <a:pt x="8745" y="16325"/>
                    <a:pt x="9583" y="16325"/>
                  </a:cubicBezTo>
                  <a:cubicBezTo>
                    <a:pt x="13512" y="16325"/>
                    <a:pt x="16168" y="14567"/>
                    <a:pt x="18335" y="14184"/>
                  </a:cubicBezTo>
                  <a:cubicBezTo>
                    <a:pt x="20966" y="13720"/>
                    <a:pt x="22209" y="13606"/>
                    <a:pt x="24272" y="13606"/>
                  </a:cubicBezTo>
                  <a:cubicBezTo>
                    <a:pt x="24586" y="13606"/>
                    <a:pt x="24874" y="13610"/>
                    <a:pt x="25144" y="13610"/>
                  </a:cubicBezTo>
                  <a:cubicBezTo>
                    <a:pt x="26648" y="13610"/>
                    <a:pt x="27590" y="13476"/>
                    <a:pt x="29274" y="11723"/>
                  </a:cubicBezTo>
                  <a:cubicBezTo>
                    <a:pt x="34226" y="6565"/>
                    <a:pt x="29532" y="1355"/>
                    <a:pt x="27418" y="890"/>
                  </a:cubicBezTo>
                  <a:cubicBezTo>
                    <a:pt x="26975" y="793"/>
                    <a:pt x="26345" y="754"/>
                    <a:pt x="25624" y="754"/>
                  </a:cubicBezTo>
                  <a:cubicBezTo>
                    <a:pt x="22905" y="754"/>
                    <a:pt x="18906" y="1303"/>
                    <a:pt x="18906" y="1303"/>
                  </a:cubicBezTo>
                  <a:lnTo>
                    <a:pt x="12848" y="1303"/>
                  </a:lnTo>
                  <a:cubicBezTo>
                    <a:pt x="12463" y="1303"/>
                    <a:pt x="7648" y="1"/>
                    <a:pt x="76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1" name="Google Shape;1029;p36"/>
            <p:cNvSpPr/>
            <p:nvPr/>
          </p:nvSpPr>
          <p:spPr>
            <a:xfrm>
              <a:off x="1001175" y="1926750"/>
              <a:ext cx="767500" cy="197150"/>
            </a:xfrm>
            <a:custGeom>
              <a:avLst/>
              <a:gdLst/>
              <a:ahLst/>
              <a:cxnLst/>
              <a:rect l="l" t="t" r="r" b="b"/>
              <a:pathLst>
                <a:path w="30700" h="7886" extrusionOk="0">
                  <a:moveTo>
                    <a:pt x="1" y="0"/>
                  </a:moveTo>
                  <a:lnTo>
                    <a:pt x="1" y="0"/>
                  </a:lnTo>
                  <a:cubicBezTo>
                    <a:pt x="35" y="1955"/>
                    <a:pt x="92" y="4779"/>
                    <a:pt x="92" y="4779"/>
                  </a:cubicBezTo>
                  <a:cubicBezTo>
                    <a:pt x="92" y="4779"/>
                    <a:pt x="2086" y="6672"/>
                    <a:pt x="6849" y="7615"/>
                  </a:cubicBezTo>
                  <a:cubicBezTo>
                    <a:pt x="7811" y="7805"/>
                    <a:pt x="8707" y="7885"/>
                    <a:pt x="9545" y="7885"/>
                  </a:cubicBezTo>
                  <a:cubicBezTo>
                    <a:pt x="13473" y="7885"/>
                    <a:pt x="16129" y="6127"/>
                    <a:pt x="18297" y="5744"/>
                  </a:cubicBezTo>
                  <a:cubicBezTo>
                    <a:pt x="20928" y="5280"/>
                    <a:pt x="22170" y="5166"/>
                    <a:pt x="24234" y="5166"/>
                  </a:cubicBezTo>
                  <a:cubicBezTo>
                    <a:pt x="24548" y="5166"/>
                    <a:pt x="24836" y="5170"/>
                    <a:pt x="25106" y="5170"/>
                  </a:cubicBezTo>
                  <a:cubicBezTo>
                    <a:pt x="26610" y="5170"/>
                    <a:pt x="27552" y="5036"/>
                    <a:pt x="29236" y="3283"/>
                  </a:cubicBezTo>
                  <a:cubicBezTo>
                    <a:pt x="29876" y="2616"/>
                    <a:pt x="30354" y="1947"/>
                    <a:pt x="30699" y="1288"/>
                  </a:cubicBezTo>
                  <a:cubicBezTo>
                    <a:pt x="30057" y="990"/>
                    <a:pt x="29260" y="862"/>
                    <a:pt x="28356" y="862"/>
                  </a:cubicBezTo>
                  <a:cubicBezTo>
                    <a:pt x="23903" y="862"/>
                    <a:pt x="16819" y="3938"/>
                    <a:pt x="12498" y="4779"/>
                  </a:cubicBezTo>
                  <a:cubicBezTo>
                    <a:pt x="12069" y="4862"/>
                    <a:pt x="11628" y="4901"/>
                    <a:pt x="11178" y="4901"/>
                  </a:cubicBezTo>
                  <a:cubicBezTo>
                    <a:pt x="6923" y="4901"/>
                    <a:pt x="1924" y="1457"/>
                    <a:pt x="1" y="0"/>
                  </a:cubicBezTo>
                  <a:close/>
                </a:path>
              </a:pathLst>
            </a:custGeom>
            <a:solidFill>
              <a:srgbClr val="222222">
                <a:alpha val="12580"/>
              </a:srgbClr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2" name="Google Shape;1030;p36"/>
            <p:cNvSpPr/>
            <p:nvPr/>
          </p:nvSpPr>
          <p:spPr>
            <a:xfrm>
              <a:off x="842050" y="1555000"/>
              <a:ext cx="194950" cy="350000"/>
            </a:xfrm>
            <a:custGeom>
              <a:avLst/>
              <a:gdLst/>
              <a:ahLst/>
              <a:cxnLst/>
              <a:rect l="l" t="t" r="r" b="b"/>
              <a:pathLst>
                <a:path w="7798" h="14000" extrusionOk="0">
                  <a:moveTo>
                    <a:pt x="4171" y="0"/>
                  </a:moveTo>
                  <a:cubicBezTo>
                    <a:pt x="2198" y="0"/>
                    <a:pt x="1" y="3039"/>
                    <a:pt x="1" y="3039"/>
                  </a:cubicBezTo>
                  <a:cubicBezTo>
                    <a:pt x="1" y="3039"/>
                    <a:pt x="989" y="3916"/>
                    <a:pt x="887" y="5101"/>
                  </a:cubicBezTo>
                  <a:cubicBezTo>
                    <a:pt x="783" y="6289"/>
                    <a:pt x="112" y="8868"/>
                    <a:pt x="1375" y="10001"/>
                  </a:cubicBezTo>
                  <a:cubicBezTo>
                    <a:pt x="1375" y="10001"/>
                    <a:pt x="2124" y="13355"/>
                    <a:pt x="2949" y="13974"/>
                  </a:cubicBezTo>
                  <a:cubicBezTo>
                    <a:pt x="2972" y="13991"/>
                    <a:pt x="2997" y="14000"/>
                    <a:pt x="3025" y="14000"/>
                  </a:cubicBezTo>
                  <a:cubicBezTo>
                    <a:pt x="3994" y="14000"/>
                    <a:pt x="7798" y="3626"/>
                    <a:pt x="5738" y="870"/>
                  </a:cubicBezTo>
                  <a:cubicBezTo>
                    <a:pt x="5271" y="244"/>
                    <a:pt x="4730" y="0"/>
                    <a:pt x="41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3" name="Google Shape;1031;p36"/>
            <p:cNvSpPr/>
            <p:nvPr/>
          </p:nvSpPr>
          <p:spPr>
            <a:xfrm>
              <a:off x="891850" y="1522025"/>
              <a:ext cx="327000" cy="532325"/>
            </a:xfrm>
            <a:custGeom>
              <a:avLst/>
              <a:gdLst/>
              <a:ahLst/>
              <a:cxnLst/>
              <a:rect l="l" t="t" r="r" b="b"/>
              <a:pathLst>
                <a:path w="13080" h="21293" extrusionOk="0">
                  <a:moveTo>
                    <a:pt x="12933" y="8072"/>
                  </a:moveTo>
                  <a:lnTo>
                    <a:pt x="13080" y="8122"/>
                  </a:lnTo>
                  <a:cubicBezTo>
                    <a:pt x="13080" y="8122"/>
                    <a:pt x="13030" y="8098"/>
                    <a:pt x="12933" y="8072"/>
                  </a:cubicBezTo>
                  <a:close/>
                  <a:moveTo>
                    <a:pt x="4509" y="0"/>
                  </a:moveTo>
                  <a:lnTo>
                    <a:pt x="3743" y="1624"/>
                  </a:lnTo>
                  <a:cubicBezTo>
                    <a:pt x="3743" y="1624"/>
                    <a:pt x="3897" y="5545"/>
                    <a:pt x="2453" y="9104"/>
                  </a:cubicBezTo>
                  <a:cubicBezTo>
                    <a:pt x="1009" y="12662"/>
                    <a:pt x="1" y="14520"/>
                    <a:pt x="505" y="16531"/>
                  </a:cubicBezTo>
                  <a:cubicBezTo>
                    <a:pt x="1009" y="18543"/>
                    <a:pt x="4871" y="21292"/>
                    <a:pt x="4871" y="21292"/>
                  </a:cubicBezTo>
                  <a:cubicBezTo>
                    <a:pt x="4871" y="21292"/>
                    <a:pt x="4516" y="19964"/>
                    <a:pt x="5450" y="16973"/>
                  </a:cubicBezTo>
                  <a:cubicBezTo>
                    <a:pt x="6385" y="13982"/>
                    <a:pt x="6218" y="12716"/>
                    <a:pt x="6218" y="12714"/>
                  </a:cubicBezTo>
                  <a:lnTo>
                    <a:pt x="6218" y="12714"/>
                  </a:lnTo>
                  <a:lnTo>
                    <a:pt x="6476" y="14622"/>
                  </a:lnTo>
                  <a:cubicBezTo>
                    <a:pt x="6476" y="14622"/>
                    <a:pt x="9263" y="11166"/>
                    <a:pt x="9237" y="9310"/>
                  </a:cubicBezTo>
                  <a:cubicBezTo>
                    <a:pt x="9237" y="9310"/>
                    <a:pt x="10293" y="8743"/>
                    <a:pt x="11376" y="8278"/>
                  </a:cubicBezTo>
                  <a:cubicBezTo>
                    <a:pt x="11841" y="8079"/>
                    <a:pt x="12221" y="8022"/>
                    <a:pt x="12503" y="8022"/>
                  </a:cubicBezTo>
                  <a:cubicBezTo>
                    <a:pt x="12691" y="8022"/>
                    <a:pt x="12836" y="8047"/>
                    <a:pt x="12933" y="8072"/>
                  </a:cubicBezTo>
                  <a:lnTo>
                    <a:pt x="12933" y="8072"/>
                  </a:lnTo>
                  <a:lnTo>
                    <a:pt x="9594" y="6937"/>
                  </a:lnTo>
                  <a:cubicBezTo>
                    <a:pt x="9594" y="6937"/>
                    <a:pt x="6993" y="4564"/>
                    <a:pt x="6218" y="4306"/>
                  </a:cubicBezTo>
                  <a:cubicBezTo>
                    <a:pt x="6218" y="4306"/>
                    <a:pt x="5998" y="593"/>
                    <a:pt x="45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4" name="Google Shape;1032;p36"/>
            <p:cNvSpPr/>
            <p:nvPr/>
          </p:nvSpPr>
          <p:spPr>
            <a:xfrm>
              <a:off x="901600" y="1187650"/>
              <a:ext cx="229550" cy="298900"/>
            </a:xfrm>
            <a:custGeom>
              <a:avLst/>
              <a:gdLst/>
              <a:ahLst/>
              <a:cxnLst/>
              <a:rect l="l" t="t" r="r" b="b"/>
              <a:pathLst>
                <a:path w="9182" h="11956" extrusionOk="0">
                  <a:moveTo>
                    <a:pt x="8741" y="0"/>
                  </a:moveTo>
                  <a:cubicBezTo>
                    <a:pt x="8205" y="0"/>
                    <a:pt x="6152" y="3411"/>
                    <a:pt x="5519" y="3702"/>
                  </a:cubicBezTo>
                  <a:cubicBezTo>
                    <a:pt x="5120" y="3886"/>
                    <a:pt x="4757" y="4126"/>
                    <a:pt x="4530" y="4126"/>
                  </a:cubicBezTo>
                  <a:cubicBezTo>
                    <a:pt x="4375" y="4126"/>
                    <a:pt x="4282" y="4015"/>
                    <a:pt x="4282" y="3702"/>
                  </a:cubicBezTo>
                  <a:cubicBezTo>
                    <a:pt x="4282" y="2947"/>
                    <a:pt x="5068" y="964"/>
                    <a:pt x="4817" y="964"/>
                  </a:cubicBezTo>
                  <a:cubicBezTo>
                    <a:pt x="4811" y="964"/>
                    <a:pt x="4804" y="966"/>
                    <a:pt x="4797" y="968"/>
                  </a:cubicBezTo>
                  <a:cubicBezTo>
                    <a:pt x="4488" y="1072"/>
                    <a:pt x="3353" y="2620"/>
                    <a:pt x="3353" y="3754"/>
                  </a:cubicBezTo>
                  <a:cubicBezTo>
                    <a:pt x="3353" y="4889"/>
                    <a:pt x="2276" y="7123"/>
                    <a:pt x="2306" y="7572"/>
                  </a:cubicBezTo>
                  <a:cubicBezTo>
                    <a:pt x="2329" y="7953"/>
                    <a:pt x="974" y="10161"/>
                    <a:pt x="574" y="10161"/>
                  </a:cubicBezTo>
                  <a:cubicBezTo>
                    <a:pt x="505" y="10161"/>
                    <a:pt x="465" y="10095"/>
                    <a:pt x="465" y="9943"/>
                  </a:cubicBezTo>
                  <a:cubicBezTo>
                    <a:pt x="465" y="8938"/>
                    <a:pt x="416" y="7052"/>
                    <a:pt x="222" y="7052"/>
                  </a:cubicBezTo>
                  <a:cubicBezTo>
                    <a:pt x="217" y="7052"/>
                    <a:pt x="212" y="7053"/>
                    <a:pt x="207" y="7056"/>
                  </a:cubicBezTo>
                  <a:cubicBezTo>
                    <a:pt x="0" y="7158"/>
                    <a:pt x="207" y="11956"/>
                    <a:pt x="207" y="11956"/>
                  </a:cubicBezTo>
                  <a:lnTo>
                    <a:pt x="2888" y="10768"/>
                  </a:lnTo>
                  <a:cubicBezTo>
                    <a:pt x="2888" y="10768"/>
                    <a:pt x="2963" y="7570"/>
                    <a:pt x="4576" y="6591"/>
                  </a:cubicBezTo>
                  <a:cubicBezTo>
                    <a:pt x="6190" y="5612"/>
                    <a:pt x="7634" y="4683"/>
                    <a:pt x="7944" y="3806"/>
                  </a:cubicBezTo>
                  <a:cubicBezTo>
                    <a:pt x="8020" y="3590"/>
                    <a:pt x="8012" y="3506"/>
                    <a:pt x="7947" y="3506"/>
                  </a:cubicBezTo>
                  <a:cubicBezTo>
                    <a:pt x="7749" y="3506"/>
                    <a:pt x="7018" y="4307"/>
                    <a:pt x="6551" y="4579"/>
                  </a:cubicBezTo>
                  <a:cubicBezTo>
                    <a:pt x="6119" y="4831"/>
                    <a:pt x="5587" y="5332"/>
                    <a:pt x="5419" y="5332"/>
                  </a:cubicBezTo>
                  <a:cubicBezTo>
                    <a:pt x="5347" y="5332"/>
                    <a:pt x="5342" y="5238"/>
                    <a:pt x="5443" y="4989"/>
                  </a:cubicBezTo>
                  <a:cubicBezTo>
                    <a:pt x="5778" y="4166"/>
                    <a:pt x="9182" y="504"/>
                    <a:pt x="8821" y="39"/>
                  </a:cubicBezTo>
                  <a:cubicBezTo>
                    <a:pt x="8801" y="13"/>
                    <a:pt x="8774" y="0"/>
                    <a:pt x="87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5" name="Google Shape;1033;p36"/>
            <p:cNvSpPr/>
            <p:nvPr/>
          </p:nvSpPr>
          <p:spPr>
            <a:xfrm>
              <a:off x="937700" y="1122725"/>
              <a:ext cx="412700" cy="379300"/>
            </a:xfrm>
            <a:custGeom>
              <a:avLst/>
              <a:gdLst/>
              <a:ahLst/>
              <a:cxnLst/>
              <a:rect l="l" t="t" r="r" b="b"/>
              <a:pathLst>
                <a:path w="16508" h="15172" extrusionOk="0">
                  <a:moveTo>
                    <a:pt x="12823" y="0"/>
                  </a:moveTo>
                  <a:cubicBezTo>
                    <a:pt x="12812" y="0"/>
                    <a:pt x="12802" y="3"/>
                    <a:pt x="12792" y="7"/>
                  </a:cubicBezTo>
                  <a:cubicBezTo>
                    <a:pt x="12432" y="161"/>
                    <a:pt x="14031" y="1811"/>
                    <a:pt x="14031" y="3732"/>
                  </a:cubicBezTo>
                  <a:cubicBezTo>
                    <a:pt x="14031" y="5652"/>
                    <a:pt x="12638" y="7588"/>
                    <a:pt x="12225" y="7898"/>
                  </a:cubicBezTo>
                  <a:cubicBezTo>
                    <a:pt x="12180" y="7932"/>
                    <a:pt x="12144" y="7948"/>
                    <a:pt x="12115" y="7948"/>
                  </a:cubicBezTo>
                  <a:cubicBezTo>
                    <a:pt x="11875" y="7948"/>
                    <a:pt x="12104" y="6887"/>
                    <a:pt x="11967" y="5784"/>
                  </a:cubicBezTo>
                  <a:cubicBezTo>
                    <a:pt x="11829" y="4674"/>
                    <a:pt x="11731" y="3731"/>
                    <a:pt x="11416" y="3731"/>
                  </a:cubicBezTo>
                  <a:cubicBezTo>
                    <a:pt x="11379" y="3731"/>
                    <a:pt x="11339" y="3744"/>
                    <a:pt x="11296" y="3771"/>
                  </a:cubicBezTo>
                  <a:cubicBezTo>
                    <a:pt x="10884" y="4030"/>
                    <a:pt x="11296" y="7021"/>
                    <a:pt x="10832" y="8619"/>
                  </a:cubicBezTo>
                  <a:cubicBezTo>
                    <a:pt x="10510" y="9731"/>
                    <a:pt x="9043" y="10692"/>
                    <a:pt x="8574" y="10692"/>
                  </a:cubicBezTo>
                  <a:cubicBezTo>
                    <a:pt x="8368" y="10692"/>
                    <a:pt x="8355" y="10506"/>
                    <a:pt x="8717" y="10065"/>
                  </a:cubicBezTo>
                  <a:cubicBezTo>
                    <a:pt x="9886" y="8644"/>
                    <a:pt x="9654" y="5471"/>
                    <a:pt x="9203" y="5471"/>
                  </a:cubicBezTo>
                  <a:cubicBezTo>
                    <a:pt x="9196" y="5471"/>
                    <a:pt x="9189" y="5472"/>
                    <a:pt x="9182" y="5474"/>
                  </a:cubicBezTo>
                  <a:cubicBezTo>
                    <a:pt x="8717" y="5578"/>
                    <a:pt x="9027" y="7588"/>
                    <a:pt x="8202" y="9342"/>
                  </a:cubicBezTo>
                  <a:cubicBezTo>
                    <a:pt x="7426" y="10988"/>
                    <a:pt x="3519" y="12770"/>
                    <a:pt x="2102" y="12770"/>
                  </a:cubicBezTo>
                  <a:cubicBezTo>
                    <a:pt x="2009" y="12770"/>
                    <a:pt x="1927" y="12762"/>
                    <a:pt x="1857" y="12746"/>
                  </a:cubicBezTo>
                  <a:cubicBezTo>
                    <a:pt x="723" y="12490"/>
                    <a:pt x="825" y="9497"/>
                    <a:pt x="877" y="8671"/>
                  </a:cubicBezTo>
                  <a:cubicBezTo>
                    <a:pt x="922" y="7939"/>
                    <a:pt x="684" y="7898"/>
                    <a:pt x="630" y="7898"/>
                  </a:cubicBezTo>
                  <a:cubicBezTo>
                    <a:pt x="623" y="7898"/>
                    <a:pt x="619" y="7898"/>
                    <a:pt x="619" y="7898"/>
                  </a:cubicBezTo>
                  <a:cubicBezTo>
                    <a:pt x="0" y="8053"/>
                    <a:pt x="207" y="14088"/>
                    <a:pt x="207" y="14088"/>
                  </a:cubicBezTo>
                  <a:lnTo>
                    <a:pt x="174" y="14398"/>
                  </a:lnTo>
                  <a:lnTo>
                    <a:pt x="2269" y="15171"/>
                  </a:lnTo>
                  <a:cubicBezTo>
                    <a:pt x="4334" y="12438"/>
                    <a:pt x="8305" y="15017"/>
                    <a:pt x="12484" y="9653"/>
                  </a:cubicBezTo>
                  <a:cubicBezTo>
                    <a:pt x="16508" y="4485"/>
                    <a:pt x="15220" y="608"/>
                    <a:pt x="14890" y="608"/>
                  </a:cubicBezTo>
                  <a:cubicBezTo>
                    <a:pt x="14877" y="608"/>
                    <a:pt x="14866" y="614"/>
                    <a:pt x="14856" y="625"/>
                  </a:cubicBezTo>
                  <a:cubicBezTo>
                    <a:pt x="14598" y="934"/>
                    <a:pt x="14494" y="2688"/>
                    <a:pt x="14494" y="2688"/>
                  </a:cubicBezTo>
                  <a:cubicBezTo>
                    <a:pt x="14494" y="2688"/>
                    <a:pt x="13225" y="0"/>
                    <a:pt x="128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6" name="Google Shape;1034;p36"/>
            <p:cNvSpPr/>
            <p:nvPr/>
          </p:nvSpPr>
          <p:spPr>
            <a:xfrm>
              <a:off x="732650" y="1467975"/>
              <a:ext cx="286325" cy="189300"/>
            </a:xfrm>
            <a:custGeom>
              <a:avLst/>
              <a:gdLst/>
              <a:ahLst/>
              <a:cxnLst/>
              <a:rect l="l" t="t" r="r" b="b"/>
              <a:pathLst>
                <a:path w="11453" h="7572" extrusionOk="0">
                  <a:moveTo>
                    <a:pt x="8086" y="1"/>
                  </a:moveTo>
                  <a:cubicBezTo>
                    <a:pt x="7982" y="1"/>
                    <a:pt x="7899" y="7"/>
                    <a:pt x="7842" y="20"/>
                  </a:cubicBezTo>
                  <a:cubicBezTo>
                    <a:pt x="7377" y="124"/>
                    <a:pt x="4230" y="2084"/>
                    <a:pt x="4230" y="2084"/>
                  </a:cubicBezTo>
                  <a:cubicBezTo>
                    <a:pt x="3561" y="2497"/>
                    <a:pt x="723" y="3303"/>
                    <a:pt x="723" y="3303"/>
                  </a:cubicBezTo>
                  <a:cubicBezTo>
                    <a:pt x="723" y="3303"/>
                    <a:pt x="413" y="3322"/>
                    <a:pt x="207" y="3786"/>
                  </a:cubicBezTo>
                  <a:cubicBezTo>
                    <a:pt x="0" y="4249"/>
                    <a:pt x="723" y="5282"/>
                    <a:pt x="723" y="5282"/>
                  </a:cubicBezTo>
                  <a:cubicBezTo>
                    <a:pt x="619" y="5591"/>
                    <a:pt x="1084" y="5901"/>
                    <a:pt x="1084" y="5901"/>
                  </a:cubicBezTo>
                  <a:cubicBezTo>
                    <a:pt x="1084" y="5901"/>
                    <a:pt x="1393" y="5888"/>
                    <a:pt x="1806" y="5888"/>
                  </a:cubicBezTo>
                  <a:cubicBezTo>
                    <a:pt x="2219" y="5888"/>
                    <a:pt x="2735" y="5901"/>
                    <a:pt x="3148" y="5953"/>
                  </a:cubicBezTo>
                  <a:cubicBezTo>
                    <a:pt x="3884" y="6044"/>
                    <a:pt x="5732" y="7572"/>
                    <a:pt x="6924" y="7572"/>
                  </a:cubicBezTo>
                  <a:cubicBezTo>
                    <a:pt x="7068" y="7572"/>
                    <a:pt x="7203" y="7549"/>
                    <a:pt x="7325" y="7499"/>
                  </a:cubicBezTo>
                  <a:cubicBezTo>
                    <a:pt x="8454" y="7036"/>
                    <a:pt x="11142" y="3993"/>
                    <a:pt x="11298" y="3322"/>
                  </a:cubicBezTo>
                  <a:cubicBezTo>
                    <a:pt x="11452" y="2651"/>
                    <a:pt x="11090" y="1878"/>
                    <a:pt x="10833" y="1053"/>
                  </a:cubicBezTo>
                  <a:cubicBezTo>
                    <a:pt x="10607" y="327"/>
                    <a:pt x="8831" y="1"/>
                    <a:pt x="80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7" name="Google Shape;1035;p36"/>
            <p:cNvSpPr/>
            <p:nvPr/>
          </p:nvSpPr>
          <p:spPr>
            <a:xfrm>
              <a:off x="994425" y="1482675"/>
              <a:ext cx="105800" cy="50350"/>
            </a:xfrm>
            <a:custGeom>
              <a:avLst/>
              <a:gdLst/>
              <a:ahLst/>
              <a:cxnLst/>
              <a:rect l="l" t="t" r="r" b="b"/>
              <a:pathLst>
                <a:path w="4232" h="2014" extrusionOk="0">
                  <a:moveTo>
                    <a:pt x="2631" y="0"/>
                  </a:moveTo>
                  <a:cubicBezTo>
                    <a:pt x="1754" y="0"/>
                    <a:pt x="362" y="463"/>
                    <a:pt x="362" y="463"/>
                  </a:cubicBezTo>
                  <a:lnTo>
                    <a:pt x="0" y="1392"/>
                  </a:lnTo>
                  <a:cubicBezTo>
                    <a:pt x="0" y="1392"/>
                    <a:pt x="1244" y="2014"/>
                    <a:pt x="2188" y="2014"/>
                  </a:cubicBezTo>
                  <a:cubicBezTo>
                    <a:pt x="2225" y="2014"/>
                    <a:pt x="2261" y="2013"/>
                    <a:pt x="2297" y="2011"/>
                  </a:cubicBezTo>
                  <a:cubicBezTo>
                    <a:pt x="3250" y="1959"/>
                    <a:pt x="4231" y="0"/>
                    <a:pt x="42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8" name="Google Shape;1036;p36"/>
            <p:cNvSpPr/>
            <p:nvPr/>
          </p:nvSpPr>
          <p:spPr>
            <a:xfrm>
              <a:off x="880950" y="1510150"/>
              <a:ext cx="52925" cy="23700"/>
            </a:xfrm>
            <a:custGeom>
              <a:avLst/>
              <a:gdLst/>
              <a:ahLst/>
              <a:cxnLst/>
              <a:rect l="l" t="t" r="r" b="b"/>
              <a:pathLst>
                <a:path w="2117" h="948" extrusionOk="0">
                  <a:moveTo>
                    <a:pt x="1211" y="1"/>
                  </a:moveTo>
                  <a:cubicBezTo>
                    <a:pt x="912" y="1"/>
                    <a:pt x="542" y="447"/>
                    <a:pt x="542" y="447"/>
                  </a:cubicBezTo>
                  <a:lnTo>
                    <a:pt x="26" y="915"/>
                  </a:lnTo>
                  <a:cubicBezTo>
                    <a:pt x="1" y="938"/>
                    <a:pt x="3" y="948"/>
                    <a:pt x="25" y="948"/>
                  </a:cubicBezTo>
                  <a:cubicBezTo>
                    <a:pt x="130" y="948"/>
                    <a:pt x="670" y="732"/>
                    <a:pt x="670" y="732"/>
                  </a:cubicBezTo>
                  <a:cubicBezTo>
                    <a:pt x="670" y="732"/>
                    <a:pt x="1265" y="732"/>
                    <a:pt x="1548" y="808"/>
                  </a:cubicBezTo>
                  <a:cubicBezTo>
                    <a:pt x="1571" y="814"/>
                    <a:pt x="1595" y="817"/>
                    <a:pt x="1619" y="817"/>
                  </a:cubicBezTo>
                  <a:cubicBezTo>
                    <a:pt x="1877" y="817"/>
                    <a:pt x="2116" y="458"/>
                    <a:pt x="2116" y="458"/>
                  </a:cubicBezTo>
                  <a:cubicBezTo>
                    <a:pt x="2116" y="458"/>
                    <a:pt x="1652" y="215"/>
                    <a:pt x="1341" y="35"/>
                  </a:cubicBezTo>
                  <a:cubicBezTo>
                    <a:pt x="1301" y="11"/>
                    <a:pt x="1257" y="1"/>
                    <a:pt x="12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9" name="Google Shape;1037;p36"/>
            <p:cNvSpPr/>
            <p:nvPr/>
          </p:nvSpPr>
          <p:spPr>
            <a:xfrm>
              <a:off x="1049875" y="1898725"/>
              <a:ext cx="206525" cy="665800"/>
            </a:xfrm>
            <a:custGeom>
              <a:avLst/>
              <a:gdLst/>
              <a:ahLst/>
              <a:cxnLst/>
              <a:rect l="l" t="t" r="r" b="b"/>
              <a:pathLst>
                <a:path w="8261" h="26632" extrusionOk="0">
                  <a:moveTo>
                    <a:pt x="3674" y="0"/>
                  </a:moveTo>
                  <a:cubicBezTo>
                    <a:pt x="3354" y="0"/>
                    <a:pt x="3038" y="78"/>
                    <a:pt x="2734" y="251"/>
                  </a:cubicBezTo>
                  <a:cubicBezTo>
                    <a:pt x="328" y="1620"/>
                    <a:pt x="1601" y="4248"/>
                    <a:pt x="2580" y="7396"/>
                  </a:cubicBezTo>
                  <a:cubicBezTo>
                    <a:pt x="2580" y="7396"/>
                    <a:pt x="3913" y="14367"/>
                    <a:pt x="3559" y="15854"/>
                  </a:cubicBezTo>
                  <a:cubicBezTo>
                    <a:pt x="3206" y="17342"/>
                    <a:pt x="2013" y="24476"/>
                    <a:pt x="1909" y="24679"/>
                  </a:cubicBezTo>
                  <a:cubicBezTo>
                    <a:pt x="1805" y="24881"/>
                    <a:pt x="1" y="25975"/>
                    <a:pt x="1136" y="26429"/>
                  </a:cubicBezTo>
                  <a:cubicBezTo>
                    <a:pt x="1514" y="26581"/>
                    <a:pt x="1852" y="26631"/>
                    <a:pt x="2135" y="26631"/>
                  </a:cubicBezTo>
                  <a:cubicBezTo>
                    <a:pt x="2700" y="26631"/>
                    <a:pt x="3045" y="26429"/>
                    <a:pt x="3045" y="26429"/>
                  </a:cubicBezTo>
                  <a:cubicBezTo>
                    <a:pt x="3045" y="26429"/>
                    <a:pt x="3480" y="25401"/>
                    <a:pt x="3620" y="24263"/>
                  </a:cubicBezTo>
                  <a:cubicBezTo>
                    <a:pt x="3759" y="23124"/>
                    <a:pt x="5055" y="17454"/>
                    <a:pt x="5778" y="15288"/>
                  </a:cubicBezTo>
                  <a:cubicBezTo>
                    <a:pt x="6501" y="13121"/>
                    <a:pt x="6255" y="8337"/>
                    <a:pt x="7326" y="5900"/>
                  </a:cubicBezTo>
                  <a:cubicBezTo>
                    <a:pt x="8261" y="3768"/>
                    <a:pt x="5893" y="0"/>
                    <a:pt x="36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0" name="Google Shape;1038;p36"/>
            <p:cNvSpPr/>
            <p:nvPr/>
          </p:nvSpPr>
          <p:spPr>
            <a:xfrm>
              <a:off x="1499750" y="1757275"/>
              <a:ext cx="290200" cy="817225"/>
            </a:xfrm>
            <a:custGeom>
              <a:avLst/>
              <a:gdLst/>
              <a:ahLst/>
              <a:cxnLst/>
              <a:rect l="l" t="t" r="r" b="b"/>
              <a:pathLst>
                <a:path w="11608" h="32689" extrusionOk="0">
                  <a:moveTo>
                    <a:pt x="6448" y="1"/>
                  </a:moveTo>
                  <a:cubicBezTo>
                    <a:pt x="4473" y="1"/>
                    <a:pt x="2082" y="604"/>
                    <a:pt x="1601" y="1498"/>
                  </a:cubicBezTo>
                  <a:cubicBezTo>
                    <a:pt x="1601" y="1498"/>
                    <a:pt x="1" y="5883"/>
                    <a:pt x="517" y="7689"/>
                  </a:cubicBezTo>
                  <a:cubicBezTo>
                    <a:pt x="1032" y="9494"/>
                    <a:pt x="6347" y="18006"/>
                    <a:pt x="6809" y="19192"/>
                  </a:cubicBezTo>
                  <a:cubicBezTo>
                    <a:pt x="7274" y="20379"/>
                    <a:pt x="4644" y="29210"/>
                    <a:pt x="4230" y="30487"/>
                  </a:cubicBezTo>
                  <a:cubicBezTo>
                    <a:pt x="3818" y="31767"/>
                    <a:pt x="4024" y="32552"/>
                    <a:pt x="4024" y="32552"/>
                  </a:cubicBezTo>
                  <a:cubicBezTo>
                    <a:pt x="4024" y="32552"/>
                    <a:pt x="4781" y="32689"/>
                    <a:pt x="5362" y="32689"/>
                  </a:cubicBezTo>
                  <a:cubicBezTo>
                    <a:pt x="5652" y="32689"/>
                    <a:pt x="5899" y="32655"/>
                    <a:pt x="5984" y="32552"/>
                  </a:cubicBezTo>
                  <a:cubicBezTo>
                    <a:pt x="6243" y="32242"/>
                    <a:pt x="5520" y="31571"/>
                    <a:pt x="5728" y="31004"/>
                  </a:cubicBezTo>
                  <a:cubicBezTo>
                    <a:pt x="5934" y="30437"/>
                    <a:pt x="9853" y="20790"/>
                    <a:pt x="9905" y="19243"/>
                  </a:cubicBezTo>
                  <a:cubicBezTo>
                    <a:pt x="9957" y="17696"/>
                    <a:pt x="7945" y="14858"/>
                    <a:pt x="7945" y="14187"/>
                  </a:cubicBezTo>
                  <a:cubicBezTo>
                    <a:pt x="7945" y="13517"/>
                    <a:pt x="10952" y="8979"/>
                    <a:pt x="11280" y="6502"/>
                  </a:cubicBezTo>
                  <a:cubicBezTo>
                    <a:pt x="11607" y="4025"/>
                    <a:pt x="10269" y="1507"/>
                    <a:pt x="8801" y="489"/>
                  </a:cubicBezTo>
                  <a:cubicBezTo>
                    <a:pt x="8313" y="151"/>
                    <a:pt x="7432" y="1"/>
                    <a:pt x="64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43EDEB5-FC20-4ED2-5418-76A487B6E9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9299" y="3248503"/>
            <a:ext cx="8171428" cy="23714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061499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33"/>
          <p:cNvSpPr/>
          <p:nvPr/>
        </p:nvSpPr>
        <p:spPr>
          <a:xfrm>
            <a:off x="10363393" y="6315507"/>
            <a:ext cx="1917993" cy="658584"/>
          </a:xfrm>
          <a:custGeom>
            <a:avLst/>
            <a:gdLst/>
            <a:ahLst/>
            <a:cxnLst/>
            <a:rect l="l" t="t" r="r" b="b"/>
            <a:pathLst>
              <a:path w="32878" h="11290" extrusionOk="0">
                <a:moveTo>
                  <a:pt x="27851" y="1"/>
                </a:moveTo>
                <a:cubicBezTo>
                  <a:pt x="24579" y="1"/>
                  <a:pt x="20984" y="1913"/>
                  <a:pt x="20467" y="4953"/>
                </a:cubicBezTo>
                <a:cubicBezTo>
                  <a:pt x="19709" y="4440"/>
                  <a:pt x="19015" y="4192"/>
                  <a:pt x="18381" y="4192"/>
                </a:cubicBezTo>
                <a:cubicBezTo>
                  <a:pt x="17225" y="4192"/>
                  <a:pt x="16268" y="5018"/>
                  <a:pt x="15486" y="6570"/>
                </a:cubicBezTo>
                <a:cubicBezTo>
                  <a:pt x="14274" y="5699"/>
                  <a:pt x="13326" y="5352"/>
                  <a:pt x="12552" y="5352"/>
                </a:cubicBezTo>
                <a:cubicBezTo>
                  <a:pt x="11336" y="5352"/>
                  <a:pt x="10550" y="6208"/>
                  <a:pt x="9847" y="7225"/>
                </a:cubicBezTo>
                <a:cubicBezTo>
                  <a:pt x="8792" y="6395"/>
                  <a:pt x="7867" y="6002"/>
                  <a:pt x="7061" y="6002"/>
                </a:cubicBezTo>
                <a:cubicBezTo>
                  <a:pt x="5841" y="6002"/>
                  <a:pt x="4889" y="6900"/>
                  <a:pt x="4159" y="8537"/>
                </a:cubicBezTo>
                <a:cubicBezTo>
                  <a:pt x="3564" y="8374"/>
                  <a:pt x="3017" y="8286"/>
                  <a:pt x="2530" y="8286"/>
                </a:cubicBezTo>
                <a:cubicBezTo>
                  <a:pt x="1091" y="8286"/>
                  <a:pt x="164" y="9058"/>
                  <a:pt x="1" y="10981"/>
                </a:cubicBezTo>
                <a:lnTo>
                  <a:pt x="32343" y="11290"/>
                </a:lnTo>
                <a:lnTo>
                  <a:pt x="32877" y="2622"/>
                </a:lnTo>
                <a:cubicBezTo>
                  <a:pt x="31954" y="804"/>
                  <a:pt x="29970" y="1"/>
                  <a:pt x="2785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44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+mn-ea"/>
              <a:cs typeface="+mn-ea"/>
              <a:sym typeface="+mn-lt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95390" y="1536284"/>
            <a:ext cx="1265662" cy="117073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91783" y="2047277"/>
            <a:ext cx="9455115" cy="567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Mô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tả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mối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liên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hệ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về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thức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ăn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giữa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các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sinh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vật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sau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đây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.</a:t>
            </a:r>
          </a:p>
        </p:txBody>
      </p:sp>
      <p:grpSp>
        <p:nvGrpSpPr>
          <p:cNvPr id="26" name="Google Shape;1024;p36"/>
          <p:cNvGrpSpPr/>
          <p:nvPr/>
        </p:nvGrpSpPr>
        <p:grpSpPr>
          <a:xfrm>
            <a:off x="10335410" y="4827187"/>
            <a:ext cx="1573933" cy="1970736"/>
            <a:chOff x="732650" y="1122725"/>
            <a:chExt cx="1159350" cy="1451775"/>
          </a:xfrm>
        </p:grpSpPr>
        <p:sp>
          <p:nvSpPr>
            <p:cNvPr id="27" name="Google Shape;1025;p36"/>
            <p:cNvSpPr/>
            <p:nvPr/>
          </p:nvSpPr>
          <p:spPr>
            <a:xfrm>
              <a:off x="1625025" y="1927525"/>
              <a:ext cx="266975" cy="636375"/>
            </a:xfrm>
            <a:custGeom>
              <a:avLst/>
              <a:gdLst/>
              <a:ahLst/>
              <a:cxnLst/>
              <a:rect l="l" t="t" r="r" b="b"/>
              <a:pathLst>
                <a:path w="10679" h="25455" extrusionOk="0">
                  <a:moveTo>
                    <a:pt x="3385" y="0"/>
                  </a:moveTo>
                  <a:cubicBezTo>
                    <a:pt x="1264" y="0"/>
                    <a:pt x="191" y="3933"/>
                    <a:pt x="103" y="4542"/>
                  </a:cubicBezTo>
                  <a:cubicBezTo>
                    <a:pt x="1" y="5263"/>
                    <a:pt x="1755" y="7584"/>
                    <a:pt x="1805" y="7854"/>
                  </a:cubicBezTo>
                  <a:cubicBezTo>
                    <a:pt x="1857" y="8124"/>
                    <a:pt x="7016" y="10731"/>
                    <a:pt x="8151" y="11777"/>
                  </a:cubicBezTo>
                  <a:cubicBezTo>
                    <a:pt x="9286" y="12822"/>
                    <a:pt x="8976" y="17798"/>
                    <a:pt x="8666" y="19500"/>
                  </a:cubicBezTo>
                  <a:cubicBezTo>
                    <a:pt x="8357" y="21202"/>
                    <a:pt x="7738" y="22079"/>
                    <a:pt x="7274" y="23265"/>
                  </a:cubicBezTo>
                  <a:cubicBezTo>
                    <a:pt x="6809" y="24452"/>
                    <a:pt x="7579" y="25432"/>
                    <a:pt x="7579" y="25432"/>
                  </a:cubicBezTo>
                  <a:cubicBezTo>
                    <a:pt x="7579" y="25432"/>
                    <a:pt x="8223" y="25455"/>
                    <a:pt x="8790" y="25455"/>
                  </a:cubicBezTo>
                  <a:cubicBezTo>
                    <a:pt x="9073" y="25455"/>
                    <a:pt x="9338" y="25449"/>
                    <a:pt x="9492" y="25432"/>
                  </a:cubicBezTo>
                  <a:cubicBezTo>
                    <a:pt x="9955" y="25380"/>
                    <a:pt x="9028" y="24452"/>
                    <a:pt x="9028" y="24452"/>
                  </a:cubicBezTo>
                  <a:lnTo>
                    <a:pt x="9028" y="24452"/>
                  </a:lnTo>
                  <a:cubicBezTo>
                    <a:pt x="9028" y="24452"/>
                    <a:pt x="9050" y="24459"/>
                    <a:pt x="9084" y="24459"/>
                  </a:cubicBezTo>
                  <a:cubicBezTo>
                    <a:pt x="9181" y="24459"/>
                    <a:pt x="9378" y="24404"/>
                    <a:pt x="9492" y="23988"/>
                  </a:cubicBezTo>
                  <a:cubicBezTo>
                    <a:pt x="9647" y="23421"/>
                    <a:pt x="9492" y="23988"/>
                    <a:pt x="9595" y="22754"/>
                  </a:cubicBezTo>
                  <a:cubicBezTo>
                    <a:pt x="9699" y="21520"/>
                    <a:pt x="10678" y="13000"/>
                    <a:pt x="10420" y="11246"/>
                  </a:cubicBezTo>
                  <a:cubicBezTo>
                    <a:pt x="10163" y="9494"/>
                    <a:pt x="6707" y="7429"/>
                    <a:pt x="5965" y="6140"/>
                  </a:cubicBezTo>
                  <a:cubicBezTo>
                    <a:pt x="5223" y="4850"/>
                    <a:pt x="4695" y="467"/>
                    <a:pt x="4695" y="467"/>
                  </a:cubicBezTo>
                  <a:cubicBezTo>
                    <a:pt x="4221" y="140"/>
                    <a:pt x="3785" y="0"/>
                    <a:pt x="33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8" name="Google Shape;1026;p36"/>
            <p:cNvSpPr/>
            <p:nvPr/>
          </p:nvSpPr>
          <p:spPr>
            <a:xfrm>
              <a:off x="1038275" y="1862800"/>
              <a:ext cx="228300" cy="633575"/>
            </a:xfrm>
            <a:custGeom>
              <a:avLst/>
              <a:gdLst/>
              <a:ahLst/>
              <a:cxnLst/>
              <a:rect l="l" t="t" r="r" b="b"/>
              <a:pathLst>
                <a:path w="9132" h="25343" extrusionOk="0">
                  <a:moveTo>
                    <a:pt x="3276" y="0"/>
                  </a:moveTo>
                  <a:cubicBezTo>
                    <a:pt x="2259" y="0"/>
                    <a:pt x="1368" y="730"/>
                    <a:pt x="869" y="2693"/>
                  </a:cubicBezTo>
                  <a:cubicBezTo>
                    <a:pt x="869" y="2693"/>
                    <a:pt x="0" y="5531"/>
                    <a:pt x="2683" y="7852"/>
                  </a:cubicBezTo>
                  <a:cubicBezTo>
                    <a:pt x="2683" y="7852"/>
                    <a:pt x="2437" y="11256"/>
                    <a:pt x="1709" y="12702"/>
                  </a:cubicBezTo>
                  <a:cubicBezTo>
                    <a:pt x="981" y="14145"/>
                    <a:pt x="35" y="15022"/>
                    <a:pt x="869" y="16260"/>
                  </a:cubicBezTo>
                  <a:cubicBezTo>
                    <a:pt x="1702" y="17498"/>
                    <a:pt x="3767" y="24102"/>
                    <a:pt x="4952" y="24616"/>
                  </a:cubicBezTo>
                  <a:cubicBezTo>
                    <a:pt x="5856" y="25009"/>
                    <a:pt x="6818" y="25342"/>
                    <a:pt x="7227" y="25342"/>
                  </a:cubicBezTo>
                  <a:cubicBezTo>
                    <a:pt x="7356" y="25342"/>
                    <a:pt x="7429" y="25309"/>
                    <a:pt x="7429" y="25235"/>
                  </a:cubicBezTo>
                  <a:cubicBezTo>
                    <a:pt x="7429" y="24927"/>
                    <a:pt x="6758" y="22604"/>
                    <a:pt x="6294" y="22604"/>
                  </a:cubicBezTo>
                  <a:cubicBezTo>
                    <a:pt x="5829" y="22604"/>
                    <a:pt x="5469" y="22656"/>
                    <a:pt x="5469" y="22656"/>
                  </a:cubicBezTo>
                  <a:cubicBezTo>
                    <a:pt x="5469" y="22656"/>
                    <a:pt x="2735" y="16931"/>
                    <a:pt x="2683" y="16312"/>
                  </a:cubicBezTo>
                  <a:cubicBezTo>
                    <a:pt x="2631" y="15693"/>
                    <a:pt x="6325" y="11291"/>
                    <a:pt x="6954" y="10396"/>
                  </a:cubicBezTo>
                  <a:cubicBezTo>
                    <a:pt x="7584" y="9502"/>
                    <a:pt x="9131" y="7542"/>
                    <a:pt x="9131" y="5789"/>
                  </a:cubicBezTo>
                  <a:cubicBezTo>
                    <a:pt x="9131" y="4537"/>
                    <a:pt x="5811" y="0"/>
                    <a:pt x="32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9" name="Google Shape;1027;p36"/>
            <p:cNvSpPr/>
            <p:nvPr/>
          </p:nvSpPr>
          <p:spPr>
            <a:xfrm>
              <a:off x="1754550" y="1791875"/>
              <a:ext cx="120675" cy="118950"/>
            </a:xfrm>
            <a:custGeom>
              <a:avLst/>
              <a:gdLst/>
              <a:ahLst/>
              <a:cxnLst/>
              <a:rect l="l" t="t" r="r" b="b"/>
              <a:pathLst>
                <a:path w="4827" h="4758" extrusionOk="0">
                  <a:moveTo>
                    <a:pt x="436" y="1"/>
                  </a:moveTo>
                  <a:cubicBezTo>
                    <a:pt x="166" y="1"/>
                    <a:pt x="1" y="24"/>
                    <a:pt x="1" y="24"/>
                  </a:cubicBezTo>
                  <a:cubicBezTo>
                    <a:pt x="386" y="1481"/>
                    <a:pt x="1164" y="1095"/>
                    <a:pt x="1292" y="1559"/>
                  </a:cubicBezTo>
                  <a:cubicBezTo>
                    <a:pt x="1987" y="4705"/>
                    <a:pt x="4826" y="4757"/>
                    <a:pt x="4826" y="4757"/>
                  </a:cubicBezTo>
                  <a:cubicBezTo>
                    <a:pt x="4619" y="414"/>
                    <a:pt x="1585" y="1"/>
                    <a:pt x="4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0" name="Google Shape;1028;p36"/>
            <p:cNvSpPr/>
            <p:nvPr/>
          </p:nvSpPr>
          <p:spPr>
            <a:xfrm>
              <a:off x="1000225" y="1715750"/>
              <a:ext cx="855675" cy="408150"/>
            </a:xfrm>
            <a:custGeom>
              <a:avLst/>
              <a:gdLst/>
              <a:ahLst/>
              <a:cxnLst/>
              <a:rect l="l" t="t" r="r" b="b"/>
              <a:pathLst>
                <a:path w="34227" h="16326" extrusionOk="0">
                  <a:moveTo>
                    <a:pt x="7648" y="1"/>
                  </a:moveTo>
                  <a:cubicBezTo>
                    <a:pt x="7648" y="1"/>
                    <a:pt x="3587" y="1767"/>
                    <a:pt x="3224" y="2025"/>
                  </a:cubicBezTo>
                  <a:cubicBezTo>
                    <a:pt x="2864" y="2282"/>
                    <a:pt x="26" y="6409"/>
                    <a:pt x="14" y="6615"/>
                  </a:cubicBezTo>
                  <a:cubicBezTo>
                    <a:pt x="0" y="6821"/>
                    <a:pt x="130" y="13219"/>
                    <a:pt x="130" y="13219"/>
                  </a:cubicBezTo>
                  <a:cubicBezTo>
                    <a:pt x="130" y="13219"/>
                    <a:pt x="2124" y="15112"/>
                    <a:pt x="6887" y="16055"/>
                  </a:cubicBezTo>
                  <a:cubicBezTo>
                    <a:pt x="7849" y="16245"/>
                    <a:pt x="8745" y="16325"/>
                    <a:pt x="9583" y="16325"/>
                  </a:cubicBezTo>
                  <a:cubicBezTo>
                    <a:pt x="13512" y="16325"/>
                    <a:pt x="16168" y="14567"/>
                    <a:pt x="18335" y="14184"/>
                  </a:cubicBezTo>
                  <a:cubicBezTo>
                    <a:pt x="20966" y="13720"/>
                    <a:pt x="22209" y="13606"/>
                    <a:pt x="24272" y="13606"/>
                  </a:cubicBezTo>
                  <a:cubicBezTo>
                    <a:pt x="24586" y="13606"/>
                    <a:pt x="24874" y="13610"/>
                    <a:pt x="25144" y="13610"/>
                  </a:cubicBezTo>
                  <a:cubicBezTo>
                    <a:pt x="26648" y="13610"/>
                    <a:pt x="27590" y="13476"/>
                    <a:pt x="29274" y="11723"/>
                  </a:cubicBezTo>
                  <a:cubicBezTo>
                    <a:pt x="34226" y="6565"/>
                    <a:pt x="29532" y="1355"/>
                    <a:pt x="27418" y="890"/>
                  </a:cubicBezTo>
                  <a:cubicBezTo>
                    <a:pt x="26975" y="793"/>
                    <a:pt x="26345" y="754"/>
                    <a:pt x="25624" y="754"/>
                  </a:cubicBezTo>
                  <a:cubicBezTo>
                    <a:pt x="22905" y="754"/>
                    <a:pt x="18906" y="1303"/>
                    <a:pt x="18906" y="1303"/>
                  </a:cubicBezTo>
                  <a:lnTo>
                    <a:pt x="12848" y="1303"/>
                  </a:lnTo>
                  <a:cubicBezTo>
                    <a:pt x="12463" y="1303"/>
                    <a:pt x="7648" y="1"/>
                    <a:pt x="76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1" name="Google Shape;1029;p36"/>
            <p:cNvSpPr/>
            <p:nvPr/>
          </p:nvSpPr>
          <p:spPr>
            <a:xfrm>
              <a:off x="1001175" y="1926750"/>
              <a:ext cx="767500" cy="197150"/>
            </a:xfrm>
            <a:custGeom>
              <a:avLst/>
              <a:gdLst/>
              <a:ahLst/>
              <a:cxnLst/>
              <a:rect l="l" t="t" r="r" b="b"/>
              <a:pathLst>
                <a:path w="30700" h="7886" extrusionOk="0">
                  <a:moveTo>
                    <a:pt x="1" y="0"/>
                  </a:moveTo>
                  <a:lnTo>
                    <a:pt x="1" y="0"/>
                  </a:lnTo>
                  <a:cubicBezTo>
                    <a:pt x="35" y="1955"/>
                    <a:pt x="92" y="4779"/>
                    <a:pt x="92" y="4779"/>
                  </a:cubicBezTo>
                  <a:cubicBezTo>
                    <a:pt x="92" y="4779"/>
                    <a:pt x="2086" y="6672"/>
                    <a:pt x="6849" y="7615"/>
                  </a:cubicBezTo>
                  <a:cubicBezTo>
                    <a:pt x="7811" y="7805"/>
                    <a:pt x="8707" y="7885"/>
                    <a:pt x="9545" y="7885"/>
                  </a:cubicBezTo>
                  <a:cubicBezTo>
                    <a:pt x="13473" y="7885"/>
                    <a:pt x="16129" y="6127"/>
                    <a:pt x="18297" y="5744"/>
                  </a:cubicBezTo>
                  <a:cubicBezTo>
                    <a:pt x="20928" y="5280"/>
                    <a:pt x="22170" y="5166"/>
                    <a:pt x="24234" y="5166"/>
                  </a:cubicBezTo>
                  <a:cubicBezTo>
                    <a:pt x="24548" y="5166"/>
                    <a:pt x="24836" y="5170"/>
                    <a:pt x="25106" y="5170"/>
                  </a:cubicBezTo>
                  <a:cubicBezTo>
                    <a:pt x="26610" y="5170"/>
                    <a:pt x="27552" y="5036"/>
                    <a:pt x="29236" y="3283"/>
                  </a:cubicBezTo>
                  <a:cubicBezTo>
                    <a:pt x="29876" y="2616"/>
                    <a:pt x="30354" y="1947"/>
                    <a:pt x="30699" y="1288"/>
                  </a:cubicBezTo>
                  <a:cubicBezTo>
                    <a:pt x="30057" y="990"/>
                    <a:pt x="29260" y="862"/>
                    <a:pt x="28356" y="862"/>
                  </a:cubicBezTo>
                  <a:cubicBezTo>
                    <a:pt x="23903" y="862"/>
                    <a:pt x="16819" y="3938"/>
                    <a:pt x="12498" y="4779"/>
                  </a:cubicBezTo>
                  <a:cubicBezTo>
                    <a:pt x="12069" y="4862"/>
                    <a:pt x="11628" y="4901"/>
                    <a:pt x="11178" y="4901"/>
                  </a:cubicBezTo>
                  <a:cubicBezTo>
                    <a:pt x="6923" y="4901"/>
                    <a:pt x="1924" y="1457"/>
                    <a:pt x="1" y="0"/>
                  </a:cubicBezTo>
                  <a:close/>
                </a:path>
              </a:pathLst>
            </a:custGeom>
            <a:solidFill>
              <a:srgbClr val="222222">
                <a:alpha val="12580"/>
              </a:srgbClr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2" name="Google Shape;1030;p36"/>
            <p:cNvSpPr/>
            <p:nvPr/>
          </p:nvSpPr>
          <p:spPr>
            <a:xfrm>
              <a:off x="842050" y="1555000"/>
              <a:ext cx="194950" cy="350000"/>
            </a:xfrm>
            <a:custGeom>
              <a:avLst/>
              <a:gdLst/>
              <a:ahLst/>
              <a:cxnLst/>
              <a:rect l="l" t="t" r="r" b="b"/>
              <a:pathLst>
                <a:path w="7798" h="14000" extrusionOk="0">
                  <a:moveTo>
                    <a:pt x="4171" y="0"/>
                  </a:moveTo>
                  <a:cubicBezTo>
                    <a:pt x="2198" y="0"/>
                    <a:pt x="1" y="3039"/>
                    <a:pt x="1" y="3039"/>
                  </a:cubicBezTo>
                  <a:cubicBezTo>
                    <a:pt x="1" y="3039"/>
                    <a:pt x="989" y="3916"/>
                    <a:pt x="887" y="5101"/>
                  </a:cubicBezTo>
                  <a:cubicBezTo>
                    <a:pt x="783" y="6289"/>
                    <a:pt x="112" y="8868"/>
                    <a:pt x="1375" y="10001"/>
                  </a:cubicBezTo>
                  <a:cubicBezTo>
                    <a:pt x="1375" y="10001"/>
                    <a:pt x="2124" y="13355"/>
                    <a:pt x="2949" y="13974"/>
                  </a:cubicBezTo>
                  <a:cubicBezTo>
                    <a:pt x="2972" y="13991"/>
                    <a:pt x="2997" y="14000"/>
                    <a:pt x="3025" y="14000"/>
                  </a:cubicBezTo>
                  <a:cubicBezTo>
                    <a:pt x="3994" y="14000"/>
                    <a:pt x="7798" y="3626"/>
                    <a:pt x="5738" y="870"/>
                  </a:cubicBezTo>
                  <a:cubicBezTo>
                    <a:pt x="5271" y="244"/>
                    <a:pt x="4730" y="0"/>
                    <a:pt x="41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3" name="Google Shape;1031;p36"/>
            <p:cNvSpPr/>
            <p:nvPr/>
          </p:nvSpPr>
          <p:spPr>
            <a:xfrm>
              <a:off x="891850" y="1522025"/>
              <a:ext cx="327000" cy="532325"/>
            </a:xfrm>
            <a:custGeom>
              <a:avLst/>
              <a:gdLst/>
              <a:ahLst/>
              <a:cxnLst/>
              <a:rect l="l" t="t" r="r" b="b"/>
              <a:pathLst>
                <a:path w="13080" h="21293" extrusionOk="0">
                  <a:moveTo>
                    <a:pt x="12933" y="8072"/>
                  </a:moveTo>
                  <a:lnTo>
                    <a:pt x="13080" y="8122"/>
                  </a:lnTo>
                  <a:cubicBezTo>
                    <a:pt x="13080" y="8122"/>
                    <a:pt x="13030" y="8098"/>
                    <a:pt x="12933" y="8072"/>
                  </a:cubicBezTo>
                  <a:close/>
                  <a:moveTo>
                    <a:pt x="4509" y="0"/>
                  </a:moveTo>
                  <a:lnTo>
                    <a:pt x="3743" y="1624"/>
                  </a:lnTo>
                  <a:cubicBezTo>
                    <a:pt x="3743" y="1624"/>
                    <a:pt x="3897" y="5545"/>
                    <a:pt x="2453" y="9104"/>
                  </a:cubicBezTo>
                  <a:cubicBezTo>
                    <a:pt x="1009" y="12662"/>
                    <a:pt x="1" y="14520"/>
                    <a:pt x="505" y="16531"/>
                  </a:cubicBezTo>
                  <a:cubicBezTo>
                    <a:pt x="1009" y="18543"/>
                    <a:pt x="4871" y="21292"/>
                    <a:pt x="4871" y="21292"/>
                  </a:cubicBezTo>
                  <a:cubicBezTo>
                    <a:pt x="4871" y="21292"/>
                    <a:pt x="4516" y="19964"/>
                    <a:pt x="5450" y="16973"/>
                  </a:cubicBezTo>
                  <a:cubicBezTo>
                    <a:pt x="6385" y="13982"/>
                    <a:pt x="6218" y="12716"/>
                    <a:pt x="6218" y="12714"/>
                  </a:cubicBezTo>
                  <a:lnTo>
                    <a:pt x="6218" y="12714"/>
                  </a:lnTo>
                  <a:lnTo>
                    <a:pt x="6476" y="14622"/>
                  </a:lnTo>
                  <a:cubicBezTo>
                    <a:pt x="6476" y="14622"/>
                    <a:pt x="9263" y="11166"/>
                    <a:pt x="9237" y="9310"/>
                  </a:cubicBezTo>
                  <a:cubicBezTo>
                    <a:pt x="9237" y="9310"/>
                    <a:pt x="10293" y="8743"/>
                    <a:pt x="11376" y="8278"/>
                  </a:cubicBezTo>
                  <a:cubicBezTo>
                    <a:pt x="11841" y="8079"/>
                    <a:pt x="12221" y="8022"/>
                    <a:pt x="12503" y="8022"/>
                  </a:cubicBezTo>
                  <a:cubicBezTo>
                    <a:pt x="12691" y="8022"/>
                    <a:pt x="12836" y="8047"/>
                    <a:pt x="12933" y="8072"/>
                  </a:cubicBezTo>
                  <a:lnTo>
                    <a:pt x="12933" y="8072"/>
                  </a:lnTo>
                  <a:lnTo>
                    <a:pt x="9594" y="6937"/>
                  </a:lnTo>
                  <a:cubicBezTo>
                    <a:pt x="9594" y="6937"/>
                    <a:pt x="6993" y="4564"/>
                    <a:pt x="6218" y="4306"/>
                  </a:cubicBezTo>
                  <a:cubicBezTo>
                    <a:pt x="6218" y="4306"/>
                    <a:pt x="5998" y="593"/>
                    <a:pt x="45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4" name="Google Shape;1032;p36"/>
            <p:cNvSpPr/>
            <p:nvPr/>
          </p:nvSpPr>
          <p:spPr>
            <a:xfrm>
              <a:off x="901600" y="1187650"/>
              <a:ext cx="229550" cy="298900"/>
            </a:xfrm>
            <a:custGeom>
              <a:avLst/>
              <a:gdLst/>
              <a:ahLst/>
              <a:cxnLst/>
              <a:rect l="l" t="t" r="r" b="b"/>
              <a:pathLst>
                <a:path w="9182" h="11956" extrusionOk="0">
                  <a:moveTo>
                    <a:pt x="8741" y="0"/>
                  </a:moveTo>
                  <a:cubicBezTo>
                    <a:pt x="8205" y="0"/>
                    <a:pt x="6152" y="3411"/>
                    <a:pt x="5519" y="3702"/>
                  </a:cubicBezTo>
                  <a:cubicBezTo>
                    <a:pt x="5120" y="3886"/>
                    <a:pt x="4757" y="4126"/>
                    <a:pt x="4530" y="4126"/>
                  </a:cubicBezTo>
                  <a:cubicBezTo>
                    <a:pt x="4375" y="4126"/>
                    <a:pt x="4282" y="4015"/>
                    <a:pt x="4282" y="3702"/>
                  </a:cubicBezTo>
                  <a:cubicBezTo>
                    <a:pt x="4282" y="2947"/>
                    <a:pt x="5068" y="964"/>
                    <a:pt x="4817" y="964"/>
                  </a:cubicBezTo>
                  <a:cubicBezTo>
                    <a:pt x="4811" y="964"/>
                    <a:pt x="4804" y="966"/>
                    <a:pt x="4797" y="968"/>
                  </a:cubicBezTo>
                  <a:cubicBezTo>
                    <a:pt x="4488" y="1072"/>
                    <a:pt x="3353" y="2620"/>
                    <a:pt x="3353" y="3754"/>
                  </a:cubicBezTo>
                  <a:cubicBezTo>
                    <a:pt x="3353" y="4889"/>
                    <a:pt x="2276" y="7123"/>
                    <a:pt x="2306" y="7572"/>
                  </a:cubicBezTo>
                  <a:cubicBezTo>
                    <a:pt x="2329" y="7953"/>
                    <a:pt x="974" y="10161"/>
                    <a:pt x="574" y="10161"/>
                  </a:cubicBezTo>
                  <a:cubicBezTo>
                    <a:pt x="505" y="10161"/>
                    <a:pt x="465" y="10095"/>
                    <a:pt x="465" y="9943"/>
                  </a:cubicBezTo>
                  <a:cubicBezTo>
                    <a:pt x="465" y="8938"/>
                    <a:pt x="416" y="7052"/>
                    <a:pt x="222" y="7052"/>
                  </a:cubicBezTo>
                  <a:cubicBezTo>
                    <a:pt x="217" y="7052"/>
                    <a:pt x="212" y="7053"/>
                    <a:pt x="207" y="7056"/>
                  </a:cubicBezTo>
                  <a:cubicBezTo>
                    <a:pt x="0" y="7158"/>
                    <a:pt x="207" y="11956"/>
                    <a:pt x="207" y="11956"/>
                  </a:cubicBezTo>
                  <a:lnTo>
                    <a:pt x="2888" y="10768"/>
                  </a:lnTo>
                  <a:cubicBezTo>
                    <a:pt x="2888" y="10768"/>
                    <a:pt x="2963" y="7570"/>
                    <a:pt x="4576" y="6591"/>
                  </a:cubicBezTo>
                  <a:cubicBezTo>
                    <a:pt x="6190" y="5612"/>
                    <a:pt x="7634" y="4683"/>
                    <a:pt x="7944" y="3806"/>
                  </a:cubicBezTo>
                  <a:cubicBezTo>
                    <a:pt x="8020" y="3590"/>
                    <a:pt x="8012" y="3506"/>
                    <a:pt x="7947" y="3506"/>
                  </a:cubicBezTo>
                  <a:cubicBezTo>
                    <a:pt x="7749" y="3506"/>
                    <a:pt x="7018" y="4307"/>
                    <a:pt x="6551" y="4579"/>
                  </a:cubicBezTo>
                  <a:cubicBezTo>
                    <a:pt x="6119" y="4831"/>
                    <a:pt x="5587" y="5332"/>
                    <a:pt x="5419" y="5332"/>
                  </a:cubicBezTo>
                  <a:cubicBezTo>
                    <a:pt x="5347" y="5332"/>
                    <a:pt x="5342" y="5238"/>
                    <a:pt x="5443" y="4989"/>
                  </a:cubicBezTo>
                  <a:cubicBezTo>
                    <a:pt x="5778" y="4166"/>
                    <a:pt x="9182" y="504"/>
                    <a:pt x="8821" y="39"/>
                  </a:cubicBezTo>
                  <a:cubicBezTo>
                    <a:pt x="8801" y="13"/>
                    <a:pt x="8774" y="0"/>
                    <a:pt x="87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5" name="Google Shape;1033;p36"/>
            <p:cNvSpPr/>
            <p:nvPr/>
          </p:nvSpPr>
          <p:spPr>
            <a:xfrm>
              <a:off x="937700" y="1122725"/>
              <a:ext cx="412700" cy="379300"/>
            </a:xfrm>
            <a:custGeom>
              <a:avLst/>
              <a:gdLst/>
              <a:ahLst/>
              <a:cxnLst/>
              <a:rect l="l" t="t" r="r" b="b"/>
              <a:pathLst>
                <a:path w="16508" h="15172" extrusionOk="0">
                  <a:moveTo>
                    <a:pt x="12823" y="0"/>
                  </a:moveTo>
                  <a:cubicBezTo>
                    <a:pt x="12812" y="0"/>
                    <a:pt x="12802" y="3"/>
                    <a:pt x="12792" y="7"/>
                  </a:cubicBezTo>
                  <a:cubicBezTo>
                    <a:pt x="12432" y="161"/>
                    <a:pt x="14031" y="1811"/>
                    <a:pt x="14031" y="3732"/>
                  </a:cubicBezTo>
                  <a:cubicBezTo>
                    <a:pt x="14031" y="5652"/>
                    <a:pt x="12638" y="7588"/>
                    <a:pt x="12225" y="7898"/>
                  </a:cubicBezTo>
                  <a:cubicBezTo>
                    <a:pt x="12180" y="7932"/>
                    <a:pt x="12144" y="7948"/>
                    <a:pt x="12115" y="7948"/>
                  </a:cubicBezTo>
                  <a:cubicBezTo>
                    <a:pt x="11875" y="7948"/>
                    <a:pt x="12104" y="6887"/>
                    <a:pt x="11967" y="5784"/>
                  </a:cubicBezTo>
                  <a:cubicBezTo>
                    <a:pt x="11829" y="4674"/>
                    <a:pt x="11731" y="3731"/>
                    <a:pt x="11416" y="3731"/>
                  </a:cubicBezTo>
                  <a:cubicBezTo>
                    <a:pt x="11379" y="3731"/>
                    <a:pt x="11339" y="3744"/>
                    <a:pt x="11296" y="3771"/>
                  </a:cubicBezTo>
                  <a:cubicBezTo>
                    <a:pt x="10884" y="4030"/>
                    <a:pt x="11296" y="7021"/>
                    <a:pt x="10832" y="8619"/>
                  </a:cubicBezTo>
                  <a:cubicBezTo>
                    <a:pt x="10510" y="9731"/>
                    <a:pt x="9043" y="10692"/>
                    <a:pt x="8574" y="10692"/>
                  </a:cubicBezTo>
                  <a:cubicBezTo>
                    <a:pt x="8368" y="10692"/>
                    <a:pt x="8355" y="10506"/>
                    <a:pt x="8717" y="10065"/>
                  </a:cubicBezTo>
                  <a:cubicBezTo>
                    <a:pt x="9886" y="8644"/>
                    <a:pt x="9654" y="5471"/>
                    <a:pt x="9203" y="5471"/>
                  </a:cubicBezTo>
                  <a:cubicBezTo>
                    <a:pt x="9196" y="5471"/>
                    <a:pt x="9189" y="5472"/>
                    <a:pt x="9182" y="5474"/>
                  </a:cubicBezTo>
                  <a:cubicBezTo>
                    <a:pt x="8717" y="5578"/>
                    <a:pt x="9027" y="7588"/>
                    <a:pt x="8202" y="9342"/>
                  </a:cubicBezTo>
                  <a:cubicBezTo>
                    <a:pt x="7426" y="10988"/>
                    <a:pt x="3519" y="12770"/>
                    <a:pt x="2102" y="12770"/>
                  </a:cubicBezTo>
                  <a:cubicBezTo>
                    <a:pt x="2009" y="12770"/>
                    <a:pt x="1927" y="12762"/>
                    <a:pt x="1857" y="12746"/>
                  </a:cubicBezTo>
                  <a:cubicBezTo>
                    <a:pt x="723" y="12490"/>
                    <a:pt x="825" y="9497"/>
                    <a:pt x="877" y="8671"/>
                  </a:cubicBezTo>
                  <a:cubicBezTo>
                    <a:pt x="922" y="7939"/>
                    <a:pt x="684" y="7898"/>
                    <a:pt x="630" y="7898"/>
                  </a:cubicBezTo>
                  <a:cubicBezTo>
                    <a:pt x="623" y="7898"/>
                    <a:pt x="619" y="7898"/>
                    <a:pt x="619" y="7898"/>
                  </a:cubicBezTo>
                  <a:cubicBezTo>
                    <a:pt x="0" y="8053"/>
                    <a:pt x="207" y="14088"/>
                    <a:pt x="207" y="14088"/>
                  </a:cubicBezTo>
                  <a:lnTo>
                    <a:pt x="174" y="14398"/>
                  </a:lnTo>
                  <a:lnTo>
                    <a:pt x="2269" y="15171"/>
                  </a:lnTo>
                  <a:cubicBezTo>
                    <a:pt x="4334" y="12438"/>
                    <a:pt x="8305" y="15017"/>
                    <a:pt x="12484" y="9653"/>
                  </a:cubicBezTo>
                  <a:cubicBezTo>
                    <a:pt x="16508" y="4485"/>
                    <a:pt x="15220" y="608"/>
                    <a:pt x="14890" y="608"/>
                  </a:cubicBezTo>
                  <a:cubicBezTo>
                    <a:pt x="14877" y="608"/>
                    <a:pt x="14866" y="614"/>
                    <a:pt x="14856" y="625"/>
                  </a:cubicBezTo>
                  <a:cubicBezTo>
                    <a:pt x="14598" y="934"/>
                    <a:pt x="14494" y="2688"/>
                    <a:pt x="14494" y="2688"/>
                  </a:cubicBezTo>
                  <a:cubicBezTo>
                    <a:pt x="14494" y="2688"/>
                    <a:pt x="13225" y="0"/>
                    <a:pt x="128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6" name="Google Shape;1034;p36"/>
            <p:cNvSpPr/>
            <p:nvPr/>
          </p:nvSpPr>
          <p:spPr>
            <a:xfrm>
              <a:off x="732650" y="1467975"/>
              <a:ext cx="286325" cy="189300"/>
            </a:xfrm>
            <a:custGeom>
              <a:avLst/>
              <a:gdLst/>
              <a:ahLst/>
              <a:cxnLst/>
              <a:rect l="l" t="t" r="r" b="b"/>
              <a:pathLst>
                <a:path w="11453" h="7572" extrusionOk="0">
                  <a:moveTo>
                    <a:pt x="8086" y="1"/>
                  </a:moveTo>
                  <a:cubicBezTo>
                    <a:pt x="7982" y="1"/>
                    <a:pt x="7899" y="7"/>
                    <a:pt x="7842" y="20"/>
                  </a:cubicBezTo>
                  <a:cubicBezTo>
                    <a:pt x="7377" y="124"/>
                    <a:pt x="4230" y="2084"/>
                    <a:pt x="4230" y="2084"/>
                  </a:cubicBezTo>
                  <a:cubicBezTo>
                    <a:pt x="3561" y="2497"/>
                    <a:pt x="723" y="3303"/>
                    <a:pt x="723" y="3303"/>
                  </a:cubicBezTo>
                  <a:cubicBezTo>
                    <a:pt x="723" y="3303"/>
                    <a:pt x="413" y="3322"/>
                    <a:pt x="207" y="3786"/>
                  </a:cubicBezTo>
                  <a:cubicBezTo>
                    <a:pt x="0" y="4249"/>
                    <a:pt x="723" y="5282"/>
                    <a:pt x="723" y="5282"/>
                  </a:cubicBezTo>
                  <a:cubicBezTo>
                    <a:pt x="619" y="5591"/>
                    <a:pt x="1084" y="5901"/>
                    <a:pt x="1084" y="5901"/>
                  </a:cubicBezTo>
                  <a:cubicBezTo>
                    <a:pt x="1084" y="5901"/>
                    <a:pt x="1393" y="5888"/>
                    <a:pt x="1806" y="5888"/>
                  </a:cubicBezTo>
                  <a:cubicBezTo>
                    <a:pt x="2219" y="5888"/>
                    <a:pt x="2735" y="5901"/>
                    <a:pt x="3148" y="5953"/>
                  </a:cubicBezTo>
                  <a:cubicBezTo>
                    <a:pt x="3884" y="6044"/>
                    <a:pt x="5732" y="7572"/>
                    <a:pt x="6924" y="7572"/>
                  </a:cubicBezTo>
                  <a:cubicBezTo>
                    <a:pt x="7068" y="7572"/>
                    <a:pt x="7203" y="7549"/>
                    <a:pt x="7325" y="7499"/>
                  </a:cubicBezTo>
                  <a:cubicBezTo>
                    <a:pt x="8454" y="7036"/>
                    <a:pt x="11142" y="3993"/>
                    <a:pt x="11298" y="3322"/>
                  </a:cubicBezTo>
                  <a:cubicBezTo>
                    <a:pt x="11452" y="2651"/>
                    <a:pt x="11090" y="1878"/>
                    <a:pt x="10833" y="1053"/>
                  </a:cubicBezTo>
                  <a:cubicBezTo>
                    <a:pt x="10607" y="327"/>
                    <a:pt x="8831" y="1"/>
                    <a:pt x="80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7" name="Google Shape;1035;p36"/>
            <p:cNvSpPr/>
            <p:nvPr/>
          </p:nvSpPr>
          <p:spPr>
            <a:xfrm>
              <a:off x="994425" y="1482675"/>
              <a:ext cx="105800" cy="50350"/>
            </a:xfrm>
            <a:custGeom>
              <a:avLst/>
              <a:gdLst/>
              <a:ahLst/>
              <a:cxnLst/>
              <a:rect l="l" t="t" r="r" b="b"/>
              <a:pathLst>
                <a:path w="4232" h="2014" extrusionOk="0">
                  <a:moveTo>
                    <a:pt x="2631" y="0"/>
                  </a:moveTo>
                  <a:cubicBezTo>
                    <a:pt x="1754" y="0"/>
                    <a:pt x="362" y="463"/>
                    <a:pt x="362" y="463"/>
                  </a:cubicBezTo>
                  <a:lnTo>
                    <a:pt x="0" y="1392"/>
                  </a:lnTo>
                  <a:cubicBezTo>
                    <a:pt x="0" y="1392"/>
                    <a:pt x="1244" y="2014"/>
                    <a:pt x="2188" y="2014"/>
                  </a:cubicBezTo>
                  <a:cubicBezTo>
                    <a:pt x="2225" y="2014"/>
                    <a:pt x="2261" y="2013"/>
                    <a:pt x="2297" y="2011"/>
                  </a:cubicBezTo>
                  <a:cubicBezTo>
                    <a:pt x="3250" y="1959"/>
                    <a:pt x="4231" y="0"/>
                    <a:pt x="42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8" name="Google Shape;1036;p36"/>
            <p:cNvSpPr/>
            <p:nvPr/>
          </p:nvSpPr>
          <p:spPr>
            <a:xfrm>
              <a:off x="880950" y="1510150"/>
              <a:ext cx="52925" cy="23700"/>
            </a:xfrm>
            <a:custGeom>
              <a:avLst/>
              <a:gdLst/>
              <a:ahLst/>
              <a:cxnLst/>
              <a:rect l="l" t="t" r="r" b="b"/>
              <a:pathLst>
                <a:path w="2117" h="948" extrusionOk="0">
                  <a:moveTo>
                    <a:pt x="1211" y="1"/>
                  </a:moveTo>
                  <a:cubicBezTo>
                    <a:pt x="912" y="1"/>
                    <a:pt x="542" y="447"/>
                    <a:pt x="542" y="447"/>
                  </a:cubicBezTo>
                  <a:lnTo>
                    <a:pt x="26" y="915"/>
                  </a:lnTo>
                  <a:cubicBezTo>
                    <a:pt x="1" y="938"/>
                    <a:pt x="3" y="948"/>
                    <a:pt x="25" y="948"/>
                  </a:cubicBezTo>
                  <a:cubicBezTo>
                    <a:pt x="130" y="948"/>
                    <a:pt x="670" y="732"/>
                    <a:pt x="670" y="732"/>
                  </a:cubicBezTo>
                  <a:cubicBezTo>
                    <a:pt x="670" y="732"/>
                    <a:pt x="1265" y="732"/>
                    <a:pt x="1548" y="808"/>
                  </a:cubicBezTo>
                  <a:cubicBezTo>
                    <a:pt x="1571" y="814"/>
                    <a:pt x="1595" y="817"/>
                    <a:pt x="1619" y="817"/>
                  </a:cubicBezTo>
                  <a:cubicBezTo>
                    <a:pt x="1877" y="817"/>
                    <a:pt x="2116" y="458"/>
                    <a:pt x="2116" y="458"/>
                  </a:cubicBezTo>
                  <a:cubicBezTo>
                    <a:pt x="2116" y="458"/>
                    <a:pt x="1652" y="215"/>
                    <a:pt x="1341" y="35"/>
                  </a:cubicBezTo>
                  <a:cubicBezTo>
                    <a:pt x="1301" y="11"/>
                    <a:pt x="1257" y="1"/>
                    <a:pt x="12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9" name="Google Shape;1037;p36"/>
            <p:cNvSpPr/>
            <p:nvPr/>
          </p:nvSpPr>
          <p:spPr>
            <a:xfrm>
              <a:off x="1049875" y="1898725"/>
              <a:ext cx="206525" cy="665800"/>
            </a:xfrm>
            <a:custGeom>
              <a:avLst/>
              <a:gdLst/>
              <a:ahLst/>
              <a:cxnLst/>
              <a:rect l="l" t="t" r="r" b="b"/>
              <a:pathLst>
                <a:path w="8261" h="26632" extrusionOk="0">
                  <a:moveTo>
                    <a:pt x="3674" y="0"/>
                  </a:moveTo>
                  <a:cubicBezTo>
                    <a:pt x="3354" y="0"/>
                    <a:pt x="3038" y="78"/>
                    <a:pt x="2734" y="251"/>
                  </a:cubicBezTo>
                  <a:cubicBezTo>
                    <a:pt x="328" y="1620"/>
                    <a:pt x="1601" y="4248"/>
                    <a:pt x="2580" y="7396"/>
                  </a:cubicBezTo>
                  <a:cubicBezTo>
                    <a:pt x="2580" y="7396"/>
                    <a:pt x="3913" y="14367"/>
                    <a:pt x="3559" y="15854"/>
                  </a:cubicBezTo>
                  <a:cubicBezTo>
                    <a:pt x="3206" y="17342"/>
                    <a:pt x="2013" y="24476"/>
                    <a:pt x="1909" y="24679"/>
                  </a:cubicBezTo>
                  <a:cubicBezTo>
                    <a:pt x="1805" y="24881"/>
                    <a:pt x="1" y="25975"/>
                    <a:pt x="1136" y="26429"/>
                  </a:cubicBezTo>
                  <a:cubicBezTo>
                    <a:pt x="1514" y="26581"/>
                    <a:pt x="1852" y="26631"/>
                    <a:pt x="2135" y="26631"/>
                  </a:cubicBezTo>
                  <a:cubicBezTo>
                    <a:pt x="2700" y="26631"/>
                    <a:pt x="3045" y="26429"/>
                    <a:pt x="3045" y="26429"/>
                  </a:cubicBezTo>
                  <a:cubicBezTo>
                    <a:pt x="3045" y="26429"/>
                    <a:pt x="3480" y="25401"/>
                    <a:pt x="3620" y="24263"/>
                  </a:cubicBezTo>
                  <a:cubicBezTo>
                    <a:pt x="3759" y="23124"/>
                    <a:pt x="5055" y="17454"/>
                    <a:pt x="5778" y="15288"/>
                  </a:cubicBezTo>
                  <a:cubicBezTo>
                    <a:pt x="6501" y="13121"/>
                    <a:pt x="6255" y="8337"/>
                    <a:pt x="7326" y="5900"/>
                  </a:cubicBezTo>
                  <a:cubicBezTo>
                    <a:pt x="8261" y="3768"/>
                    <a:pt x="5893" y="0"/>
                    <a:pt x="36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0" name="Google Shape;1038;p36"/>
            <p:cNvSpPr/>
            <p:nvPr/>
          </p:nvSpPr>
          <p:spPr>
            <a:xfrm>
              <a:off x="1499750" y="1757275"/>
              <a:ext cx="290200" cy="817225"/>
            </a:xfrm>
            <a:custGeom>
              <a:avLst/>
              <a:gdLst/>
              <a:ahLst/>
              <a:cxnLst/>
              <a:rect l="l" t="t" r="r" b="b"/>
              <a:pathLst>
                <a:path w="11608" h="32689" extrusionOk="0">
                  <a:moveTo>
                    <a:pt x="6448" y="1"/>
                  </a:moveTo>
                  <a:cubicBezTo>
                    <a:pt x="4473" y="1"/>
                    <a:pt x="2082" y="604"/>
                    <a:pt x="1601" y="1498"/>
                  </a:cubicBezTo>
                  <a:cubicBezTo>
                    <a:pt x="1601" y="1498"/>
                    <a:pt x="1" y="5883"/>
                    <a:pt x="517" y="7689"/>
                  </a:cubicBezTo>
                  <a:cubicBezTo>
                    <a:pt x="1032" y="9494"/>
                    <a:pt x="6347" y="18006"/>
                    <a:pt x="6809" y="19192"/>
                  </a:cubicBezTo>
                  <a:cubicBezTo>
                    <a:pt x="7274" y="20379"/>
                    <a:pt x="4644" y="29210"/>
                    <a:pt x="4230" y="30487"/>
                  </a:cubicBezTo>
                  <a:cubicBezTo>
                    <a:pt x="3818" y="31767"/>
                    <a:pt x="4024" y="32552"/>
                    <a:pt x="4024" y="32552"/>
                  </a:cubicBezTo>
                  <a:cubicBezTo>
                    <a:pt x="4024" y="32552"/>
                    <a:pt x="4781" y="32689"/>
                    <a:pt x="5362" y="32689"/>
                  </a:cubicBezTo>
                  <a:cubicBezTo>
                    <a:pt x="5652" y="32689"/>
                    <a:pt x="5899" y="32655"/>
                    <a:pt x="5984" y="32552"/>
                  </a:cubicBezTo>
                  <a:cubicBezTo>
                    <a:pt x="6243" y="32242"/>
                    <a:pt x="5520" y="31571"/>
                    <a:pt x="5728" y="31004"/>
                  </a:cubicBezTo>
                  <a:cubicBezTo>
                    <a:pt x="5934" y="30437"/>
                    <a:pt x="9853" y="20790"/>
                    <a:pt x="9905" y="19243"/>
                  </a:cubicBezTo>
                  <a:cubicBezTo>
                    <a:pt x="9957" y="17696"/>
                    <a:pt x="7945" y="14858"/>
                    <a:pt x="7945" y="14187"/>
                  </a:cubicBezTo>
                  <a:cubicBezTo>
                    <a:pt x="7945" y="13517"/>
                    <a:pt x="10952" y="8979"/>
                    <a:pt x="11280" y="6502"/>
                  </a:cubicBezTo>
                  <a:cubicBezTo>
                    <a:pt x="11607" y="4025"/>
                    <a:pt x="10269" y="1507"/>
                    <a:pt x="8801" y="489"/>
                  </a:cubicBezTo>
                  <a:cubicBezTo>
                    <a:pt x="8313" y="151"/>
                    <a:pt x="7432" y="1"/>
                    <a:pt x="64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AAC61E1-182A-364B-69DD-078E21F4F1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7423" y="3174806"/>
            <a:ext cx="8171428" cy="33047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9845776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1D1FC5-9B24-D11D-16D4-5F0441566DFA}"/>
              </a:ext>
            </a:extLst>
          </p:cNvPr>
          <p:cNvSpPr/>
          <p:nvPr/>
        </p:nvSpPr>
        <p:spPr>
          <a:xfrm>
            <a:off x="2430457" y="5081702"/>
            <a:ext cx="6865942" cy="91913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0F2DE75-C155-4C36-CF19-E766AC7A22C3}"/>
              </a:ext>
            </a:extLst>
          </p:cNvPr>
          <p:cNvSpPr/>
          <p:nvPr/>
        </p:nvSpPr>
        <p:spPr>
          <a:xfrm>
            <a:off x="2430457" y="3621121"/>
            <a:ext cx="6865942" cy="91913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3BE35C5-D7B0-0538-6C6F-4305E3EC04E5}"/>
              </a:ext>
            </a:extLst>
          </p:cNvPr>
          <p:cNvSpPr/>
          <p:nvPr/>
        </p:nvSpPr>
        <p:spPr>
          <a:xfrm>
            <a:off x="2430457" y="2160540"/>
            <a:ext cx="6865942" cy="91913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3" name="Google Shape;423;p26"/>
          <p:cNvSpPr txBox="1">
            <a:spLocks noGrp="1"/>
          </p:cNvSpPr>
          <p:nvPr>
            <p:ph type="title"/>
          </p:nvPr>
        </p:nvSpPr>
        <p:spPr>
          <a:xfrm>
            <a:off x="1302558" y="2276514"/>
            <a:ext cx="1318488" cy="791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3600" b="1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01</a:t>
            </a:r>
            <a:endParaRPr sz="3600" b="1" dirty="0">
              <a:solidFill>
                <a:schemeClr val="accent2">
                  <a:lumMod val="7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25" name="Google Shape;425;p26"/>
          <p:cNvSpPr txBox="1">
            <a:spLocks noGrp="1"/>
          </p:cNvSpPr>
          <p:nvPr>
            <p:ph type="title" idx="2"/>
          </p:nvPr>
        </p:nvSpPr>
        <p:spPr>
          <a:xfrm>
            <a:off x="1304434" y="3711248"/>
            <a:ext cx="1219200" cy="791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3600" b="1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02</a:t>
            </a:r>
            <a:endParaRPr sz="3600" b="1" dirty="0">
              <a:solidFill>
                <a:schemeClr val="accent2">
                  <a:lumMod val="7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4" name="Google Shape;425;p26"/>
          <p:cNvSpPr txBox="1">
            <a:spLocks noGrp="1"/>
          </p:cNvSpPr>
          <p:nvPr>
            <p:ph type="title" idx="3"/>
          </p:nvPr>
        </p:nvSpPr>
        <p:spPr>
          <a:xfrm>
            <a:off x="1302557" y="5134020"/>
            <a:ext cx="1219200" cy="791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3600" b="1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03</a:t>
            </a:r>
            <a:endParaRPr sz="3600" b="1" dirty="0">
              <a:solidFill>
                <a:schemeClr val="accent2">
                  <a:lumMod val="7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31" name="Google Shape;431;p26"/>
          <p:cNvSpPr/>
          <p:nvPr/>
        </p:nvSpPr>
        <p:spPr>
          <a:xfrm flipH="1">
            <a:off x="10989450" y="1452653"/>
            <a:ext cx="1021756" cy="295156"/>
          </a:xfrm>
          <a:custGeom>
            <a:avLst/>
            <a:gdLst/>
            <a:ahLst/>
            <a:cxnLst/>
            <a:rect l="l" t="t" r="r" b="b"/>
            <a:pathLst>
              <a:path w="13892" h="4013" extrusionOk="0">
                <a:moveTo>
                  <a:pt x="5194" y="0"/>
                </a:moveTo>
                <a:cubicBezTo>
                  <a:pt x="4378" y="0"/>
                  <a:pt x="3544" y="607"/>
                  <a:pt x="2964" y="1868"/>
                </a:cubicBezTo>
                <a:cubicBezTo>
                  <a:pt x="2332" y="1528"/>
                  <a:pt x="1795" y="1343"/>
                  <a:pt x="1362" y="1343"/>
                </a:cubicBezTo>
                <a:cubicBezTo>
                  <a:pt x="457" y="1343"/>
                  <a:pt x="1" y="2146"/>
                  <a:pt x="58" y="4013"/>
                </a:cubicBezTo>
                <a:lnTo>
                  <a:pt x="13891" y="4013"/>
                </a:lnTo>
                <a:cubicBezTo>
                  <a:pt x="13544" y="2676"/>
                  <a:pt x="12649" y="1974"/>
                  <a:pt x="11579" y="1974"/>
                </a:cubicBezTo>
                <a:cubicBezTo>
                  <a:pt x="10984" y="1974"/>
                  <a:pt x="10334" y="2191"/>
                  <a:pt x="9694" y="2636"/>
                </a:cubicBezTo>
                <a:cubicBezTo>
                  <a:pt x="9392" y="2036"/>
                  <a:pt x="9035" y="1613"/>
                  <a:pt x="8551" y="1613"/>
                </a:cubicBezTo>
                <a:cubicBezTo>
                  <a:pt x="8246" y="1613"/>
                  <a:pt x="7890" y="1780"/>
                  <a:pt x="7466" y="2176"/>
                </a:cubicBezTo>
                <a:cubicBezTo>
                  <a:pt x="6982" y="748"/>
                  <a:pt x="6099" y="0"/>
                  <a:pt x="519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44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+mn-ea"/>
              <a:cs typeface="+mn-ea"/>
              <a:sym typeface="+mn-lt"/>
            </a:endParaRPr>
          </a:p>
        </p:txBody>
      </p:sp>
      <p:sp>
        <p:nvSpPr>
          <p:cNvPr id="432" name="Google Shape;432;p26"/>
          <p:cNvSpPr/>
          <p:nvPr/>
        </p:nvSpPr>
        <p:spPr>
          <a:xfrm flipH="1">
            <a:off x="10283705" y="2871409"/>
            <a:ext cx="837367" cy="196305"/>
          </a:xfrm>
          <a:custGeom>
            <a:avLst/>
            <a:gdLst/>
            <a:ahLst/>
            <a:cxnLst/>
            <a:rect l="l" t="t" r="r" b="b"/>
            <a:pathLst>
              <a:path w="11385" h="2669" extrusionOk="0">
                <a:moveTo>
                  <a:pt x="5006" y="0"/>
                </a:moveTo>
                <a:cubicBezTo>
                  <a:pt x="4352" y="0"/>
                  <a:pt x="3699" y="423"/>
                  <a:pt x="3293" y="1243"/>
                </a:cubicBezTo>
                <a:cubicBezTo>
                  <a:pt x="2861" y="1021"/>
                  <a:pt x="2410" y="890"/>
                  <a:pt x="1980" y="890"/>
                </a:cubicBezTo>
                <a:cubicBezTo>
                  <a:pt x="1146" y="890"/>
                  <a:pt x="389" y="1383"/>
                  <a:pt x="1" y="2668"/>
                </a:cubicBezTo>
                <a:lnTo>
                  <a:pt x="11385" y="2668"/>
                </a:lnTo>
                <a:cubicBezTo>
                  <a:pt x="10719" y="1562"/>
                  <a:pt x="9909" y="972"/>
                  <a:pt x="8935" y="972"/>
                </a:cubicBezTo>
                <a:cubicBezTo>
                  <a:pt x="8319" y="972"/>
                  <a:pt x="7637" y="1208"/>
                  <a:pt x="6884" y="1700"/>
                </a:cubicBezTo>
                <a:cubicBezTo>
                  <a:pt x="6502" y="554"/>
                  <a:pt x="5753" y="0"/>
                  <a:pt x="500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44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+mn-ea"/>
              <a:cs typeface="+mn-ea"/>
              <a:sym typeface="+mn-lt"/>
            </a:endParaRPr>
          </a:p>
        </p:txBody>
      </p:sp>
      <p:grpSp>
        <p:nvGrpSpPr>
          <p:cNvPr id="434" name="Google Shape;434;p26"/>
          <p:cNvGrpSpPr/>
          <p:nvPr/>
        </p:nvGrpSpPr>
        <p:grpSpPr>
          <a:xfrm>
            <a:off x="9926459" y="5227085"/>
            <a:ext cx="2084747" cy="1618620"/>
            <a:chOff x="7313250" y="4006475"/>
            <a:chExt cx="1385275" cy="1071650"/>
          </a:xfrm>
        </p:grpSpPr>
        <p:grpSp>
          <p:nvGrpSpPr>
            <p:cNvPr id="435" name="Google Shape;435;p26"/>
            <p:cNvGrpSpPr/>
            <p:nvPr/>
          </p:nvGrpSpPr>
          <p:grpSpPr>
            <a:xfrm flipH="1">
              <a:off x="7313250" y="4006475"/>
              <a:ext cx="1385275" cy="1071650"/>
              <a:chOff x="5473625" y="2188700"/>
              <a:chExt cx="1385275" cy="1071650"/>
            </a:xfrm>
          </p:grpSpPr>
          <p:sp>
            <p:nvSpPr>
              <p:cNvPr id="436" name="Google Shape;436;p26"/>
              <p:cNvSpPr/>
              <p:nvPr/>
            </p:nvSpPr>
            <p:spPr>
              <a:xfrm>
                <a:off x="6335200" y="2748125"/>
                <a:ext cx="156050" cy="503250"/>
              </a:xfrm>
              <a:custGeom>
                <a:avLst/>
                <a:gdLst/>
                <a:ahLst/>
                <a:cxnLst/>
                <a:rect l="l" t="t" r="r" b="b"/>
                <a:pathLst>
                  <a:path w="6242" h="20130" extrusionOk="0">
                    <a:moveTo>
                      <a:pt x="5068" y="0"/>
                    </a:moveTo>
                    <a:cubicBezTo>
                      <a:pt x="4574" y="1038"/>
                      <a:pt x="2374" y="11146"/>
                      <a:pt x="2447" y="12975"/>
                    </a:cubicBezTo>
                    <a:cubicBezTo>
                      <a:pt x="2522" y="14804"/>
                      <a:pt x="2794" y="17769"/>
                      <a:pt x="3215" y="17967"/>
                    </a:cubicBezTo>
                    <a:cubicBezTo>
                      <a:pt x="3634" y="18165"/>
                      <a:pt x="4253" y="18152"/>
                      <a:pt x="4599" y="18313"/>
                    </a:cubicBezTo>
                    <a:cubicBezTo>
                      <a:pt x="4945" y="18474"/>
                      <a:pt x="5451" y="18907"/>
                      <a:pt x="5649" y="18956"/>
                    </a:cubicBezTo>
                    <a:cubicBezTo>
                      <a:pt x="5846" y="19005"/>
                      <a:pt x="5971" y="19005"/>
                      <a:pt x="6106" y="19277"/>
                    </a:cubicBezTo>
                    <a:cubicBezTo>
                      <a:pt x="6242" y="19549"/>
                      <a:pt x="6007" y="19883"/>
                      <a:pt x="5859" y="19894"/>
                    </a:cubicBezTo>
                    <a:cubicBezTo>
                      <a:pt x="5711" y="19907"/>
                      <a:pt x="4932" y="20042"/>
                      <a:pt x="4623" y="19982"/>
                    </a:cubicBezTo>
                    <a:cubicBezTo>
                      <a:pt x="4314" y="19919"/>
                      <a:pt x="4105" y="19932"/>
                      <a:pt x="3720" y="19993"/>
                    </a:cubicBezTo>
                    <a:cubicBezTo>
                      <a:pt x="3337" y="20055"/>
                      <a:pt x="2535" y="20130"/>
                      <a:pt x="2361" y="19932"/>
                    </a:cubicBezTo>
                    <a:cubicBezTo>
                      <a:pt x="2189" y="19734"/>
                      <a:pt x="1039" y="17819"/>
                      <a:pt x="792" y="17103"/>
                    </a:cubicBezTo>
                    <a:cubicBezTo>
                      <a:pt x="545" y="16385"/>
                      <a:pt x="1" y="2842"/>
                      <a:pt x="1" y="284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44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437" name="Google Shape;437;p26"/>
              <p:cNvSpPr/>
              <p:nvPr/>
            </p:nvSpPr>
            <p:spPr>
              <a:xfrm>
                <a:off x="5583000" y="2731125"/>
                <a:ext cx="303050" cy="515000"/>
              </a:xfrm>
              <a:custGeom>
                <a:avLst/>
                <a:gdLst/>
                <a:ahLst/>
                <a:cxnLst/>
                <a:rect l="l" t="t" r="r" b="b"/>
                <a:pathLst>
                  <a:path w="12122" h="20600" extrusionOk="0">
                    <a:moveTo>
                      <a:pt x="7611" y="1"/>
                    </a:moveTo>
                    <a:cubicBezTo>
                      <a:pt x="7267" y="2819"/>
                      <a:pt x="4670" y="7959"/>
                      <a:pt x="3584" y="8676"/>
                    </a:cubicBezTo>
                    <a:cubicBezTo>
                      <a:pt x="2496" y="9392"/>
                      <a:pt x="2077" y="9318"/>
                      <a:pt x="1630" y="10306"/>
                    </a:cubicBezTo>
                    <a:cubicBezTo>
                      <a:pt x="1187" y="11294"/>
                      <a:pt x="1484" y="12507"/>
                      <a:pt x="1260" y="13223"/>
                    </a:cubicBezTo>
                    <a:cubicBezTo>
                      <a:pt x="1039" y="13939"/>
                      <a:pt x="643" y="16497"/>
                      <a:pt x="359" y="17189"/>
                    </a:cubicBezTo>
                    <a:cubicBezTo>
                      <a:pt x="75" y="17882"/>
                      <a:pt x="0" y="18067"/>
                      <a:pt x="13" y="18561"/>
                    </a:cubicBezTo>
                    <a:cubicBezTo>
                      <a:pt x="24" y="19055"/>
                      <a:pt x="383" y="19883"/>
                      <a:pt x="927" y="20094"/>
                    </a:cubicBezTo>
                    <a:cubicBezTo>
                      <a:pt x="1471" y="20303"/>
                      <a:pt x="1929" y="20118"/>
                      <a:pt x="2015" y="20193"/>
                    </a:cubicBezTo>
                    <a:cubicBezTo>
                      <a:pt x="2101" y="20266"/>
                      <a:pt x="2286" y="20440"/>
                      <a:pt x="2460" y="20352"/>
                    </a:cubicBezTo>
                    <a:cubicBezTo>
                      <a:pt x="2632" y="20266"/>
                      <a:pt x="3262" y="20599"/>
                      <a:pt x="3608" y="20513"/>
                    </a:cubicBezTo>
                    <a:cubicBezTo>
                      <a:pt x="3954" y="20427"/>
                      <a:pt x="4004" y="20451"/>
                      <a:pt x="4189" y="20464"/>
                    </a:cubicBezTo>
                    <a:cubicBezTo>
                      <a:pt x="4375" y="20477"/>
                      <a:pt x="4622" y="20427"/>
                      <a:pt x="4634" y="20106"/>
                    </a:cubicBezTo>
                    <a:cubicBezTo>
                      <a:pt x="4646" y="19784"/>
                      <a:pt x="4362" y="18907"/>
                      <a:pt x="3608" y="18425"/>
                    </a:cubicBezTo>
                    <a:cubicBezTo>
                      <a:pt x="2855" y="17944"/>
                      <a:pt x="2793" y="17845"/>
                      <a:pt x="2744" y="17598"/>
                    </a:cubicBezTo>
                    <a:cubicBezTo>
                      <a:pt x="2694" y="17350"/>
                      <a:pt x="2608" y="15607"/>
                      <a:pt x="3225" y="13730"/>
                    </a:cubicBezTo>
                    <a:cubicBezTo>
                      <a:pt x="3842" y="11851"/>
                      <a:pt x="4560" y="11728"/>
                      <a:pt x="5079" y="11456"/>
                    </a:cubicBezTo>
                    <a:cubicBezTo>
                      <a:pt x="5597" y="11184"/>
                      <a:pt x="7970" y="10912"/>
                      <a:pt x="9997" y="8540"/>
                    </a:cubicBezTo>
                    <a:cubicBezTo>
                      <a:pt x="12023" y="6167"/>
                      <a:pt x="12122" y="2707"/>
                      <a:pt x="12122" y="270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44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438" name="Google Shape;438;p26"/>
              <p:cNvSpPr/>
              <p:nvPr/>
            </p:nvSpPr>
            <p:spPr>
              <a:xfrm>
                <a:off x="5473625" y="2479875"/>
                <a:ext cx="350600" cy="649100"/>
              </a:xfrm>
              <a:custGeom>
                <a:avLst/>
                <a:gdLst/>
                <a:ahLst/>
                <a:cxnLst/>
                <a:rect l="l" t="t" r="r" b="b"/>
                <a:pathLst>
                  <a:path w="14024" h="25964" extrusionOk="0">
                    <a:moveTo>
                      <a:pt x="4591" y="11307"/>
                    </a:moveTo>
                    <a:cubicBezTo>
                      <a:pt x="4589" y="11325"/>
                      <a:pt x="4587" y="11344"/>
                      <a:pt x="4586" y="11363"/>
                    </a:cubicBezTo>
                    <a:cubicBezTo>
                      <a:pt x="4584" y="11370"/>
                      <a:pt x="4581" y="11378"/>
                      <a:pt x="4578" y="11386"/>
                    </a:cubicBezTo>
                    <a:cubicBezTo>
                      <a:pt x="4579" y="11370"/>
                      <a:pt x="4581" y="11351"/>
                      <a:pt x="4583" y="11335"/>
                    </a:cubicBezTo>
                    <a:cubicBezTo>
                      <a:pt x="4586" y="11325"/>
                      <a:pt x="4587" y="11317"/>
                      <a:pt x="4591" y="11307"/>
                    </a:cubicBezTo>
                    <a:close/>
                    <a:moveTo>
                      <a:pt x="13466" y="1"/>
                    </a:moveTo>
                    <a:lnTo>
                      <a:pt x="13466" y="1"/>
                    </a:lnTo>
                    <a:cubicBezTo>
                      <a:pt x="11766" y="226"/>
                      <a:pt x="10398" y="730"/>
                      <a:pt x="9296" y="1438"/>
                    </a:cubicBezTo>
                    <a:cubicBezTo>
                      <a:pt x="9103" y="1465"/>
                      <a:pt x="8899" y="1507"/>
                      <a:pt x="8690" y="1570"/>
                    </a:cubicBezTo>
                    <a:cubicBezTo>
                      <a:pt x="8211" y="1720"/>
                      <a:pt x="7814" y="1953"/>
                      <a:pt x="7552" y="2148"/>
                    </a:cubicBezTo>
                    <a:cubicBezTo>
                      <a:pt x="7288" y="2344"/>
                      <a:pt x="7149" y="2494"/>
                      <a:pt x="7149" y="2494"/>
                    </a:cubicBezTo>
                    <a:cubicBezTo>
                      <a:pt x="7149" y="2494"/>
                      <a:pt x="7476" y="2390"/>
                      <a:pt x="7865" y="2269"/>
                    </a:cubicBezTo>
                    <a:lnTo>
                      <a:pt x="7865" y="2269"/>
                    </a:lnTo>
                    <a:cubicBezTo>
                      <a:pt x="7642" y="2389"/>
                      <a:pt x="7401" y="2545"/>
                      <a:pt x="7166" y="2751"/>
                    </a:cubicBezTo>
                    <a:cubicBezTo>
                      <a:pt x="7055" y="2848"/>
                      <a:pt x="6957" y="2950"/>
                      <a:pt x="6867" y="3050"/>
                    </a:cubicBezTo>
                    <a:cubicBezTo>
                      <a:pt x="6610" y="3240"/>
                      <a:pt x="6404" y="3446"/>
                      <a:pt x="6262" y="3620"/>
                    </a:cubicBezTo>
                    <a:cubicBezTo>
                      <a:pt x="6157" y="3749"/>
                      <a:pt x="6080" y="3859"/>
                      <a:pt x="6031" y="3939"/>
                    </a:cubicBezTo>
                    <a:cubicBezTo>
                      <a:pt x="5986" y="4014"/>
                      <a:pt x="5957" y="4062"/>
                      <a:pt x="5957" y="4062"/>
                    </a:cubicBezTo>
                    <a:cubicBezTo>
                      <a:pt x="5957" y="4062"/>
                      <a:pt x="6123" y="3955"/>
                      <a:pt x="6324" y="3827"/>
                    </a:cubicBezTo>
                    <a:lnTo>
                      <a:pt x="6324" y="3827"/>
                    </a:lnTo>
                    <a:cubicBezTo>
                      <a:pt x="6222" y="4023"/>
                      <a:pt x="6178" y="4149"/>
                      <a:pt x="6178" y="4149"/>
                    </a:cubicBezTo>
                    <a:cubicBezTo>
                      <a:pt x="6178" y="4149"/>
                      <a:pt x="6327" y="4025"/>
                      <a:pt x="6559" y="3827"/>
                    </a:cubicBezTo>
                    <a:cubicBezTo>
                      <a:pt x="6565" y="3822"/>
                      <a:pt x="6570" y="3818"/>
                      <a:pt x="6576" y="3813"/>
                    </a:cubicBezTo>
                    <a:lnTo>
                      <a:pt x="6576" y="3813"/>
                    </a:lnTo>
                    <a:cubicBezTo>
                      <a:pt x="6393" y="4025"/>
                      <a:pt x="6246" y="4240"/>
                      <a:pt x="6134" y="4441"/>
                    </a:cubicBezTo>
                    <a:cubicBezTo>
                      <a:pt x="6012" y="4540"/>
                      <a:pt x="5889" y="4649"/>
                      <a:pt x="5769" y="4775"/>
                    </a:cubicBezTo>
                    <a:cubicBezTo>
                      <a:pt x="5434" y="5130"/>
                      <a:pt x="5203" y="5515"/>
                      <a:pt x="5066" y="5803"/>
                    </a:cubicBezTo>
                    <a:cubicBezTo>
                      <a:pt x="4927" y="6092"/>
                      <a:pt x="4871" y="6285"/>
                      <a:pt x="4871" y="6285"/>
                    </a:cubicBezTo>
                    <a:cubicBezTo>
                      <a:pt x="4871" y="6285"/>
                      <a:pt x="4997" y="6165"/>
                      <a:pt x="5192" y="5969"/>
                    </a:cubicBezTo>
                    <a:lnTo>
                      <a:pt x="5192" y="5969"/>
                    </a:lnTo>
                    <a:cubicBezTo>
                      <a:pt x="5126" y="6153"/>
                      <a:pt x="5101" y="6266"/>
                      <a:pt x="5101" y="6266"/>
                    </a:cubicBezTo>
                    <a:lnTo>
                      <a:pt x="5104" y="6263"/>
                    </a:lnTo>
                    <a:lnTo>
                      <a:pt x="5104" y="6263"/>
                    </a:lnTo>
                    <a:cubicBezTo>
                      <a:pt x="4659" y="6976"/>
                      <a:pt x="4444" y="7612"/>
                      <a:pt x="4444" y="7612"/>
                    </a:cubicBezTo>
                    <a:cubicBezTo>
                      <a:pt x="4444" y="7612"/>
                      <a:pt x="4503" y="7559"/>
                      <a:pt x="4603" y="7464"/>
                    </a:cubicBezTo>
                    <a:lnTo>
                      <a:pt x="4603" y="7464"/>
                    </a:lnTo>
                    <a:cubicBezTo>
                      <a:pt x="4532" y="7617"/>
                      <a:pt x="4477" y="7770"/>
                      <a:pt x="4436" y="7917"/>
                    </a:cubicBezTo>
                    <a:cubicBezTo>
                      <a:pt x="4386" y="8011"/>
                      <a:pt x="4339" y="8110"/>
                      <a:pt x="4297" y="8215"/>
                    </a:cubicBezTo>
                    <a:cubicBezTo>
                      <a:pt x="4111" y="8679"/>
                      <a:pt x="4053" y="9135"/>
                      <a:pt x="4051" y="9461"/>
                    </a:cubicBezTo>
                    <a:cubicBezTo>
                      <a:pt x="4050" y="9786"/>
                      <a:pt x="4090" y="9985"/>
                      <a:pt x="4090" y="9985"/>
                    </a:cubicBezTo>
                    <a:cubicBezTo>
                      <a:pt x="4090" y="9985"/>
                      <a:pt x="4118" y="9901"/>
                      <a:pt x="4160" y="9779"/>
                    </a:cubicBezTo>
                    <a:lnTo>
                      <a:pt x="4160" y="9779"/>
                    </a:lnTo>
                    <a:cubicBezTo>
                      <a:pt x="4154" y="9829"/>
                      <a:pt x="4147" y="9875"/>
                      <a:pt x="4141" y="9923"/>
                    </a:cubicBezTo>
                    <a:cubicBezTo>
                      <a:pt x="4104" y="10030"/>
                      <a:pt x="4067" y="10142"/>
                      <a:pt x="4037" y="10263"/>
                    </a:cubicBezTo>
                    <a:cubicBezTo>
                      <a:pt x="3865" y="10944"/>
                      <a:pt x="3930" y="11548"/>
                      <a:pt x="3930" y="11548"/>
                    </a:cubicBezTo>
                    <a:cubicBezTo>
                      <a:pt x="3930" y="11548"/>
                      <a:pt x="4139" y="11237"/>
                      <a:pt x="4313" y="10776"/>
                    </a:cubicBezTo>
                    <a:lnTo>
                      <a:pt x="4313" y="10776"/>
                    </a:lnTo>
                    <a:cubicBezTo>
                      <a:pt x="3949" y="12071"/>
                      <a:pt x="3855" y="13175"/>
                      <a:pt x="3855" y="13175"/>
                    </a:cubicBezTo>
                    <a:cubicBezTo>
                      <a:pt x="3855" y="13175"/>
                      <a:pt x="4160" y="12563"/>
                      <a:pt x="4469" y="11674"/>
                    </a:cubicBezTo>
                    <a:cubicBezTo>
                      <a:pt x="4471" y="11679"/>
                      <a:pt x="4471" y="11684"/>
                      <a:pt x="4473" y="11689"/>
                    </a:cubicBezTo>
                    <a:cubicBezTo>
                      <a:pt x="4458" y="11733"/>
                      <a:pt x="4441" y="11780"/>
                      <a:pt x="4426" y="11823"/>
                    </a:cubicBezTo>
                    <a:cubicBezTo>
                      <a:pt x="4294" y="12196"/>
                      <a:pt x="4138" y="12633"/>
                      <a:pt x="3981" y="13076"/>
                    </a:cubicBezTo>
                    <a:cubicBezTo>
                      <a:pt x="3879" y="13357"/>
                      <a:pt x="3788" y="13609"/>
                      <a:pt x="3788" y="13609"/>
                    </a:cubicBezTo>
                    <a:cubicBezTo>
                      <a:pt x="3788" y="13609"/>
                      <a:pt x="3949" y="13459"/>
                      <a:pt x="4165" y="13177"/>
                    </a:cubicBezTo>
                    <a:cubicBezTo>
                      <a:pt x="4222" y="13102"/>
                      <a:pt x="4283" y="13016"/>
                      <a:pt x="4345" y="12922"/>
                    </a:cubicBezTo>
                    <a:lnTo>
                      <a:pt x="4345" y="12922"/>
                    </a:lnTo>
                    <a:cubicBezTo>
                      <a:pt x="4225" y="13323"/>
                      <a:pt x="4125" y="13693"/>
                      <a:pt x="4048" y="13971"/>
                    </a:cubicBezTo>
                    <a:cubicBezTo>
                      <a:pt x="3964" y="14279"/>
                      <a:pt x="3916" y="14478"/>
                      <a:pt x="3916" y="14478"/>
                    </a:cubicBezTo>
                    <a:cubicBezTo>
                      <a:pt x="3916" y="14478"/>
                      <a:pt x="3918" y="14475"/>
                      <a:pt x="3922" y="14470"/>
                    </a:cubicBezTo>
                    <a:lnTo>
                      <a:pt x="3922" y="14470"/>
                    </a:lnTo>
                    <a:cubicBezTo>
                      <a:pt x="3798" y="14987"/>
                      <a:pt x="3768" y="15357"/>
                      <a:pt x="3768" y="15357"/>
                    </a:cubicBezTo>
                    <a:cubicBezTo>
                      <a:pt x="3768" y="15357"/>
                      <a:pt x="4055" y="14957"/>
                      <a:pt x="4335" y="14354"/>
                    </a:cubicBezTo>
                    <a:lnTo>
                      <a:pt x="4335" y="14354"/>
                    </a:lnTo>
                    <a:cubicBezTo>
                      <a:pt x="4329" y="14411"/>
                      <a:pt x="4326" y="14465"/>
                      <a:pt x="4321" y="14515"/>
                    </a:cubicBezTo>
                    <a:cubicBezTo>
                      <a:pt x="4310" y="14550"/>
                      <a:pt x="4297" y="14585"/>
                      <a:pt x="4286" y="14620"/>
                    </a:cubicBezTo>
                    <a:cubicBezTo>
                      <a:pt x="4160" y="15009"/>
                      <a:pt x="4067" y="15371"/>
                      <a:pt x="4002" y="15641"/>
                    </a:cubicBezTo>
                    <a:cubicBezTo>
                      <a:pt x="3937" y="15909"/>
                      <a:pt x="3905" y="16084"/>
                      <a:pt x="3905" y="16084"/>
                    </a:cubicBezTo>
                    <a:cubicBezTo>
                      <a:pt x="3905" y="16084"/>
                      <a:pt x="3985" y="16003"/>
                      <a:pt x="4099" y="15855"/>
                    </a:cubicBezTo>
                    <a:lnTo>
                      <a:pt x="4099" y="15855"/>
                    </a:lnTo>
                    <a:cubicBezTo>
                      <a:pt x="4067" y="16003"/>
                      <a:pt x="4039" y="16119"/>
                      <a:pt x="4021" y="16153"/>
                    </a:cubicBezTo>
                    <a:cubicBezTo>
                      <a:pt x="4013" y="16169"/>
                      <a:pt x="4012" y="16176"/>
                      <a:pt x="4016" y="16176"/>
                    </a:cubicBezTo>
                    <a:cubicBezTo>
                      <a:pt x="4027" y="16176"/>
                      <a:pt x="4084" y="16112"/>
                      <a:pt x="4142" y="16041"/>
                    </a:cubicBezTo>
                    <a:lnTo>
                      <a:pt x="4142" y="16041"/>
                    </a:lnTo>
                    <a:cubicBezTo>
                      <a:pt x="4114" y="16147"/>
                      <a:pt x="4085" y="16255"/>
                      <a:pt x="4056" y="16365"/>
                    </a:cubicBezTo>
                    <a:cubicBezTo>
                      <a:pt x="3903" y="16968"/>
                      <a:pt x="3796" y="17521"/>
                      <a:pt x="3726" y="17928"/>
                    </a:cubicBezTo>
                    <a:cubicBezTo>
                      <a:pt x="3696" y="18105"/>
                      <a:pt x="3672" y="18250"/>
                      <a:pt x="3656" y="18362"/>
                    </a:cubicBezTo>
                    <a:cubicBezTo>
                      <a:pt x="3642" y="18403"/>
                      <a:pt x="3626" y="18448"/>
                      <a:pt x="3611" y="18486"/>
                    </a:cubicBezTo>
                    <a:cubicBezTo>
                      <a:pt x="3508" y="18770"/>
                      <a:pt x="3414" y="19024"/>
                      <a:pt x="3414" y="19024"/>
                    </a:cubicBezTo>
                    <a:cubicBezTo>
                      <a:pt x="3414" y="19024"/>
                      <a:pt x="3578" y="18872"/>
                      <a:pt x="3796" y="18587"/>
                    </a:cubicBezTo>
                    <a:cubicBezTo>
                      <a:pt x="3806" y="18572"/>
                      <a:pt x="3815" y="18558"/>
                      <a:pt x="3825" y="18545"/>
                    </a:cubicBezTo>
                    <a:lnTo>
                      <a:pt x="3825" y="18545"/>
                    </a:lnTo>
                    <a:cubicBezTo>
                      <a:pt x="3811" y="18592"/>
                      <a:pt x="3796" y="18639"/>
                      <a:pt x="3780" y="18687"/>
                    </a:cubicBezTo>
                    <a:cubicBezTo>
                      <a:pt x="3739" y="18783"/>
                      <a:pt x="3691" y="18893"/>
                      <a:pt x="3640" y="19011"/>
                    </a:cubicBezTo>
                    <a:cubicBezTo>
                      <a:pt x="3476" y="19383"/>
                      <a:pt x="3243" y="19883"/>
                      <a:pt x="2977" y="20429"/>
                    </a:cubicBezTo>
                    <a:cubicBezTo>
                      <a:pt x="2710" y="20973"/>
                      <a:pt x="2458" y="21466"/>
                      <a:pt x="2264" y="21823"/>
                    </a:cubicBezTo>
                    <a:cubicBezTo>
                      <a:pt x="2095" y="22134"/>
                      <a:pt x="1946" y="22405"/>
                      <a:pt x="1946" y="22405"/>
                    </a:cubicBezTo>
                    <a:cubicBezTo>
                      <a:pt x="1946" y="22405"/>
                      <a:pt x="2150" y="22247"/>
                      <a:pt x="2434" y="21944"/>
                    </a:cubicBezTo>
                    <a:cubicBezTo>
                      <a:pt x="2514" y="21860"/>
                      <a:pt x="2600" y="21761"/>
                      <a:pt x="2688" y="21652"/>
                    </a:cubicBezTo>
                    <a:cubicBezTo>
                      <a:pt x="2702" y="21647"/>
                      <a:pt x="2718" y="21641"/>
                      <a:pt x="2739" y="21632"/>
                    </a:cubicBezTo>
                    <a:lnTo>
                      <a:pt x="2739" y="21632"/>
                    </a:lnTo>
                    <a:cubicBezTo>
                      <a:pt x="2420" y="22126"/>
                      <a:pt x="1988" y="22796"/>
                      <a:pt x="1988" y="22796"/>
                    </a:cubicBezTo>
                    <a:cubicBezTo>
                      <a:pt x="1988" y="22796"/>
                      <a:pt x="2165" y="22707"/>
                      <a:pt x="2417" y="22512"/>
                    </a:cubicBezTo>
                    <a:cubicBezTo>
                      <a:pt x="2465" y="22475"/>
                      <a:pt x="2516" y="22431"/>
                      <a:pt x="2568" y="22386"/>
                    </a:cubicBezTo>
                    <a:lnTo>
                      <a:pt x="2568" y="22386"/>
                    </a:lnTo>
                    <a:cubicBezTo>
                      <a:pt x="2559" y="22402"/>
                      <a:pt x="2551" y="22416"/>
                      <a:pt x="2541" y="22432"/>
                    </a:cubicBezTo>
                    <a:cubicBezTo>
                      <a:pt x="2240" y="22901"/>
                      <a:pt x="1938" y="23311"/>
                      <a:pt x="1699" y="23601"/>
                    </a:cubicBezTo>
                    <a:cubicBezTo>
                      <a:pt x="1581" y="23746"/>
                      <a:pt x="1482" y="23866"/>
                      <a:pt x="1410" y="23944"/>
                    </a:cubicBezTo>
                    <a:cubicBezTo>
                      <a:pt x="1343" y="24022"/>
                      <a:pt x="1300" y="24072"/>
                      <a:pt x="1300" y="24072"/>
                    </a:cubicBezTo>
                    <a:cubicBezTo>
                      <a:pt x="1300" y="24072"/>
                      <a:pt x="1359" y="24041"/>
                      <a:pt x="1450" y="23995"/>
                    </a:cubicBezTo>
                    <a:cubicBezTo>
                      <a:pt x="1530" y="23955"/>
                      <a:pt x="1637" y="23893"/>
                      <a:pt x="1760" y="23810"/>
                    </a:cubicBezTo>
                    <a:lnTo>
                      <a:pt x="1760" y="23810"/>
                    </a:lnTo>
                    <a:cubicBezTo>
                      <a:pt x="1673" y="23935"/>
                      <a:pt x="1584" y="24057"/>
                      <a:pt x="1496" y="24180"/>
                    </a:cubicBezTo>
                    <a:cubicBezTo>
                      <a:pt x="1487" y="24193"/>
                      <a:pt x="1476" y="24206"/>
                      <a:pt x="1468" y="24217"/>
                    </a:cubicBezTo>
                    <a:cubicBezTo>
                      <a:pt x="1303" y="24426"/>
                      <a:pt x="1153" y="24616"/>
                      <a:pt x="1153" y="24616"/>
                    </a:cubicBezTo>
                    <a:cubicBezTo>
                      <a:pt x="1153" y="24616"/>
                      <a:pt x="1165" y="24612"/>
                      <a:pt x="1187" y="24603"/>
                    </a:cubicBezTo>
                    <a:lnTo>
                      <a:pt x="1187" y="24603"/>
                    </a:lnTo>
                    <a:cubicBezTo>
                      <a:pt x="957" y="24914"/>
                      <a:pt x="745" y="25191"/>
                      <a:pt x="592" y="25383"/>
                    </a:cubicBezTo>
                    <a:cubicBezTo>
                      <a:pt x="374" y="25597"/>
                      <a:pt x="174" y="25790"/>
                      <a:pt x="94" y="25868"/>
                    </a:cubicBezTo>
                    <a:cubicBezTo>
                      <a:pt x="80" y="25880"/>
                      <a:pt x="69" y="25892"/>
                      <a:pt x="59" y="25903"/>
                    </a:cubicBezTo>
                    <a:cubicBezTo>
                      <a:pt x="58" y="25903"/>
                      <a:pt x="56" y="25906"/>
                      <a:pt x="56" y="25906"/>
                    </a:cubicBezTo>
                    <a:cubicBezTo>
                      <a:pt x="23" y="25939"/>
                      <a:pt x="0" y="25963"/>
                      <a:pt x="0" y="25963"/>
                    </a:cubicBezTo>
                    <a:cubicBezTo>
                      <a:pt x="0" y="25963"/>
                      <a:pt x="614" y="25876"/>
                      <a:pt x="1252" y="25539"/>
                    </a:cubicBezTo>
                    <a:cubicBezTo>
                      <a:pt x="1268" y="25531"/>
                      <a:pt x="1283" y="25522"/>
                      <a:pt x="1299" y="25512"/>
                    </a:cubicBezTo>
                    <a:cubicBezTo>
                      <a:pt x="1413" y="25488"/>
                      <a:pt x="1554" y="25455"/>
                      <a:pt x="1713" y="25416"/>
                    </a:cubicBezTo>
                    <a:lnTo>
                      <a:pt x="1713" y="25416"/>
                    </a:lnTo>
                    <a:cubicBezTo>
                      <a:pt x="1627" y="25474"/>
                      <a:pt x="1546" y="25528"/>
                      <a:pt x="1472" y="25577"/>
                    </a:cubicBezTo>
                    <a:cubicBezTo>
                      <a:pt x="1230" y="25742"/>
                      <a:pt x="1075" y="25852"/>
                      <a:pt x="1075" y="25852"/>
                    </a:cubicBezTo>
                    <a:cubicBezTo>
                      <a:pt x="1075" y="25852"/>
                      <a:pt x="1265" y="25841"/>
                      <a:pt x="1559" y="25769"/>
                    </a:cubicBezTo>
                    <a:cubicBezTo>
                      <a:pt x="1760" y="25719"/>
                      <a:pt x="2012" y="25635"/>
                      <a:pt x="2275" y="25507"/>
                    </a:cubicBezTo>
                    <a:cubicBezTo>
                      <a:pt x="2321" y="25496"/>
                      <a:pt x="2370" y="25485"/>
                      <a:pt x="2425" y="25469"/>
                    </a:cubicBezTo>
                    <a:cubicBezTo>
                      <a:pt x="2701" y="25394"/>
                      <a:pt x="3066" y="25242"/>
                      <a:pt x="3410" y="24984"/>
                    </a:cubicBezTo>
                    <a:lnTo>
                      <a:pt x="3410" y="24984"/>
                    </a:lnTo>
                    <a:cubicBezTo>
                      <a:pt x="3361" y="25038"/>
                      <a:pt x="3313" y="25093"/>
                      <a:pt x="3268" y="25140"/>
                    </a:cubicBezTo>
                    <a:cubicBezTo>
                      <a:pt x="3045" y="25386"/>
                      <a:pt x="2908" y="25547"/>
                      <a:pt x="2908" y="25547"/>
                    </a:cubicBezTo>
                    <a:cubicBezTo>
                      <a:pt x="2908" y="25547"/>
                      <a:pt x="3106" y="25472"/>
                      <a:pt x="3399" y="25305"/>
                    </a:cubicBezTo>
                    <a:cubicBezTo>
                      <a:pt x="3488" y="25254"/>
                      <a:pt x="3589" y="25190"/>
                      <a:pt x="3691" y="25120"/>
                    </a:cubicBezTo>
                    <a:cubicBezTo>
                      <a:pt x="3851" y="25038"/>
                      <a:pt x="4064" y="24917"/>
                      <a:pt x="4305" y="24764"/>
                    </a:cubicBezTo>
                    <a:lnTo>
                      <a:pt x="4305" y="24764"/>
                    </a:lnTo>
                    <a:cubicBezTo>
                      <a:pt x="4098" y="25006"/>
                      <a:pt x="3921" y="25214"/>
                      <a:pt x="3921" y="25214"/>
                    </a:cubicBezTo>
                    <a:cubicBezTo>
                      <a:pt x="3921" y="25214"/>
                      <a:pt x="3981" y="25182"/>
                      <a:pt x="4075" y="25134"/>
                    </a:cubicBezTo>
                    <a:cubicBezTo>
                      <a:pt x="4174" y="25081"/>
                      <a:pt x="4313" y="24998"/>
                      <a:pt x="4477" y="24885"/>
                    </a:cubicBezTo>
                    <a:cubicBezTo>
                      <a:pt x="4624" y="24783"/>
                      <a:pt x="4792" y="24651"/>
                      <a:pt x="4962" y="24493"/>
                    </a:cubicBezTo>
                    <a:lnTo>
                      <a:pt x="4962" y="24493"/>
                    </a:lnTo>
                    <a:cubicBezTo>
                      <a:pt x="4948" y="24515"/>
                      <a:pt x="4940" y="24528"/>
                      <a:pt x="4940" y="24528"/>
                    </a:cubicBezTo>
                    <a:cubicBezTo>
                      <a:pt x="4940" y="24528"/>
                      <a:pt x="5126" y="24424"/>
                      <a:pt x="5388" y="24203"/>
                    </a:cubicBezTo>
                    <a:cubicBezTo>
                      <a:pt x="5648" y="23982"/>
                      <a:pt x="5980" y="23633"/>
                      <a:pt x="6238" y="23174"/>
                    </a:cubicBezTo>
                    <a:cubicBezTo>
                      <a:pt x="6281" y="23097"/>
                      <a:pt x="6320" y="23021"/>
                      <a:pt x="6356" y="22943"/>
                    </a:cubicBezTo>
                    <a:cubicBezTo>
                      <a:pt x="6374" y="22925"/>
                      <a:pt x="6391" y="22907"/>
                      <a:pt x="6409" y="22888"/>
                    </a:cubicBezTo>
                    <a:lnTo>
                      <a:pt x="6409" y="22888"/>
                    </a:lnTo>
                    <a:cubicBezTo>
                      <a:pt x="6235" y="23204"/>
                      <a:pt x="6075" y="23486"/>
                      <a:pt x="5940" y="23713"/>
                    </a:cubicBezTo>
                    <a:cubicBezTo>
                      <a:pt x="5750" y="24029"/>
                      <a:pt x="5587" y="24300"/>
                      <a:pt x="5587" y="24300"/>
                    </a:cubicBezTo>
                    <a:cubicBezTo>
                      <a:pt x="5587" y="24300"/>
                      <a:pt x="5643" y="24255"/>
                      <a:pt x="5733" y="24183"/>
                    </a:cubicBezTo>
                    <a:cubicBezTo>
                      <a:pt x="5825" y="24108"/>
                      <a:pt x="5954" y="23994"/>
                      <a:pt x="6106" y="23842"/>
                    </a:cubicBezTo>
                    <a:cubicBezTo>
                      <a:pt x="6331" y="23616"/>
                      <a:pt x="6602" y="23300"/>
                      <a:pt x="6852" y="22912"/>
                    </a:cubicBezTo>
                    <a:lnTo>
                      <a:pt x="6852" y="22912"/>
                    </a:lnTo>
                    <a:cubicBezTo>
                      <a:pt x="6804" y="23010"/>
                      <a:pt x="6763" y="23092"/>
                      <a:pt x="6729" y="23156"/>
                    </a:cubicBezTo>
                    <a:cubicBezTo>
                      <a:pt x="6680" y="23254"/>
                      <a:pt x="6648" y="23316"/>
                      <a:pt x="6648" y="23316"/>
                    </a:cubicBezTo>
                    <a:cubicBezTo>
                      <a:pt x="6648" y="23316"/>
                      <a:pt x="6701" y="23270"/>
                      <a:pt x="6782" y="23196"/>
                    </a:cubicBezTo>
                    <a:cubicBezTo>
                      <a:pt x="6868" y="23118"/>
                      <a:pt x="6985" y="22997"/>
                      <a:pt x="7119" y="22836"/>
                    </a:cubicBezTo>
                    <a:cubicBezTo>
                      <a:pt x="7154" y="22796"/>
                      <a:pt x="7187" y="22753"/>
                      <a:pt x="7224" y="22707"/>
                    </a:cubicBezTo>
                    <a:cubicBezTo>
                      <a:pt x="7243" y="22697"/>
                      <a:pt x="7262" y="22687"/>
                      <a:pt x="7284" y="22676"/>
                    </a:cubicBezTo>
                    <a:cubicBezTo>
                      <a:pt x="7404" y="22609"/>
                      <a:pt x="7572" y="22488"/>
                      <a:pt x="7729" y="22289"/>
                    </a:cubicBezTo>
                    <a:cubicBezTo>
                      <a:pt x="7889" y="22092"/>
                      <a:pt x="8029" y="21820"/>
                      <a:pt x="8130" y="21507"/>
                    </a:cubicBezTo>
                    <a:cubicBezTo>
                      <a:pt x="8232" y="21193"/>
                      <a:pt x="8300" y="20853"/>
                      <a:pt x="8369" y="20498"/>
                    </a:cubicBezTo>
                    <a:cubicBezTo>
                      <a:pt x="8401" y="20327"/>
                      <a:pt x="8430" y="20159"/>
                      <a:pt x="8455" y="19997"/>
                    </a:cubicBezTo>
                    <a:cubicBezTo>
                      <a:pt x="8535" y="19863"/>
                      <a:pt x="8616" y="19706"/>
                      <a:pt x="8694" y="19529"/>
                    </a:cubicBezTo>
                    <a:lnTo>
                      <a:pt x="8694" y="19529"/>
                    </a:lnTo>
                    <a:cubicBezTo>
                      <a:pt x="8643" y="19834"/>
                      <a:pt x="8603" y="20080"/>
                      <a:pt x="8603" y="20080"/>
                    </a:cubicBezTo>
                    <a:cubicBezTo>
                      <a:pt x="8603" y="20080"/>
                      <a:pt x="8639" y="20019"/>
                      <a:pt x="8694" y="19923"/>
                    </a:cubicBezTo>
                    <a:cubicBezTo>
                      <a:pt x="8753" y="19821"/>
                      <a:pt x="8830" y="19670"/>
                      <a:pt x="8914" y="19478"/>
                    </a:cubicBezTo>
                    <a:cubicBezTo>
                      <a:pt x="9082" y="19096"/>
                      <a:pt x="9262" y="18536"/>
                      <a:pt x="9328" y="17896"/>
                    </a:cubicBezTo>
                    <a:cubicBezTo>
                      <a:pt x="9336" y="17816"/>
                      <a:pt x="9340" y="17737"/>
                      <a:pt x="9345" y="17660"/>
                    </a:cubicBezTo>
                    <a:cubicBezTo>
                      <a:pt x="9353" y="17700"/>
                      <a:pt x="9359" y="17743"/>
                      <a:pt x="9359" y="17783"/>
                    </a:cubicBezTo>
                    <a:cubicBezTo>
                      <a:pt x="9359" y="17797"/>
                      <a:pt x="9361" y="17804"/>
                      <a:pt x="9364" y="17804"/>
                    </a:cubicBezTo>
                    <a:cubicBezTo>
                      <a:pt x="9381" y="17804"/>
                      <a:pt x="9448" y="17514"/>
                      <a:pt x="9497" y="17024"/>
                    </a:cubicBezTo>
                    <a:cubicBezTo>
                      <a:pt x="9527" y="17255"/>
                      <a:pt x="9549" y="17397"/>
                      <a:pt x="9549" y="17397"/>
                    </a:cubicBezTo>
                    <a:cubicBezTo>
                      <a:pt x="9549" y="17397"/>
                      <a:pt x="9621" y="17193"/>
                      <a:pt x="9683" y="16853"/>
                    </a:cubicBezTo>
                    <a:cubicBezTo>
                      <a:pt x="9745" y="16513"/>
                      <a:pt x="9793" y="16035"/>
                      <a:pt x="9742" y="15510"/>
                    </a:cubicBezTo>
                    <a:cubicBezTo>
                      <a:pt x="9722" y="15309"/>
                      <a:pt x="9690" y="15118"/>
                      <a:pt x="9650" y="14941"/>
                    </a:cubicBezTo>
                    <a:cubicBezTo>
                      <a:pt x="9637" y="14812"/>
                      <a:pt x="9621" y="14678"/>
                      <a:pt x="9599" y="14540"/>
                    </a:cubicBezTo>
                    <a:cubicBezTo>
                      <a:pt x="9576" y="14408"/>
                      <a:pt x="9551" y="14280"/>
                      <a:pt x="9522" y="14158"/>
                    </a:cubicBezTo>
                    <a:cubicBezTo>
                      <a:pt x="9517" y="13992"/>
                      <a:pt x="9513" y="13890"/>
                      <a:pt x="9513" y="13890"/>
                    </a:cubicBezTo>
                    <a:lnTo>
                      <a:pt x="9513" y="13890"/>
                    </a:lnTo>
                    <a:cubicBezTo>
                      <a:pt x="9513" y="13890"/>
                      <a:pt x="9575" y="13960"/>
                      <a:pt x="9643" y="14052"/>
                    </a:cubicBezTo>
                    <a:cubicBezTo>
                      <a:pt x="9701" y="14438"/>
                      <a:pt x="9750" y="14788"/>
                      <a:pt x="9785" y="15062"/>
                    </a:cubicBezTo>
                    <a:cubicBezTo>
                      <a:pt x="9827" y="15376"/>
                      <a:pt x="9865" y="15654"/>
                      <a:pt x="9865" y="15654"/>
                    </a:cubicBezTo>
                    <a:cubicBezTo>
                      <a:pt x="9865" y="15654"/>
                      <a:pt x="9938" y="15434"/>
                      <a:pt x="9996" y="15065"/>
                    </a:cubicBezTo>
                    <a:cubicBezTo>
                      <a:pt x="10053" y="14697"/>
                      <a:pt x="10087" y="14177"/>
                      <a:pt x="10002" y="13611"/>
                    </a:cubicBezTo>
                    <a:cubicBezTo>
                      <a:pt x="9962" y="13346"/>
                      <a:pt x="9902" y="13099"/>
                      <a:pt x="9832" y="12874"/>
                    </a:cubicBezTo>
                    <a:cubicBezTo>
                      <a:pt x="9817" y="12721"/>
                      <a:pt x="9800" y="12556"/>
                      <a:pt x="9779" y="12384"/>
                    </a:cubicBezTo>
                    <a:cubicBezTo>
                      <a:pt x="9777" y="12368"/>
                      <a:pt x="9774" y="12351"/>
                      <a:pt x="9773" y="12335"/>
                    </a:cubicBezTo>
                    <a:lnTo>
                      <a:pt x="9773" y="12335"/>
                    </a:lnTo>
                    <a:cubicBezTo>
                      <a:pt x="9841" y="12492"/>
                      <a:pt x="9911" y="12638"/>
                      <a:pt x="9978" y="12760"/>
                    </a:cubicBezTo>
                    <a:cubicBezTo>
                      <a:pt x="10173" y="13126"/>
                      <a:pt x="10324" y="13331"/>
                      <a:pt x="10324" y="13331"/>
                    </a:cubicBezTo>
                    <a:cubicBezTo>
                      <a:pt x="10324" y="13331"/>
                      <a:pt x="10017" y="11998"/>
                      <a:pt x="9822" y="11158"/>
                    </a:cubicBezTo>
                    <a:cubicBezTo>
                      <a:pt x="9766" y="10912"/>
                      <a:pt x="9701" y="10623"/>
                      <a:pt x="9637" y="10338"/>
                    </a:cubicBezTo>
                    <a:cubicBezTo>
                      <a:pt x="9637" y="10221"/>
                      <a:pt x="9639" y="10102"/>
                      <a:pt x="9640" y="9979"/>
                    </a:cubicBezTo>
                    <a:cubicBezTo>
                      <a:pt x="9647" y="9582"/>
                      <a:pt x="9658" y="9212"/>
                      <a:pt x="9670" y="8897"/>
                    </a:cubicBezTo>
                    <a:cubicBezTo>
                      <a:pt x="10013" y="6352"/>
                      <a:pt x="10978" y="4985"/>
                      <a:pt x="13435" y="2538"/>
                    </a:cubicBezTo>
                    <a:cubicBezTo>
                      <a:pt x="14023" y="1952"/>
                      <a:pt x="12645" y="757"/>
                      <a:pt x="13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44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439" name="Google Shape;439;p26"/>
              <p:cNvSpPr/>
              <p:nvPr/>
            </p:nvSpPr>
            <p:spPr>
              <a:xfrm>
                <a:off x="5682475" y="2192400"/>
                <a:ext cx="1176425" cy="1067950"/>
              </a:xfrm>
              <a:custGeom>
                <a:avLst/>
                <a:gdLst/>
                <a:ahLst/>
                <a:cxnLst/>
                <a:rect l="l" t="t" r="r" b="b"/>
                <a:pathLst>
                  <a:path w="47057" h="42718" extrusionOk="0">
                    <a:moveTo>
                      <a:pt x="44732" y="9082"/>
                    </a:moveTo>
                    <a:cubicBezTo>
                      <a:pt x="44287" y="8489"/>
                      <a:pt x="44139" y="8241"/>
                      <a:pt x="44188" y="7895"/>
                    </a:cubicBezTo>
                    <a:cubicBezTo>
                      <a:pt x="44238" y="7549"/>
                      <a:pt x="44238" y="5894"/>
                      <a:pt x="43694" y="4881"/>
                    </a:cubicBezTo>
                    <a:cubicBezTo>
                      <a:pt x="43150" y="3868"/>
                      <a:pt x="43002" y="3645"/>
                      <a:pt x="43002" y="3645"/>
                    </a:cubicBezTo>
                    <a:cubicBezTo>
                      <a:pt x="43002" y="3645"/>
                      <a:pt x="43533" y="2632"/>
                      <a:pt x="43855" y="1742"/>
                    </a:cubicBezTo>
                    <a:cubicBezTo>
                      <a:pt x="44176" y="852"/>
                      <a:pt x="44077" y="259"/>
                      <a:pt x="44077" y="259"/>
                    </a:cubicBezTo>
                    <a:cubicBezTo>
                      <a:pt x="44077" y="259"/>
                      <a:pt x="43212" y="630"/>
                      <a:pt x="42421" y="1063"/>
                    </a:cubicBezTo>
                    <a:cubicBezTo>
                      <a:pt x="41630" y="1495"/>
                      <a:pt x="40346" y="2484"/>
                      <a:pt x="40346" y="2484"/>
                    </a:cubicBezTo>
                    <a:cubicBezTo>
                      <a:pt x="40346" y="2484"/>
                      <a:pt x="39987" y="2348"/>
                      <a:pt x="39925" y="2163"/>
                    </a:cubicBezTo>
                    <a:cubicBezTo>
                      <a:pt x="39863" y="1976"/>
                      <a:pt x="39579" y="248"/>
                      <a:pt x="39357" y="123"/>
                    </a:cubicBezTo>
                    <a:cubicBezTo>
                      <a:pt x="39134" y="0"/>
                      <a:pt x="37442" y="951"/>
                      <a:pt x="36898" y="1779"/>
                    </a:cubicBezTo>
                    <a:cubicBezTo>
                      <a:pt x="36354" y="2606"/>
                      <a:pt x="36242" y="3374"/>
                      <a:pt x="36242" y="3374"/>
                    </a:cubicBezTo>
                    <a:cubicBezTo>
                      <a:pt x="36242" y="3374"/>
                      <a:pt x="36380" y="2953"/>
                      <a:pt x="34946" y="3843"/>
                    </a:cubicBezTo>
                    <a:cubicBezTo>
                      <a:pt x="33512" y="4733"/>
                      <a:pt x="32746" y="5300"/>
                      <a:pt x="31536" y="6091"/>
                    </a:cubicBezTo>
                    <a:cubicBezTo>
                      <a:pt x="30324" y="6883"/>
                      <a:pt x="26473" y="8838"/>
                      <a:pt x="25485" y="8838"/>
                    </a:cubicBezTo>
                    <a:cubicBezTo>
                      <a:pt x="24496" y="8838"/>
                      <a:pt x="23612" y="8841"/>
                      <a:pt x="21733" y="9336"/>
                    </a:cubicBezTo>
                    <a:cubicBezTo>
                      <a:pt x="19856" y="9830"/>
                      <a:pt x="19398" y="9297"/>
                      <a:pt x="18213" y="9297"/>
                    </a:cubicBezTo>
                    <a:cubicBezTo>
                      <a:pt x="17027" y="9297"/>
                      <a:pt x="13593" y="8514"/>
                      <a:pt x="10578" y="9131"/>
                    </a:cubicBezTo>
                    <a:cubicBezTo>
                      <a:pt x="7562" y="9750"/>
                      <a:pt x="3757" y="11182"/>
                      <a:pt x="2273" y="12369"/>
                    </a:cubicBezTo>
                    <a:cubicBezTo>
                      <a:pt x="792" y="13556"/>
                      <a:pt x="1" y="15385"/>
                      <a:pt x="248" y="18548"/>
                    </a:cubicBezTo>
                    <a:cubicBezTo>
                      <a:pt x="495" y="21711"/>
                      <a:pt x="3510" y="24183"/>
                      <a:pt x="3510" y="25913"/>
                    </a:cubicBezTo>
                    <a:cubicBezTo>
                      <a:pt x="3510" y="27642"/>
                      <a:pt x="3707" y="30312"/>
                      <a:pt x="2916" y="31992"/>
                    </a:cubicBezTo>
                    <a:cubicBezTo>
                      <a:pt x="2125" y="33673"/>
                      <a:pt x="1730" y="34316"/>
                      <a:pt x="2175" y="35403"/>
                    </a:cubicBezTo>
                    <a:cubicBezTo>
                      <a:pt x="2620" y="36489"/>
                      <a:pt x="3361" y="37330"/>
                      <a:pt x="3707" y="38368"/>
                    </a:cubicBezTo>
                    <a:cubicBezTo>
                      <a:pt x="4053" y="39407"/>
                      <a:pt x="4449" y="41729"/>
                      <a:pt x="4894" y="42124"/>
                    </a:cubicBezTo>
                    <a:cubicBezTo>
                      <a:pt x="5339" y="42520"/>
                      <a:pt x="6573" y="42285"/>
                      <a:pt x="6883" y="42249"/>
                    </a:cubicBezTo>
                    <a:cubicBezTo>
                      <a:pt x="7192" y="42212"/>
                      <a:pt x="7551" y="42348"/>
                      <a:pt x="7945" y="42372"/>
                    </a:cubicBezTo>
                    <a:cubicBezTo>
                      <a:pt x="8341" y="42397"/>
                      <a:pt x="9082" y="42360"/>
                      <a:pt x="9218" y="42199"/>
                    </a:cubicBezTo>
                    <a:cubicBezTo>
                      <a:pt x="9355" y="42038"/>
                      <a:pt x="9317" y="41976"/>
                      <a:pt x="9478" y="41939"/>
                    </a:cubicBezTo>
                    <a:cubicBezTo>
                      <a:pt x="9639" y="41903"/>
                      <a:pt x="9849" y="42051"/>
                      <a:pt x="9762" y="41692"/>
                    </a:cubicBezTo>
                    <a:cubicBezTo>
                      <a:pt x="9676" y="41333"/>
                      <a:pt x="9157" y="40518"/>
                      <a:pt x="8379" y="40344"/>
                    </a:cubicBezTo>
                    <a:cubicBezTo>
                      <a:pt x="7599" y="40172"/>
                      <a:pt x="6870" y="40024"/>
                      <a:pt x="6784" y="39962"/>
                    </a:cubicBezTo>
                    <a:cubicBezTo>
                      <a:pt x="6698" y="39901"/>
                      <a:pt x="5313" y="37749"/>
                      <a:pt x="5313" y="36193"/>
                    </a:cubicBezTo>
                    <a:cubicBezTo>
                      <a:pt x="5313" y="34636"/>
                      <a:pt x="5931" y="32338"/>
                      <a:pt x="6178" y="31843"/>
                    </a:cubicBezTo>
                    <a:cubicBezTo>
                      <a:pt x="6425" y="31349"/>
                      <a:pt x="8822" y="28483"/>
                      <a:pt x="9910" y="26159"/>
                    </a:cubicBezTo>
                    <a:cubicBezTo>
                      <a:pt x="10998" y="23837"/>
                      <a:pt x="11097" y="23342"/>
                      <a:pt x="11097" y="23342"/>
                    </a:cubicBezTo>
                    <a:cubicBezTo>
                      <a:pt x="11097" y="23342"/>
                      <a:pt x="13913" y="23886"/>
                      <a:pt x="17572" y="24776"/>
                    </a:cubicBezTo>
                    <a:cubicBezTo>
                      <a:pt x="23593" y="26240"/>
                      <a:pt x="22397" y="23331"/>
                      <a:pt x="22713" y="29323"/>
                    </a:cubicBezTo>
                    <a:cubicBezTo>
                      <a:pt x="22762" y="30261"/>
                      <a:pt x="22960" y="35649"/>
                      <a:pt x="23255" y="37923"/>
                    </a:cubicBezTo>
                    <a:cubicBezTo>
                      <a:pt x="23552" y="40196"/>
                      <a:pt x="23205" y="41333"/>
                      <a:pt x="23749" y="42026"/>
                    </a:cubicBezTo>
                    <a:cubicBezTo>
                      <a:pt x="24293" y="42718"/>
                      <a:pt x="25295" y="42150"/>
                      <a:pt x="25516" y="42260"/>
                    </a:cubicBezTo>
                    <a:cubicBezTo>
                      <a:pt x="25740" y="42372"/>
                      <a:pt x="26419" y="42483"/>
                      <a:pt x="26617" y="42421"/>
                    </a:cubicBezTo>
                    <a:cubicBezTo>
                      <a:pt x="26815" y="42359"/>
                      <a:pt x="26875" y="42335"/>
                      <a:pt x="27123" y="42335"/>
                    </a:cubicBezTo>
                    <a:cubicBezTo>
                      <a:pt x="27370" y="42335"/>
                      <a:pt x="27359" y="42199"/>
                      <a:pt x="27580" y="42199"/>
                    </a:cubicBezTo>
                    <a:cubicBezTo>
                      <a:pt x="27804" y="42199"/>
                      <a:pt x="28000" y="42348"/>
                      <a:pt x="28075" y="42137"/>
                    </a:cubicBezTo>
                    <a:cubicBezTo>
                      <a:pt x="28148" y="41927"/>
                      <a:pt x="28000" y="41470"/>
                      <a:pt x="27593" y="41013"/>
                    </a:cubicBezTo>
                    <a:cubicBezTo>
                      <a:pt x="27185" y="40555"/>
                      <a:pt x="26123" y="40482"/>
                      <a:pt x="25938" y="40209"/>
                    </a:cubicBezTo>
                    <a:cubicBezTo>
                      <a:pt x="25751" y="39938"/>
                      <a:pt x="26172" y="37478"/>
                      <a:pt x="26245" y="35180"/>
                    </a:cubicBezTo>
                    <a:cubicBezTo>
                      <a:pt x="26320" y="32882"/>
                      <a:pt x="26914" y="27642"/>
                      <a:pt x="27234" y="26901"/>
                    </a:cubicBezTo>
                    <a:cubicBezTo>
                      <a:pt x="27556" y="26159"/>
                      <a:pt x="29855" y="25368"/>
                      <a:pt x="32474" y="23046"/>
                    </a:cubicBezTo>
                    <a:cubicBezTo>
                      <a:pt x="35094" y="20722"/>
                      <a:pt x="34896" y="19486"/>
                      <a:pt x="35984" y="18696"/>
                    </a:cubicBezTo>
                    <a:cubicBezTo>
                      <a:pt x="37070" y="17905"/>
                      <a:pt x="37528" y="17808"/>
                      <a:pt x="38579" y="16521"/>
                    </a:cubicBezTo>
                    <a:cubicBezTo>
                      <a:pt x="41070" y="13470"/>
                      <a:pt x="40423" y="13331"/>
                      <a:pt x="44571" y="13691"/>
                    </a:cubicBezTo>
                    <a:cubicBezTo>
                      <a:pt x="45375" y="13760"/>
                      <a:pt x="46463" y="12666"/>
                      <a:pt x="46562" y="12554"/>
                    </a:cubicBezTo>
                    <a:cubicBezTo>
                      <a:pt x="46661" y="12443"/>
                      <a:pt x="46858" y="12406"/>
                      <a:pt x="46919" y="12356"/>
                    </a:cubicBezTo>
                    <a:cubicBezTo>
                      <a:pt x="46981" y="12307"/>
                      <a:pt x="47056" y="12109"/>
                      <a:pt x="46908" y="11862"/>
                    </a:cubicBezTo>
                    <a:cubicBezTo>
                      <a:pt x="46758" y="11615"/>
                      <a:pt x="44732" y="9082"/>
                      <a:pt x="44732" y="908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44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440" name="Google Shape;440;p26"/>
              <p:cNvSpPr/>
              <p:nvPr/>
            </p:nvSpPr>
            <p:spPr>
              <a:xfrm>
                <a:off x="6309650" y="2456875"/>
                <a:ext cx="513125" cy="654350"/>
              </a:xfrm>
              <a:custGeom>
                <a:avLst/>
                <a:gdLst/>
                <a:ahLst/>
                <a:cxnLst/>
                <a:rect l="l" t="t" r="r" b="b"/>
                <a:pathLst>
                  <a:path w="20525" h="26174" extrusionOk="0">
                    <a:moveTo>
                      <a:pt x="1128" y="25284"/>
                    </a:moveTo>
                    <a:cubicBezTo>
                      <a:pt x="1141" y="25056"/>
                      <a:pt x="1152" y="24827"/>
                      <a:pt x="1158" y="24601"/>
                    </a:cubicBezTo>
                    <a:cubicBezTo>
                      <a:pt x="1233" y="22303"/>
                      <a:pt x="1827" y="17063"/>
                      <a:pt x="2147" y="16322"/>
                    </a:cubicBezTo>
                    <a:cubicBezTo>
                      <a:pt x="2469" y="15580"/>
                      <a:pt x="4768" y="14789"/>
                      <a:pt x="7387" y="12465"/>
                    </a:cubicBezTo>
                    <a:cubicBezTo>
                      <a:pt x="10007" y="10143"/>
                      <a:pt x="9809" y="8907"/>
                      <a:pt x="10897" y="8116"/>
                    </a:cubicBezTo>
                    <a:cubicBezTo>
                      <a:pt x="11983" y="7325"/>
                      <a:pt x="12441" y="7227"/>
                      <a:pt x="13492" y="5942"/>
                    </a:cubicBezTo>
                    <a:cubicBezTo>
                      <a:pt x="15983" y="2889"/>
                      <a:pt x="15336" y="2750"/>
                      <a:pt x="19484" y="3111"/>
                    </a:cubicBezTo>
                    <a:cubicBezTo>
                      <a:pt x="19813" y="3139"/>
                      <a:pt x="20188" y="2974"/>
                      <a:pt x="20524" y="2761"/>
                    </a:cubicBezTo>
                    <a:cubicBezTo>
                      <a:pt x="19448" y="2538"/>
                      <a:pt x="17784" y="1923"/>
                      <a:pt x="17074" y="1607"/>
                    </a:cubicBezTo>
                    <a:cubicBezTo>
                      <a:pt x="16184" y="1211"/>
                      <a:pt x="15393" y="1"/>
                      <a:pt x="14701" y="125"/>
                    </a:cubicBezTo>
                    <a:cubicBezTo>
                      <a:pt x="14009" y="248"/>
                      <a:pt x="13860" y="792"/>
                      <a:pt x="13837" y="1706"/>
                    </a:cubicBezTo>
                    <a:cubicBezTo>
                      <a:pt x="13811" y="2621"/>
                      <a:pt x="13762" y="4079"/>
                      <a:pt x="13170" y="4969"/>
                    </a:cubicBezTo>
                    <a:cubicBezTo>
                      <a:pt x="12577" y="5857"/>
                      <a:pt x="12224" y="6372"/>
                      <a:pt x="11489" y="6773"/>
                    </a:cubicBezTo>
                    <a:cubicBezTo>
                      <a:pt x="10752" y="7171"/>
                      <a:pt x="6323" y="12259"/>
                      <a:pt x="5162" y="13173"/>
                    </a:cubicBezTo>
                    <a:cubicBezTo>
                      <a:pt x="4001" y="14087"/>
                      <a:pt x="2616" y="14137"/>
                      <a:pt x="2197" y="14558"/>
                    </a:cubicBezTo>
                    <a:cubicBezTo>
                      <a:pt x="1776" y="14977"/>
                      <a:pt x="396" y="15239"/>
                      <a:pt x="198" y="17067"/>
                    </a:cubicBezTo>
                    <a:cubicBezTo>
                      <a:pt x="0" y="18896"/>
                      <a:pt x="39" y="18728"/>
                      <a:pt x="88" y="21003"/>
                    </a:cubicBezTo>
                    <a:cubicBezTo>
                      <a:pt x="138" y="23276"/>
                      <a:pt x="748" y="26174"/>
                      <a:pt x="1128" y="25284"/>
                    </a:cubicBezTo>
                    <a:close/>
                  </a:path>
                </a:pathLst>
              </a:custGeom>
              <a:solidFill>
                <a:srgbClr val="222222">
                  <a:alpha val="1258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44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441" name="Google Shape;441;p26"/>
              <p:cNvSpPr/>
              <p:nvPr/>
            </p:nvSpPr>
            <p:spPr>
              <a:xfrm>
                <a:off x="5683825" y="2233900"/>
                <a:ext cx="1013775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40551" h="23051" extrusionOk="0">
                    <a:moveTo>
                      <a:pt x="36192" y="1693"/>
                    </a:moveTo>
                    <a:cubicBezTo>
                      <a:pt x="36192" y="1693"/>
                      <a:pt x="36192" y="1694"/>
                      <a:pt x="36192" y="1697"/>
                    </a:cubicBezTo>
                    <a:lnTo>
                      <a:pt x="36192" y="1697"/>
                    </a:lnTo>
                    <a:cubicBezTo>
                      <a:pt x="36192" y="1695"/>
                      <a:pt x="36192" y="1694"/>
                      <a:pt x="36192" y="1693"/>
                    </a:cubicBezTo>
                    <a:close/>
                    <a:moveTo>
                      <a:pt x="2353" y="16531"/>
                    </a:moveTo>
                    <a:cubicBezTo>
                      <a:pt x="2318" y="16567"/>
                      <a:pt x="2286" y="16602"/>
                      <a:pt x="2256" y="16638"/>
                    </a:cubicBezTo>
                    <a:cubicBezTo>
                      <a:pt x="2227" y="16647"/>
                      <a:pt x="2197" y="16658"/>
                      <a:pt x="2170" y="16668"/>
                    </a:cubicBezTo>
                    <a:cubicBezTo>
                      <a:pt x="2229" y="16623"/>
                      <a:pt x="2290" y="16579"/>
                      <a:pt x="2353" y="16531"/>
                    </a:cubicBezTo>
                    <a:close/>
                    <a:moveTo>
                      <a:pt x="35401" y="16891"/>
                    </a:moveTo>
                    <a:cubicBezTo>
                      <a:pt x="35397" y="16896"/>
                      <a:pt x="35396" y="16902"/>
                      <a:pt x="35394" y="16905"/>
                    </a:cubicBezTo>
                    <a:cubicBezTo>
                      <a:pt x="35316" y="17079"/>
                      <a:pt x="35224" y="17205"/>
                      <a:pt x="35144" y="17279"/>
                    </a:cubicBezTo>
                    <a:cubicBezTo>
                      <a:pt x="35094" y="17325"/>
                      <a:pt x="35054" y="17350"/>
                      <a:pt x="35031" y="17366"/>
                    </a:cubicBezTo>
                    <a:cubicBezTo>
                      <a:pt x="35043" y="17352"/>
                      <a:pt x="35054" y="17339"/>
                      <a:pt x="35069" y="17323"/>
                    </a:cubicBezTo>
                    <a:cubicBezTo>
                      <a:pt x="35169" y="17207"/>
                      <a:pt x="35284" y="17060"/>
                      <a:pt x="35401" y="16891"/>
                    </a:cubicBezTo>
                    <a:close/>
                    <a:moveTo>
                      <a:pt x="38701" y="1"/>
                    </a:moveTo>
                    <a:cubicBezTo>
                      <a:pt x="38391" y="1"/>
                      <a:pt x="37607" y="1985"/>
                      <a:pt x="37397" y="2425"/>
                    </a:cubicBezTo>
                    <a:cubicBezTo>
                      <a:pt x="37243" y="2752"/>
                      <a:pt x="37136" y="3019"/>
                      <a:pt x="36936" y="3019"/>
                    </a:cubicBezTo>
                    <a:cubicBezTo>
                      <a:pt x="36848" y="3019"/>
                      <a:pt x="36742" y="2967"/>
                      <a:pt x="36606" y="2846"/>
                    </a:cubicBezTo>
                    <a:cubicBezTo>
                      <a:pt x="36180" y="2467"/>
                      <a:pt x="36190" y="1754"/>
                      <a:pt x="36192" y="1697"/>
                    </a:cubicBezTo>
                    <a:lnTo>
                      <a:pt x="36192" y="1697"/>
                    </a:lnTo>
                    <a:cubicBezTo>
                      <a:pt x="36191" y="1706"/>
                      <a:pt x="36188" y="1712"/>
                      <a:pt x="36188" y="1712"/>
                    </a:cubicBezTo>
                    <a:cubicBezTo>
                      <a:pt x="36188" y="1712"/>
                      <a:pt x="36190" y="1706"/>
                      <a:pt x="36192" y="1693"/>
                    </a:cubicBezTo>
                    <a:lnTo>
                      <a:pt x="36192" y="1693"/>
                    </a:lnTo>
                    <a:cubicBezTo>
                      <a:pt x="36192" y="1693"/>
                      <a:pt x="36192" y="1693"/>
                      <a:pt x="36192" y="1693"/>
                    </a:cubicBezTo>
                    <a:lnTo>
                      <a:pt x="36192" y="1691"/>
                    </a:lnTo>
                    <a:lnTo>
                      <a:pt x="36184" y="1651"/>
                    </a:lnTo>
                    <a:cubicBezTo>
                      <a:pt x="36171" y="1631"/>
                      <a:pt x="36145" y="1613"/>
                      <a:pt x="36090" y="1613"/>
                    </a:cubicBezTo>
                    <a:cubicBezTo>
                      <a:pt x="35951" y="1613"/>
                      <a:pt x="35629" y="1725"/>
                      <a:pt x="34892" y="2183"/>
                    </a:cubicBezTo>
                    <a:cubicBezTo>
                      <a:pt x="33458" y="3073"/>
                      <a:pt x="32692" y="3640"/>
                      <a:pt x="31480" y="4431"/>
                    </a:cubicBezTo>
                    <a:cubicBezTo>
                      <a:pt x="30270" y="5223"/>
                      <a:pt x="26464" y="6483"/>
                      <a:pt x="25475" y="6483"/>
                    </a:cubicBezTo>
                    <a:cubicBezTo>
                      <a:pt x="22670" y="6483"/>
                      <a:pt x="20888" y="7323"/>
                      <a:pt x="18456" y="7323"/>
                    </a:cubicBezTo>
                    <a:cubicBezTo>
                      <a:pt x="14800" y="7323"/>
                      <a:pt x="12374" y="6608"/>
                      <a:pt x="9996" y="6608"/>
                    </a:cubicBezTo>
                    <a:cubicBezTo>
                      <a:pt x="7709" y="6608"/>
                      <a:pt x="5467" y="7270"/>
                      <a:pt x="2219" y="9869"/>
                    </a:cubicBezTo>
                    <a:cubicBezTo>
                      <a:pt x="988" y="10854"/>
                      <a:pt x="368" y="12720"/>
                      <a:pt x="197" y="14724"/>
                    </a:cubicBezTo>
                    <a:cubicBezTo>
                      <a:pt x="100" y="14925"/>
                      <a:pt x="17" y="15186"/>
                      <a:pt x="10" y="15483"/>
                    </a:cubicBezTo>
                    <a:cubicBezTo>
                      <a:pt x="1" y="15862"/>
                      <a:pt x="116" y="16194"/>
                      <a:pt x="232" y="16408"/>
                    </a:cubicBezTo>
                    <a:cubicBezTo>
                      <a:pt x="291" y="16515"/>
                      <a:pt x="347" y="16596"/>
                      <a:pt x="392" y="16649"/>
                    </a:cubicBezTo>
                    <a:cubicBezTo>
                      <a:pt x="432" y="16697"/>
                      <a:pt x="459" y="16730"/>
                      <a:pt x="459" y="16730"/>
                    </a:cubicBezTo>
                    <a:cubicBezTo>
                      <a:pt x="459" y="16730"/>
                      <a:pt x="454" y="16649"/>
                      <a:pt x="447" y="16537"/>
                    </a:cubicBezTo>
                    <a:lnTo>
                      <a:pt x="447" y="16537"/>
                    </a:lnTo>
                    <a:cubicBezTo>
                      <a:pt x="530" y="16634"/>
                      <a:pt x="591" y="16682"/>
                      <a:pt x="591" y="16682"/>
                    </a:cubicBezTo>
                    <a:cubicBezTo>
                      <a:pt x="591" y="16682"/>
                      <a:pt x="581" y="16551"/>
                      <a:pt x="561" y="16358"/>
                    </a:cubicBezTo>
                    <a:cubicBezTo>
                      <a:pt x="553" y="16291"/>
                      <a:pt x="545" y="16216"/>
                      <a:pt x="537" y="16138"/>
                    </a:cubicBezTo>
                    <a:cubicBezTo>
                      <a:pt x="540" y="16121"/>
                      <a:pt x="545" y="16100"/>
                      <a:pt x="550" y="16081"/>
                    </a:cubicBezTo>
                    <a:cubicBezTo>
                      <a:pt x="629" y="16075"/>
                      <a:pt x="707" y="16067"/>
                      <a:pt x="774" y="16059"/>
                    </a:cubicBezTo>
                    <a:lnTo>
                      <a:pt x="774" y="16059"/>
                    </a:lnTo>
                    <a:cubicBezTo>
                      <a:pt x="774" y="16075"/>
                      <a:pt x="773" y="16090"/>
                      <a:pt x="773" y="16106"/>
                    </a:cubicBezTo>
                    <a:cubicBezTo>
                      <a:pt x="774" y="16129"/>
                      <a:pt x="774" y="16149"/>
                      <a:pt x="776" y="16170"/>
                    </a:cubicBezTo>
                    <a:cubicBezTo>
                      <a:pt x="770" y="16256"/>
                      <a:pt x="768" y="16338"/>
                      <a:pt x="770" y="16413"/>
                    </a:cubicBezTo>
                    <a:lnTo>
                      <a:pt x="612" y="16728"/>
                    </a:lnTo>
                    <a:cubicBezTo>
                      <a:pt x="612" y="16728"/>
                      <a:pt x="645" y="16713"/>
                      <a:pt x="794" y="16671"/>
                    </a:cubicBezTo>
                    <a:cubicBezTo>
                      <a:pt x="821" y="16850"/>
                      <a:pt x="857" y="16953"/>
                      <a:pt x="857" y="16953"/>
                    </a:cubicBezTo>
                    <a:cubicBezTo>
                      <a:pt x="857" y="16953"/>
                      <a:pt x="861" y="16945"/>
                      <a:pt x="865" y="16933"/>
                    </a:cubicBezTo>
                    <a:cubicBezTo>
                      <a:pt x="928" y="17245"/>
                      <a:pt x="1001" y="17445"/>
                      <a:pt x="1001" y="17445"/>
                    </a:cubicBezTo>
                    <a:cubicBezTo>
                      <a:pt x="1001" y="17445"/>
                      <a:pt x="1122" y="17083"/>
                      <a:pt x="1172" y="16574"/>
                    </a:cubicBezTo>
                    <a:cubicBezTo>
                      <a:pt x="1181" y="16572"/>
                      <a:pt x="1192" y="16569"/>
                      <a:pt x="1202" y="16567"/>
                    </a:cubicBezTo>
                    <a:cubicBezTo>
                      <a:pt x="1202" y="16588"/>
                      <a:pt x="1202" y="16610"/>
                      <a:pt x="1202" y="16630"/>
                    </a:cubicBezTo>
                    <a:cubicBezTo>
                      <a:pt x="1215" y="16854"/>
                      <a:pt x="1256" y="16992"/>
                      <a:pt x="1256" y="16992"/>
                    </a:cubicBezTo>
                    <a:cubicBezTo>
                      <a:pt x="1256" y="16992"/>
                      <a:pt x="1267" y="16968"/>
                      <a:pt x="1286" y="16928"/>
                    </a:cubicBezTo>
                    <a:lnTo>
                      <a:pt x="1286" y="16928"/>
                    </a:lnTo>
                    <a:cubicBezTo>
                      <a:pt x="1237" y="17086"/>
                      <a:pt x="1224" y="17183"/>
                      <a:pt x="1224" y="17183"/>
                    </a:cubicBezTo>
                    <a:cubicBezTo>
                      <a:pt x="1224" y="17183"/>
                      <a:pt x="1363" y="17047"/>
                      <a:pt x="1511" y="16902"/>
                    </a:cubicBezTo>
                    <a:cubicBezTo>
                      <a:pt x="1542" y="16872"/>
                      <a:pt x="1577" y="16840"/>
                      <a:pt x="1612" y="16807"/>
                    </a:cubicBezTo>
                    <a:lnTo>
                      <a:pt x="1612" y="16807"/>
                    </a:lnTo>
                    <a:cubicBezTo>
                      <a:pt x="1609" y="16811"/>
                      <a:pt x="1605" y="16816"/>
                      <a:pt x="1602" y="16819"/>
                    </a:cubicBezTo>
                    <a:cubicBezTo>
                      <a:pt x="1583" y="16850"/>
                      <a:pt x="1566" y="16878"/>
                      <a:pt x="1548" y="16907"/>
                    </a:cubicBezTo>
                    <a:cubicBezTo>
                      <a:pt x="1505" y="16925"/>
                      <a:pt x="1481" y="16936"/>
                      <a:pt x="1481" y="16936"/>
                    </a:cubicBezTo>
                    <a:cubicBezTo>
                      <a:pt x="1481" y="16936"/>
                      <a:pt x="1499" y="16937"/>
                      <a:pt x="1529" y="16941"/>
                    </a:cubicBezTo>
                    <a:cubicBezTo>
                      <a:pt x="1436" y="17102"/>
                      <a:pt x="1393" y="17205"/>
                      <a:pt x="1393" y="17205"/>
                    </a:cubicBezTo>
                    <a:cubicBezTo>
                      <a:pt x="1393" y="17205"/>
                      <a:pt x="1538" y="17114"/>
                      <a:pt x="1754" y="16965"/>
                    </a:cubicBezTo>
                    <a:cubicBezTo>
                      <a:pt x="1757" y="16963"/>
                      <a:pt x="1760" y="16960"/>
                      <a:pt x="1762" y="16958"/>
                    </a:cubicBezTo>
                    <a:cubicBezTo>
                      <a:pt x="1806" y="16960"/>
                      <a:pt x="1856" y="16962"/>
                      <a:pt x="1909" y="16962"/>
                    </a:cubicBezTo>
                    <a:cubicBezTo>
                      <a:pt x="1928" y="16962"/>
                      <a:pt x="1949" y="16962"/>
                      <a:pt x="1969" y="16961"/>
                    </a:cubicBezTo>
                    <a:lnTo>
                      <a:pt x="2006" y="16961"/>
                    </a:lnTo>
                    <a:cubicBezTo>
                      <a:pt x="1999" y="16971"/>
                      <a:pt x="1990" y="16982"/>
                      <a:pt x="1985" y="16990"/>
                    </a:cubicBezTo>
                    <a:cubicBezTo>
                      <a:pt x="1971" y="16996"/>
                      <a:pt x="1958" y="17000"/>
                      <a:pt x="1947" y="17001"/>
                    </a:cubicBezTo>
                    <a:cubicBezTo>
                      <a:pt x="1877" y="17011"/>
                      <a:pt x="1883" y="17025"/>
                      <a:pt x="1956" y="17036"/>
                    </a:cubicBezTo>
                    <a:cubicBezTo>
                      <a:pt x="1945" y="17055"/>
                      <a:pt x="1937" y="17068"/>
                      <a:pt x="1937" y="17068"/>
                    </a:cubicBezTo>
                    <a:cubicBezTo>
                      <a:pt x="1937" y="17068"/>
                      <a:pt x="1969" y="17060"/>
                      <a:pt x="2022" y="17044"/>
                    </a:cubicBezTo>
                    <a:cubicBezTo>
                      <a:pt x="2105" y="17052"/>
                      <a:pt x="2232" y="17058"/>
                      <a:pt x="2401" y="17058"/>
                    </a:cubicBezTo>
                    <a:cubicBezTo>
                      <a:pt x="2505" y="17058"/>
                      <a:pt x="2625" y="17056"/>
                      <a:pt x="2762" y="17051"/>
                    </a:cubicBezTo>
                    <a:cubicBezTo>
                      <a:pt x="3003" y="17043"/>
                      <a:pt x="3317" y="17039"/>
                      <a:pt x="3631" y="17039"/>
                    </a:cubicBezTo>
                    <a:cubicBezTo>
                      <a:pt x="3454" y="17124"/>
                      <a:pt x="3290" y="17197"/>
                      <a:pt x="3149" y="17258"/>
                    </a:cubicBezTo>
                    <a:cubicBezTo>
                      <a:pt x="2856" y="17379"/>
                      <a:pt x="2661" y="17449"/>
                      <a:pt x="2661" y="17449"/>
                    </a:cubicBezTo>
                    <a:cubicBezTo>
                      <a:pt x="2661" y="17449"/>
                      <a:pt x="2778" y="17470"/>
                      <a:pt x="2980" y="17470"/>
                    </a:cubicBezTo>
                    <a:cubicBezTo>
                      <a:pt x="3044" y="17470"/>
                      <a:pt x="3117" y="17468"/>
                      <a:pt x="3197" y="17462"/>
                    </a:cubicBezTo>
                    <a:cubicBezTo>
                      <a:pt x="3381" y="17448"/>
                      <a:pt x="3607" y="17411"/>
                      <a:pt x="3849" y="17339"/>
                    </a:cubicBezTo>
                    <a:lnTo>
                      <a:pt x="3849" y="17339"/>
                    </a:lnTo>
                    <a:cubicBezTo>
                      <a:pt x="3846" y="17341"/>
                      <a:pt x="3845" y="17343"/>
                      <a:pt x="3843" y="17344"/>
                    </a:cubicBezTo>
                    <a:cubicBezTo>
                      <a:pt x="3538" y="17539"/>
                      <a:pt x="3349" y="17669"/>
                      <a:pt x="3349" y="17669"/>
                    </a:cubicBezTo>
                    <a:cubicBezTo>
                      <a:pt x="3349" y="17669"/>
                      <a:pt x="3550" y="17641"/>
                      <a:pt x="3867" y="17551"/>
                    </a:cubicBezTo>
                    <a:lnTo>
                      <a:pt x="3867" y="17551"/>
                    </a:lnTo>
                    <a:cubicBezTo>
                      <a:pt x="3845" y="17583"/>
                      <a:pt x="3834" y="17604"/>
                      <a:pt x="3834" y="17604"/>
                    </a:cubicBezTo>
                    <a:cubicBezTo>
                      <a:pt x="3834" y="17604"/>
                      <a:pt x="3888" y="17571"/>
                      <a:pt x="3972" y="17521"/>
                    </a:cubicBezTo>
                    <a:cubicBezTo>
                      <a:pt x="4210" y="17449"/>
                      <a:pt x="4500" y="17344"/>
                      <a:pt x="4810" y="17196"/>
                    </a:cubicBezTo>
                    <a:lnTo>
                      <a:pt x="4810" y="17196"/>
                    </a:lnTo>
                    <a:cubicBezTo>
                      <a:pt x="4778" y="17287"/>
                      <a:pt x="4735" y="17408"/>
                      <a:pt x="4692" y="17529"/>
                    </a:cubicBezTo>
                    <a:cubicBezTo>
                      <a:pt x="4604" y="17620"/>
                      <a:pt x="4559" y="17676"/>
                      <a:pt x="4559" y="17676"/>
                    </a:cubicBezTo>
                    <a:cubicBezTo>
                      <a:pt x="4559" y="17676"/>
                      <a:pt x="4593" y="17663"/>
                      <a:pt x="4653" y="17639"/>
                    </a:cubicBezTo>
                    <a:lnTo>
                      <a:pt x="4653" y="17639"/>
                    </a:lnTo>
                    <a:cubicBezTo>
                      <a:pt x="4597" y="17800"/>
                      <a:pt x="4550" y="17944"/>
                      <a:pt x="4542" y="17990"/>
                    </a:cubicBezTo>
                    <a:cubicBezTo>
                      <a:pt x="4540" y="17998"/>
                      <a:pt x="4543" y="18001"/>
                      <a:pt x="4552" y="18001"/>
                    </a:cubicBezTo>
                    <a:cubicBezTo>
                      <a:pt x="4614" y="18001"/>
                      <a:pt x="4953" y="17795"/>
                      <a:pt x="5459" y="17574"/>
                    </a:cubicBezTo>
                    <a:lnTo>
                      <a:pt x="5459" y="17574"/>
                    </a:lnTo>
                    <a:cubicBezTo>
                      <a:pt x="5446" y="17588"/>
                      <a:pt x="5430" y="17604"/>
                      <a:pt x="5417" y="17618"/>
                    </a:cubicBezTo>
                    <a:cubicBezTo>
                      <a:pt x="5302" y="17746"/>
                      <a:pt x="5221" y="17859"/>
                      <a:pt x="5167" y="17937"/>
                    </a:cubicBezTo>
                    <a:cubicBezTo>
                      <a:pt x="5117" y="18014"/>
                      <a:pt x="5087" y="18063"/>
                      <a:pt x="5087" y="18063"/>
                    </a:cubicBezTo>
                    <a:cubicBezTo>
                      <a:pt x="5087" y="18063"/>
                      <a:pt x="5137" y="18033"/>
                      <a:pt x="5212" y="17985"/>
                    </a:cubicBezTo>
                    <a:cubicBezTo>
                      <a:pt x="5293" y="17934"/>
                      <a:pt x="5408" y="17862"/>
                      <a:pt x="5551" y="17780"/>
                    </a:cubicBezTo>
                    <a:cubicBezTo>
                      <a:pt x="5837" y="17612"/>
                      <a:pt x="6231" y="17406"/>
                      <a:pt x="6676" y="17212"/>
                    </a:cubicBezTo>
                    <a:cubicBezTo>
                      <a:pt x="6754" y="17178"/>
                      <a:pt x="6829" y="17148"/>
                      <a:pt x="6904" y="17116"/>
                    </a:cubicBezTo>
                    <a:cubicBezTo>
                      <a:pt x="7044" y="17091"/>
                      <a:pt x="7188" y="17068"/>
                      <a:pt x="7334" y="17054"/>
                    </a:cubicBezTo>
                    <a:cubicBezTo>
                      <a:pt x="7368" y="17062"/>
                      <a:pt x="7401" y="17071"/>
                      <a:pt x="7435" y="17079"/>
                    </a:cubicBezTo>
                    <a:cubicBezTo>
                      <a:pt x="7459" y="17106"/>
                      <a:pt x="7456" y="17153"/>
                      <a:pt x="7440" y="17205"/>
                    </a:cubicBezTo>
                    <a:cubicBezTo>
                      <a:pt x="7346" y="17291"/>
                      <a:pt x="7259" y="17374"/>
                      <a:pt x="7191" y="17451"/>
                    </a:cubicBezTo>
                    <a:cubicBezTo>
                      <a:pt x="6990" y="17671"/>
                      <a:pt x="6893" y="17831"/>
                      <a:pt x="6893" y="17831"/>
                    </a:cubicBezTo>
                    <a:cubicBezTo>
                      <a:pt x="6893" y="17831"/>
                      <a:pt x="7035" y="17762"/>
                      <a:pt x="7256" y="17649"/>
                    </a:cubicBezTo>
                    <a:cubicBezTo>
                      <a:pt x="7326" y="17654"/>
                      <a:pt x="7446" y="17658"/>
                      <a:pt x="7601" y="17660"/>
                    </a:cubicBezTo>
                    <a:cubicBezTo>
                      <a:pt x="7593" y="17666"/>
                      <a:pt x="7583" y="17673"/>
                      <a:pt x="7577" y="17679"/>
                    </a:cubicBezTo>
                    <a:cubicBezTo>
                      <a:pt x="7354" y="17878"/>
                      <a:pt x="7234" y="18024"/>
                      <a:pt x="7234" y="18024"/>
                    </a:cubicBezTo>
                    <a:cubicBezTo>
                      <a:pt x="7234" y="18024"/>
                      <a:pt x="7413" y="17965"/>
                      <a:pt x="7687" y="17858"/>
                    </a:cubicBezTo>
                    <a:cubicBezTo>
                      <a:pt x="7842" y="17797"/>
                      <a:pt x="8030" y="17722"/>
                      <a:pt x="8234" y="17636"/>
                    </a:cubicBezTo>
                    <a:cubicBezTo>
                      <a:pt x="8258" y="17634"/>
                      <a:pt x="8282" y="17633"/>
                      <a:pt x="8306" y="17630"/>
                    </a:cubicBezTo>
                    <a:lnTo>
                      <a:pt x="8306" y="17630"/>
                    </a:lnTo>
                    <a:cubicBezTo>
                      <a:pt x="8186" y="17716"/>
                      <a:pt x="8084" y="17802"/>
                      <a:pt x="8001" y="17882"/>
                    </a:cubicBezTo>
                    <a:cubicBezTo>
                      <a:pt x="7771" y="18100"/>
                      <a:pt x="7661" y="18263"/>
                      <a:pt x="7661" y="18263"/>
                    </a:cubicBezTo>
                    <a:cubicBezTo>
                      <a:pt x="7661" y="18263"/>
                      <a:pt x="7878" y="18164"/>
                      <a:pt x="8118" y="18057"/>
                    </a:cubicBezTo>
                    <a:cubicBezTo>
                      <a:pt x="8368" y="17945"/>
                      <a:pt x="8703" y="17808"/>
                      <a:pt x="9074" y="17671"/>
                    </a:cubicBezTo>
                    <a:cubicBezTo>
                      <a:pt x="9165" y="17717"/>
                      <a:pt x="9255" y="17765"/>
                      <a:pt x="9341" y="17816"/>
                    </a:cubicBezTo>
                    <a:cubicBezTo>
                      <a:pt x="8749" y="17945"/>
                      <a:pt x="8312" y="18232"/>
                      <a:pt x="8312" y="18232"/>
                    </a:cubicBezTo>
                    <a:cubicBezTo>
                      <a:pt x="8312" y="18232"/>
                      <a:pt x="8528" y="18274"/>
                      <a:pt x="8844" y="18274"/>
                    </a:cubicBezTo>
                    <a:cubicBezTo>
                      <a:pt x="9028" y="18274"/>
                      <a:pt x="9245" y="18260"/>
                      <a:pt x="9473" y="18215"/>
                    </a:cubicBezTo>
                    <a:cubicBezTo>
                      <a:pt x="9532" y="18204"/>
                      <a:pt x="9590" y="18189"/>
                      <a:pt x="9647" y="18173"/>
                    </a:cubicBezTo>
                    <a:lnTo>
                      <a:pt x="9647" y="18173"/>
                    </a:lnTo>
                    <a:cubicBezTo>
                      <a:pt x="9226" y="18363"/>
                      <a:pt x="8773" y="18567"/>
                      <a:pt x="8773" y="18567"/>
                    </a:cubicBezTo>
                    <a:cubicBezTo>
                      <a:pt x="8773" y="18567"/>
                      <a:pt x="8899" y="18589"/>
                      <a:pt x="9110" y="18589"/>
                    </a:cubicBezTo>
                    <a:cubicBezTo>
                      <a:pt x="9149" y="18589"/>
                      <a:pt x="9191" y="18588"/>
                      <a:pt x="9236" y="18587"/>
                    </a:cubicBezTo>
                    <a:cubicBezTo>
                      <a:pt x="9393" y="18580"/>
                      <a:pt x="9585" y="18555"/>
                      <a:pt x="9792" y="18505"/>
                    </a:cubicBezTo>
                    <a:lnTo>
                      <a:pt x="9792" y="18505"/>
                    </a:lnTo>
                    <a:cubicBezTo>
                      <a:pt x="9655" y="18607"/>
                      <a:pt x="9529" y="18703"/>
                      <a:pt x="9419" y="18781"/>
                    </a:cubicBezTo>
                    <a:cubicBezTo>
                      <a:pt x="9204" y="18939"/>
                      <a:pt x="9006" y="19083"/>
                      <a:pt x="9006" y="19083"/>
                    </a:cubicBezTo>
                    <a:cubicBezTo>
                      <a:pt x="9006" y="19083"/>
                      <a:pt x="9205" y="19063"/>
                      <a:pt x="9513" y="18969"/>
                    </a:cubicBezTo>
                    <a:cubicBezTo>
                      <a:pt x="9690" y="18917"/>
                      <a:pt x="9905" y="18829"/>
                      <a:pt x="10130" y="18713"/>
                    </a:cubicBezTo>
                    <a:lnTo>
                      <a:pt x="10130" y="18713"/>
                    </a:lnTo>
                    <a:cubicBezTo>
                      <a:pt x="9979" y="18824"/>
                      <a:pt x="9837" y="18923"/>
                      <a:pt x="9716" y="19006"/>
                    </a:cubicBezTo>
                    <a:cubicBezTo>
                      <a:pt x="9499" y="19151"/>
                      <a:pt x="9299" y="19285"/>
                      <a:pt x="9299" y="19285"/>
                    </a:cubicBezTo>
                    <a:cubicBezTo>
                      <a:pt x="9299" y="19285"/>
                      <a:pt x="9354" y="19279"/>
                      <a:pt x="9437" y="19271"/>
                    </a:cubicBezTo>
                    <a:cubicBezTo>
                      <a:pt x="9524" y="19260"/>
                      <a:pt x="9650" y="19237"/>
                      <a:pt x="9802" y="19197"/>
                    </a:cubicBezTo>
                    <a:cubicBezTo>
                      <a:pt x="9996" y="19146"/>
                      <a:pt x="10236" y="19059"/>
                      <a:pt x="10483" y="18925"/>
                    </a:cubicBezTo>
                    <a:lnTo>
                      <a:pt x="10483" y="18925"/>
                    </a:lnTo>
                    <a:cubicBezTo>
                      <a:pt x="10467" y="18947"/>
                      <a:pt x="10448" y="18971"/>
                      <a:pt x="10432" y="18992"/>
                    </a:cubicBezTo>
                    <a:cubicBezTo>
                      <a:pt x="10370" y="19073"/>
                      <a:pt x="10317" y="19146"/>
                      <a:pt x="10272" y="19209"/>
                    </a:cubicBezTo>
                    <a:cubicBezTo>
                      <a:pt x="10134" y="19327"/>
                      <a:pt x="10025" y="19416"/>
                      <a:pt x="10025" y="19416"/>
                    </a:cubicBezTo>
                    <a:cubicBezTo>
                      <a:pt x="10025" y="19416"/>
                      <a:pt x="10070" y="19410"/>
                      <a:pt x="10148" y="19392"/>
                    </a:cubicBezTo>
                    <a:lnTo>
                      <a:pt x="10148" y="19392"/>
                    </a:lnTo>
                    <a:cubicBezTo>
                      <a:pt x="10142" y="19402"/>
                      <a:pt x="10137" y="19410"/>
                      <a:pt x="10135" y="19410"/>
                    </a:cubicBezTo>
                    <a:cubicBezTo>
                      <a:pt x="10105" y="19426"/>
                      <a:pt x="10071" y="19441"/>
                      <a:pt x="10043" y="19454"/>
                    </a:cubicBezTo>
                    <a:cubicBezTo>
                      <a:pt x="9813" y="19561"/>
                      <a:pt x="9602" y="19657"/>
                      <a:pt x="9602" y="19657"/>
                    </a:cubicBezTo>
                    <a:cubicBezTo>
                      <a:pt x="9602" y="19657"/>
                      <a:pt x="9686" y="19668"/>
                      <a:pt x="9833" y="19668"/>
                    </a:cubicBezTo>
                    <a:cubicBezTo>
                      <a:pt x="9906" y="19668"/>
                      <a:pt x="9995" y="19665"/>
                      <a:pt x="10097" y="19657"/>
                    </a:cubicBezTo>
                    <a:cubicBezTo>
                      <a:pt x="10258" y="19644"/>
                      <a:pt x="10453" y="19612"/>
                      <a:pt x="10661" y="19552"/>
                    </a:cubicBezTo>
                    <a:lnTo>
                      <a:pt x="10661" y="19552"/>
                    </a:lnTo>
                    <a:cubicBezTo>
                      <a:pt x="10601" y="19595"/>
                      <a:pt x="10537" y="19638"/>
                      <a:pt x="10481" y="19678"/>
                    </a:cubicBezTo>
                    <a:cubicBezTo>
                      <a:pt x="10333" y="19780"/>
                      <a:pt x="10194" y="19875"/>
                      <a:pt x="10092" y="19947"/>
                    </a:cubicBezTo>
                    <a:cubicBezTo>
                      <a:pt x="9998" y="20012"/>
                      <a:pt x="9945" y="20052"/>
                      <a:pt x="9945" y="20052"/>
                    </a:cubicBezTo>
                    <a:cubicBezTo>
                      <a:pt x="9945" y="20052"/>
                      <a:pt x="10011" y="20063"/>
                      <a:pt x="10127" y="20073"/>
                    </a:cubicBezTo>
                    <a:cubicBezTo>
                      <a:pt x="10190" y="20079"/>
                      <a:pt x="10269" y="20083"/>
                      <a:pt x="10360" y="20083"/>
                    </a:cubicBezTo>
                    <a:cubicBezTo>
                      <a:pt x="10437" y="20083"/>
                      <a:pt x="10524" y="20080"/>
                      <a:pt x="10618" y="20073"/>
                    </a:cubicBezTo>
                    <a:cubicBezTo>
                      <a:pt x="10746" y="20063"/>
                      <a:pt x="10890" y="20044"/>
                      <a:pt x="11043" y="20011"/>
                    </a:cubicBezTo>
                    <a:lnTo>
                      <a:pt x="11043" y="20011"/>
                    </a:lnTo>
                    <a:cubicBezTo>
                      <a:pt x="10901" y="20129"/>
                      <a:pt x="10816" y="20205"/>
                      <a:pt x="10816" y="20205"/>
                    </a:cubicBezTo>
                    <a:cubicBezTo>
                      <a:pt x="10816" y="20205"/>
                      <a:pt x="10885" y="20196"/>
                      <a:pt x="11003" y="20170"/>
                    </a:cubicBezTo>
                    <a:lnTo>
                      <a:pt x="11003" y="20170"/>
                    </a:lnTo>
                    <a:cubicBezTo>
                      <a:pt x="10912" y="20229"/>
                      <a:pt x="10850" y="20269"/>
                      <a:pt x="10850" y="20269"/>
                    </a:cubicBezTo>
                    <a:cubicBezTo>
                      <a:pt x="10850" y="20269"/>
                      <a:pt x="10904" y="20264"/>
                      <a:pt x="10990" y="20255"/>
                    </a:cubicBezTo>
                    <a:cubicBezTo>
                      <a:pt x="11036" y="20250"/>
                      <a:pt x="11092" y="20242"/>
                      <a:pt x="11157" y="20229"/>
                    </a:cubicBezTo>
                    <a:lnTo>
                      <a:pt x="11157" y="20229"/>
                    </a:lnTo>
                    <a:cubicBezTo>
                      <a:pt x="11009" y="20295"/>
                      <a:pt x="10869" y="20355"/>
                      <a:pt x="10738" y="20403"/>
                    </a:cubicBezTo>
                    <a:cubicBezTo>
                      <a:pt x="10622" y="20454"/>
                      <a:pt x="10513" y="20486"/>
                      <a:pt x="10417" y="20523"/>
                    </a:cubicBezTo>
                    <a:cubicBezTo>
                      <a:pt x="10320" y="20560"/>
                      <a:pt x="10236" y="20587"/>
                      <a:pt x="10165" y="20606"/>
                    </a:cubicBezTo>
                    <a:cubicBezTo>
                      <a:pt x="10030" y="20650"/>
                      <a:pt x="9945" y="20679"/>
                      <a:pt x="9945" y="20679"/>
                    </a:cubicBezTo>
                    <a:cubicBezTo>
                      <a:pt x="9945" y="20679"/>
                      <a:pt x="10023" y="20703"/>
                      <a:pt x="10172" y="20738"/>
                    </a:cubicBezTo>
                    <a:cubicBezTo>
                      <a:pt x="10245" y="20756"/>
                      <a:pt x="10336" y="20775"/>
                      <a:pt x="10441" y="20786"/>
                    </a:cubicBezTo>
                    <a:cubicBezTo>
                      <a:pt x="10548" y="20799"/>
                      <a:pt x="10671" y="20818"/>
                      <a:pt x="10807" y="20818"/>
                    </a:cubicBezTo>
                    <a:cubicBezTo>
                      <a:pt x="10847" y="20820"/>
                      <a:pt x="10888" y="20820"/>
                      <a:pt x="10931" y="20820"/>
                    </a:cubicBezTo>
                    <a:cubicBezTo>
                      <a:pt x="11176" y="20820"/>
                      <a:pt x="11457" y="20792"/>
                      <a:pt x="11762" y="20725"/>
                    </a:cubicBezTo>
                    <a:cubicBezTo>
                      <a:pt x="12011" y="20666"/>
                      <a:pt x="12272" y="20579"/>
                      <a:pt x="12534" y="20459"/>
                    </a:cubicBezTo>
                    <a:lnTo>
                      <a:pt x="12534" y="20459"/>
                    </a:lnTo>
                    <a:cubicBezTo>
                      <a:pt x="12231" y="20660"/>
                      <a:pt x="11992" y="20821"/>
                      <a:pt x="11992" y="20821"/>
                    </a:cubicBezTo>
                    <a:cubicBezTo>
                      <a:pt x="11992" y="20821"/>
                      <a:pt x="12197" y="20804"/>
                      <a:pt x="12520" y="20719"/>
                    </a:cubicBezTo>
                    <a:cubicBezTo>
                      <a:pt x="12575" y="20703"/>
                      <a:pt x="12639" y="20682"/>
                      <a:pt x="12703" y="20663"/>
                    </a:cubicBezTo>
                    <a:lnTo>
                      <a:pt x="12703" y="20663"/>
                    </a:lnTo>
                    <a:cubicBezTo>
                      <a:pt x="12572" y="20800"/>
                      <a:pt x="12497" y="20885"/>
                      <a:pt x="12497" y="20885"/>
                    </a:cubicBezTo>
                    <a:cubicBezTo>
                      <a:pt x="12497" y="20885"/>
                      <a:pt x="12564" y="20878"/>
                      <a:pt x="12684" y="20861"/>
                    </a:cubicBezTo>
                    <a:cubicBezTo>
                      <a:pt x="12708" y="20858"/>
                      <a:pt x="12733" y="20855"/>
                      <a:pt x="12759" y="20850"/>
                    </a:cubicBezTo>
                    <a:lnTo>
                      <a:pt x="12759" y="20850"/>
                    </a:lnTo>
                    <a:cubicBezTo>
                      <a:pt x="12724" y="20925"/>
                      <a:pt x="12689" y="20982"/>
                      <a:pt x="12658" y="21009"/>
                    </a:cubicBezTo>
                    <a:cubicBezTo>
                      <a:pt x="12618" y="21045"/>
                      <a:pt x="12610" y="21060"/>
                      <a:pt x="12627" y="21060"/>
                    </a:cubicBezTo>
                    <a:cubicBezTo>
                      <a:pt x="12686" y="21060"/>
                      <a:pt x="13049" y="20873"/>
                      <a:pt x="13433" y="20665"/>
                    </a:cubicBezTo>
                    <a:cubicBezTo>
                      <a:pt x="13803" y="20529"/>
                      <a:pt x="14239" y="20306"/>
                      <a:pt x="14641" y="19963"/>
                    </a:cubicBezTo>
                    <a:cubicBezTo>
                      <a:pt x="14853" y="19781"/>
                      <a:pt x="15032" y="19585"/>
                      <a:pt x="15185" y="19389"/>
                    </a:cubicBezTo>
                    <a:lnTo>
                      <a:pt x="15185" y="19389"/>
                    </a:lnTo>
                    <a:cubicBezTo>
                      <a:pt x="15182" y="19405"/>
                      <a:pt x="15178" y="19422"/>
                      <a:pt x="15174" y="19441"/>
                    </a:cubicBezTo>
                    <a:cubicBezTo>
                      <a:pt x="15094" y="19528"/>
                      <a:pt x="15009" y="19617"/>
                      <a:pt x="14922" y="19706"/>
                    </a:cubicBezTo>
                    <a:cubicBezTo>
                      <a:pt x="14772" y="19859"/>
                      <a:pt x="14625" y="20001"/>
                      <a:pt x="14486" y="20134"/>
                    </a:cubicBezTo>
                    <a:cubicBezTo>
                      <a:pt x="14154" y="20403"/>
                      <a:pt x="13837" y="20631"/>
                      <a:pt x="13585" y="20791"/>
                    </a:cubicBezTo>
                    <a:cubicBezTo>
                      <a:pt x="13435" y="20886"/>
                      <a:pt x="13312" y="20961"/>
                      <a:pt x="13223" y="21011"/>
                    </a:cubicBezTo>
                    <a:cubicBezTo>
                      <a:pt x="13140" y="21059"/>
                      <a:pt x="13087" y="21091"/>
                      <a:pt x="13087" y="21091"/>
                    </a:cubicBezTo>
                    <a:cubicBezTo>
                      <a:pt x="13087" y="21091"/>
                      <a:pt x="13150" y="21084"/>
                      <a:pt x="13245" y="21073"/>
                    </a:cubicBezTo>
                    <a:cubicBezTo>
                      <a:pt x="13347" y="21060"/>
                      <a:pt x="13492" y="21033"/>
                      <a:pt x="13670" y="20982"/>
                    </a:cubicBezTo>
                    <a:cubicBezTo>
                      <a:pt x="13714" y="20971"/>
                      <a:pt x="13759" y="20957"/>
                      <a:pt x="13807" y="20941"/>
                    </a:cubicBezTo>
                    <a:lnTo>
                      <a:pt x="13807" y="20941"/>
                    </a:lnTo>
                    <a:cubicBezTo>
                      <a:pt x="13800" y="20947"/>
                      <a:pt x="13797" y="20950"/>
                      <a:pt x="13797" y="20950"/>
                    </a:cubicBezTo>
                    <a:cubicBezTo>
                      <a:pt x="13797" y="20950"/>
                      <a:pt x="13851" y="20954"/>
                      <a:pt x="13947" y="20954"/>
                    </a:cubicBezTo>
                    <a:cubicBezTo>
                      <a:pt x="13971" y="20954"/>
                      <a:pt x="13998" y="20954"/>
                      <a:pt x="14027" y="20953"/>
                    </a:cubicBezTo>
                    <a:lnTo>
                      <a:pt x="14027" y="20953"/>
                    </a:lnTo>
                    <a:cubicBezTo>
                      <a:pt x="13982" y="20979"/>
                      <a:pt x="13939" y="21004"/>
                      <a:pt x="13902" y="21025"/>
                    </a:cubicBezTo>
                    <a:cubicBezTo>
                      <a:pt x="13794" y="21087"/>
                      <a:pt x="13733" y="21127"/>
                      <a:pt x="13733" y="21127"/>
                    </a:cubicBezTo>
                    <a:cubicBezTo>
                      <a:pt x="13733" y="21127"/>
                      <a:pt x="13803" y="21140"/>
                      <a:pt x="13929" y="21154"/>
                    </a:cubicBezTo>
                    <a:cubicBezTo>
                      <a:pt x="14020" y="21165"/>
                      <a:pt x="14141" y="21173"/>
                      <a:pt x="14286" y="21173"/>
                    </a:cubicBezTo>
                    <a:cubicBezTo>
                      <a:pt x="14342" y="21173"/>
                      <a:pt x="14402" y="21171"/>
                      <a:pt x="14465" y="21169"/>
                    </a:cubicBezTo>
                    <a:cubicBezTo>
                      <a:pt x="14536" y="21167"/>
                      <a:pt x="14611" y="21161"/>
                      <a:pt x="14689" y="21153"/>
                    </a:cubicBezTo>
                    <a:lnTo>
                      <a:pt x="14689" y="21153"/>
                    </a:lnTo>
                    <a:cubicBezTo>
                      <a:pt x="14687" y="21154"/>
                      <a:pt x="14687" y="21156"/>
                      <a:pt x="14685" y="21158"/>
                    </a:cubicBezTo>
                    <a:cubicBezTo>
                      <a:pt x="14676" y="21169"/>
                      <a:pt x="14677" y="21175"/>
                      <a:pt x="14686" y="21175"/>
                    </a:cubicBezTo>
                    <a:cubicBezTo>
                      <a:pt x="14700" y="21175"/>
                      <a:pt x="14733" y="21163"/>
                      <a:pt x="14780" y="21142"/>
                    </a:cubicBezTo>
                    <a:cubicBezTo>
                      <a:pt x="15033" y="21110"/>
                      <a:pt x="15320" y="21044"/>
                      <a:pt x="15615" y="20938"/>
                    </a:cubicBezTo>
                    <a:lnTo>
                      <a:pt x="15615" y="20938"/>
                    </a:lnTo>
                    <a:cubicBezTo>
                      <a:pt x="15386" y="21079"/>
                      <a:pt x="15174" y="21202"/>
                      <a:pt x="14990" y="21303"/>
                    </a:cubicBezTo>
                    <a:cubicBezTo>
                      <a:pt x="14800" y="21403"/>
                      <a:pt x="14642" y="21485"/>
                      <a:pt x="14532" y="21539"/>
                    </a:cubicBezTo>
                    <a:cubicBezTo>
                      <a:pt x="14429" y="21590"/>
                      <a:pt x="14362" y="21623"/>
                      <a:pt x="14362" y="21623"/>
                    </a:cubicBezTo>
                    <a:cubicBezTo>
                      <a:pt x="14362" y="21623"/>
                      <a:pt x="14435" y="21614"/>
                      <a:pt x="14552" y="21601"/>
                    </a:cubicBezTo>
                    <a:cubicBezTo>
                      <a:pt x="14674" y="21583"/>
                      <a:pt x="14851" y="21553"/>
                      <a:pt x="15067" y="21497"/>
                    </a:cubicBezTo>
                    <a:cubicBezTo>
                      <a:pt x="15223" y="21456"/>
                      <a:pt x="15402" y="21400"/>
                      <a:pt x="15591" y="21325"/>
                    </a:cubicBezTo>
                    <a:lnTo>
                      <a:pt x="15591" y="21325"/>
                    </a:lnTo>
                    <a:cubicBezTo>
                      <a:pt x="15550" y="21371"/>
                      <a:pt x="15512" y="21408"/>
                      <a:pt x="15477" y="21430"/>
                    </a:cubicBezTo>
                    <a:cubicBezTo>
                      <a:pt x="15472" y="21432"/>
                      <a:pt x="15470" y="21434"/>
                      <a:pt x="15467" y="21437"/>
                    </a:cubicBezTo>
                    <a:cubicBezTo>
                      <a:pt x="15287" y="21518"/>
                      <a:pt x="15154" y="21579"/>
                      <a:pt x="15154" y="21579"/>
                    </a:cubicBezTo>
                    <a:cubicBezTo>
                      <a:pt x="15154" y="21579"/>
                      <a:pt x="15217" y="21579"/>
                      <a:pt x="15314" y="21577"/>
                    </a:cubicBezTo>
                    <a:cubicBezTo>
                      <a:pt x="15418" y="21575"/>
                      <a:pt x="15566" y="21564"/>
                      <a:pt x="15748" y="21536"/>
                    </a:cubicBezTo>
                    <a:cubicBezTo>
                      <a:pt x="15879" y="21516"/>
                      <a:pt x="16027" y="21486"/>
                      <a:pt x="16186" y="21443"/>
                    </a:cubicBezTo>
                    <a:lnTo>
                      <a:pt x="16186" y="21443"/>
                    </a:lnTo>
                    <a:cubicBezTo>
                      <a:pt x="16170" y="21449"/>
                      <a:pt x="16154" y="21456"/>
                      <a:pt x="16138" y="21462"/>
                    </a:cubicBezTo>
                    <a:cubicBezTo>
                      <a:pt x="15914" y="21550"/>
                      <a:pt x="15725" y="21619"/>
                      <a:pt x="15593" y="21666"/>
                    </a:cubicBezTo>
                    <a:cubicBezTo>
                      <a:pt x="15465" y="21713"/>
                      <a:pt x="15386" y="21741"/>
                      <a:pt x="15386" y="21741"/>
                    </a:cubicBezTo>
                    <a:cubicBezTo>
                      <a:pt x="15386" y="21741"/>
                      <a:pt x="15461" y="21764"/>
                      <a:pt x="15601" y="21797"/>
                    </a:cubicBezTo>
                    <a:cubicBezTo>
                      <a:pt x="15741" y="21827"/>
                      <a:pt x="15945" y="21863"/>
                      <a:pt x="16204" y="21875"/>
                    </a:cubicBezTo>
                    <a:cubicBezTo>
                      <a:pt x="16266" y="21879"/>
                      <a:pt x="16330" y="21881"/>
                      <a:pt x="16398" y="21881"/>
                    </a:cubicBezTo>
                    <a:cubicBezTo>
                      <a:pt x="16892" y="21881"/>
                      <a:pt x="17537" y="21781"/>
                      <a:pt x="18166" y="21464"/>
                    </a:cubicBezTo>
                    <a:cubicBezTo>
                      <a:pt x="18237" y="21429"/>
                      <a:pt x="18306" y="21389"/>
                      <a:pt x="18375" y="21351"/>
                    </a:cubicBezTo>
                    <a:lnTo>
                      <a:pt x="18375" y="21351"/>
                    </a:lnTo>
                    <a:cubicBezTo>
                      <a:pt x="18322" y="21432"/>
                      <a:pt x="18269" y="21504"/>
                      <a:pt x="18220" y="21553"/>
                    </a:cubicBezTo>
                    <a:cubicBezTo>
                      <a:pt x="18151" y="21622"/>
                      <a:pt x="18142" y="21652"/>
                      <a:pt x="18185" y="21652"/>
                    </a:cubicBezTo>
                    <a:cubicBezTo>
                      <a:pt x="18239" y="21652"/>
                      <a:pt x="18374" y="21604"/>
                      <a:pt x="18572" y="21521"/>
                    </a:cubicBezTo>
                    <a:cubicBezTo>
                      <a:pt x="18700" y="21510"/>
                      <a:pt x="18877" y="21486"/>
                      <a:pt x="19091" y="21437"/>
                    </a:cubicBezTo>
                    <a:cubicBezTo>
                      <a:pt x="19438" y="21360"/>
                      <a:pt x="19883" y="21210"/>
                      <a:pt x="20328" y="20952"/>
                    </a:cubicBezTo>
                    <a:lnTo>
                      <a:pt x="20328" y="20952"/>
                    </a:lnTo>
                    <a:cubicBezTo>
                      <a:pt x="20255" y="21024"/>
                      <a:pt x="20180" y="21094"/>
                      <a:pt x="20113" y="21156"/>
                    </a:cubicBezTo>
                    <a:cubicBezTo>
                      <a:pt x="19952" y="21309"/>
                      <a:pt x="19802" y="21451"/>
                      <a:pt x="19694" y="21553"/>
                    </a:cubicBezTo>
                    <a:cubicBezTo>
                      <a:pt x="19598" y="21647"/>
                      <a:pt x="19539" y="21706"/>
                      <a:pt x="19539" y="21706"/>
                    </a:cubicBezTo>
                    <a:cubicBezTo>
                      <a:pt x="19539" y="21706"/>
                      <a:pt x="19615" y="21697"/>
                      <a:pt x="19754" y="21671"/>
                    </a:cubicBezTo>
                    <a:cubicBezTo>
                      <a:pt x="19893" y="21646"/>
                      <a:pt x="20091" y="21596"/>
                      <a:pt x="20328" y="21516"/>
                    </a:cubicBezTo>
                    <a:cubicBezTo>
                      <a:pt x="20531" y="21448"/>
                      <a:pt x="20764" y="21351"/>
                      <a:pt x="21008" y="21223"/>
                    </a:cubicBezTo>
                    <a:lnTo>
                      <a:pt x="21008" y="21223"/>
                    </a:lnTo>
                    <a:cubicBezTo>
                      <a:pt x="20962" y="21260"/>
                      <a:pt x="20912" y="21300"/>
                      <a:pt x="20867" y="21333"/>
                    </a:cubicBezTo>
                    <a:cubicBezTo>
                      <a:pt x="20674" y="21473"/>
                      <a:pt x="20505" y="21585"/>
                      <a:pt x="20386" y="21658"/>
                    </a:cubicBezTo>
                    <a:cubicBezTo>
                      <a:pt x="20271" y="21730"/>
                      <a:pt x="20198" y="21776"/>
                      <a:pt x="20198" y="21776"/>
                    </a:cubicBezTo>
                    <a:cubicBezTo>
                      <a:pt x="20198" y="21776"/>
                      <a:pt x="20277" y="21784"/>
                      <a:pt x="20422" y="21784"/>
                    </a:cubicBezTo>
                    <a:cubicBezTo>
                      <a:pt x="20429" y="21784"/>
                      <a:pt x="20437" y="21785"/>
                      <a:pt x="20444" y="21785"/>
                    </a:cubicBezTo>
                    <a:cubicBezTo>
                      <a:pt x="20588" y="21785"/>
                      <a:pt x="20791" y="21769"/>
                      <a:pt x="21035" y="21717"/>
                    </a:cubicBezTo>
                    <a:cubicBezTo>
                      <a:pt x="21174" y="21689"/>
                      <a:pt x="21325" y="21644"/>
                      <a:pt x="21485" y="21583"/>
                    </a:cubicBezTo>
                    <a:lnTo>
                      <a:pt x="21485" y="21583"/>
                    </a:lnTo>
                    <a:cubicBezTo>
                      <a:pt x="21402" y="21652"/>
                      <a:pt x="21328" y="21709"/>
                      <a:pt x="21271" y="21753"/>
                    </a:cubicBezTo>
                    <a:cubicBezTo>
                      <a:pt x="21183" y="21820"/>
                      <a:pt x="21127" y="21863"/>
                      <a:pt x="21127" y="21863"/>
                    </a:cubicBezTo>
                    <a:cubicBezTo>
                      <a:pt x="21127" y="21863"/>
                      <a:pt x="21166" y="21851"/>
                      <a:pt x="21226" y="21832"/>
                    </a:cubicBezTo>
                    <a:lnTo>
                      <a:pt x="21226" y="21832"/>
                    </a:lnTo>
                    <a:cubicBezTo>
                      <a:pt x="21226" y="21834"/>
                      <a:pt x="21226" y="21834"/>
                      <a:pt x="21225" y="21834"/>
                    </a:cubicBezTo>
                    <a:cubicBezTo>
                      <a:pt x="21065" y="21939"/>
                      <a:pt x="20931" y="22025"/>
                      <a:pt x="20836" y="22079"/>
                    </a:cubicBezTo>
                    <a:cubicBezTo>
                      <a:pt x="20746" y="22134"/>
                      <a:pt x="20689" y="22167"/>
                      <a:pt x="20689" y="22167"/>
                    </a:cubicBezTo>
                    <a:cubicBezTo>
                      <a:pt x="20689" y="22167"/>
                      <a:pt x="20754" y="22158"/>
                      <a:pt x="20858" y="22140"/>
                    </a:cubicBezTo>
                    <a:cubicBezTo>
                      <a:pt x="20970" y="22123"/>
                      <a:pt x="21126" y="22086"/>
                      <a:pt x="21317" y="22022"/>
                    </a:cubicBezTo>
                    <a:cubicBezTo>
                      <a:pt x="21639" y="21918"/>
                      <a:pt x="22057" y="21721"/>
                      <a:pt x="22454" y="21406"/>
                    </a:cubicBezTo>
                    <a:lnTo>
                      <a:pt x="22454" y="21406"/>
                    </a:lnTo>
                    <a:cubicBezTo>
                      <a:pt x="22443" y="21427"/>
                      <a:pt x="22431" y="21449"/>
                      <a:pt x="22419" y="21470"/>
                    </a:cubicBezTo>
                    <a:cubicBezTo>
                      <a:pt x="22231" y="21781"/>
                      <a:pt x="22053" y="22065"/>
                      <a:pt x="21887" y="22296"/>
                    </a:cubicBezTo>
                    <a:cubicBezTo>
                      <a:pt x="21808" y="22416"/>
                      <a:pt x="21727" y="22515"/>
                      <a:pt x="21659" y="22609"/>
                    </a:cubicBezTo>
                    <a:cubicBezTo>
                      <a:pt x="21592" y="22705"/>
                      <a:pt x="21529" y="22783"/>
                      <a:pt x="21477" y="22845"/>
                    </a:cubicBezTo>
                    <a:cubicBezTo>
                      <a:pt x="21379" y="22973"/>
                      <a:pt x="21319" y="23051"/>
                      <a:pt x="21319" y="23051"/>
                    </a:cubicBezTo>
                    <a:cubicBezTo>
                      <a:pt x="21319" y="23051"/>
                      <a:pt x="21403" y="23017"/>
                      <a:pt x="21558" y="22949"/>
                    </a:cubicBezTo>
                    <a:cubicBezTo>
                      <a:pt x="21636" y="22915"/>
                      <a:pt x="21729" y="22871"/>
                      <a:pt x="21832" y="22810"/>
                    </a:cubicBezTo>
                    <a:cubicBezTo>
                      <a:pt x="21936" y="22751"/>
                      <a:pt x="22059" y="22686"/>
                      <a:pt x="22180" y="22596"/>
                    </a:cubicBezTo>
                    <a:cubicBezTo>
                      <a:pt x="22432" y="22427"/>
                      <a:pt x="22711" y="22191"/>
                      <a:pt x="22987" y="21893"/>
                    </a:cubicBezTo>
                    <a:cubicBezTo>
                      <a:pt x="23194" y="21662"/>
                      <a:pt x="23397" y="21390"/>
                      <a:pt x="23574" y="21087"/>
                    </a:cubicBezTo>
                    <a:cubicBezTo>
                      <a:pt x="23619" y="21033"/>
                      <a:pt x="23663" y="20976"/>
                      <a:pt x="23711" y="20912"/>
                    </a:cubicBezTo>
                    <a:cubicBezTo>
                      <a:pt x="23928" y="20626"/>
                      <a:pt x="24179" y="20237"/>
                      <a:pt x="24400" y="19773"/>
                    </a:cubicBezTo>
                    <a:cubicBezTo>
                      <a:pt x="24491" y="19689"/>
                      <a:pt x="24590" y="19585"/>
                      <a:pt x="24689" y="19459"/>
                    </a:cubicBezTo>
                    <a:cubicBezTo>
                      <a:pt x="24772" y="19357"/>
                      <a:pt x="24850" y="19234"/>
                      <a:pt x="24927" y="19103"/>
                    </a:cubicBezTo>
                    <a:lnTo>
                      <a:pt x="24927" y="19103"/>
                    </a:lnTo>
                    <a:cubicBezTo>
                      <a:pt x="24920" y="19311"/>
                      <a:pt x="24896" y="19491"/>
                      <a:pt x="24829" y="19633"/>
                    </a:cubicBezTo>
                    <a:cubicBezTo>
                      <a:pt x="24753" y="19807"/>
                      <a:pt x="24638" y="19923"/>
                      <a:pt x="24544" y="19985"/>
                    </a:cubicBezTo>
                    <a:cubicBezTo>
                      <a:pt x="24498" y="20017"/>
                      <a:pt x="24456" y="20035"/>
                      <a:pt x="24427" y="20046"/>
                    </a:cubicBezTo>
                    <a:cubicBezTo>
                      <a:pt x="24399" y="20057"/>
                      <a:pt x="24383" y="20062"/>
                      <a:pt x="24383" y="20062"/>
                    </a:cubicBezTo>
                    <a:cubicBezTo>
                      <a:pt x="24383" y="20062"/>
                      <a:pt x="24400" y="20062"/>
                      <a:pt x="24431" y="20063"/>
                    </a:cubicBezTo>
                    <a:cubicBezTo>
                      <a:pt x="24462" y="20063"/>
                      <a:pt x="24510" y="20060"/>
                      <a:pt x="24571" y="20044"/>
                    </a:cubicBezTo>
                    <a:cubicBezTo>
                      <a:pt x="24691" y="20016"/>
                      <a:pt x="24863" y="19926"/>
                      <a:pt x="25008" y="19743"/>
                    </a:cubicBezTo>
                    <a:cubicBezTo>
                      <a:pt x="25156" y="19558"/>
                      <a:pt x="25246" y="19285"/>
                      <a:pt x="25284" y="19000"/>
                    </a:cubicBezTo>
                    <a:cubicBezTo>
                      <a:pt x="25293" y="18928"/>
                      <a:pt x="25301" y="18855"/>
                      <a:pt x="25308" y="18781"/>
                    </a:cubicBezTo>
                    <a:cubicBezTo>
                      <a:pt x="25313" y="18705"/>
                      <a:pt x="25317" y="18630"/>
                      <a:pt x="25322" y="18555"/>
                    </a:cubicBezTo>
                    <a:cubicBezTo>
                      <a:pt x="25329" y="18413"/>
                      <a:pt x="25332" y="18264"/>
                      <a:pt x="25333" y="18113"/>
                    </a:cubicBezTo>
                    <a:cubicBezTo>
                      <a:pt x="25416" y="17808"/>
                      <a:pt x="25475" y="17481"/>
                      <a:pt x="25507" y="17150"/>
                    </a:cubicBezTo>
                    <a:cubicBezTo>
                      <a:pt x="25531" y="16874"/>
                      <a:pt x="25542" y="16612"/>
                      <a:pt x="25549" y="16362"/>
                    </a:cubicBezTo>
                    <a:cubicBezTo>
                      <a:pt x="25600" y="16145"/>
                      <a:pt x="25670" y="15891"/>
                      <a:pt x="25761" y="15615"/>
                    </a:cubicBezTo>
                    <a:cubicBezTo>
                      <a:pt x="25766" y="15604"/>
                      <a:pt x="25770" y="15593"/>
                      <a:pt x="25775" y="15583"/>
                    </a:cubicBezTo>
                    <a:lnTo>
                      <a:pt x="25775" y="15583"/>
                    </a:lnTo>
                    <a:cubicBezTo>
                      <a:pt x="25681" y="16215"/>
                      <a:pt x="25692" y="16797"/>
                      <a:pt x="25732" y="17218"/>
                    </a:cubicBezTo>
                    <a:cubicBezTo>
                      <a:pt x="25775" y="17663"/>
                      <a:pt x="25841" y="17933"/>
                      <a:pt x="25841" y="17933"/>
                    </a:cubicBezTo>
                    <a:cubicBezTo>
                      <a:pt x="25841" y="17933"/>
                      <a:pt x="25887" y="17606"/>
                      <a:pt x="25943" y="17223"/>
                    </a:cubicBezTo>
                    <a:cubicBezTo>
                      <a:pt x="25967" y="17046"/>
                      <a:pt x="25998" y="16843"/>
                      <a:pt x="26032" y="16623"/>
                    </a:cubicBezTo>
                    <a:cubicBezTo>
                      <a:pt x="26041" y="16596"/>
                      <a:pt x="26053" y="16567"/>
                      <a:pt x="26065" y="16534"/>
                    </a:cubicBezTo>
                    <a:cubicBezTo>
                      <a:pt x="26107" y="16411"/>
                      <a:pt x="26174" y="16236"/>
                      <a:pt x="26252" y="16025"/>
                    </a:cubicBezTo>
                    <a:cubicBezTo>
                      <a:pt x="26407" y="15604"/>
                      <a:pt x="26630" y="15055"/>
                      <a:pt x="26868" y="14459"/>
                    </a:cubicBezTo>
                    <a:cubicBezTo>
                      <a:pt x="26892" y="14400"/>
                      <a:pt x="26915" y="14342"/>
                      <a:pt x="26938" y="14285"/>
                    </a:cubicBezTo>
                    <a:cubicBezTo>
                      <a:pt x="26982" y="14215"/>
                      <a:pt x="27032" y="14138"/>
                      <a:pt x="27085" y="14057"/>
                    </a:cubicBezTo>
                    <a:cubicBezTo>
                      <a:pt x="27132" y="13982"/>
                      <a:pt x="27187" y="13902"/>
                      <a:pt x="27244" y="13818"/>
                    </a:cubicBezTo>
                    <a:lnTo>
                      <a:pt x="27244" y="13818"/>
                    </a:lnTo>
                    <a:cubicBezTo>
                      <a:pt x="27145" y="14060"/>
                      <a:pt x="27072" y="14287"/>
                      <a:pt x="27021" y="14476"/>
                    </a:cubicBezTo>
                    <a:cubicBezTo>
                      <a:pt x="26923" y="14842"/>
                      <a:pt x="26900" y="15074"/>
                      <a:pt x="26900" y="15074"/>
                    </a:cubicBezTo>
                    <a:cubicBezTo>
                      <a:pt x="26900" y="15074"/>
                      <a:pt x="27024" y="14875"/>
                      <a:pt x="27214" y="14558"/>
                    </a:cubicBezTo>
                    <a:cubicBezTo>
                      <a:pt x="27471" y="14135"/>
                      <a:pt x="27726" y="13709"/>
                      <a:pt x="27951" y="13338"/>
                    </a:cubicBezTo>
                    <a:cubicBezTo>
                      <a:pt x="28120" y="13052"/>
                      <a:pt x="28308" y="12735"/>
                      <a:pt x="28498" y="12411"/>
                    </a:cubicBezTo>
                    <a:cubicBezTo>
                      <a:pt x="28546" y="12384"/>
                      <a:pt x="28593" y="12355"/>
                      <a:pt x="28641" y="12330"/>
                    </a:cubicBezTo>
                    <a:lnTo>
                      <a:pt x="28641" y="12330"/>
                    </a:lnTo>
                    <a:cubicBezTo>
                      <a:pt x="28584" y="12406"/>
                      <a:pt x="28526" y="12481"/>
                      <a:pt x="28469" y="12562"/>
                    </a:cubicBezTo>
                    <a:cubicBezTo>
                      <a:pt x="27817" y="13484"/>
                      <a:pt x="27459" y="14354"/>
                      <a:pt x="27459" y="14354"/>
                    </a:cubicBezTo>
                    <a:cubicBezTo>
                      <a:pt x="27459" y="14354"/>
                      <a:pt x="28160" y="13727"/>
                      <a:pt x="28812" y="12805"/>
                    </a:cubicBezTo>
                    <a:cubicBezTo>
                      <a:pt x="28976" y="12574"/>
                      <a:pt x="29120" y="12347"/>
                      <a:pt x="29246" y="12135"/>
                    </a:cubicBezTo>
                    <a:cubicBezTo>
                      <a:pt x="29255" y="12117"/>
                      <a:pt x="29265" y="12102"/>
                      <a:pt x="29274" y="12086"/>
                    </a:cubicBezTo>
                    <a:cubicBezTo>
                      <a:pt x="29379" y="12063"/>
                      <a:pt x="29479" y="12051"/>
                      <a:pt x="29575" y="12051"/>
                    </a:cubicBezTo>
                    <a:cubicBezTo>
                      <a:pt x="29799" y="12051"/>
                      <a:pt x="29998" y="12117"/>
                      <a:pt x="30156" y="12261"/>
                    </a:cubicBezTo>
                    <a:cubicBezTo>
                      <a:pt x="30726" y="12775"/>
                      <a:pt x="30997" y="14282"/>
                      <a:pt x="31102" y="15586"/>
                    </a:cubicBezTo>
                    <a:cubicBezTo>
                      <a:pt x="31113" y="16186"/>
                      <a:pt x="31078" y="16730"/>
                      <a:pt x="31027" y="17137"/>
                    </a:cubicBezTo>
                    <a:cubicBezTo>
                      <a:pt x="30999" y="17355"/>
                      <a:pt x="30973" y="17535"/>
                      <a:pt x="30949" y="17658"/>
                    </a:cubicBezTo>
                    <a:cubicBezTo>
                      <a:pt x="30930" y="17776"/>
                      <a:pt x="30917" y="17851"/>
                      <a:pt x="30917" y="17851"/>
                    </a:cubicBezTo>
                    <a:cubicBezTo>
                      <a:pt x="30917" y="17851"/>
                      <a:pt x="30954" y="17784"/>
                      <a:pt x="31011" y="17679"/>
                    </a:cubicBezTo>
                    <a:cubicBezTo>
                      <a:pt x="31050" y="17609"/>
                      <a:pt x="31096" y="17513"/>
                      <a:pt x="31144" y="17402"/>
                    </a:cubicBezTo>
                    <a:lnTo>
                      <a:pt x="31144" y="17402"/>
                    </a:lnTo>
                    <a:cubicBezTo>
                      <a:pt x="31133" y="17571"/>
                      <a:pt x="31117" y="17685"/>
                      <a:pt x="31096" y="17722"/>
                    </a:cubicBezTo>
                    <a:cubicBezTo>
                      <a:pt x="31046" y="17814"/>
                      <a:pt x="31044" y="17852"/>
                      <a:pt x="31073" y="17852"/>
                    </a:cubicBezTo>
                    <a:cubicBezTo>
                      <a:pt x="31100" y="17852"/>
                      <a:pt x="31153" y="17820"/>
                      <a:pt x="31220" y="17768"/>
                    </a:cubicBezTo>
                    <a:lnTo>
                      <a:pt x="31220" y="17768"/>
                    </a:lnTo>
                    <a:cubicBezTo>
                      <a:pt x="31204" y="17805"/>
                      <a:pt x="31188" y="17840"/>
                      <a:pt x="31174" y="17874"/>
                    </a:cubicBezTo>
                    <a:cubicBezTo>
                      <a:pt x="31097" y="18049"/>
                      <a:pt x="31027" y="18189"/>
                      <a:pt x="30976" y="18287"/>
                    </a:cubicBezTo>
                    <a:cubicBezTo>
                      <a:pt x="30930" y="18381"/>
                      <a:pt x="30900" y="18440"/>
                      <a:pt x="30900" y="18440"/>
                    </a:cubicBezTo>
                    <a:cubicBezTo>
                      <a:pt x="30900" y="18440"/>
                      <a:pt x="30951" y="18395"/>
                      <a:pt x="31029" y="18327"/>
                    </a:cubicBezTo>
                    <a:cubicBezTo>
                      <a:pt x="31112" y="18252"/>
                      <a:pt x="31227" y="18138"/>
                      <a:pt x="31353" y="17984"/>
                    </a:cubicBezTo>
                    <a:cubicBezTo>
                      <a:pt x="31606" y="17677"/>
                      <a:pt x="31906" y="17193"/>
                      <a:pt x="32059" y="16591"/>
                    </a:cubicBezTo>
                    <a:cubicBezTo>
                      <a:pt x="32080" y="16515"/>
                      <a:pt x="32094" y="16440"/>
                      <a:pt x="32109" y="16363"/>
                    </a:cubicBezTo>
                    <a:cubicBezTo>
                      <a:pt x="32147" y="16275"/>
                      <a:pt x="32184" y="16191"/>
                      <a:pt x="32217" y="16113"/>
                    </a:cubicBezTo>
                    <a:lnTo>
                      <a:pt x="32217" y="16113"/>
                    </a:lnTo>
                    <a:cubicBezTo>
                      <a:pt x="32196" y="16224"/>
                      <a:pt x="32174" y="16339"/>
                      <a:pt x="32150" y="16457"/>
                    </a:cubicBezTo>
                    <a:cubicBezTo>
                      <a:pt x="32046" y="16963"/>
                      <a:pt x="31938" y="17421"/>
                      <a:pt x="31844" y="17757"/>
                    </a:cubicBezTo>
                    <a:cubicBezTo>
                      <a:pt x="31763" y="18047"/>
                      <a:pt x="31688" y="18307"/>
                      <a:pt x="31688" y="18307"/>
                    </a:cubicBezTo>
                    <a:cubicBezTo>
                      <a:pt x="31688" y="18307"/>
                      <a:pt x="31727" y="18261"/>
                      <a:pt x="31788" y="18188"/>
                    </a:cubicBezTo>
                    <a:cubicBezTo>
                      <a:pt x="31853" y="18111"/>
                      <a:pt x="31940" y="17995"/>
                      <a:pt x="32035" y="17842"/>
                    </a:cubicBezTo>
                    <a:cubicBezTo>
                      <a:pt x="32113" y="17721"/>
                      <a:pt x="32196" y="17572"/>
                      <a:pt x="32274" y="17405"/>
                    </a:cubicBezTo>
                    <a:lnTo>
                      <a:pt x="32274" y="17405"/>
                    </a:lnTo>
                    <a:cubicBezTo>
                      <a:pt x="32227" y="17717"/>
                      <a:pt x="32179" y="18000"/>
                      <a:pt x="32134" y="18229"/>
                    </a:cubicBezTo>
                    <a:cubicBezTo>
                      <a:pt x="32123" y="18285"/>
                      <a:pt x="32113" y="18339"/>
                      <a:pt x="32102" y="18390"/>
                    </a:cubicBezTo>
                    <a:cubicBezTo>
                      <a:pt x="32089" y="18422"/>
                      <a:pt x="32077" y="18453"/>
                      <a:pt x="32066" y="18480"/>
                    </a:cubicBezTo>
                    <a:cubicBezTo>
                      <a:pt x="31804" y="18770"/>
                      <a:pt x="31724" y="19124"/>
                      <a:pt x="31724" y="19124"/>
                    </a:cubicBezTo>
                    <a:cubicBezTo>
                      <a:pt x="31724" y="19124"/>
                      <a:pt x="31794" y="19105"/>
                      <a:pt x="31895" y="19065"/>
                    </a:cubicBezTo>
                    <a:lnTo>
                      <a:pt x="31895" y="19065"/>
                    </a:lnTo>
                    <a:cubicBezTo>
                      <a:pt x="31783" y="19193"/>
                      <a:pt x="31718" y="19274"/>
                      <a:pt x="31718" y="19274"/>
                    </a:cubicBezTo>
                    <a:cubicBezTo>
                      <a:pt x="31718" y="19274"/>
                      <a:pt x="31881" y="19229"/>
                      <a:pt x="32125" y="19114"/>
                    </a:cubicBezTo>
                    <a:cubicBezTo>
                      <a:pt x="32195" y="19081"/>
                      <a:pt x="32273" y="19040"/>
                      <a:pt x="32353" y="18992"/>
                    </a:cubicBezTo>
                    <a:lnTo>
                      <a:pt x="32353" y="18992"/>
                    </a:lnTo>
                    <a:cubicBezTo>
                      <a:pt x="32249" y="19095"/>
                      <a:pt x="32176" y="19170"/>
                      <a:pt x="32176" y="19170"/>
                    </a:cubicBezTo>
                    <a:cubicBezTo>
                      <a:pt x="32176" y="19170"/>
                      <a:pt x="32367" y="19124"/>
                      <a:pt x="32651" y="18985"/>
                    </a:cubicBezTo>
                    <a:cubicBezTo>
                      <a:pt x="32790" y="18918"/>
                      <a:pt x="32951" y="18824"/>
                      <a:pt x="33115" y="18703"/>
                    </a:cubicBezTo>
                    <a:lnTo>
                      <a:pt x="33115" y="18703"/>
                    </a:lnTo>
                    <a:cubicBezTo>
                      <a:pt x="33094" y="18730"/>
                      <a:pt x="33080" y="18748"/>
                      <a:pt x="33080" y="18748"/>
                    </a:cubicBezTo>
                    <a:cubicBezTo>
                      <a:pt x="33080" y="18748"/>
                      <a:pt x="33259" y="18689"/>
                      <a:pt x="33517" y="18534"/>
                    </a:cubicBezTo>
                    <a:cubicBezTo>
                      <a:pt x="33633" y="18465"/>
                      <a:pt x="33764" y="18371"/>
                      <a:pt x="33898" y="18258"/>
                    </a:cubicBezTo>
                    <a:lnTo>
                      <a:pt x="33898" y="18258"/>
                    </a:lnTo>
                    <a:cubicBezTo>
                      <a:pt x="33809" y="18398"/>
                      <a:pt x="33742" y="18500"/>
                      <a:pt x="33742" y="18500"/>
                    </a:cubicBezTo>
                    <a:cubicBezTo>
                      <a:pt x="33742" y="18500"/>
                      <a:pt x="33791" y="18472"/>
                      <a:pt x="33866" y="18425"/>
                    </a:cubicBezTo>
                    <a:cubicBezTo>
                      <a:pt x="33946" y="18378"/>
                      <a:pt x="34058" y="18299"/>
                      <a:pt x="34187" y="18193"/>
                    </a:cubicBezTo>
                    <a:cubicBezTo>
                      <a:pt x="34354" y="18057"/>
                      <a:pt x="34550" y="17864"/>
                      <a:pt x="34737" y="17625"/>
                    </a:cubicBezTo>
                    <a:lnTo>
                      <a:pt x="34737" y="17625"/>
                    </a:lnTo>
                    <a:cubicBezTo>
                      <a:pt x="34723" y="17665"/>
                      <a:pt x="34715" y="17687"/>
                      <a:pt x="34715" y="17687"/>
                    </a:cubicBezTo>
                    <a:cubicBezTo>
                      <a:pt x="34715" y="17687"/>
                      <a:pt x="34841" y="17579"/>
                      <a:pt x="35019" y="17379"/>
                    </a:cubicBezTo>
                    <a:cubicBezTo>
                      <a:pt x="35042" y="17376"/>
                      <a:pt x="35098" y="17366"/>
                      <a:pt x="35179" y="17333"/>
                    </a:cubicBezTo>
                    <a:cubicBezTo>
                      <a:pt x="35289" y="17288"/>
                      <a:pt x="35437" y="17183"/>
                      <a:pt x="35571" y="17017"/>
                    </a:cubicBezTo>
                    <a:cubicBezTo>
                      <a:pt x="35707" y="16851"/>
                      <a:pt x="35833" y="16642"/>
                      <a:pt x="35962" y="16408"/>
                    </a:cubicBezTo>
                    <a:cubicBezTo>
                      <a:pt x="36077" y="16201"/>
                      <a:pt x="36188" y="15966"/>
                      <a:pt x="36287" y="15714"/>
                    </a:cubicBezTo>
                    <a:cubicBezTo>
                      <a:pt x="36431" y="15515"/>
                      <a:pt x="36586" y="15255"/>
                      <a:pt x="36715" y="14952"/>
                    </a:cubicBezTo>
                    <a:cubicBezTo>
                      <a:pt x="36724" y="14939"/>
                      <a:pt x="36732" y="14928"/>
                      <a:pt x="36742" y="14915"/>
                    </a:cubicBezTo>
                    <a:cubicBezTo>
                      <a:pt x="36948" y="14610"/>
                      <a:pt x="37184" y="14149"/>
                      <a:pt x="37308" y="13596"/>
                    </a:cubicBezTo>
                    <a:cubicBezTo>
                      <a:pt x="37332" y="13483"/>
                      <a:pt x="37351" y="13371"/>
                      <a:pt x="37364" y="13263"/>
                    </a:cubicBezTo>
                    <a:cubicBezTo>
                      <a:pt x="37469" y="13079"/>
                      <a:pt x="37582" y="12851"/>
                      <a:pt x="37673" y="12593"/>
                    </a:cubicBezTo>
                    <a:cubicBezTo>
                      <a:pt x="37900" y="11934"/>
                      <a:pt x="37887" y="11333"/>
                      <a:pt x="37887" y="11333"/>
                    </a:cubicBezTo>
                    <a:lnTo>
                      <a:pt x="37887" y="11333"/>
                    </a:lnTo>
                    <a:cubicBezTo>
                      <a:pt x="37887" y="11333"/>
                      <a:pt x="37790" y="11449"/>
                      <a:pt x="37665" y="11650"/>
                    </a:cubicBezTo>
                    <a:cubicBezTo>
                      <a:pt x="37667" y="11610"/>
                      <a:pt x="37669" y="11570"/>
                      <a:pt x="37667" y="11531"/>
                    </a:cubicBezTo>
                    <a:cubicBezTo>
                      <a:pt x="37678" y="11495"/>
                      <a:pt x="37691" y="11460"/>
                      <a:pt x="37700" y="11428"/>
                    </a:cubicBezTo>
                    <a:cubicBezTo>
                      <a:pt x="37771" y="11226"/>
                      <a:pt x="37815" y="11089"/>
                      <a:pt x="37815" y="11089"/>
                    </a:cubicBezTo>
                    <a:lnTo>
                      <a:pt x="37815" y="11089"/>
                    </a:lnTo>
                    <a:cubicBezTo>
                      <a:pt x="37815" y="11089"/>
                      <a:pt x="37739" y="11132"/>
                      <a:pt x="37629" y="11223"/>
                    </a:cubicBezTo>
                    <a:cubicBezTo>
                      <a:pt x="37611" y="11143"/>
                      <a:pt x="37590" y="11066"/>
                      <a:pt x="37567" y="10998"/>
                    </a:cubicBezTo>
                    <a:cubicBezTo>
                      <a:pt x="37799" y="10738"/>
                      <a:pt x="37925" y="10511"/>
                      <a:pt x="37925" y="10511"/>
                    </a:cubicBezTo>
                    <a:lnTo>
                      <a:pt x="37925" y="10511"/>
                    </a:lnTo>
                    <a:cubicBezTo>
                      <a:pt x="37925" y="10511"/>
                      <a:pt x="37866" y="10527"/>
                      <a:pt x="37772" y="10561"/>
                    </a:cubicBezTo>
                    <a:cubicBezTo>
                      <a:pt x="37825" y="10468"/>
                      <a:pt x="37865" y="10397"/>
                      <a:pt x="37887" y="10355"/>
                    </a:cubicBezTo>
                    <a:cubicBezTo>
                      <a:pt x="37905" y="10393"/>
                      <a:pt x="37916" y="10414"/>
                      <a:pt x="37916" y="10414"/>
                    </a:cubicBezTo>
                    <a:cubicBezTo>
                      <a:pt x="37916" y="10414"/>
                      <a:pt x="37929" y="10363"/>
                      <a:pt x="37941" y="10269"/>
                    </a:cubicBezTo>
                    <a:lnTo>
                      <a:pt x="37949" y="10226"/>
                    </a:lnTo>
                    <a:lnTo>
                      <a:pt x="37882" y="10234"/>
                    </a:lnTo>
                    <a:cubicBezTo>
                      <a:pt x="37772" y="10250"/>
                      <a:pt x="37598" y="10280"/>
                      <a:pt x="37405" y="10374"/>
                    </a:cubicBezTo>
                    <a:cubicBezTo>
                      <a:pt x="37380" y="10387"/>
                      <a:pt x="37353" y="10403"/>
                      <a:pt x="37327" y="10419"/>
                    </a:cubicBezTo>
                    <a:cubicBezTo>
                      <a:pt x="37294" y="10422"/>
                      <a:pt x="37255" y="10427"/>
                      <a:pt x="37214" y="10433"/>
                    </a:cubicBezTo>
                    <a:lnTo>
                      <a:pt x="37212" y="10433"/>
                    </a:lnTo>
                    <a:cubicBezTo>
                      <a:pt x="37267" y="10381"/>
                      <a:pt x="37299" y="10347"/>
                      <a:pt x="37299" y="10347"/>
                    </a:cubicBezTo>
                    <a:lnTo>
                      <a:pt x="37299" y="10347"/>
                    </a:lnTo>
                    <a:cubicBezTo>
                      <a:pt x="37299" y="10347"/>
                      <a:pt x="37238" y="10349"/>
                      <a:pt x="37137" y="10365"/>
                    </a:cubicBezTo>
                    <a:cubicBezTo>
                      <a:pt x="37007" y="10253"/>
                      <a:pt x="36905" y="10210"/>
                      <a:pt x="36905" y="10210"/>
                    </a:cubicBezTo>
                    <a:cubicBezTo>
                      <a:pt x="36905" y="10210"/>
                      <a:pt x="36796" y="10296"/>
                      <a:pt x="36643" y="10424"/>
                    </a:cubicBezTo>
                    <a:cubicBezTo>
                      <a:pt x="36675" y="10365"/>
                      <a:pt x="36705" y="10310"/>
                      <a:pt x="36732" y="10261"/>
                    </a:cubicBezTo>
                    <a:cubicBezTo>
                      <a:pt x="36842" y="10057"/>
                      <a:pt x="36914" y="9921"/>
                      <a:pt x="36914" y="9921"/>
                    </a:cubicBezTo>
                    <a:lnTo>
                      <a:pt x="36914" y="9921"/>
                    </a:lnTo>
                    <a:cubicBezTo>
                      <a:pt x="36914" y="9921"/>
                      <a:pt x="36772" y="9979"/>
                      <a:pt x="36574" y="10121"/>
                    </a:cubicBezTo>
                    <a:cubicBezTo>
                      <a:pt x="36378" y="10263"/>
                      <a:pt x="36129" y="10499"/>
                      <a:pt x="35946" y="10822"/>
                    </a:cubicBezTo>
                    <a:cubicBezTo>
                      <a:pt x="35919" y="10869"/>
                      <a:pt x="35900" y="10915"/>
                      <a:pt x="35879" y="10961"/>
                    </a:cubicBezTo>
                    <a:cubicBezTo>
                      <a:pt x="35892" y="10915"/>
                      <a:pt x="35906" y="10870"/>
                      <a:pt x="35919" y="10822"/>
                    </a:cubicBezTo>
                    <a:cubicBezTo>
                      <a:pt x="36010" y="10483"/>
                      <a:pt x="36061" y="10164"/>
                      <a:pt x="36091" y="9926"/>
                    </a:cubicBezTo>
                    <a:cubicBezTo>
                      <a:pt x="36123" y="9690"/>
                      <a:pt x="36129" y="9535"/>
                      <a:pt x="36129" y="9535"/>
                    </a:cubicBezTo>
                    <a:lnTo>
                      <a:pt x="36129" y="9535"/>
                    </a:lnTo>
                    <a:cubicBezTo>
                      <a:pt x="36129" y="9535"/>
                      <a:pt x="36026" y="9649"/>
                      <a:pt x="35895" y="9854"/>
                    </a:cubicBezTo>
                    <a:cubicBezTo>
                      <a:pt x="35764" y="10060"/>
                      <a:pt x="35610" y="10360"/>
                      <a:pt x="35514" y="10714"/>
                    </a:cubicBezTo>
                    <a:cubicBezTo>
                      <a:pt x="35482" y="10834"/>
                      <a:pt x="35461" y="10950"/>
                      <a:pt x="35445" y="11062"/>
                    </a:cubicBezTo>
                    <a:cubicBezTo>
                      <a:pt x="35440" y="11023"/>
                      <a:pt x="35437" y="10985"/>
                      <a:pt x="35434" y="10942"/>
                    </a:cubicBezTo>
                    <a:cubicBezTo>
                      <a:pt x="35463" y="10779"/>
                      <a:pt x="35490" y="10629"/>
                      <a:pt x="35514" y="10502"/>
                    </a:cubicBezTo>
                    <a:cubicBezTo>
                      <a:pt x="35565" y="10194"/>
                      <a:pt x="35595" y="9901"/>
                      <a:pt x="35608" y="9656"/>
                    </a:cubicBezTo>
                    <a:cubicBezTo>
                      <a:pt x="35635" y="9540"/>
                      <a:pt x="35659" y="9430"/>
                      <a:pt x="35680" y="9334"/>
                    </a:cubicBezTo>
                    <a:cubicBezTo>
                      <a:pt x="35731" y="9090"/>
                      <a:pt x="35756" y="8929"/>
                      <a:pt x="35756" y="8929"/>
                    </a:cubicBezTo>
                    <a:lnTo>
                      <a:pt x="35756" y="8929"/>
                    </a:lnTo>
                    <a:cubicBezTo>
                      <a:pt x="35756" y="8929"/>
                      <a:pt x="35696" y="8987"/>
                      <a:pt x="35610" y="9092"/>
                    </a:cubicBezTo>
                    <a:cubicBezTo>
                      <a:pt x="35608" y="9055"/>
                      <a:pt x="35605" y="9033"/>
                      <a:pt x="35605" y="9033"/>
                    </a:cubicBezTo>
                    <a:cubicBezTo>
                      <a:pt x="35605" y="9033"/>
                      <a:pt x="35565" y="9105"/>
                      <a:pt x="35504" y="9227"/>
                    </a:cubicBezTo>
                    <a:cubicBezTo>
                      <a:pt x="35498" y="9235"/>
                      <a:pt x="35493" y="9242"/>
                      <a:pt x="35487" y="9250"/>
                    </a:cubicBezTo>
                    <a:cubicBezTo>
                      <a:pt x="35469" y="9275"/>
                      <a:pt x="35450" y="9306"/>
                      <a:pt x="35431" y="9334"/>
                    </a:cubicBezTo>
                    <a:lnTo>
                      <a:pt x="35169" y="9476"/>
                    </a:lnTo>
                    <a:cubicBezTo>
                      <a:pt x="35287" y="9256"/>
                      <a:pt x="35401" y="9058"/>
                      <a:pt x="35499" y="8902"/>
                    </a:cubicBezTo>
                    <a:cubicBezTo>
                      <a:pt x="35568" y="8794"/>
                      <a:pt x="35625" y="8704"/>
                      <a:pt x="35669" y="8644"/>
                    </a:cubicBezTo>
                    <a:cubicBezTo>
                      <a:pt x="35707" y="8585"/>
                      <a:pt x="35732" y="8546"/>
                      <a:pt x="35732" y="8546"/>
                    </a:cubicBezTo>
                    <a:lnTo>
                      <a:pt x="35732" y="8546"/>
                    </a:lnTo>
                    <a:cubicBezTo>
                      <a:pt x="35732" y="8546"/>
                      <a:pt x="35689" y="8566"/>
                      <a:pt x="35625" y="8594"/>
                    </a:cubicBezTo>
                    <a:cubicBezTo>
                      <a:pt x="35579" y="8615"/>
                      <a:pt x="35519" y="8650"/>
                      <a:pt x="35452" y="8692"/>
                    </a:cubicBezTo>
                    <a:cubicBezTo>
                      <a:pt x="35653" y="8350"/>
                      <a:pt x="35802" y="8065"/>
                      <a:pt x="35874" y="7924"/>
                    </a:cubicBezTo>
                    <a:cubicBezTo>
                      <a:pt x="35897" y="7942"/>
                      <a:pt x="35913" y="7955"/>
                      <a:pt x="35913" y="7955"/>
                    </a:cubicBezTo>
                    <a:cubicBezTo>
                      <a:pt x="35913" y="7955"/>
                      <a:pt x="35901" y="7924"/>
                      <a:pt x="35885" y="7877"/>
                    </a:cubicBezTo>
                    <a:lnTo>
                      <a:pt x="35882" y="7867"/>
                    </a:lnTo>
                    <a:cubicBezTo>
                      <a:pt x="35967" y="7768"/>
                      <a:pt x="36018" y="7706"/>
                      <a:pt x="36018" y="7706"/>
                    </a:cubicBezTo>
                    <a:lnTo>
                      <a:pt x="36018" y="7706"/>
                    </a:lnTo>
                    <a:cubicBezTo>
                      <a:pt x="36018" y="7706"/>
                      <a:pt x="35889" y="7723"/>
                      <a:pt x="35696" y="7798"/>
                    </a:cubicBezTo>
                    <a:cubicBezTo>
                      <a:pt x="35852" y="7626"/>
                      <a:pt x="35968" y="7468"/>
                      <a:pt x="36042" y="7358"/>
                    </a:cubicBezTo>
                    <a:cubicBezTo>
                      <a:pt x="36094" y="7320"/>
                      <a:pt x="36144" y="7288"/>
                      <a:pt x="36187" y="7269"/>
                    </a:cubicBezTo>
                    <a:cubicBezTo>
                      <a:pt x="36208" y="7259"/>
                      <a:pt x="36212" y="7255"/>
                      <a:pt x="36202" y="7255"/>
                    </a:cubicBezTo>
                    <a:cubicBezTo>
                      <a:pt x="36189" y="7255"/>
                      <a:pt x="36151" y="7262"/>
                      <a:pt x="36098" y="7275"/>
                    </a:cubicBezTo>
                    <a:cubicBezTo>
                      <a:pt x="36123" y="7235"/>
                      <a:pt x="36136" y="7211"/>
                      <a:pt x="36136" y="7211"/>
                    </a:cubicBezTo>
                    <a:lnTo>
                      <a:pt x="36136" y="7211"/>
                    </a:lnTo>
                    <a:cubicBezTo>
                      <a:pt x="36136" y="7211"/>
                      <a:pt x="36107" y="7221"/>
                      <a:pt x="36058" y="7240"/>
                    </a:cubicBezTo>
                    <a:cubicBezTo>
                      <a:pt x="36171" y="7156"/>
                      <a:pt x="36278" y="7076"/>
                      <a:pt x="36367" y="7006"/>
                    </a:cubicBezTo>
                    <a:cubicBezTo>
                      <a:pt x="36576" y="6845"/>
                      <a:pt x="36707" y="6735"/>
                      <a:pt x="36707" y="6735"/>
                    </a:cubicBezTo>
                    <a:lnTo>
                      <a:pt x="36707" y="6735"/>
                    </a:lnTo>
                    <a:cubicBezTo>
                      <a:pt x="36707" y="6735"/>
                      <a:pt x="36536" y="6747"/>
                      <a:pt x="36275" y="6817"/>
                    </a:cubicBezTo>
                    <a:cubicBezTo>
                      <a:pt x="36031" y="6883"/>
                      <a:pt x="35707" y="7007"/>
                      <a:pt x="35386" y="7208"/>
                    </a:cubicBezTo>
                    <a:cubicBezTo>
                      <a:pt x="35476" y="7130"/>
                      <a:pt x="35558" y="7058"/>
                      <a:pt x="35633" y="6996"/>
                    </a:cubicBezTo>
                    <a:cubicBezTo>
                      <a:pt x="35788" y="6869"/>
                      <a:pt x="35936" y="6749"/>
                      <a:pt x="35936" y="6749"/>
                    </a:cubicBezTo>
                    <a:cubicBezTo>
                      <a:pt x="35936" y="6749"/>
                      <a:pt x="35935" y="6749"/>
                      <a:pt x="35933" y="6749"/>
                    </a:cubicBezTo>
                    <a:cubicBezTo>
                      <a:pt x="35907" y="6749"/>
                      <a:pt x="35758" y="6752"/>
                      <a:pt x="35538" y="6810"/>
                    </a:cubicBezTo>
                    <a:cubicBezTo>
                      <a:pt x="35420" y="6840"/>
                      <a:pt x="35279" y="6891"/>
                      <a:pt x="35134" y="6966"/>
                    </a:cubicBezTo>
                    <a:cubicBezTo>
                      <a:pt x="35203" y="6867"/>
                      <a:pt x="35279" y="6755"/>
                      <a:pt x="35372" y="6626"/>
                    </a:cubicBezTo>
                    <a:cubicBezTo>
                      <a:pt x="35424" y="6553"/>
                      <a:pt x="35578" y="6408"/>
                      <a:pt x="35798" y="6218"/>
                    </a:cubicBezTo>
                    <a:cubicBezTo>
                      <a:pt x="35941" y="6154"/>
                      <a:pt x="36096" y="6081"/>
                      <a:pt x="36255" y="5996"/>
                    </a:cubicBezTo>
                    <a:cubicBezTo>
                      <a:pt x="36558" y="5838"/>
                      <a:pt x="36823" y="5671"/>
                      <a:pt x="37019" y="5543"/>
                    </a:cubicBezTo>
                    <a:cubicBezTo>
                      <a:pt x="37214" y="5416"/>
                      <a:pt x="37337" y="5325"/>
                      <a:pt x="37337" y="5325"/>
                    </a:cubicBezTo>
                    <a:cubicBezTo>
                      <a:pt x="37337" y="5325"/>
                      <a:pt x="37313" y="5325"/>
                      <a:pt x="37271" y="5323"/>
                    </a:cubicBezTo>
                    <a:cubicBezTo>
                      <a:pt x="37565" y="5114"/>
                      <a:pt x="37744" y="4926"/>
                      <a:pt x="37744" y="4926"/>
                    </a:cubicBezTo>
                    <a:lnTo>
                      <a:pt x="37740" y="4926"/>
                    </a:lnTo>
                    <a:cubicBezTo>
                      <a:pt x="37748" y="4923"/>
                      <a:pt x="37756" y="4918"/>
                      <a:pt x="37763" y="4913"/>
                    </a:cubicBezTo>
                    <a:cubicBezTo>
                      <a:pt x="37916" y="4821"/>
                      <a:pt x="38015" y="4750"/>
                      <a:pt x="38015" y="4750"/>
                    </a:cubicBezTo>
                    <a:cubicBezTo>
                      <a:pt x="38015" y="4750"/>
                      <a:pt x="37952" y="4733"/>
                      <a:pt x="37850" y="4722"/>
                    </a:cubicBezTo>
                    <a:cubicBezTo>
                      <a:pt x="38283" y="4506"/>
                      <a:pt x="38590" y="4226"/>
                      <a:pt x="38688" y="4130"/>
                    </a:cubicBezTo>
                    <a:cubicBezTo>
                      <a:pt x="38906" y="4007"/>
                      <a:pt x="39071" y="3880"/>
                      <a:pt x="39165" y="3800"/>
                    </a:cubicBezTo>
                    <a:cubicBezTo>
                      <a:pt x="39549" y="3616"/>
                      <a:pt x="39799" y="3379"/>
                      <a:pt x="39799" y="3379"/>
                    </a:cubicBezTo>
                    <a:cubicBezTo>
                      <a:pt x="39799" y="3379"/>
                      <a:pt x="39735" y="3372"/>
                      <a:pt x="39629" y="3372"/>
                    </a:cubicBezTo>
                    <a:cubicBezTo>
                      <a:pt x="39598" y="3372"/>
                      <a:pt x="39565" y="3373"/>
                      <a:pt x="39528" y="3374"/>
                    </a:cubicBezTo>
                    <a:cubicBezTo>
                      <a:pt x="39539" y="3368"/>
                      <a:pt x="39549" y="3361"/>
                      <a:pt x="39559" y="3355"/>
                    </a:cubicBezTo>
                    <a:cubicBezTo>
                      <a:pt x="39924" y="3246"/>
                      <a:pt x="40171" y="2993"/>
                      <a:pt x="40171" y="2993"/>
                    </a:cubicBezTo>
                    <a:cubicBezTo>
                      <a:pt x="40171" y="2993"/>
                      <a:pt x="40150" y="2986"/>
                      <a:pt x="40117" y="2977"/>
                    </a:cubicBezTo>
                    <a:cubicBezTo>
                      <a:pt x="40551" y="2561"/>
                      <a:pt x="40442" y="2128"/>
                      <a:pt x="40364" y="1931"/>
                    </a:cubicBezTo>
                    <a:cubicBezTo>
                      <a:pt x="40342" y="1876"/>
                      <a:pt x="40277" y="1855"/>
                      <a:pt x="40183" y="1855"/>
                    </a:cubicBezTo>
                    <a:cubicBezTo>
                      <a:pt x="39853" y="1855"/>
                      <a:pt x="39167" y="2126"/>
                      <a:pt x="38782" y="2203"/>
                    </a:cubicBezTo>
                    <a:cubicBezTo>
                      <a:pt x="38770" y="2206"/>
                      <a:pt x="38759" y="2207"/>
                      <a:pt x="38748" y="2207"/>
                    </a:cubicBezTo>
                    <a:cubicBezTo>
                      <a:pt x="38322" y="2207"/>
                      <a:pt x="39012" y="316"/>
                      <a:pt x="38756" y="28"/>
                    </a:cubicBezTo>
                    <a:cubicBezTo>
                      <a:pt x="38740" y="10"/>
                      <a:pt x="38722" y="1"/>
                      <a:pt x="3870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44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442" name="Google Shape;442;p26"/>
              <p:cNvSpPr/>
              <p:nvPr/>
            </p:nvSpPr>
            <p:spPr>
              <a:xfrm>
                <a:off x="6811825" y="2471825"/>
                <a:ext cx="47025" cy="45450"/>
              </a:xfrm>
              <a:custGeom>
                <a:avLst/>
                <a:gdLst/>
                <a:ahLst/>
                <a:cxnLst/>
                <a:rect l="l" t="t" r="r" b="b"/>
                <a:pathLst>
                  <a:path w="1881" h="1818" extrusionOk="0">
                    <a:moveTo>
                      <a:pt x="1110" y="1645"/>
                    </a:moveTo>
                    <a:cubicBezTo>
                      <a:pt x="1259" y="1511"/>
                      <a:pt x="1361" y="1407"/>
                      <a:pt x="1386" y="1377"/>
                    </a:cubicBezTo>
                    <a:cubicBezTo>
                      <a:pt x="1485" y="1266"/>
                      <a:pt x="1683" y="1229"/>
                      <a:pt x="1745" y="1179"/>
                    </a:cubicBezTo>
                    <a:cubicBezTo>
                      <a:pt x="1807" y="1130"/>
                      <a:pt x="1881" y="932"/>
                      <a:pt x="1732" y="685"/>
                    </a:cubicBezTo>
                    <a:cubicBezTo>
                      <a:pt x="1689" y="613"/>
                      <a:pt x="1485" y="344"/>
                      <a:pt x="1219" y="1"/>
                    </a:cubicBezTo>
                    <a:cubicBezTo>
                      <a:pt x="925" y="34"/>
                      <a:pt x="668" y="159"/>
                      <a:pt x="421" y="422"/>
                    </a:cubicBezTo>
                    <a:cubicBezTo>
                      <a:pt x="0" y="867"/>
                      <a:pt x="211" y="1114"/>
                      <a:pt x="359" y="1411"/>
                    </a:cubicBezTo>
                    <a:cubicBezTo>
                      <a:pt x="507" y="1706"/>
                      <a:pt x="606" y="1817"/>
                      <a:pt x="976" y="1682"/>
                    </a:cubicBezTo>
                    <a:cubicBezTo>
                      <a:pt x="1021" y="1666"/>
                      <a:pt x="1064" y="1655"/>
                      <a:pt x="1110" y="164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44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443" name="Google Shape;443;p26"/>
              <p:cNvSpPr/>
              <p:nvPr/>
            </p:nvSpPr>
            <p:spPr>
              <a:xfrm>
                <a:off x="6692350" y="2373075"/>
                <a:ext cx="64275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2571" h="1299" extrusionOk="0">
                    <a:moveTo>
                      <a:pt x="2570" y="1298"/>
                    </a:moveTo>
                    <a:cubicBezTo>
                      <a:pt x="2366" y="916"/>
                      <a:pt x="2213" y="322"/>
                      <a:pt x="1785" y="161"/>
                    </a:cubicBezTo>
                    <a:cubicBezTo>
                      <a:pt x="1360" y="0"/>
                      <a:pt x="983" y="191"/>
                      <a:pt x="655" y="204"/>
                    </a:cubicBezTo>
                    <a:cubicBezTo>
                      <a:pt x="328" y="217"/>
                      <a:pt x="1" y="174"/>
                      <a:pt x="1" y="174"/>
                    </a:cubicBezTo>
                    <a:cubicBezTo>
                      <a:pt x="1" y="174"/>
                      <a:pt x="545" y="322"/>
                      <a:pt x="1069" y="742"/>
                    </a:cubicBezTo>
                    <a:cubicBezTo>
                      <a:pt x="1594" y="1163"/>
                      <a:pt x="2570" y="1298"/>
                      <a:pt x="2570" y="12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44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444" name="Google Shape;444;p26"/>
              <p:cNvSpPr/>
              <p:nvPr/>
            </p:nvSpPr>
            <p:spPr>
              <a:xfrm>
                <a:off x="6303500" y="3235200"/>
                <a:ext cx="15425" cy="20650"/>
              </a:xfrm>
              <a:custGeom>
                <a:avLst/>
                <a:gdLst/>
                <a:ahLst/>
                <a:cxnLst/>
                <a:rect l="l" t="t" r="r" b="b"/>
                <a:pathLst>
                  <a:path w="617" h="826" extrusionOk="0">
                    <a:moveTo>
                      <a:pt x="235" y="1"/>
                    </a:moveTo>
                    <a:cubicBezTo>
                      <a:pt x="149" y="74"/>
                      <a:pt x="1" y="353"/>
                      <a:pt x="87" y="433"/>
                    </a:cubicBezTo>
                    <a:cubicBezTo>
                      <a:pt x="173" y="513"/>
                      <a:pt x="596" y="825"/>
                      <a:pt x="605" y="680"/>
                    </a:cubicBezTo>
                    <a:cubicBezTo>
                      <a:pt x="616" y="534"/>
                      <a:pt x="588" y="347"/>
                      <a:pt x="451" y="192"/>
                    </a:cubicBezTo>
                    <a:cubicBezTo>
                      <a:pt x="315" y="38"/>
                      <a:pt x="235" y="1"/>
                      <a:pt x="2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44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445" name="Google Shape;445;p26"/>
              <p:cNvSpPr/>
              <p:nvPr/>
            </p:nvSpPr>
            <p:spPr>
              <a:xfrm>
                <a:off x="6346300" y="3238600"/>
                <a:ext cx="17325" cy="19925"/>
              </a:xfrm>
              <a:custGeom>
                <a:avLst/>
                <a:gdLst/>
                <a:ahLst/>
                <a:cxnLst/>
                <a:rect l="l" t="t" r="r" b="b"/>
                <a:pathLst>
                  <a:path w="693" h="797" extrusionOk="0">
                    <a:moveTo>
                      <a:pt x="185" y="0"/>
                    </a:moveTo>
                    <a:cubicBezTo>
                      <a:pt x="117" y="106"/>
                      <a:pt x="0" y="294"/>
                      <a:pt x="179" y="396"/>
                    </a:cubicBezTo>
                    <a:cubicBezTo>
                      <a:pt x="359" y="496"/>
                      <a:pt x="630" y="796"/>
                      <a:pt x="661" y="697"/>
                    </a:cubicBezTo>
                    <a:cubicBezTo>
                      <a:pt x="692" y="599"/>
                      <a:pt x="630" y="439"/>
                      <a:pt x="488" y="235"/>
                    </a:cubicBezTo>
                    <a:cubicBezTo>
                      <a:pt x="346" y="31"/>
                      <a:pt x="185" y="0"/>
                      <a:pt x="1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44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446" name="Google Shape;446;p26"/>
              <p:cNvSpPr/>
              <p:nvPr/>
            </p:nvSpPr>
            <p:spPr>
              <a:xfrm>
                <a:off x="6366425" y="3236200"/>
                <a:ext cx="16250" cy="17325"/>
              </a:xfrm>
              <a:custGeom>
                <a:avLst/>
                <a:gdLst/>
                <a:ahLst/>
                <a:cxnLst/>
                <a:rect l="l" t="t" r="r" b="b"/>
                <a:pathLst>
                  <a:path w="650" h="693" extrusionOk="0">
                    <a:moveTo>
                      <a:pt x="103" y="1"/>
                    </a:moveTo>
                    <a:cubicBezTo>
                      <a:pt x="66" y="63"/>
                      <a:pt x="1" y="262"/>
                      <a:pt x="109" y="328"/>
                    </a:cubicBezTo>
                    <a:cubicBezTo>
                      <a:pt x="218" y="393"/>
                      <a:pt x="557" y="693"/>
                      <a:pt x="604" y="597"/>
                    </a:cubicBezTo>
                    <a:cubicBezTo>
                      <a:pt x="650" y="502"/>
                      <a:pt x="594" y="337"/>
                      <a:pt x="498" y="205"/>
                    </a:cubicBezTo>
                    <a:cubicBezTo>
                      <a:pt x="403" y="71"/>
                      <a:pt x="103" y="1"/>
                      <a:pt x="1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44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447" name="Google Shape;447;p26"/>
              <p:cNvSpPr/>
              <p:nvPr/>
            </p:nvSpPr>
            <p:spPr>
              <a:xfrm>
                <a:off x="6428900" y="3234975"/>
                <a:ext cx="19225" cy="16850"/>
              </a:xfrm>
              <a:custGeom>
                <a:avLst/>
                <a:gdLst/>
                <a:ahLst/>
                <a:cxnLst/>
                <a:rect l="l" t="t" r="r" b="b"/>
                <a:pathLst>
                  <a:path w="769" h="674" extrusionOk="0">
                    <a:moveTo>
                      <a:pt x="119" y="13"/>
                    </a:moveTo>
                    <a:cubicBezTo>
                      <a:pt x="57" y="123"/>
                      <a:pt x="1" y="447"/>
                      <a:pt x="232" y="484"/>
                    </a:cubicBezTo>
                    <a:cubicBezTo>
                      <a:pt x="465" y="519"/>
                      <a:pt x="620" y="673"/>
                      <a:pt x="680" y="624"/>
                    </a:cubicBezTo>
                    <a:cubicBezTo>
                      <a:pt x="743" y="575"/>
                      <a:pt x="768" y="420"/>
                      <a:pt x="558" y="209"/>
                    </a:cubicBezTo>
                    <a:cubicBezTo>
                      <a:pt x="347" y="0"/>
                      <a:pt x="119" y="13"/>
                      <a:pt x="119" y="1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44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448" name="Google Shape;448;p26"/>
              <p:cNvSpPr/>
              <p:nvPr/>
            </p:nvSpPr>
            <p:spPr>
              <a:xfrm>
                <a:off x="6471250" y="3231700"/>
                <a:ext cx="18100" cy="15325"/>
              </a:xfrm>
              <a:custGeom>
                <a:avLst/>
                <a:gdLst/>
                <a:ahLst/>
                <a:cxnLst/>
                <a:rect l="l" t="t" r="r" b="b"/>
                <a:pathLst>
                  <a:path w="724" h="613" extrusionOk="0">
                    <a:moveTo>
                      <a:pt x="111" y="1"/>
                    </a:moveTo>
                    <a:cubicBezTo>
                      <a:pt x="44" y="69"/>
                      <a:pt x="1" y="304"/>
                      <a:pt x="143" y="347"/>
                    </a:cubicBezTo>
                    <a:cubicBezTo>
                      <a:pt x="285" y="390"/>
                      <a:pt x="588" y="613"/>
                      <a:pt x="644" y="594"/>
                    </a:cubicBezTo>
                    <a:cubicBezTo>
                      <a:pt x="698" y="576"/>
                      <a:pt x="723" y="471"/>
                      <a:pt x="562" y="261"/>
                    </a:cubicBezTo>
                    <a:cubicBezTo>
                      <a:pt x="403" y="50"/>
                      <a:pt x="111" y="1"/>
                      <a:pt x="1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44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449" name="Google Shape;449;p26"/>
              <p:cNvSpPr/>
              <p:nvPr/>
            </p:nvSpPr>
            <p:spPr>
              <a:xfrm>
                <a:off x="5852025" y="3232350"/>
                <a:ext cx="21075" cy="22475"/>
              </a:xfrm>
              <a:custGeom>
                <a:avLst/>
                <a:gdLst/>
                <a:ahLst/>
                <a:cxnLst/>
                <a:rect l="l" t="t" r="r" b="b"/>
                <a:pathLst>
                  <a:path w="843" h="899" extrusionOk="0">
                    <a:moveTo>
                      <a:pt x="123" y="0"/>
                    </a:moveTo>
                    <a:cubicBezTo>
                      <a:pt x="61" y="112"/>
                      <a:pt x="0" y="370"/>
                      <a:pt x="284" y="458"/>
                    </a:cubicBezTo>
                    <a:cubicBezTo>
                      <a:pt x="568" y="544"/>
                      <a:pt x="814" y="898"/>
                      <a:pt x="828" y="815"/>
                    </a:cubicBezTo>
                    <a:cubicBezTo>
                      <a:pt x="842" y="734"/>
                      <a:pt x="841" y="408"/>
                      <a:pt x="680" y="235"/>
                    </a:cubicBezTo>
                    <a:cubicBezTo>
                      <a:pt x="519" y="62"/>
                      <a:pt x="123" y="0"/>
                      <a:pt x="1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44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450" name="Google Shape;450;p26"/>
              <p:cNvSpPr/>
              <p:nvPr/>
            </p:nvSpPr>
            <p:spPr>
              <a:xfrm>
                <a:off x="5897875" y="3235300"/>
                <a:ext cx="21600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864" h="723" extrusionOk="0">
                    <a:moveTo>
                      <a:pt x="37" y="0"/>
                    </a:moveTo>
                    <a:cubicBezTo>
                      <a:pt x="1" y="123"/>
                      <a:pt x="37" y="413"/>
                      <a:pt x="186" y="432"/>
                    </a:cubicBezTo>
                    <a:cubicBezTo>
                      <a:pt x="334" y="450"/>
                      <a:pt x="699" y="635"/>
                      <a:pt x="736" y="680"/>
                    </a:cubicBezTo>
                    <a:cubicBezTo>
                      <a:pt x="772" y="723"/>
                      <a:pt x="863" y="560"/>
                      <a:pt x="710" y="325"/>
                    </a:cubicBezTo>
                    <a:cubicBezTo>
                      <a:pt x="557" y="93"/>
                      <a:pt x="37" y="0"/>
                      <a:pt x="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44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451" name="Google Shape;451;p26"/>
              <p:cNvSpPr/>
              <p:nvPr/>
            </p:nvSpPr>
            <p:spPr>
              <a:xfrm>
                <a:off x="5916575" y="3221975"/>
                <a:ext cx="1825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730" h="983" extrusionOk="0">
                    <a:moveTo>
                      <a:pt x="7" y="93"/>
                    </a:moveTo>
                    <a:cubicBezTo>
                      <a:pt x="1" y="198"/>
                      <a:pt x="48" y="482"/>
                      <a:pt x="222" y="495"/>
                    </a:cubicBezTo>
                    <a:cubicBezTo>
                      <a:pt x="398" y="509"/>
                      <a:pt x="706" y="983"/>
                      <a:pt x="717" y="724"/>
                    </a:cubicBezTo>
                    <a:cubicBezTo>
                      <a:pt x="729" y="465"/>
                      <a:pt x="562" y="149"/>
                      <a:pt x="396" y="75"/>
                    </a:cubicBezTo>
                    <a:cubicBezTo>
                      <a:pt x="229" y="0"/>
                      <a:pt x="7" y="93"/>
                      <a:pt x="7" y="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44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452" name="Google Shape;452;p26"/>
              <p:cNvSpPr/>
              <p:nvPr/>
            </p:nvSpPr>
            <p:spPr>
              <a:xfrm>
                <a:off x="5633925" y="3220300"/>
                <a:ext cx="14200" cy="3012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1205" extrusionOk="0">
                    <a:moveTo>
                      <a:pt x="185" y="0"/>
                    </a:moveTo>
                    <a:cubicBezTo>
                      <a:pt x="112" y="93"/>
                      <a:pt x="0" y="433"/>
                      <a:pt x="112" y="551"/>
                    </a:cubicBezTo>
                    <a:cubicBezTo>
                      <a:pt x="222" y="667"/>
                      <a:pt x="228" y="1205"/>
                      <a:pt x="314" y="1106"/>
                    </a:cubicBezTo>
                    <a:cubicBezTo>
                      <a:pt x="402" y="1007"/>
                      <a:pt x="568" y="661"/>
                      <a:pt x="475" y="390"/>
                    </a:cubicBezTo>
                    <a:cubicBezTo>
                      <a:pt x="383" y="117"/>
                      <a:pt x="185" y="0"/>
                      <a:pt x="1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44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453" name="Google Shape;453;p26"/>
              <p:cNvSpPr/>
              <p:nvPr/>
            </p:nvSpPr>
            <p:spPr>
              <a:xfrm>
                <a:off x="5683350" y="3223850"/>
                <a:ext cx="20075" cy="27225"/>
              </a:xfrm>
              <a:custGeom>
                <a:avLst/>
                <a:gdLst/>
                <a:ahLst/>
                <a:cxnLst/>
                <a:rect l="l" t="t" r="r" b="b"/>
                <a:pathLst>
                  <a:path w="803" h="1089" extrusionOk="0">
                    <a:moveTo>
                      <a:pt x="167" y="112"/>
                    </a:moveTo>
                    <a:cubicBezTo>
                      <a:pt x="98" y="291"/>
                      <a:pt x="1" y="501"/>
                      <a:pt x="186" y="555"/>
                    </a:cubicBezTo>
                    <a:cubicBezTo>
                      <a:pt x="371" y="611"/>
                      <a:pt x="717" y="1088"/>
                      <a:pt x="760" y="901"/>
                    </a:cubicBezTo>
                    <a:cubicBezTo>
                      <a:pt x="803" y="716"/>
                      <a:pt x="792" y="291"/>
                      <a:pt x="591" y="145"/>
                    </a:cubicBezTo>
                    <a:cubicBezTo>
                      <a:pt x="390" y="0"/>
                      <a:pt x="167" y="112"/>
                      <a:pt x="167" y="11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44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454" name="Google Shape;454;p26"/>
              <p:cNvSpPr/>
              <p:nvPr/>
            </p:nvSpPr>
            <p:spPr>
              <a:xfrm>
                <a:off x="6589800" y="2188700"/>
                <a:ext cx="100900" cy="82200"/>
              </a:xfrm>
              <a:custGeom>
                <a:avLst/>
                <a:gdLst/>
                <a:ahLst/>
                <a:cxnLst/>
                <a:rect l="l" t="t" r="r" b="b"/>
                <a:pathLst>
                  <a:path w="4036" h="3288" extrusionOk="0">
                    <a:moveTo>
                      <a:pt x="3064" y="271"/>
                    </a:moveTo>
                    <a:cubicBezTo>
                      <a:pt x="2841" y="147"/>
                      <a:pt x="1149" y="1099"/>
                      <a:pt x="605" y="1927"/>
                    </a:cubicBezTo>
                    <a:cubicBezTo>
                      <a:pt x="245" y="2475"/>
                      <a:pt x="74" y="2997"/>
                      <a:pt x="1" y="3287"/>
                    </a:cubicBezTo>
                    <a:cubicBezTo>
                      <a:pt x="139" y="3148"/>
                      <a:pt x="787" y="1437"/>
                      <a:pt x="2141" y="837"/>
                    </a:cubicBezTo>
                    <a:cubicBezTo>
                      <a:pt x="4036" y="0"/>
                      <a:pt x="2603" y="1491"/>
                      <a:pt x="3476" y="2340"/>
                    </a:cubicBezTo>
                    <a:cubicBezTo>
                      <a:pt x="3698" y="2555"/>
                      <a:pt x="3977" y="2598"/>
                      <a:pt x="3977" y="2598"/>
                    </a:cubicBezTo>
                    <a:cubicBezTo>
                      <a:pt x="3867" y="2547"/>
                      <a:pt x="3675" y="2440"/>
                      <a:pt x="3632" y="2310"/>
                    </a:cubicBezTo>
                    <a:cubicBezTo>
                      <a:pt x="3570" y="2124"/>
                      <a:pt x="3286" y="394"/>
                      <a:pt x="3064" y="271"/>
                    </a:cubicBezTo>
                    <a:close/>
                  </a:path>
                </a:pathLst>
              </a:custGeom>
              <a:solidFill>
                <a:srgbClr val="222222">
                  <a:alpha val="1258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44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455" name="Google Shape;455;p26"/>
              <p:cNvSpPr/>
              <p:nvPr/>
            </p:nvSpPr>
            <p:spPr>
              <a:xfrm>
                <a:off x="6691075" y="2198850"/>
                <a:ext cx="95800" cy="84675"/>
              </a:xfrm>
              <a:custGeom>
                <a:avLst/>
                <a:gdLst/>
                <a:ahLst/>
                <a:cxnLst/>
                <a:rect l="l" t="t" r="r" b="b"/>
                <a:pathLst>
                  <a:path w="3832" h="3387" extrusionOk="0">
                    <a:moveTo>
                      <a:pt x="2077" y="805"/>
                    </a:moveTo>
                    <a:cubicBezTo>
                      <a:pt x="1286" y="1237"/>
                      <a:pt x="1" y="2226"/>
                      <a:pt x="1" y="2226"/>
                    </a:cubicBezTo>
                    <a:cubicBezTo>
                      <a:pt x="1" y="2226"/>
                      <a:pt x="1481" y="2543"/>
                      <a:pt x="2069" y="2966"/>
                    </a:cubicBezTo>
                    <a:cubicBezTo>
                      <a:pt x="2658" y="3387"/>
                      <a:pt x="2543" y="3339"/>
                      <a:pt x="2658" y="3387"/>
                    </a:cubicBezTo>
                    <a:cubicBezTo>
                      <a:pt x="2658" y="3387"/>
                      <a:pt x="3189" y="2374"/>
                      <a:pt x="3511" y="1484"/>
                    </a:cubicBezTo>
                    <a:cubicBezTo>
                      <a:pt x="3832" y="594"/>
                      <a:pt x="3733" y="1"/>
                      <a:pt x="3733" y="1"/>
                    </a:cubicBezTo>
                    <a:cubicBezTo>
                      <a:pt x="3733" y="1"/>
                      <a:pt x="2868" y="372"/>
                      <a:pt x="2077" y="805"/>
                    </a:cubicBezTo>
                    <a:close/>
                  </a:path>
                </a:pathLst>
              </a:custGeom>
              <a:solidFill>
                <a:srgbClr val="222222">
                  <a:alpha val="1258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44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456" name="Google Shape;456;p26"/>
              <p:cNvSpPr/>
              <p:nvPr/>
            </p:nvSpPr>
            <p:spPr>
              <a:xfrm>
                <a:off x="6781425" y="2394675"/>
                <a:ext cx="60875" cy="98700"/>
              </a:xfrm>
              <a:custGeom>
                <a:avLst/>
                <a:gdLst/>
                <a:ahLst/>
                <a:cxnLst/>
                <a:rect l="l" t="t" r="r" b="b"/>
                <a:pathLst>
                  <a:path w="2435" h="3948" extrusionOk="0">
                    <a:moveTo>
                      <a:pt x="644" y="2693"/>
                    </a:moveTo>
                    <a:cubicBezTo>
                      <a:pt x="717" y="3281"/>
                      <a:pt x="1093" y="3710"/>
                      <a:pt x="1392" y="3948"/>
                    </a:cubicBezTo>
                    <a:cubicBezTo>
                      <a:pt x="1406" y="3822"/>
                      <a:pt x="1475" y="3680"/>
                      <a:pt x="1637" y="3508"/>
                    </a:cubicBezTo>
                    <a:cubicBezTo>
                      <a:pt x="1884" y="3245"/>
                      <a:pt x="2141" y="3120"/>
                      <a:pt x="2435" y="3087"/>
                    </a:cubicBezTo>
                    <a:cubicBezTo>
                      <a:pt x="1789" y="2257"/>
                      <a:pt x="774" y="991"/>
                      <a:pt x="774" y="991"/>
                    </a:cubicBezTo>
                    <a:cubicBezTo>
                      <a:pt x="415" y="514"/>
                      <a:pt x="250" y="260"/>
                      <a:pt x="224" y="0"/>
                    </a:cubicBezTo>
                    <a:cubicBezTo>
                      <a:pt x="140" y="147"/>
                      <a:pt x="55" y="342"/>
                      <a:pt x="37" y="556"/>
                    </a:cubicBezTo>
                    <a:cubicBezTo>
                      <a:pt x="1" y="1013"/>
                      <a:pt x="545" y="1903"/>
                      <a:pt x="644" y="269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44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</p:grpSp>
        <p:sp>
          <p:nvSpPr>
            <p:cNvPr id="457" name="Google Shape;457;p26"/>
            <p:cNvSpPr/>
            <p:nvPr/>
          </p:nvSpPr>
          <p:spPr>
            <a:xfrm flipH="1">
              <a:off x="7474550" y="4051675"/>
              <a:ext cx="1013775" cy="576275"/>
            </a:xfrm>
            <a:custGeom>
              <a:avLst/>
              <a:gdLst/>
              <a:ahLst/>
              <a:cxnLst/>
              <a:rect l="l" t="t" r="r" b="b"/>
              <a:pathLst>
                <a:path w="40551" h="23051" extrusionOk="0">
                  <a:moveTo>
                    <a:pt x="36192" y="1693"/>
                  </a:moveTo>
                  <a:cubicBezTo>
                    <a:pt x="36192" y="1693"/>
                    <a:pt x="36192" y="1694"/>
                    <a:pt x="36192" y="1697"/>
                  </a:cubicBezTo>
                  <a:lnTo>
                    <a:pt x="36192" y="1697"/>
                  </a:lnTo>
                  <a:cubicBezTo>
                    <a:pt x="36192" y="1695"/>
                    <a:pt x="36192" y="1694"/>
                    <a:pt x="36192" y="1693"/>
                  </a:cubicBezTo>
                  <a:close/>
                  <a:moveTo>
                    <a:pt x="2353" y="16531"/>
                  </a:moveTo>
                  <a:cubicBezTo>
                    <a:pt x="2318" y="16567"/>
                    <a:pt x="2286" y="16602"/>
                    <a:pt x="2256" y="16638"/>
                  </a:cubicBezTo>
                  <a:cubicBezTo>
                    <a:pt x="2227" y="16647"/>
                    <a:pt x="2197" y="16658"/>
                    <a:pt x="2170" y="16668"/>
                  </a:cubicBezTo>
                  <a:cubicBezTo>
                    <a:pt x="2229" y="16623"/>
                    <a:pt x="2290" y="16579"/>
                    <a:pt x="2353" y="16531"/>
                  </a:cubicBezTo>
                  <a:close/>
                  <a:moveTo>
                    <a:pt x="35401" y="16891"/>
                  </a:moveTo>
                  <a:cubicBezTo>
                    <a:pt x="35397" y="16896"/>
                    <a:pt x="35396" y="16902"/>
                    <a:pt x="35394" y="16905"/>
                  </a:cubicBezTo>
                  <a:cubicBezTo>
                    <a:pt x="35316" y="17079"/>
                    <a:pt x="35224" y="17205"/>
                    <a:pt x="35144" y="17279"/>
                  </a:cubicBezTo>
                  <a:cubicBezTo>
                    <a:pt x="35094" y="17325"/>
                    <a:pt x="35054" y="17350"/>
                    <a:pt x="35031" y="17366"/>
                  </a:cubicBezTo>
                  <a:cubicBezTo>
                    <a:pt x="35043" y="17352"/>
                    <a:pt x="35054" y="17339"/>
                    <a:pt x="35069" y="17323"/>
                  </a:cubicBezTo>
                  <a:cubicBezTo>
                    <a:pt x="35169" y="17207"/>
                    <a:pt x="35284" y="17060"/>
                    <a:pt x="35401" y="16891"/>
                  </a:cubicBezTo>
                  <a:close/>
                  <a:moveTo>
                    <a:pt x="38701" y="1"/>
                  </a:moveTo>
                  <a:cubicBezTo>
                    <a:pt x="38391" y="1"/>
                    <a:pt x="37607" y="1985"/>
                    <a:pt x="37397" y="2425"/>
                  </a:cubicBezTo>
                  <a:cubicBezTo>
                    <a:pt x="37243" y="2752"/>
                    <a:pt x="37136" y="3019"/>
                    <a:pt x="36936" y="3019"/>
                  </a:cubicBezTo>
                  <a:cubicBezTo>
                    <a:pt x="36848" y="3019"/>
                    <a:pt x="36742" y="2967"/>
                    <a:pt x="36606" y="2846"/>
                  </a:cubicBezTo>
                  <a:cubicBezTo>
                    <a:pt x="36180" y="2467"/>
                    <a:pt x="36190" y="1754"/>
                    <a:pt x="36192" y="1697"/>
                  </a:cubicBezTo>
                  <a:lnTo>
                    <a:pt x="36192" y="1697"/>
                  </a:lnTo>
                  <a:cubicBezTo>
                    <a:pt x="36191" y="1706"/>
                    <a:pt x="36188" y="1712"/>
                    <a:pt x="36188" y="1712"/>
                  </a:cubicBezTo>
                  <a:cubicBezTo>
                    <a:pt x="36188" y="1712"/>
                    <a:pt x="36190" y="1706"/>
                    <a:pt x="36192" y="1693"/>
                  </a:cubicBezTo>
                  <a:lnTo>
                    <a:pt x="36192" y="1693"/>
                  </a:lnTo>
                  <a:cubicBezTo>
                    <a:pt x="36192" y="1693"/>
                    <a:pt x="36192" y="1693"/>
                    <a:pt x="36192" y="1693"/>
                  </a:cubicBezTo>
                  <a:lnTo>
                    <a:pt x="36192" y="1691"/>
                  </a:lnTo>
                  <a:lnTo>
                    <a:pt x="36184" y="1651"/>
                  </a:lnTo>
                  <a:cubicBezTo>
                    <a:pt x="36171" y="1631"/>
                    <a:pt x="36145" y="1613"/>
                    <a:pt x="36090" y="1613"/>
                  </a:cubicBezTo>
                  <a:cubicBezTo>
                    <a:pt x="35951" y="1613"/>
                    <a:pt x="35629" y="1725"/>
                    <a:pt x="34892" y="2183"/>
                  </a:cubicBezTo>
                  <a:cubicBezTo>
                    <a:pt x="33458" y="3073"/>
                    <a:pt x="32692" y="3640"/>
                    <a:pt x="31480" y="4431"/>
                  </a:cubicBezTo>
                  <a:cubicBezTo>
                    <a:pt x="30270" y="5223"/>
                    <a:pt x="26464" y="6483"/>
                    <a:pt x="25475" y="6483"/>
                  </a:cubicBezTo>
                  <a:cubicBezTo>
                    <a:pt x="22670" y="6483"/>
                    <a:pt x="20888" y="7323"/>
                    <a:pt x="18456" y="7323"/>
                  </a:cubicBezTo>
                  <a:cubicBezTo>
                    <a:pt x="14800" y="7323"/>
                    <a:pt x="12374" y="6608"/>
                    <a:pt x="9996" y="6608"/>
                  </a:cubicBezTo>
                  <a:cubicBezTo>
                    <a:pt x="7709" y="6608"/>
                    <a:pt x="5467" y="7270"/>
                    <a:pt x="2219" y="9869"/>
                  </a:cubicBezTo>
                  <a:cubicBezTo>
                    <a:pt x="988" y="10854"/>
                    <a:pt x="368" y="12720"/>
                    <a:pt x="197" y="14724"/>
                  </a:cubicBezTo>
                  <a:cubicBezTo>
                    <a:pt x="100" y="14925"/>
                    <a:pt x="17" y="15186"/>
                    <a:pt x="10" y="15483"/>
                  </a:cubicBezTo>
                  <a:cubicBezTo>
                    <a:pt x="1" y="15862"/>
                    <a:pt x="116" y="16194"/>
                    <a:pt x="232" y="16408"/>
                  </a:cubicBezTo>
                  <a:cubicBezTo>
                    <a:pt x="291" y="16515"/>
                    <a:pt x="347" y="16596"/>
                    <a:pt x="392" y="16649"/>
                  </a:cubicBezTo>
                  <a:cubicBezTo>
                    <a:pt x="432" y="16697"/>
                    <a:pt x="459" y="16730"/>
                    <a:pt x="459" y="16730"/>
                  </a:cubicBezTo>
                  <a:cubicBezTo>
                    <a:pt x="459" y="16730"/>
                    <a:pt x="454" y="16649"/>
                    <a:pt x="447" y="16537"/>
                  </a:cubicBezTo>
                  <a:lnTo>
                    <a:pt x="447" y="16537"/>
                  </a:lnTo>
                  <a:cubicBezTo>
                    <a:pt x="530" y="16634"/>
                    <a:pt x="591" y="16682"/>
                    <a:pt x="591" y="16682"/>
                  </a:cubicBezTo>
                  <a:cubicBezTo>
                    <a:pt x="591" y="16682"/>
                    <a:pt x="581" y="16551"/>
                    <a:pt x="561" y="16358"/>
                  </a:cubicBezTo>
                  <a:cubicBezTo>
                    <a:pt x="553" y="16291"/>
                    <a:pt x="545" y="16216"/>
                    <a:pt x="537" y="16138"/>
                  </a:cubicBezTo>
                  <a:cubicBezTo>
                    <a:pt x="540" y="16121"/>
                    <a:pt x="545" y="16100"/>
                    <a:pt x="550" y="16081"/>
                  </a:cubicBezTo>
                  <a:cubicBezTo>
                    <a:pt x="629" y="16075"/>
                    <a:pt x="707" y="16067"/>
                    <a:pt x="774" y="16059"/>
                  </a:cubicBezTo>
                  <a:lnTo>
                    <a:pt x="774" y="16059"/>
                  </a:lnTo>
                  <a:cubicBezTo>
                    <a:pt x="774" y="16075"/>
                    <a:pt x="773" y="16090"/>
                    <a:pt x="773" y="16106"/>
                  </a:cubicBezTo>
                  <a:cubicBezTo>
                    <a:pt x="774" y="16129"/>
                    <a:pt x="774" y="16149"/>
                    <a:pt x="776" y="16170"/>
                  </a:cubicBezTo>
                  <a:cubicBezTo>
                    <a:pt x="770" y="16256"/>
                    <a:pt x="768" y="16338"/>
                    <a:pt x="770" y="16413"/>
                  </a:cubicBezTo>
                  <a:lnTo>
                    <a:pt x="612" y="16728"/>
                  </a:lnTo>
                  <a:cubicBezTo>
                    <a:pt x="612" y="16728"/>
                    <a:pt x="645" y="16713"/>
                    <a:pt x="794" y="16671"/>
                  </a:cubicBezTo>
                  <a:cubicBezTo>
                    <a:pt x="821" y="16850"/>
                    <a:pt x="857" y="16953"/>
                    <a:pt x="857" y="16953"/>
                  </a:cubicBezTo>
                  <a:cubicBezTo>
                    <a:pt x="857" y="16953"/>
                    <a:pt x="861" y="16945"/>
                    <a:pt x="865" y="16933"/>
                  </a:cubicBezTo>
                  <a:cubicBezTo>
                    <a:pt x="928" y="17245"/>
                    <a:pt x="1001" y="17445"/>
                    <a:pt x="1001" y="17445"/>
                  </a:cubicBezTo>
                  <a:cubicBezTo>
                    <a:pt x="1001" y="17445"/>
                    <a:pt x="1122" y="17083"/>
                    <a:pt x="1172" y="16574"/>
                  </a:cubicBezTo>
                  <a:cubicBezTo>
                    <a:pt x="1181" y="16572"/>
                    <a:pt x="1192" y="16569"/>
                    <a:pt x="1202" y="16567"/>
                  </a:cubicBezTo>
                  <a:cubicBezTo>
                    <a:pt x="1202" y="16588"/>
                    <a:pt x="1202" y="16610"/>
                    <a:pt x="1202" y="16630"/>
                  </a:cubicBezTo>
                  <a:cubicBezTo>
                    <a:pt x="1215" y="16854"/>
                    <a:pt x="1256" y="16992"/>
                    <a:pt x="1256" y="16992"/>
                  </a:cubicBezTo>
                  <a:cubicBezTo>
                    <a:pt x="1256" y="16992"/>
                    <a:pt x="1267" y="16968"/>
                    <a:pt x="1286" y="16928"/>
                  </a:cubicBezTo>
                  <a:lnTo>
                    <a:pt x="1286" y="16928"/>
                  </a:lnTo>
                  <a:cubicBezTo>
                    <a:pt x="1237" y="17086"/>
                    <a:pt x="1224" y="17183"/>
                    <a:pt x="1224" y="17183"/>
                  </a:cubicBezTo>
                  <a:cubicBezTo>
                    <a:pt x="1224" y="17183"/>
                    <a:pt x="1363" y="17047"/>
                    <a:pt x="1511" y="16902"/>
                  </a:cubicBezTo>
                  <a:cubicBezTo>
                    <a:pt x="1542" y="16872"/>
                    <a:pt x="1577" y="16840"/>
                    <a:pt x="1612" y="16807"/>
                  </a:cubicBezTo>
                  <a:lnTo>
                    <a:pt x="1612" y="16807"/>
                  </a:lnTo>
                  <a:cubicBezTo>
                    <a:pt x="1609" y="16811"/>
                    <a:pt x="1605" y="16816"/>
                    <a:pt x="1602" y="16819"/>
                  </a:cubicBezTo>
                  <a:cubicBezTo>
                    <a:pt x="1583" y="16850"/>
                    <a:pt x="1566" y="16878"/>
                    <a:pt x="1548" y="16907"/>
                  </a:cubicBezTo>
                  <a:cubicBezTo>
                    <a:pt x="1505" y="16925"/>
                    <a:pt x="1481" y="16936"/>
                    <a:pt x="1481" y="16936"/>
                  </a:cubicBezTo>
                  <a:cubicBezTo>
                    <a:pt x="1481" y="16936"/>
                    <a:pt x="1499" y="16937"/>
                    <a:pt x="1529" y="16941"/>
                  </a:cubicBezTo>
                  <a:cubicBezTo>
                    <a:pt x="1436" y="17102"/>
                    <a:pt x="1393" y="17205"/>
                    <a:pt x="1393" y="17205"/>
                  </a:cubicBezTo>
                  <a:cubicBezTo>
                    <a:pt x="1393" y="17205"/>
                    <a:pt x="1538" y="17114"/>
                    <a:pt x="1754" y="16965"/>
                  </a:cubicBezTo>
                  <a:cubicBezTo>
                    <a:pt x="1757" y="16963"/>
                    <a:pt x="1760" y="16960"/>
                    <a:pt x="1762" y="16958"/>
                  </a:cubicBezTo>
                  <a:cubicBezTo>
                    <a:pt x="1806" y="16960"/>
                    <a:pt x="1856" y="16962"/>
                    <a:pt x="1909" y="16962"/>
                  </a:cubicBezTo>
                  <a:cubicBezTo>
                    <a:pt x="1928" y="16962"/>
                    <a:pt x="1949" y="16962"/>
                    <a:pt x="1969" y="16961"/>
                  </a:cubicBezTo>
                  <a:lnTo>
                    <a:pt x="2006" y="16961"/>
                  </a:lnTo>
                  <a:cubicBezTo>
                    <a:pt x="1999" y="16971"/>
                    <a:pt x="1990" y="16982"/>
                    <a:pt x="1985" y="16990"/>
                  </a:cubicBezTo>
                  <a:cubicBezTo>
                    <a:pt x="1971" y="16996"/>
                    <a:pt x="1958" y="17000"/>
                    <a:pt x="1947" y="17001"/>
                  </a:cubicBezTo>
                  <a:cubicBezTo>
                    <a:pt x="1877" y="17011"/>
                    <a:pt x="1883" y="17025"/>
                    <a:pt x="1956" y="17036"/>
                  </a:cubicBezTo>
                  <a:cubicBezTo>
                    <a:pt x="1945" y="17055"/>
                    <a:pt x="1937" y="17068"/>
                    <a:pt x="1937" y="17068"/>
                  </a:cubicBezTo>
                  <a:cubicBezTo>
                    <a:pt x="1937" y="17068"/>
                    <a:pt x="1969" y="17060"/>
                    <a:pt x="2022" y="17044"/>
                  </a:cubicBezTo>
                  <a:cubicBezTo>
                    <a:pt x="2105" y="17052"/>
                    <a:pt x="2232" y="17058"/>
                    <a:pt x="2401" y="17058"/>
                  </a:cubicBezTo>
                  <a:cubicBezTo>
                    <a:pt x="2505" y="17058"/>
                    <a:pt x="2625" y="17056"/>
                    <a:pt x="2762" y="17051"/>
                  </a:cubicBezTo>
                  <a:cubicBezTo>
                    <a:pt x="3003" y="17043"/>
                    <a:pt x="3317" y="17039"/>
                    <a:pt x="3631" y="17039"/>
                  </a:cubicBezTo>
                  <a:cubicBezTo>
                    <a:pt x="3454" y="17124"/>
                    <a:pt x="3290" y="17197"/>
                    <a:pt x="3149" y="17258"/>
                  </a:cubicBezTo>
                  <a:cubicBezTo>
                    <a:pt x="2856" y="17379"/>
                    <a:pt x="2661" y="17449"/>
                    <a:pt x="2661" y="17449"/>
                  </a:cubicBezTo>
                  <a:cubicBezTo>
                    <a:pt x="2661" y="17449"/>
                    <a:pt x="2778" y="17470"/>
                    <a:pt x="2980" y="17470"/>
                  </a:cubicBezTo>
                  <a:cubicBezTo>
                    <a:pt x="3044" y="17470"/>
                    <a:pt x="3117" y="17468"/>
                    <a:pt x="3197" y="17462"/>
                  </a:cubicBezTo>
                  <a:cubicBezTo>
                    <a:pt x="3381" y="17448"/>
                    <a:pt x="3607" y="17411"/>
                    <a:pt x="3849" y="17339"/>
                  </a:cubicBezTo>
                  <a:lnTo>
                    <a:pt x="3849" y="17339"/>
                  </a:lnTo>
                  <a:cubicBezTo>
                    <a:pt x="3846" y="17341"/>
                    <a:pt x="3845" y="17343"/>
                    <a:pt x="3843" y="17344"/>
                  </a:cubicBezTo>
                  <a:cubicBezTo>
                    <a:pt x="3538" y="17539"/>
                    <a:pt x="3349" y="17669"/>
                    <a:pt x="3349" y="17669"/>
                  </a:cubicBezTo>
                  <a:cubicBezTo>
                    <a:pt x="3349" y="17669"/>
                    <a:pt x="3550" y="17641"/>
                    <a:pt x="3867" y="17551"/>
                  </a:cubicBezTo>
                  <a:lnTo>
                    <a:pt x="3867" y="17551"/>
                  </a:lnTo>
                  <a:cubicBezTo>
                    <a:pt x="3845" y="17583"/>
                    <a:pt x="3834" y="17604"/>
                    <a:pt x="3834" y="17604"/>
                  </a:cubicBezTo>
                  <a:cubicBezTo>
                    <a:pt x="3834" y="17604"/>
                    <a:pt x="3888" y="17571"/>
                    <a:pt x="3972" y="17521"/>
                  </a:cubicBezTo>
                  <a:cubicBezTo>
                    <a:pt x="4210" y="17449"/>
                    <a:pt x="4500" y="17344"/>
                    <a:pt x="4810" y="17196"/>
                  </a:cubicBezTo>
                  <a:lnTo>
                    <a:pt x="4810" y="17196"/>
                  </a:lnTo>
                  <a:cubicBezTo>
                    <a:pt x="4778" y="17287"/>
                    <a:pt x="4735" y="17408"/>
                    <a:pt x="4692" y="17529"/>
                  </a:cubicBezTo>
                  <a:cubicBezTo>
                    <a:pt x="4604" y="17620"/>
                    <a:pt x="4559" y="17676"/>
                    <a:pt x="4559" y="17676"/>
                  </a:cubicBezTo>
                  <a:cubicBezTo>
                    <a:pt x="4559" y="17676"/>
                    <a:pt x="4593" y="17663"/>
                    <a:pt x="4653" y="17639"/>
                  </a:cubicBezTo>
                  <a:lnTo>
                    <a:pt x="4653" y="17639"/>
                  </a:lnTo>
                  <a:cubicBezTo>
                    <a:pt x="4597" y="17800"/>
                    <a:pt x="4550" y="17944"/>
                    <a:pt x="4542" y="17990"/>
                  </a:cubicBezTo>
                  <a:cubicBezTo>
                    <a:pt x="4540" y="17998"/>
                    <a:pt x="4543" y="18001"/>
                    <a:pt x="4552" y="18001"/>
                  </a:cubicBezTo>
                  <a:cubicBezTo>
                    <a:pt x="4614" y="18001"/>
                    <a:pt x="4953" y="17795"/>
                    <a:pt x="5459" y="17574"/>
                  </a:cubicBezTo>
                  <a:lnTo>
                    <a:pt x="5459" y="17574"/>
                  </a:lnTo>
                  <a:cubicBezTo>
                    <a:pt x="5446" y="17588"/>
                    <a:pt x="5430" y="17604"/>
                    <a:pt x="5417" y="17618"/>
                  </a:cubicBezTo>
                  <a:cubicBezTo>
                    <a:pt x="5302" y="17746"/>
                    <a:pt x="5221" y="17859"/>
                    <a:pt x="5167" y="17937"/>
                  </a:cubicBezTo>
                  <a:cubicBezTo>
                    <a:pt x="5117" y="18014"/>
                    <a:pt x="5087" y="18063"/>
                    <a:pt x="5087" y="18063"/>
                  </a:cubicBezTo>
                  <a:cubicBezTo>
                    <a:pt x="5087" y="18063"/>
                    <a:pt x="5137" y="18033"/>
                    <a:pt x="5212" y="17985"/>
                  </a:cubicBezTo>
                  <a:cubicBezTo>
                    <a:pt x="5293" y="17934"/>
                    <a:pt x="5408" y="17862"/>
                    <a:pt x="5551" y="17780"/>
                  </a:cubicBezTo>
                  <a:cubicBezTo>
                    <a:pt x="5837" y="17612"/>
                    <a:pt x="6231" y="17406"/>
                    <a:pt x="6676" y="17212"/>
                  </a:cubicBezTo>
                  <a:cubicBezTo>
                    <a:pt x="6754" y="17178"/>
                    <a:pt x="6829" y="17148"/>
                    <a:pt x="6904" y="17116"/>
                  </a:cubicBezTo>
                  <a:cubicBezTo>
                    <a:pt x="7044" y="17091"/>
                    <a:pt x="7188" y="17068"/>
                    <a:pt x="7334" y="17054"/>
                  </a:cubicBezTo>
                  <a:cubicBezTo>
                    <a:pt x="7368" y="17062"/>
                    <a:pt x="7401" y="17071"/>
                    <a:pt x="7435" y="17079"/>
                  </a:cubicBezTo>
                  <a:cubicBezTo>
                    <a:pt x="7459" y="17106"/>
                    <a:pt x="7456" y="17153"/>
                    <a:pt x="7440" y="17205"/>
                  </a:cubicBezTo>
                  <a:cubicBezTo>
                    <a:pt x="7346" y="17291"/>
                    <a:pt x="7259" y="17374"/>
                    <a:pt x="7191" y="17451"/>
                  </a:cubicBezTo>
                  <a:cubicBezTo>
                    <a:pt x="6990" y="17671"/>
                    <a:pt x="6893" y="17831"/>
                    <a:pt x="6893" y="17831"/>
                  </a:cubicBezTo>
                  <a:cubicBezTo>
                    <a:pt x="6893" y="17831"/>
                    <a:pt x="7035" y="17762"/>
                    <a:pt x="7256" y="17649"/>
                  </a:cubicBezTo>
                  <a:cubicBezTo>
                    <a:pt x="7326" y="17654"/>
                    <a:pt x="7446" y="17658"/>
                    <a:pt x="7601" y="17660"/>
                  </a:cubicBezTo>
                  <a:cubicBezTo>
                    <a:pt x="7593" y="17666"/>
                    <a:pt x="7583" y="17673"/>
                    <a:pt x="7577" y="17679"/>
                  </a:cubicBezTo>
                  <a:cubicBezTo>
                    <a:pt x="7354" y="17878"/>
                    <a:pt x="7234" y="18024"/>
                    <a:pt x="7234" y="18024"/>
                  </a:cubicBezTo>
                  <a:cubicBezTo>
                    <a:pt x="7234" y="18024"/>
                    <a:pt x="7413" y="17965"/>
                    <a:pt x="7687" y="17858"/>
                  </a:cubicBezTo>
                  <a:cubicBezTo>
                    <a:pt x="7842" y="17797"/>
                    <a:pt x="8030" y="17722"/>
                    <a:pt x="8234" y="17636"/>
                  </a:cubicBezTo>
                  <a:cubicBezTo>
                    <a:pt x="8258" y="17634"/>
                    <a:pt x="8282" y="17633"/>
                    <a:pt x="8306" y="17630"/>
                  </a:cubicBezTo>
                  <a:lnTo>
                    <a:pt x="8306" y="17630"/>
                  </a:lnTo>
                  <a:cubicBezTo>
                    <a:pt x="8186" y="17716"/>
                    <a:pt x="8084" y="17802"/>
                    <a:pt x="8001" y="17882"/>
                  </a:cubicBezTo>
                  <a:cubicBezTo>
                    <a:pt x="7771" y="18100"/>
                    <a:pt x="7661" y="18263"/>
                    <a:pt x="7661" y="18263"/>
                  </a:cubicBezTo>
                  <a:cubicBezTo>
                    <a:pt x="7661" y="18263"/>
                    <a:pt x="7878" y="18164"/>
                    <a:pt x="8118" y="18057"/>
                  </a:cubicBezTo>
                  <a:cubicBezTo>
                    <a:pt x="8368" y="17945"/>
                    <a:pt x="8703" y="17808"/>
                    <a:pt x="9074" y="17671"/>
                  </a:cubicBezTo>
                  <a:cubicBezTo>
                    <a:pt x="9165" y="17717"/>
                    <a:pt x="9255" y="17765"/>
                    <a:pt x="9341" y="17816"/>
                  </a:cubicBezTo>
                  <a:cubicBezTo>
                    <a:pt x="8749" y="17945"/>
                    <a:pt x="8312" y="18232"/>
                    <a:pt x="8312" y="18232"/>
                  </a:cubicBezTo>
                  <a:cubicBezTo>
                    <a:pt x="8312" y="18232"/>
                    <a:pt x="8528" y="18274"/>
                    <a:pt x="8844" y="18274"/>
                  </a:cubicBezTo>
                  <a:cubicBezTo>
                    <a:pt x="9028" y="18274"/>
                    <a:pt x="9245" y="18260"/>
                    <a:pt x="9473" y="18215"/>
                  </a:cubicBezTo>
                  <a:cubicBezTo>
                    <a:pt x="9532" y="18204"/>
                    <a:pt x="9590" y="18189"/>
                    <a:pt x="9647" y="18173"/>
                  </a:cubicBezTo>
                  <a:lnTo>
                    <a:pt x="9647" y="18173"/>
                  </a:lnTo>
                  <a:cubicBezTo>
                    <a:pt x="9226" y="18363"/>
                    <a:pt x="8773" y="18567"/>
                    <a:pt x="8773" y="18567"/>
                  </a:cubicBezTo>
                  <a:cubicBezTo>
                    <a:pt x="8773" y="18567"/>
                    <a:pt x="8899" y="18589"/>
                    <a:pt x="9110" y="18589"/>
                  </a:cubicBezTo>
                  <a:cubicBezTo>
                    <a:pt x="9149" y="18589"/>
                    <a:pt x="9191" y="18588"/>
                    <a:pt x="9236" y="18587"/>
                  </a:cubicBezTo>
                  <a:cubicBezTo>
                    <a:pt x="9393" y="18580"/>
                    <a:pt x="9585" y="18555"/>
                    <a:pt x="9792" y="18505"/>
                  </a:cubicBezTo>
                  <a:lnTo>
                    <a:pt x="9792" y="18505"/>
                  </a:lnTo>
                  <a:cubicBezTo>
                    <a:pt x="9655" y="18607"/>
                    <a:pt x="9529" y="18703"/>
                    <a:pt x="9419" y="18781"/>
                  </a:cubicBezTo>
                  <a:cubicBezTo>
                    <a:pt x="9204" y="18939"/>
                    <a:pt x="9006" y="19083"/>
                    <a:pt x="9006" y="19083"/>
                  </a:cubicBezTo>
                  <a:cubicBezTo>
                    <a:pt x="9006" y="19083"/>
                    <a:pt x="9205" y="19063"/>
                    <a:pt x="9513" y="18969"/>
                  </a:cubicBezTo>
                  <a:cubicBezTo>
                    <a:pt x="9690" y="18917"/>
                    <a:pt x="9905" y="18829"/>
                    <a:pt x="10130" y="18713"/>
                  </a:cubicBezTo>
                  <a:lnTo>
                    <a:pt x="10130" y="18713"/>
                  </a:lnTo>
                  <a:cubicBezTo>
                    <a:pt x="9979" y="18824"/>
                    <a:pt x="9837" y="18923"/>
                    <a:pt x="9716" y="19006"/>
                  </a:cubicBezTo>
                  <a:cubicBezTo>
                    <a:pt x="9499" y="19151"/>
                    <a:pt x="9299" y="19285"/>
                    <a:pt x="9299" y="19285"/>
                  </a:cubicBezTo>
                  <a:cubicBezTo>
                    <a:pt x="9299" y="19285"/>
                    <a:pt x="9354" y="19279"/>
                    <a:pt x="9437" y="19271"/>
                  </a:cubicBezTo>
                  <a:cubicBezTo>
                    <a:pt x="9524" y="19260"/>
                    <a:pt x="9650" y="19237"/>
                    <a:pt x="9802" y="19197"/>
                  </a:cubicBezTo>
                  <a:cubicBezTo>
                    <a:pt x="9996" y="19146"/>
                    <a:pt x="10236" y="19059"/>
                    <a:pt x="10483" y="18925"/>
                  </a:cubicBezTo>
                  <a:lnTo>
                    <a:pt x="10483" y="18925"/>
                  </a:lnTo>
                  <a:cubicBezTo>
                    <a:pt x="10467" y="18947"/>
                    <a:pt x="10448" y="18971"/>
                    <a:pt x="10432" y="18992"/>
                  </a:cubicBezTo>
                  <a:cubicBezTo>
                    <a:pt x="10370" y="19073"/>
                    <a:pt x="10317" y="19146"/>
                    <a:pt x="10272" y="19209"/>
                  </a:cubicBezTo>
                  <a:cubicBezTo>
                    <a:pt x="10134" y="19327"/>
                    <a:pt x="10025" y="19416"/>
                    <a:pt x="10025" y="19416"/>
                  </a:cubicBezTo>
                  <a:cubicBezTo>
                    <a:pt x="10025" y="19416"/>
                    <a:pt x="10070" y="19410"/>
                    <a:pt x="10148" y="19392"/>
                  </a:cubicBezTo>
                  <a:lnTo>
                    <a:pt x="10148" y="19392"/>
                  </a:lnTo>
                  <a:cubicBezTo>
                    <a:pt x="10142" y="19402"/>
                    <a:pt x="10137" y="19410"/>
                    <a:pt x="10135" y="19410"/>
                  </a:cubicBezTo>
                  <a:cubicBezTo>
                    <a:pt x="10105" y="19426"/>
                    <a:pt x="10071" y="19441"/>
                    <a:pt x="10043" y="19454"/>
                  </a:cubicBezTo>
                  <a:cubicBezTo>
                    <a:pt x="9813" y="19561"/>
                    <a:pt x="9602" y="19657"/>
                    <a:pt x="9602" y="19657"/>
                  </a:cubicBezTo>
                  <a:cubicBezTo>
                    <a:pt x="9602" y="19657"/>
                    <a:pt x="9686" y="19668"/>
                    <a:pt x="9833" y="19668"/>
                  </a:cubicBezTo>
                  <a:cubicBezTo>
                    <a:pt x="9906" y="19668"/>
                    <a:pt x="9995" y="19665"/>
                    <a:pt x="10097" y="19657"/>
                  </a:cubicBezTo>
                  <a:cubicBezTo>
                    <a:pt x="10258" y="19644"/>
                    <a:pt x="10453" y="19612"/>
                    <a:pt x="10661" y="19552"/>
                  </a:cubicBezTo>
                  <a:lnTo>
                    <a:pt x="10661" y="19552"/>
                  </a:lnTo>
                  <a:cubicBezTo>
                    <a:pt x="10601" y="19595"/>
                    <a:pt x="10537" y="19638"/>
                    <a:pt x="10481" y="19678"/>
                  </a:cubicBezTo>
                  <a:cubicBezTo>
                    <a:pt x="10333" y="19780"/>
                    <a:pt x="10194" y="19875"/>
                    <a:pt x="10092" y="19947"/>
                  </a:cubicBezTo>
                  <a:cubicBezTo>
                    <a:pt x="9998" y="20012"/>
                    <a:pt x="9945" y="20052"/>
                    <a:pt x="9945" y="20052"/>
                  </a:cubicBezTo>
                  <a:cubicBezTo>
                    <a:pt x="9945" y="20052"/>
                    <a:pt x="10011" y="20063"/>
                    <a:pt x="10127" y="20073"/>
                  </a:cubicBezTo>
                  <a:cubicBezTo>
                    <a:pt x="10190" y="20079"/>
                    <a:pt x="10269" y="20083"/>
                    <a:pt x="10360" y="20083"/>
                  </a:cubicBezTo>
                  <a:cubicBezTo>
                    <a:pt x="10437" y="20083"/>
                    <a:pt x="10524" y="20080"/>
                    <a:pt x="10618" y="20073"/>
                  </a:cubicBezTo>
                  <a:cubicBezTo>
                    <a:pt x="10746" y="20063"/>
                    <a:pt x="10890" y="20044"/>
                    <a:pt x="11043" y="20011"/>
                  </a:cubicBezTo>
                  <a:lnTo>
                    <a:pt x="11043" y="20011"/>
                  </a:lnTo>
                  <a:cubicBezTo>
                    <a:pt x="10901" y="20129"/>
                    <a:pt x="10816" y="20205"/>
                    <a:pt x="10816" y="20205"/>
                  </a:cubicBezTo>
                  <a:cubicBezTo>
                    <a:pt x="10816" y="20205"/>
                    <a:pt x="10885" y="20196"/>
                    <a:pt x="11003" y="20170"/>
                  </a:cubicBezTo>
                  <a:lnTo>
                    <a:pt x="11003" y="20170"/>
                  </a:lnTo>
                  <a:cubicBezTo>
                    <a:pt x="10912" y="20229"/>
                    <a:pt x="10850" y="20269"/>
                    <a:pt x="10850" y="20269"/>
                  </a:cubicBezTo>
                  <a:cubicBezTo>
                    <a:pt x="10850" y="20269"/>
                    <a:pt x="10904" y="20264"/>
                    <a:pt x="10990" y="20255"/>
                  </a:cubicBezTo>
                  <a:cubicBezTo>
                    <a:pt x="11036" y="20250"/>
                    <a:pt x="11092" y="20242"/>
                    <a:pt x="11157" y="20229"/>
                  </a:cubicBezTo>
                  <a:lnTo>
                    <a:pt x="11157" y="20229"/>
                  </a:lnTo>
                  <a:cubicBezTo>
                    <a:pt x="11009" y="20295"/>
                    <a:pt x="10869" y="20355"/>
                    <a:pt x="10738" y="20403"/>
                  </a:cubicBezTo>
                  <a:cubicBezTo>
                    <a:pt x="10622" y="20454"/>
                    <a:pt x="10513" y="20486"/>
                    <a:pt x="10417" y="20523"/>
                  </a:cubicBezTo>
                  <a:cubicBezTo>
                    <a:pt x="10320" y="20560"/>
                    <a:pt x="10236" y="20587"/>
                    <a:pt x="10165" y="20606"/>
                  </a:cubicBezTo>
                  <a:cubicBezTo>
                    <a:pt x="10030" y="20650"/>
                    <a:pt x="9945" y="20679"/>
                    <a:pt x="9945" y="20679"/>
                  </a:cubicBezTo>
                  <a:cubicBezTo>
                    <a:pt x="9945" y="20679"/>
                    <a:pt x="10023" y="20703"/>
                    <a:pt x="10172" y="20738"/>
                  </a:cubicBezTo>
                  <a:cubicBezTo>
                    <a:pt x="10245" y="20756"/>
                    <a:pt x="10336" y="20775"/>
                    <a:pt x="10441" y="20786"/>
                  </a:cubicBezTo>
                  <a:cubicBezTo>
                    <a:pt x="10548" y="20799"/>
                    <a:pt x="10671" y="20818"/>
                    <a:pt x="10807" y="20818"/>
                  </a:cubicBezTo>
                  <a:cubicBezTo>
                    <a:pt x="10847" y="20820"/>
                    <a:pt x="10888" y="20820"/>
                    <a:pt x="10931" y="20820"/>
                  </a:cubicBezTo>
                  <a:cubicBezTo>
                    <a:pt x="11176" y="20820"/>
                    <a:pt x="11457" y="20792"/>
                    <a:pt x="11762" y="20725"/>
                  </a:cubicBezTo>
                  <a:cubicBezTo>
                    <a:pt x="12011" y="20666"/>
                    <a:pt x="12272" y="20579"/>
                    <a:pt x="12534" y="20459"/>
                  </a:cubicBezTo>
                  <a:lnTo>
                    <a:pt x="12534" y="20459"/>
                  </a:lnTo>
                  <a:cubicBezTo>
                    <a:pt x="12231" y="20660"/>
                    <a:pt x="11992" y="20821"/>
                    <a:pt x="11992" y="20821"/>
                  </a:cubicBezTo>
                  <a:cubicBezTo>
                    <a:pt x="11992" y="20821"/>
                    <a:pt x="12197" y="20804"/>
                    <a:pt x="12520" y="20719"/>
                  </a:cubicBezTo>
                  <a:cubicBezTo>
                    <a:pt x="12575" y="20703"/>
                    <a:pt x="12639" y="20682"/>
                    <a:pt x="12703" y="20663"/>
                  </a:cubicBezTo>
                  <a:lnTo>
                    <a:pt x="12703" y="20663"/>
                  </a:lnTo>
                  <a:cubicBezTo>
                    <a:pt x="12572" y="20800"/>
                    <a:pt x="12497" y="20885"/>
                    <a:pt x="12497" y="20885"/>
                  </a:cubicBezTo>
                  <a:cubicBezTo>
                    <a:pt x="12497" y="20885"/>
                    <a:pt x="12564" y="20878"/>
                    <a:pt x="12684" y="20861"/>
                  </a:cubicBezTo>
                  <a:cubicBezTo>
                    <a:pt x="12708" y="20858"/>
                    <a:pt x="12733" y="20855"/>
                    <a:pt x="12759" y="20850"/>
                  </a:cubicBezTo>
                  <a:lnTo>
                    <a:pt x="12759" y="20850"/>
                  </a:lnTo>
                  <a:cubicBezTo>
                    <a:pt x="12724" y="20925"/>
                    <a:pt x="12689" y="20982"/>
                    <a:pt x="12658" y="21009"/>
                  </a:cubicBezTo>
                  <a:cubicBezTo>
                    <a:pt x="12618" y="21045"/>
                    <a:pt x="12610" y="21060"/>
                    <a:pt x="12627" y="21060"/>
                  </a:cubicBezTo>
                  <a:cubicBezTo>
                    <a:pt x="12686" y="21060"/>
                    <a:pt x="13049" y="20873"/>
                    <a:pt x="13433" y="20665"/>
                  </a:cubicBezTo>
                  <a:cubicBezTo>
                    <a:pt x="13803" y="20529"/>
                    <a:pt x="14239" y="20306"/>
                    <a:pt x="14641" y="19963"/>
                  </a:cubicBezTo>
                  <a:cubicBezTo>
                    <a:pt x="14853" y="19781"/>
                    <a:pt x="15032" y="19585"/>
                    <a:pt x="15185" y="19389"/>
                  </a:cubicBezTo>
                  <a:lnTo>
                    <a:pt x="15185" y="19389"/>
                  </a:lnTo>
                  <a:cubicBezTo>
                    <a:pt x="15182" y="19405"/>
                    <a:pt x="15178" y="19422"/>
                    <a:pt x="15174" y="19441"/>
                  </a:cubicBezTo>
                  <a:cubicBezTo>
                    <a:pt x="15094" y="19528"/>
                    <a:pt x="15009" y="19617"/>
                    <a:pt x="14922" y="19706"/>
                  </a:cubicBezTo>
                  <a:cubicBezTo>
                    <a:pt x="14772" y="19859"/>
                    <a:pt x="14625" y="20001"/>
                    <a:pt x="14486" y="20134"/>
                  </a:cubicBezTo>
                  <a:cubicBezTo>
                    <a:pt x="14154" y="20403"/>
                    <a:pt x="13837" y="20631"/>
                    <a:pt x="13585" y="20791"/>
                  </a:cubicBezTo>
                  <a:cubicBezTo>
                    <a:pt x="13435" y="20886"/>
                    <a:pt x="13312" y="20961"/>
                    <a:pt x="13223" y="21011"/>
                  </a:cubicBezTo>
                  <a:cubicBezTo>
                    <a:pt x="13140" y="21059"/>
                    <a:pt x="13087" y="21091"/>
                    <a:pt x="13087" y="21091"/>
                  </a:cubicBezTo>
                  <a:cubicBezTo>
                    <a:pt x="13087" y="21091"/>
                    <a:pt x="13150" y="21084"/>
                    <a:pt x="13245" y="21073"/>
                  </a:cubicBezTo>
                  <a:cubicBezTo>
                    <a:pt x="13347" y="21060"/>
                    <a:pt x="13492" y="21033"/>
                    <a:pt x="13670" y="20982"/>
                  </a:cubicBezTo>
                  <a:cubicBezTo>
                    <a:pt x="13714" y="20971"/>
                    <a:pt x="13759" y="20957"/>
                    <a:pt x="13807" y="20941"/>
                  </a:cubicBezTo>
                  <a:lnTo>
                    <a:pt x="13807" y="20941"/>
                  </a:lnTo>
                  <a:cubicBezTo>
                    <a:pt x="13800" y="20947"/>
                    <a:pt x="13797" y="20950"/>
                    <a:pt x="13797" y="20950"/>
                  </a:cubicBezTo>
                  <a:cubicBezTo>
                    <a:pt x="13797" y="20950"/>
                    <a:pt x="13851" y="20954"/>
                    <a:pt x="13947" y="20954"/>
                  </a:cubicBezTo>
                  <a:cubicBezTo>
                    <a:pt x="13971" y="20954"/>
                    <a:pt x="13998" y="20954"/>
                    <a:pt x="14027" y="20953"/>
                  </a:cubicBezTo>
                  <a:lnTo>
                    <a:pt x="14027" y="20953"/>
                  </a:lnTo>
                  <a:cubicBezTo>
                    <a:pt x="13982" y="20979"/>
                    <a:pt x="13939" y="21004"/>
                    <a:pt x="13902" y="21025"/>
                  </a:cubicBezTo>
                  <a:cubicBezTo>
                    <a:pt x="13794" y="21087"/>
                    <a:pt x="13733" y="21127"/>
                    <a:pt x="13733" y="21127"/>
                  </a:cubicBezTo>
                  <a:cubicBezTo>
                    <a:pt x="13733" y="21127"/>
                    <a:pt x="13803" y="21140"/>
                    <a:pt x="13929" y="21154"/>
                  </a:cubicBezTo>
                  <a:cubicBezTo>
                    <a:pt x="14020" y="21165"/>
                    <a:pt x="14141" y="21173"/>
                    <a:pt x="14286" y="21173"/>
                  </a:cubicBezTo>
                  <a:cubicBezTo>
                    <a:pt x="14342" y="21173"/>
                    <a:pt x="14402" y="21171"/>
                    <a:pt x="14465" y="21169"/>
                  </a:cubicBezTo>
                  <a:cubicBezTo>
                    <a:pt x="14536" y="21167"/>
                    <a:pt x="14611" y="21161"/>
                    <a:pt x="14689" y="21153"/>
                  </a:cubicBezTo>
                  <a:lnTo>
                    <a:pt x="14689" y="21153"/>
                  </a:lnTo>
                  <a:cubicBezTo>
                    <a:pt x="14687" y="21154"/>
                    <a:pt x="14687" y="21156"/>
                    <a:pt x="14685" y="21158"/>
                  </a:cubicBezTo>
                  <a:cubicBezTo>
                    <a:pt x="14676" y="21169"/>
                    <a:pt x="14677" y="21175"/>
                    <a:pt x="14686" y="21175"/>
                  </a:cubicBezTo>
                  <a:cubicBezTo>
                    <a:pt x="14700" y="21175"/>
                    <a:pt x="14733" y="21163"/>
                    <a:pt x="14780" y="21142"/>
                  </a:cubicBezTo>
                  <a:cubicBezTo>
                    <a:pt x="15033" y="21110"/>
                    <a:pt x="15320" y="21044"/>
                    <a:pt x="15615" y="20938"/>
                  </a:cubicBezTo>
                  <a:lnTo>
                    <a:pt x="15615" y="20938"/>
                  </a:lnTo>
                  <a:cubicBezTo>
                    <a:pt x="15386" y="21079"/>
                    <a:pt x="15174" y="21202"/>
                    <a:pt x="14990" y="21303"/>
                  </a:cubicBezTo>
                  <a:cubicBezTo>
                    <a:pt x="14800" y="21403"/>
                    <a:pt x="14642" y="21485"/>
                    <a:pt x="14532" y="21539"/>
                  </a:cubicBezTo>
                  <a:cubicBezTo>
                    <a:pt x="14429" y="21590"/>
                    <a:pt x="14362" y="21623"/>
                    <a:pt x="14362" y="21623"/>
                  </a:cubicBezTo>
                  <a:cubicBezTo>
                    <a:pt x="14362" y="21623"/>
                    <a:pt x="14435" y="21614"/>
                    <a:pt x="14552" y="21601"/>
                  </a:cubicBezTo>
                  <a:cubicBezTo>
                    <a:pt x="14674" y="21583"/>
                    <a:pt x="14851" y="21553"/>
                    <a:pt x="15067" y="21497"/>
                  </a:cubicBezTo>
                  <a:cubicBezTo>
                    <a:pt x="15223" y="21456"/>
                    <a:pt x="15402" y="21400"/>
                    <a:pt x="15591" y="21325"/>
                  </a:cubicBezTo>
                  <a:lnTo>
                    <a:pt x="15591" y="21325"/>
                  </a:lnTo>
                  <a:cubicBezTo>
                    <a:pt x="15550" y="21371"/>
                    <a:pt x="15512" y="21408"/>
                    <a:pt x="15477" y="21430"/>
                  </a:cubicBezTo>
                  <a:cubicBezTo>
                    <a:pt x="15472" y="21432"/>
                    <a:pt x="15470" y="21434"/>
                    <a:pt x="15467" y="21437"/>
                  </a:cubicBezTo>
                  <a:cubicBezTo>
                    <a:pt x="15287" y="21518"/>
                    <a:pt x="15154" y="21579"/>
                    <a:pt x="15154" y="21579"/>
                  </a:cubicBezTo>
                  <a:cubicBezTo>
                    <a:pt x="15154" y="21579"/>
                    <a:pt x="15217" y="21579"/>
                    <a:pt x="15314" y="21577"/>
                  </a:cubicBezTo>
                  <a:cubicBezTo>
                    <a:pt x="15418" y="21575"/>
                    <a:pt x="15566" y="21564"/>
                    <a:pt x="15748" y="21536"/>
                  </a:cubicBezTo>
                  <a:cubicBezTo>
                    <a:pt x="15879" y="21516"/>
                    <a:pt x="16027" y="21486"/>
                    <a:pt x="16186" y="21443"/>
                  </a:cubicBezTo>
                  <a:lnTo>
                    <a:pt x="16186" y="21443"/>
                  </a:lnTo>
                  <a:cubicBezTo>
                    <a:pt x="16170" y="21449"/>
                    <a:pt x="16154" y="21456"/>
                    <a:pt x="16138" y="21462"/>
                  </a:cubicBezTo>
                  <a:cubicBezTo>
                    <a:pt x="15914" y="21550"/>
                    <a:pt x="15725" y="21619"/>
                    <a:pt x="15593" y="21666"/>
                  </a:cubicBezTo>
                  <a:cubicBezTo>
                    <a:pt x="15465" y="21713"/>
                    <a:pt x="15386" y="21741"/>
                    <a:pt x="15386" y="21741"/>
                  </a:cubicBezTo>
                  <a:cubicBezTo>
                    <a:pt x="15386" y="21741"/>
                    <a:pt x="15461" y="21764"/>
                    <a:pt x="15601" y="21797"/>
                  </a:cubicBezTo>
                  <a:cubicBezTo>
                    <a:pt x="15741" y="21827"/>
                    <a:pt x="15945" y="21863"/>
                    <a:pt x="16204" y="21875"/>
                  </a:cubicBezTo>
                  <a:cubicBezTo>
                    <a:pt x="16266" y="21879"/>
                    <a:pt x="16330" y="21881"/>
                    <a:pt x="16398" y="21881"/>
                  </a:cubicBezTo>
                  <a:cubicBezTo>
                    <a:pt x="16892" y="21881"/>
                    <a:pt x="17537" y="21781"/>
                    <a:pt x="18166" y="21464"/>
                  </a:cubicBezTo>
                  <a:cubicBezTo>
                    <a:pt x="18237" y="21429"/>
                    <a:pt x="18306" y="21389"/>
                    <a:pt x="18375" y="21351"/>
                  </a:cubicBezTo>
                  <a:lnTo>
                    <a:pt x="18375" y="21351"/>
                  </a:lnTo>
                  <a:cubicBezTo>
                    <a:pt x="18322" y="21432"/>
                    <a:pt x="18269" y="21504"/>
                    <a:pt x="18220" y="21553"/>
                  </a:cubicBezTo>
                  <a:cubicBezTo>
                    <a:pt x="18151" y="21622"/>
                    <a:pt x="18142" y="21652"/>
                    <a:pt x="18185" y="21652"/>
                  </a:cubicBezTo>
                  <a:cubicBezTo>
                    <a:pt x="18239" y="21652"/>
                    <a:pt x="18374" y="21604"/>
                    <a:pt x="18572" y="21521"/>
                  </a:cubicBezTo>
                  <a:cubicBezTo>
                    <a:pt x="18700" y="21510"/>
                    <a:pt x="18877" y="21486"/>
                    <a:pt x="19091" y="21437"/>
                  </a:cubicBezTo>
                  <a:cubicBezTo>
                    <a:pt x="19438" y="21360"/>
                    <a:pt x="19883" y="21210"/>
                    <a:pt x="20328" y="20952"/>
                  </a:cubicBezTo>
                  <a:lnTo>
                    <a:pt x="20328" y="20952"/>
                  </a:lnTo>
                  <a:cubicBezTo>
                    <a:pt x="20255" y="21024"/>
                    <a:pt x="20180" y="21094"/>
                    <a:pt x="20113" y="21156"/>
                  </a:cubicBezTo>
                  <a:cubicBezTo>
                    <a:pt x="19952" y="21309"/>
                    <a:pt x="19802" y="21451"/>
                    <a:pt x="19694" y="21553"/>
                  </a:cubicBezTo>
                  <a:cubicBezTo>
                    <a:pt x="19598" y="21647"/>
                    <a:pt x="19539" y="21706"/>
                    <a:pt x="19539" y="21706"/>
                  </a:cubicBezTo>
                  <a:cubicBezTo>
                    <a:pt x="19539" y="21706"/>
                    <a:pt x="19615" y="21697"/>
                    <a:pt x="19754" y="21671"/>
                  </a:cubicBezTo>
                  <a:cubicBezTo>
                    <a:pt x="19893" y="21646"/>
                    <a:pt x="20091" y="21596"/>
                    <a:pt x="20328" y="21516"/>
                  </a:cubicBezTo>
                  <a:cubicBezTo>
                    <a:pt x="20531" y="21448"/>
                    <a:pt x="20764" y="21351"/>
                    <a:pt x="21008" y="21223"/>
                  </a:cubicBezTo>
                  <a:lnTo>
                    <a:pt x="21008" y="21223"/>
                  </a:lnTo>
                  <a:cubicBezTo>
                    <a:pt x="20962" y="21260"/>
                    <a:pt x="20912" y="21300"/>
                    <a:pt x="20867" y="21333"/>
                  </a:cubicBezTo>
                  <a:cubicBezTo>
                    <a:pt x="20674" y="21473"/>
                    <a:pt x="20505" y="21585"/>
                    <a:pt x="20386" y="21658"/>
                  </a:cubicBezTo>
                  <a:cubicBezTo>
                    <a:pt x="20271" y="21730"/>
                    <a:pt x="20198" y="21776"/>
                    <a:pt x="20198" y="21776"/>
                  </a:cubicBezTo>
                  <a:cubicBezTo>
                    <a:pt x="20198" y="21776"/>
                    <a:pt x="20277" y="21784"/>
                    <a:pt x="20422" y="21784"/>
                  </a:cubicBezTo>
                  <a:cubicBezTo>
                    <a:pt x="20429" y="21784"/>
                    <a:pt x="20437" y="21785"/>
                    <a:pt x="20444" y="21785"/>
                  </a:cubicBezTo>
                  <a:cubicBezTo>
                    <a:pt x="20588" y="21785"/>
                    <a:pt x="20791" y="21769"/>
                    <a:pt x="21035" y="21717"/>
                  </a:cubicBezTo>
                  <a:cubicBezTo>
                    <a:pt x="21174" y="21689"/>
                    <a:pt x="21325" y="21644"/>
                    <a:pt x="21485" y="21583"/>
                  </a:cubicBezTo>
                  <a:lnTo>
                    <a:pt x="21485" y="21583"/>
                  </a:lnTo>
                  <a:cubicBezTo>
                    <a:pt x="21402" y="21652"/>
                    <a:pt x="21328" y="21709"/>
                    <a:pt x="21271" y="21753"/>
                  </a:cubicBezTo>
                  <a:cubicBezTo>
                    <a:pt x="21183" y="21820"/>
                    <a:pt x="21127" y="21863"/>
                    <a:pt x="21127" y="21863"/>
                  </a:cubicBezTo>
                  <a:cubicBezTo>
                    <a:pt x="21127" y="21863"/>
                    <a:pt x="21166" y="21851"/>
                    <a:pt x="21226" y="21832"/>
                  </a:cubicBezTo>
                  <a:lnTo>
                    <a:pt x="21226" y="21832"/>
                  </a:lnTo>
                  <a:cubicBezTo>
                    <a:pt x="21226" y="21834"/>
                    <a:pt x="21226" y="21834"/>
                    <a:pt x="21225" y="21834"/>
                  </a:cubicBezTo>
                  <a:cubicBezTo>
                    <a:pt x="21065" y="21939"/>
                    <a:pt x="20931" y="22025"/>
                    <a:pt x="20836" y="22079"/>
                  </a:cubicBezTo>
                  <a:cubicBezTo>
                    <a:pt x="20746" y="22134"/>
                    <a:pt x="20689" y="22167"/>
                    <a:pt x="20689" y="22167"/>
                  </a:cubicBezTo>
                  <a:cubicBezTo>
                    <a:pt x="20689" y="22167"/>
                    <a:pt x="20754" y="22158"/>
                    <a:pt x="20858" y="22140"/>
                  </a:cubicBezTo>
                  <a:cubicBezTo>
                    <a:pt x="20970" y="22123"/>
                    <a:pt x="21126" y="22086"/>
                    <a:pt x="21317" y="22022"/>
                  </a:cubicBezTo>
                  <a:cubicBezTo>
                    <a:pt x="21639" y="21918"/>
                    <a:pt x="22057" y="21721"/>
                    <a:pt x="22454" y="21406"/>
                  </a:cubicBezTo>
                  <a:lnTo>
                    <a:pt x="22454" y="21406"/>
                  </a:lnTo>
                  <a:cubicBezTo>
                    <a:pt x="22443" y="21427"/>
                    <a:pt x="22431" y="21449"/>
                    <a:pt x="22419" y="21470"/>
                  </a:cubicBezTo>
                  <a:cubicBezTo>
                    <a:pt x="22231" y="21781"/>
                    <a:pt x="22053" y="22065"/>
                    <a:pt x="21887" y="22296"/>
                  </a:cubicBezTo>
                  <a:cubicBezTo>
                    <a:pt x="21808" y="22416"/>
                    <a:pt x="21727" y="22515"/>
                    <a:pt x="21659" y="22609"/>
                  </a:cubicBezTo>
                  <a:cubicBezTo>
                    <a:pt x="21592" y="22705"/>
                    <a:pt x="21529" y="22783"/>
                    <a:pt x="21477" y="22845"/>
                  </a:cubicBezTo>
                  <a:cubicBezTo>
                    <a:pt x="21379" y="22973"/>
                    <a:pt x="21319" y="23051"/>
                    <a:pt x="21319" y="23051"/>
                  </a:cubicBezTo>
                  <a:cubicBezTo>
                    <a:pt x="21319" y="23051"/>
                    <a:pt x="21403" y="23017"/>
                    <a:pt x="21558" y="22949"/>
                  </a:cubicBezTo>
                  <a:cubicBezTo>
                    <a:pt x="21636" y="22915"/>
                    <a:pt x="21729" y="22871"/>
                    <a:pt x="21832" y="22810"/>
                  </a:cubicBezTo>
                  <a:cubicBezTo>
                    <a:pt x="21936" y="22751"/>
                    <a:pt x="22059" y="22686"/>
                    <a:pt x="22180" y="22596"/>
                  </a:cubicBezTo>
                  <a:cubicBezTo>
                    <a:pt x="22432" y="22427"/>
                    <a:pt x="22711" y="22191"/>
                    <a:pt x="22987" y="21893"/>
                  </a:cubicBezTo>
                  <a:cubicBezTo>
                    <a:pt x="23194" y="21662"/>
                    <a:pt x="23397" y="21390"/>
                    <a:pt x="23574" y="21087"/>
                  </a:cubicBezTo>
                  <a:cubicBezTo>
                    <a:pt x="23619" y="21033"/>
                    <a:pt x="23663" y="20976"/>
                    <a:pt x="23711" y="20912"/>
                  </a:cubicBezTo>
                  <a:cubicBezTo>
                    <a:pt x="23928" y="20626"/>
                    <a:pt x="24179" y="20237"/>
                    <a:pt x="24400" y="19773"/>
                  </a:cubicBezTo>
                  <a:cubicBezTo>
                    <a:pt x="24491" y="19689"/>
                    <a:pt x="24590" y="19585"/>
                    <a:pt x="24689" y="19459"/>
                  </a:cubicBezTo>
                  <a:cubicBezTo>
                    <a:pt x="24772" y="19357"/>
                    <a:pt x="24850" y="19234"/>
                    <a:pt x="24927" y="19103"/>
                  </a:cubicBezTo>
                  <a:lnTo>
                    <a:pt x="24927" y="19103"/>
                  </a:lnTo>
                  <a:cubicBezTo>
                    <a:pt x="24920" y="19311"/>
                    <a:pt x="24896" y="19491"/>
                    <a:pt x="24829" y="19633"/>
                  </a:cubicBezTo>
                  <a:cubicBezTo>
                    <a:pt x="24753" y="19807"/>
                    <a:pt x="24638" y="19923"/>
                    <a:pt x="24544" y="19985"/>
                  </a:cubicBezTo>
                  <a:cubicBezTo>
                    <a:pt x="24498" y="20017"/>
                    <a:pt x="24456" y="20035"/>
                    <a:pt x="24427" y="20046"/>
                  </a:cubicBezTo>
                  <a:cubicBezTo>
                    <a:pt x="24399" y="20057"/>
                    <a:pt x="24383" y="20062"/>
                    <a:pt x="24383" y="20062"/>
                  </a:cubicBezTo>
                  <a:cubicBezTo>
                    <a:pt x="24383" y="20062"/>
                    <a:pt x="24400" y="20062"/>
                    <a:pt x="24431" y="20063"/>
                  </a:cubicBezTo>
                  <a:cubicBezTo>
                    <a:pt x="24462" y="20063"/>
                    <a:pt x="24510" y="20060"/>
                    <a:pt x="24571" y="20044"/>
                  </a:cubicBezTo>
                  <a:cubicBezTo>
                    <a:pt x="24691" y="20016"/>
                    <a:pt x="24863" y="19926"/>
                    <a:pt x="25008" y="19743"/>
                  </a:cubicBezTo>
                  <a:cubicBezTo>
                    <a:pt x="25156" y="19558"/>
                    <a:pt x="25246" y="19285"/>
                    <a:pt x="25284" y="19000"/>
                  </a:cubicBezTo>
                  <a:cubicBezTo>
                    <a:pt x="25293" y="18928"/>
                    <a:pt x="25301" y="18855"/>
                    <a:pt x="25308" y="18781"/>
                  </a:cubicBezTo>
                  <a:cubicBezTo>
                    <a:pt x="25313" y="18705"/>
                    <a:pt x="25317" y="18630"/>
                    <a:pt x="25322" y="18555"/>
                  </a:cubicBezTo>
                  <a:cubicBezTo>
                    <a:pt x="25329" y="18413"/>
                    <a:pt x="25332" y="18264"/>
                    <a:pt x="25333" y="18113"/>
                  </a:cubicBezTo>
                  <a:cubicBezTo>
                    <a:pt x="25416" y="17808"/>
                    <a:pt x="25475" y="17481"/>
                    <a:pt x="25507" y="17150"/>
                  </a:cubicBezTo>
                  <a:cubicBezTo>
                    <a:pt x="25531" y="16874"/>
                    <a:pt x="25542" y="16612"/>
                    <a:pt x="25549" y="16362"/>
                  </a:cubicBezTo>
                  <a:cubicBezTo>
                    <a:pt x="25600" y="16145"/>
                    <a:pt x="25670" y="15891"/>
                    <a:pt x="25761" y="15615"/>
                  </a:cubicBezTo>
                  <a:cubicBezTo>
                    <a:pt x="25766" y="15604"/>
                    <a:pt x="25770" y="15593"/>
                    <a:pt x="25775" y="15583"/>
                  </a:cubicBezTo>
                  <a:lnTo>
                    <a:pt x="25775" y="15583"/>
                  </a:lnTo>
                  <a:cubicBezTo>
                    <a:pt x="25681" y="16215"/>
                    <a:pt x="25692" y="16797"/>
                    <a:pt x="25732" y="17218"/>
                  </a:cubicBezTo>
                  <a:cubicBezTo>
                    <a:pt x="25775" y="17663"/>
                    <a:pt x="25841" y="17933"/>
                    <a:pt x="25841" y="17933"/>
                  </a:cubicBezTo>
                  <a:cubicBezTo>
                    <a:pt x="25841" y="17933"/>
                    <a:pt x="25887" y="17606"/>
                    <a:pt x="25943" y="17223"/>
                  </a:cubicBezTo>
                  <a:cubicBezTo>
                    <a:pt x="25967" y="17046"/>
                    <a:pt x="25998" y="16843"/>
                    <a:pt x="26032" y="16623"/>
                  </a:cubicBezTo>
                  <a:cubicBezTo>
                    <a:pt x="26041" y="16596"/>
                    <a:pt x="26053" y="16567"/>
                    <a:pt x="26065" y="16534"/>
                  </a:cubicBezTo>
                  <a:cubicBezTo>
                    <a:pt x="26107" y="16411"/>
                    <a:pt x="26174" y="16236"/>
                    <a:pt x="26252" y="16025"/>
                  </a:cubicBezTo>
                  <a:cubicBezTo>
                    <a:pt x="26407" y="15604"/>
                    <a:pt x="26630" y="15055"/>
                    <a:pt x="26868" y="14459"/>
                  </a:cubicBezTo>
                  <a:cubicBezTo>
                    <a:pt x="26892" y="14400"/>
                    <a:pt x="26915" y="14342"/>
                    <a:pt x="26938" y="14285"/>
                  </a:cubicBezTo>
                  <a:cubicBezTo>
                    <a:pt x="26982" y="14215"/>
                    <a:pt x="27032" y="14138"/>
                    <a:pt x="27085" y="14057"/>
                  </a:cubicBezTo>
                  <a:cubicBezTo>
                    <a:pt x="27132" y="13982"/>
                    <a:pt x="27187" y="13902"/>
                    <a:pt x="27244" y="13818"/>
                  </a:cubicBezTo>
                  <a:lnTo>
                    <a:pt x="27244" y="13818"/>
                  </a:lnTo>
                  <a:cubicBezTo>
                    <a:pt x="27145" y="14060"/>
                    <a:pt x="27072" y="14287"/>
                    <a:pt x="27021" y="14476"/>
                  </a:cubicBezTo>
                  <a:cubicBezTo>
                    <a:pt x="26923" y="14842"/>
                    <a:pt x="26900" y="15074"/>
                    <a:pt x="26900" y="15074"/>
                  </a:cubicBezTo>
                  <a:cubicBezTo>
                    <a:pt x="26900" y="15074"/>
                    <a:pt x="27024" y="14875"/>
                    <a:pt x="27214" y="14558"/>
                  </a:cubicBezTo>
                  <a:cubicBezTo>
                    <a:pt x="27471" y="14135"/>
                    <a:pt x="27726" y="13709"/>
                    <a:pt x="27951" y="13338"/>
                  </a:cubicBezTo>
                  <a:cubicBezTo>
                    <a:pt x="28120" y="13052"/>
                    <a:pt x="28308" y="12735"/>
                    <a:pt x="28498" y="12411"/>
                  </a:cubicBezTo>
                  <a:cubicBezTo>
                    <a:pt x="28546" y="12384"/>
                    <a:pt x="28593" y="12355"/>
                    <a:pt x="28641" y="12330"/>
                  </a:cubicBezTo>
                  <a:lnTo>
                    <a:pt x="28641" y="12330"/>
                  </a:lnTo>
                  <a:cubicBezTo>
                    <a:pt x="28584" y="12406"/>
                    <a:pt x="28526" y="12481"/>
                    <a:pt x="28469" y="12562"/>
                  </a:cubicBezTo>
                  <a:cubicBezTo>
                    <a:pt x="27817" y="13484"/>
                    <a:pt x="27459" y="14354"/>
                    <a:pt x="27459" y="14354"/>
                  </a:cubicBezTo>
                  <a:cubicBezTo>
                    <a:pt x="27459" y="14354"/>
                    <a:pt x="28160" y="13727"/>
                    <a:pt x="28812" y="12805"/>
                  </a:cubicBezTo>
                  <a:cubicBezTo>
                    <a:pt x="28976" y="12574"/>
                    <a:pt x="29120" y="12347"/>
                    <a:pt x="29246" y="12135"/>
                  </a:cubicBezTo>
                  <a:cubicBezTo>
                    <a:pt x="29255" y="12117"/>
                    <a:pt x="29265" y="12102"/>
                    <a:pt x="29274" y="12086"/>
                  </a:cubicBezTo>
                  <a:cubicBezTo>
                    <a:pt x="29379" y="12063"/>
                    <a:pt x="29479" y="12051"/>
                    <a:pt x="29575" y="12051"/>
                  </a:cubicBezTo>
                  <a:cubicBezTo>
                    <a:pt x="29799" y="12051"/>
                    <a:pt x="29998" y="12117"/>
                    <a:pt x="30156" y="12261"/>
                  </a:cubicBezTo>
                  <a:cubicBezTo>
                    <a:pt x="30726" y="12775"/>
                    <a:pt x="30997" y="14282"/>
                    <a:pt x="31102" y="15586"/>
                  </a:cubicBezTo>
                  <a:cubicBezTo>
                    <a:pt x="31113" y="16186"/>
                    <a:pt x="31078" y="16730"/>
                    <a:pt x="31027" y="17137"/>
                  </a:cubicBezTo>
                  <a:cubicBezTo>
                    <a:pt x="30999" y="17355"/>
                    <a:pt x="30973" y="17535"/>
                    <a:pt x="30949" y="17658"/>
                  </a:cubicBezTo>
                  <a:cubicBezTo>
                    <a:pt x="30930" y="17776"/>
                    <a:pt x="30917" y="17851"/>
                    <a:pt x="30917" y="17851"/>
                  </a:cubicBezTo>
                  <a:cubicBezTo>
                    <a:pt x="30917" y="17851"/>
                    <a:pt x="30954" y="17784"/>
                    <a:pt x="31011" y="17679"/>
                  </a:cubicBezTo>
                  <a:cubicBezTo>
                    <a:pt x="31050" y="17609"/>
                    <a:pt x="31096" y="17513"/>
                    <a:pt x="31144" y="17402"/>
                  </a:cubicBezTo>
                  <a:lnTo>
                    <a:pt x="31144" y="17402"/>
                  </a:lnTo>
                  <a:cubicBezTo>
                    <a:pt x="31133" y="17571"/>
                    <a:pt x="31117" y="17685"/>
                    <a:pt x="31096" y="17722"/>
                  </a:cubicBezTo>
                  <a:cubicBezTo>
                    <a:pt x="31046" y="17814"/>
                    <a:pt x="31044" y="17852"/>
                    <a:pt x="31073" y="17852"/>
                  </a:cubicBezTo>
                  <a:cubicBezTo>
                    <a:pt x="31100" y="17852"/>
                    <a:pt x="31153" y="17820"/>
                    <a:pt x="31220" y="17768"/>
                  </a:cubicBezTo>
                  <a:lnTo>
                    <a:pt x="31220" y="17768"/>
                  </a:lnTo>
                  <a:cubicBezTo>
                    <a:pt x="31204" y="17805"/>
                    <a:pt x="31188" y="17840"/>
                    <a:pt x="31174" y="17874"/>
                  </a:cubicBezTo>
                  <a:cubicBezTo>
                    <a:pt x="31097" y="18049"/>
                    <a:pt x="31027" y="18189"/>
                    <a:pt x="30976" y="18287"/>
                  </a:cubicBezTo>
                  <a:cubicBezTo>
                    <a:pt x="30930" y="18381"/>
                    <a:pt x="30900" y="18440"/>
                    <a:pt x="30900" y="18440"/>
                  </a:cubicBezTo>
                  <a:cubicBezTo>
                    <a:pt x="30900" y="18440"/>
                    <a:pt x="30951" y="18395"/>
                    <a:pt x="31029" y="18327"/>
                  </a:cubicBezTo>
                  <a:cubicBezTo>
                    <a:pt x="31112" y="18252"/>
                    <a:pt x="31227" y="18138"/>
                    <a:pt x="31353" y="17984"/>
                  </a:cubicBezTo>
                  <a:cubicBezTo>
                    <a:pt x="31606" y="17677"/>
                    <a:pt x="31906" y="17193"/>
                    <a:pt x="32059" y="16591"/>
                  </a:cubicBezTo>
                  <a:cubicBezTo>
                    <a:pt x="32080" y="16515"/>
                    <a:pt x="32094" y="16440"/>
                    <a:pt x="32109" y="16363"/>
                  </a:cubicBezTo>
                  <a:cubicBezTo>
                    <a:pt x="32147" y="16275"/>
                    <a:pt x="32184" y="16191"/>
                    <a:pt x="32217" y="16113"/>
                  </a:cubicBezTo>
                  <a:lnTo>
                    <a:pt x="32217" y="16113"/>
                  </a:lnTo>
                  <a:cubicBezTo>
                    <a:pt x="32196" y="16224"/>
                    <a:pt x="32174" y="16339"/>
                    <a:pt x="32150" y="16457"/>
                  </a:cubicBezTo>
                  <a:cubicBezTo>
                    <a:pt x="32046" y="16963"/>
                    <a:pt x="31938" y="17421"/>
                    <a:pt x="31844" y="17757"/>
                  </a:cubicBezTo>
                  <a:cubicBezTo>
                    <a:pt x="31763" y="18047"/>
                    <a:pt x="31688" y="18307"/>
                    <a:pt x="31688" y="18307"/>
                  </a:cubicBezTo>
                  <a:cubicBezTo>
                    <a:pt x="31688" y="18307"/>
                    <a:pt x="31727" y="18261"/>
                    <a:pt x="31788" y="18188"/>
                  </a:cubicBezTo>
                  <a:cubicBezTo>
                    <a:pt x="31853" y="18111"/>
                    <a:pt x="31940" y="17995"/>
                    <a:pt x="32035" y="17842"/>
                  </a:cubicBezTo>
                  <a:cubicBezTo>
                    <a:pt x="32113" y="17721"/>
                    <a:pt x="32196" y="17572"/>
                    <a:pt x="32274" y="17405"/>
                  </a:cubicBezTo>
                  <a:lnTo>
                    <a:pt x="32274" y="17405"/>
                  </a:lnTo>
                  <a:cubicBezTo>
                    <a:pt x="32227" y="17717"/>
                    <a:pt x="32179" y="18000"/>
                    <a:pt x="32134" y="18229"/>
                  </a:cubicBezTo>
                  <a:cubicBezTo>
                    <a:pt x="32123" y="18285"/>
                    <a:pt x="32113" y="18339"/>
                    <a:pt x="32102" y="18390"/>
                  </a:cubicBezTo>
                  <a:cubicBezTo>
                    <a:pt x="32089" y="18422"/>
                    <a:pt x="32077" y="18453"/>
                    <a:pt x="32066" y="18480"/>
                  </a:cubicBezTo>
                  <a:cubicBezTo>
                    <a:pt x="31804" y="18770"/>
                    <a:pt x="31724" y="19124"/>
                    <a:pt x="31724" y="19124"/>
                  </a:cubicBezTo>
                  <a:cubicBezTo>
                    <a:pt x="31724" y="19124"/>
                    <a:pt x="31794" y="19105"/>
                    <a:pt x="31895" y="19065"/>
                  </a:cubicBezTo>
                  <a:lnTo>
                    <a:pt x="31895" y="19065"/>
                  </a:lnTo>
                  <a:cubicBezTo>
                    <a:pt x="31783" y="19193"/>
                    <a:pt x="31718" y="19274"/>
                    <a:pt x="31718" y="19274"/>
                  </a:cubicBezTo>
                  <a:cubicBezTo>
                    <a:pt x="31718" y="19274"/>
                    <a:pt x="31881" y="19229"/>
                    <a:pt x="32125" y="19114"/>
                  </a:cubicBezTo>
                  <a:cubicBezTo>
                    <a:pt x="32195" y="19081"/>
                    <a:pt x="32273" y="19040"/>
                    <a:pt x="32353" y="18992"/>
                  </a:cubicBezTo>
                  <a:lnTo>
                    <a:pt x="32353" y="18992"/>
                  </a:lnTo>
                  <a:cubicBezTo>
                    <a:pt x="32249" y="19095"/>
                    <a:pt x="32176" y="19170"/>
                    <a:pt x="32176" y="19170"/>
                  </a:cubicBezTo>
                  <a:cubicBezTo>
                    <a:pt x="32176" y="19170"/>
                    <a:pt x="32367" y="19124"/>
                    <a:pt x="32651" y="18985"/>
                  </a:cubicBezTo>
                  <a:cubicBezTo>
                    <a:pt x="32790" y="18918"/>
                    <a:pt x="32951" y="18824"/>
                    <a:pt x="33115" y="18703"/>
                  </a:cubicBezTo>
                  <a:lnTo>
                    <a:pt x="33115" y="18703"/>
                  </a:lnTo>
                  <a:cubicBezTo>
                    <a:pt x="33094" y="18730"/>
                    <a:pt x="33080" y="18748"/>
                    <a:pt x="33080" y="18748"/>
                  </a:cubicBezTo>
                  <a:cubicBezTo>
                    <a:pt x="33080" y="18748"/>
                    <a:pt x="33259" y="18689"/>
                    <a:pt x="33517" y="18534"/>
                  </a:cubicBezTo>
                  <a:cubicBezTo>
                    <a:pt x="33633" y="18465"/>
                    <a:pt x="33764" y="18371"/>
                    <a:pt x="33898" y="18258"/>
                  </a:cubicBezTo>
                  <a:lnTo>
                    <a:pt x="33898" y="18258"/>
                  </a:lnTo>
                  <a:cubicBezTo>
                    <a:pt x="33809" y="18398"/>
                    <a:pt x="33742" y="18500"/>
                    <a:pt x="33742" y="18500"/>
                  </a:cubicBezTo>
                  <a:cubicBezTo>
                    <a:pt x="33742" y="18500"/>
                    <a:pt x="33791" y="18472"/>
                    <a:pt x="33866" y="18425"/>
                  </a:cubicBezTo>
                  <a:cubicBezTo>
                    <a:pt x="33946" y="18378"/>
                    <a:pt x="34058" y="18299"/>
                    <a:pt x="34187" y="18193"/>
                  </a:cubicBezTo>
                  <a:cubicBezTo>
                    <a:pt x="34354" y="18057"/>
                    <a:pt x="34550" y="17864"/>
                    <a:pt x="34737" y="17625"/>
                  </a:cubicBezTo>
                  <a:lnTo>
                    <a:pt x="34737" y="17625"/>
                  </a:lnTo>
                  <a:cubicBezTo>
                    <a:pt x="34723" y="17665"/>
                    <a:pt x="34715" y="17687"/>
                    <a:pt x="34715" y="17687"/>
                  </a:cubicBezTo>
                  <a:cubicBezTo>
                    <a:pt x="34715" y="17687"/>
                    <a:pt x="34841" y="17579"/>
                    <a:pt x="35019" y="17379"/>
                  </a:cubicBezTo>
                  <a:cubicBezTo>
                    <a:pt x="35042" y="17376"/>
                    <a:pt x="35098" y="17366"/>
                    <a:pt x="35179" y="17333"/>
                  </a:cubicBezTo>
                  <a:cubicBezTo>
                    <a:pt x="35289" y="17288"/>
                    <a:pt x="35437" y="17183"/>
                    <a:pt x="35571" y="17017"/>
                  </a:cubicBezTo>
                  <a:cubicBezTo>
                    <a:pt x="35707" y="16851"/>
                    <a:pt x="35833" y="16642"/>
                    <a:pt x="35962" y="16408"/>
                  </a:cubicBezTo>
                  <a:cubicBezTo>
                    <a:pt x="36077" y="16201"/>
                    <a:pt x="36188" y="15966"/>
                    <a:pt x="36287" y="15714"/>
                  </a:cubicBezTo>
                  <a:cubicBezTo>
                    <a:pt x="36431" y="15515"/>
                    <a:pt x="36586" y="15255"/>
                    <a:pt x="36715" y="14952"/>
                  </a:cubicBezTo>
                  <a:cubicBezTo>
                    <a:pt x="36724" y="14939"/>
                    <a:pt x="36732" y="14928"/>
                    <a:pt x="36742" y="14915"/>
                  </a:cubicBezTo>
                  <a:cubicBezTo>
                    <a:pt x="36948" y="14610"/>
                    <a:pt x="37184" y="14149"/>
                    <a:pt x="37308" y="13596"/>
                  </a:cubicBezTo>
                  <a:cubicBezTo>
                    <a:pt x="37332" y="13483"/>
                    <a:pt x="37351" y="13371"/>
                    <a:pt x="37364" y="13263"/>
                  </a:cubicBezTo>
                  <a:cubicBezTo>
                    <a:pt x="37469" y="13079"/>
                    <a:pt x="37582" y="12851"/>
                    <a:pt x="37673" y="12593"/>
                  </a:cubicBezTo>
                  <a:cubicBezTo>
                    <a:pt x="37900" y="11934"/>
                    <a:pt x="37887" y="11333"/>
                    <a:pt x="37887" y="11333"/>
                  </a:cubicBezTo>
                  <a:lnTo>
                    <a:pt x="37887" y="11333"/>
                  </a:lnTo>
                  <a:cubicBezTo>
                    <a:pt x="37887" y="11333"/>
                    <a:pt x="37790" y="11449"/>
                    <a:pt x="37665" y="11650"/>
                  </a:cubicBezTo>
                  <a:cubicBezTo>
                    <a:pt x="37667" y="11610"/>
                    <a:pt x="37669" y="11570"/>
                    <a:pt x="37667" y="11531"/>
                  </a:cubicBezTo>
                  <a:cubicBezTo>
                    <a:pt x="37678" y="11495"/>
                    <a:pt x="37691" y="11460"/>
                    <a:pt x="37700" y="11428"/>
                  </a:cubicBezTo>
                  <a:cubicBezTo>
                    <a:pt x="37771" y="11226"/>
                    <a:pt x="37815" y="11089"/>
                    <a:pt x="37815" y="11089"/>
                  </a:cubicBezTo>
                  <a:lnTo>
                    <a:pt x="37815" y="11089"/>
                  </a:lnTo>
                  <a:cubicBezTo>
                    <a:pt x="37815" y="11089"/>
                    <a:pt x="37739" y="11132"/>
                    <a:pt x="37629" y="11223"/>
                  </a:cubicBezTo>
                  <a:cubicBezTo>
                    <a:pt x="37611" y="11143"/>
                    <a:pt x="37590" y="11066"/>
                    <a:pt x="37567" y="10998"/>
                  </a:cubicBezTo>
                  <a:cubicBezTo>
                    <a:pt x="37799" y="10738"/>
                    <a:pt x="37925" y="10511"/>
                    <a:pt x="37925" y="10511"/>
                  </a:cubicBezTo>
                  <a:lnTo>
                    <a:pt x="37925" y="10511"/>
                  </a:lnTo>
                  <a:cubicBezTo>
                    <a:pt x="37925" y="10511"/>
                    <a:pt x="37866" y="10527"/>
                    <a:pt x="37772" y="10561"/>
                  </a:cubicBezTo>
                  <a:cubicBezTo>
                    <a:pt x="37825" y="10468"/>
                    <a:pt x="37865" y="10397"/>
                    <a:pt x="37887" y="10355"/>
                  </a:cubicBezTo>
                  <a:cubicBezTo>
                    <a:pt x="37905" y="10393"/>
                    <a:pt x="37916" y="10414"/>
                    <a:pt x="37916" y="10414"/>
                  </a:cubicBezTo>
                  <a:cubicBezTo>
                    <a:pt x="37916" y="10414"/>
                    <a:pt x="37929" y="10363"/>
                    <a:pt x="37941" y="10269"/>
                  </a:cubicBezTo>
                  <a:lnTo>
                    <a:pt x="37949" y="10226"/>
                  </a:lnTo>
                  <a:lnTo>
                    <a:pt x="37882" y="10234"/>
                  </a:lnTo>
                  <a:cubicBezTo>
                    <a:pt x="37772" y="10250"/>
                    <a:pt x="37598" y="10280"/>
                    <a:pt x="37405" y="10374"/>
                  </a:cubicBezTo>
                  <a:cubicBezTo>
                    <a:pt x="37380" y="10387"/>
                    <a:pt x="37353" y="10403"/>
                    <a:pt x="37327" y="10419"/>
                  </a:cubicBezTo>
                  <a:cubicBezTo>
                    <a:pt x="37294" y="10422"/>
                    <a:pt x="37255" y="10427"/>
                    <a:pt x="37214" y="10433"/>
                  </a:cubicBezTo>
                  <a:lnTo>
                    <a:pt x="37212" y="10433"/>
                  </a:lnTo>
                  <a:cubicBezTo>
                    <a:pt x="37267" y="10381"/>
                    <a:pt x="37299" y="10347"/>
                    <a:pt x="37299" y="10347"/>
                  </a:cubicBezTo>
                  <a:lnTo>
                    <a:pt x="37299" y="10347"/>
                  </a:lnTo>
                  <a:cubicBezTo>
                    <a:pt x="37299" y="10347"/>
                    <a:pt x="37238" y="10349"/>
                    <a:pt x="37137" y="10365"/>
                  </a:cubicBezTo>
                  <a:cubicBezTo>
                    <a:pt x="37007" y="10253"/>
                    <a:pt x="36905" y="10210"/>
                    <a:pt x="36905" y="10210"/>
                  </a:cubicBezTo>
                  <a:cubicBezTo>
                    <a:pt x="36905" y="10210"/>
                    <a:pt x="36796" y="10296"/>
                    <a:pt x="36643" y="10424"/>
                  </a:cubicBezTo>
                  <a:cubicBezTo>
                    <a:pt x="36675" y="10365"/>
                    <a:pt x="36705" y="10310"/>
                    <a:pt x="36732" y="10261"/>
                  </a:cubicBezTo>
                  <a:cubicBezTo>
                    <a:pt x="36842" y="10057"/>
                    <a:pt x="36914" y="9921"/>
                    <a:pt x="36914" y="9921"/>
                  </a:cubicBezTo>
                  <a:lnTo>
                    <a:pt x="36914" y="9921"/>
                  </a:lnTo>
                  <a:cubicBezTo>
                    <a:pt x="36914" y="9921"/>
                    <a:pt x="36772" y="9979"/>
                    <a:pt x="36574" y="10121"/>
                  </a:cubicBezTo>
                  <a:cubicBezTo>
                    <a:pt x="36378" y="10263"/>
                    <a:pt x="36129" y="10499"/>
                    <a:pt x="35946" y="10822"/>
                  </a:cubicBezTo>
                  <a:cubicBezTo>
                    <a:pt x="35919" y="10869"/>
                    <a:pt x="35900" y="10915"/>
                    <a:pt x="35879" y="10961"/>
                  </a:cubicBezTo>
                  <a:cubicBezTo>
                    <a:pt x="35892" y="10915"/>
                    <a:pt x="35906" y="10870"/>
                    <a:pt x="35919" y="10822"/>
                  </a:cubicBezTo>
                  <a:cubicBezTo>
                    <a:pt x="36010" y="10483"/>
                    <a:pt x="36061" y="10164"/>
                    <a:pt x="36091" y="9926"/>
                  </a:cubicBezTo>
                  <a:cubicBezTo>
                    <a:pt x="36123" y="9690"/>
                    <a:pt x="36129" y="9535"/>
                    <a:pt x="36129" y="9535"/>
                  </a:cubicBezTo>
                  <a:lnTo>
                    <a:pt x="36129" y="9535"/>
                  </a:lnTo>
                  <a:cubicBezTo>
                    <a:pt x="36129" y="9535"/>
                    <a:pt x="36026" y="9649"/>
                    <a:pt x="35895" y="9854"/>
                  </a:cubicBezTo>
                  <a:cubicBezTo>
                    <a:pt x="35764" y="10060"/>
                    <a:pt x="35610" y="10360"/>
                    <a:pt x="35514" y="10714"/>
                  </a:cubicBezTo>
                  <a:cubicBezTo>
                    <a:pt x="35482" y="10834"/>
                    <a:pt x="35461" y="10950"/>
                    <a:pt x="35445" y="11062"/>
                  </a:cubicBezTo>
                  <a:cubicBezTo>
                    <a:pt x="35440" y="11023"/>
                    <a:pt x="35437" y="10985"/>
                    <a:pt x="35434" y="10942"/>
                  </a:cubicBezTo>
                  <a:cubicBezTo>
                    <a:pt x="35463" y="10779"/>
                    <a:pt x="35490" y="10629"/>
                    <a:pt x="35514" y="10502"/>
                  </a:cubicBezTo>
                  <a:cubicBezTo>
                    <a:pt x="35565" y="10194"/>
                    <a:pt x="35595" y="9901"/>
                    <a:pt x="35608" y="9656"/>
                  </a:cubicBezTo>
                  <a:cubicBezTo>
                    <a:pt x="35635" y="9540"/>
                    <a:pt x="35659" y="9430"/>
                    <a:pt x="35680" y="9334"/>
                  </a:cubicBezTo>
                  <a:cubicBezTo>
                    <a:pt x="35731" y="9090"/>
                    <a:pt x="35756" y="8929"/>
                    <a:pt x="35756" y="8929"/>
                  </a:cubicBezTo>
                  <a:lnTo>
                    <a:pt x="35756" y="8929"/>
                  </a:lnTo>
                  <a:cubicBezTo>
                    <a:pt x="35756" y="8929"/>
                    <a:pt x="35696" y="8987"/>
                    <a:pt x="35610" y="9092"/>
                  </a:cubicBezTo>
                  <a:cubicBezTo>
                    <a:pt x="35608" y="9055"/>
                    <a:pt x="35605" y="9033"/>
                    <a:pt x="35605" y="9033"/>
                  </a:cubicBezTo>
                  <a:cubicBezTo>
                    <a:pt x="35605" y="9033"/>
                    <a:pt x="35565" y="9105"/>
                    <a:pt x="35504" y="9227"/>
                  </a:cubicBezTo>
                  <a:cubicBezTo>
                    <a:pt x="35498" y="9235"/>
                    <a:pt x="35493" y="9242"/>
                    <a:pt x="35487" y="9250"/>
                  </a:cubicBezTo>
                  <a:cubicBezTo>
                    <a:pt x="35469" y="9275"/>
                    <a:pt x="35450" y="9306"/>
                    <a:pt x="35431" y="9334"/>
                  </a:cubicBezTo>
                  <a:lnTo>
                    <a:pt x="35169" y="9476"/>
                  </a:lnTo>
                  <a:cubicBezTo>
                    <a:pt x="35287" y="9256"/>
                    <a:pt x="35401" y="9058"/>
                    <a:pt x="35499" y="8902"/>
                  </a:cubicBezTo>
                  <a:cubicBezTo>
                    <a:pt x="35568" y="8794"/>
                    <a:pt x="35625" y="8704"/>
                    <a:pt x="35669" y="8644"/>
                  </a:cubicBezTo>
                  <a:cubicBezTo>
                    <a:pt x="35707" y="8585"/>
                    <a:pt x="35732" y="8546"/>
                    <a:pt x="35732" y="8546"/>
                  </a:cubicBezTo>
                  <a:lnTo>
                    <a:pt x="35732" y="8546"/>
                  </a:lnTo>
                  <a:cubicBezTo>
                    <a:pt x="35732" y="8546"/>
                    <a:pt x="35689" y="8566"/>
                    <a:pt x="35625" y="8594"/>
                  </a:cubicBezTo>
                  <a:cubicBezTo>
                    <a:pt x="35579" y="8615"/>
                    <a:pt x="35519" y="8650"/>
                    <a:pt x="35452" y="8692"/>
                  </a:cubicBezTo>
                  <a:cubicBezTo>
                    <a:pt x="35653" y="8350"/>
                    <a:pt x="35802" y="8065"/>
                    <a:pt x="35874" y="7924"/>
                  </a:cubicBezTo>
                  <a:cubicBezTo>
                    <a:pt x="35897" y="7942"/>
                    <a:pt x="35913" y="7955"/>
                    <a:pt x="35913" y="7955"/>
                  </a:cubicBezTo>
                  <a:cubicBezTo>
                    <a:pt x="35913" y="7955"/>
                    <a:pt x="35901" y="7924"/>
                    <a:pt x="35885" y="7877"/>
                  </a:cubicBezTo>
                  <a:lnTo>
                    <a:pt x="35882" y="7867"/>
                  </a:lnTo>
                  <a:cubicBezTo>
                    <a:pt x="35967" y="7768"/>
                    <a:pt x="36018" y="7706"/>
                    <a:pt x="36018" y="7706"/>
                  </a:cubicBezTo>
                  <a:lnTo>
                    <a:pt x="36018" y="7706"/>
                  </a:lnTo>
                  <a:cubicBezTo>
                    <a:pt x="36018" y="7706"/>
                    <a:pt x="35889" y="7723"/>
                    <a:pt x="35696" y="7798"/>
                  </a:cubicBezTo>
                  <a:cubicBezTo>
                    <a:pt x="35852" y="7626"/>
                    <a:pt x="35968" y="7468"/>
                    <a:pt x="36042" y="7358"/>
                  </a:cubicBezTo>
                  <a:cubicBezTo>
                    <a:pt x="36094" y="7320"/>
                    <a:pt x="36144" y="7288"/>
                    <a:pt x="36187" y="7269"/>
                  </a:cubicBezTo>
                  <a:cubicBezTo>
                    <a:pt x="36208" y="7259"/>
                    <a:pt x="36212" y="7255"/>
                    <a:pt x="36202" y="7255"/>
                  </a:cubicBezTo>
                  <a:cubicBezTo>
                    <a:pt x="36189" y="7255"/>
                    <a:pt x="36151" y="7262"/>
                    <a:pt x="36098" y="7275"/>
                  </a:cubicBezTo>
                  <a:cubicBezTo>
                    <a:pt x="36123" y="7235"/>
                    <a:pt x="36136" y="7211"/>
                    <a:pt x="36136" y="7211"/>
                  </a:cubicBezTo>
                  <a:lnTo>
                    <a:pt x="36136" y="7211"/>
                  </a:lnTo>
                  <a:cubicBezTo>
                    <a:pt x="36136" y="7211"/>
                    <a:pt x="36107" y="7221"/>
                    <a:pt x="36058" y="7240"/>
                  </a:cubicBezTo>
                  <a:cubicBezTo>
                    <a:pt x="36171" y="7156"/>
                    <a:pt x="36278" y="7076"/>
                    <a:pt x="36367" y="7006"/>
                  </a:cubicBezTo>
                  <a:cubicBezTo>
                    <a:pt x="36576" y="6845"/>
                    <a:pt x="36707" y="6735"/>
                    <a:pt x="36707" y="6735"/>
                  </a:cubicBezTo>
                  <a:lnTo>
                    <a:pt x="36707" y="6735"/>
                  </a:lnTo>
                  <a:cubicBezTo>
                    <a:pt x="36707" y="6735"/>
                    <a:pt x="36536" y="6747"/>
                    <a:pt x="36275" y="6817"/>
                  </a:cubicBezTo>
                  <a:cubicBezTo>
                    <a:pt x="36031" y="6883"/>
                    <a:pt x="35707" y="7007"/>
                    <a:pt x="35386" y="7208"/>
                  </a:cubicBezTo>
                  <a:cubicBezTo>
                    <a:pt x="35476" y="7130"/>
                    <a:pt x="35558" y="7058"/>
                    <a:pt x="35633" y="6996"/>
                  </a:cubicBezTo>
                  <a:cubicBezTo>
                    <a:pt x="35788" y="6869"/>
                    <a:pt x="35936" y="6749"/>
                    <a:pt x="35936" y="6749"/>
                  </a:cubicBezTo>
                  <a:cubicBezTo>
                    <a:pt x="35936" y="6749"/>
                    <a:pt x="35935" y="6749"/>
                    <a:pt x="35933" y="6749"/>
                  </a:cubicBezTo>
                  <a:cubicBezTo>
                    <a:pt x="35907" y="6749"/>
                    <a:pt x="35758" y="6752"/>
                    <a:pt x="35538" y="6810"/>
                  </a:cubicBezTo>
                  <a:cubicBezTo>
                    <a:pt x="35420" y="6840"/>
                    <a:pt x="35279" y="6891"/>
                    <a:pt x="35134" y="6966"/>
                  </a:cubicBezTo>
                  <a:cubicBezTo>
                    <a:pt x="35203" y="6867"/>
                    <a:pt x="35279" y="6755"/>
                    <a:pt x="35372" y="6626"/>
                  </a:cubicBezTo>
                  <a:cubicBezTo>
                    <a:pt x="35424" y="6553"/>
                    <a:pt x="35578" y="6408"/>
                    <a:pt x="35798" y="6218"/>
                  </a:cubicBezTo>
                  <a:cubicBezTo>
                    <a:pt x="35941" y="6154"/>
                    <a:pt x="36096" y="6081"/>
                    <a:pt x="36255" y="5996"/>
                  </a:cubicBezTo>
                  <a:cubicBezTo>
                    <a:pt x="36558" y="5838"/>
                    <a:pt x="36823" y="5671"/>
                    <a:pt x="37019" y="5543"/>
                  </a:cubicBezTo>
                  <a:cubicBezTo>
                    <a:pt x="37214" y="5416"/>
                    <a:pt x="37337" y="5325"/>
                    <a:pt x="37337" y="5325"/>
                  </a:cubicBezTo>
                  <a:cubicBezTo>
                    <a:pt x="37337" y="5325"/>
                    <a:pt x="37313" y="5325"/>
                    <a:pt x="37271" y="5323"/>
                  </a:cubicBezTo>
                  <a:cubicBezTo>
                    <a:pt x="37565" y="5114"/>
                    <a:pt x="37744" y="4926"/>
                    <a:pt x="37744" y="4926"/>
                  </a:cubicBezTo>
                  <a:lnTo>
                    <a:pt x="37740" y="4926"/>
                  </a:lnTo>
                  <a:cubicBezTo>
                    <a:pt x="37748" y="4923"/>
                    <a:pt x="37756" y="4918"/>
                    <a:pt x="37763" y="4913"/>
                  </a:cubicBezTo>
                  <a:cubicBezTo>
                    <a:pt x="37916" y="4821"/>
                    <a:pt x="38015" y="4750"/>
                    <a:pt x="38015" y="4750"/>
                  </a:cubicBezTo>
                  <a:cubicBezTo>
                    <a:pt x="38015" y="4750"/>
                    <a:pt x="37952" y="4733"/>
                    <a:pt x="37850" y="4722"/>
                  </a:cubicBezTo>
                  <a:cubicBezTo>
                    <a:pt x="38283" y="4506"/>
                    <a:pt x="38590" y="4226"/>
                    <a:pt x="38688" y="4130"/>
                  </a:cubicBezTo>
                  <a:cubicBezTo>
                    <a:pt x="38906" y="4007"/>
                    <a:pt x="39071" y="3880"/>
                    <a:pt x="39165" y="3800"/>
                  </a:cubicBezTo>
                  <a:cubicBezTo>
                    <a:pt x="39549" y="3616"/>
                    <a:pt x="39799" y="3379"/>
                    <a:pt x="39799" y="3379"/>
                  </a:cubicBezTo>
                  <a:cubicBezTo>
                    <a:pt x="39799" y="3379"/>
                    <a:pt x="39735" y="3372"/>
                    <a:pt x="39629" y="3372"/>
                  </a:cubicBezTo>
                  <a:cubicBezTo>
                    <a:pt x="39598" y="3372"/>
                    <a:pt x="39565" y="3373"/>
                    <a:pt x="39528" y="3374"/>
                  </a:cubicBezTo>
                  <a:cubicBezTo>
                    <a:pt x="39539" y="3368"/>
                    <a:pt x="39549" y="3361"/>
                    <a:pt x="39559" y="3355"/>
                  </a:cubicBezTo>
                  <a:cubicBezTo>
                    <a:pt x="39924" y="3246"/>
                    <a:pt x="40171" y="2993"/>
                    <a:pt x="40171" y="2993"/>
                  </a:cubicBezTo>
                  <a:cubicBezTo>
                    <a:pt x="40171" y="2993"/>
                    <a:pt x="40150" y="2986"/>
                    <a:pt x="40117" y="2977"/>
                  </a:cubicBezTo>
                  <a:cubicBezTo>
                    <a:pt x="40551" y="2561"/>
                    <a:pt x="40442" y="2128"/>
                    <a:pt x="40364" y="1931"/>
                  </a:cubicBezTo>
                  <a:cubicBezTo>
                    <a:pt x="40342" y="1876"/>
                    <a:pt x="40277" y="1855"/>
                    <a:pt x="40183" y="1855"/>
                  </a:cubicBezTo>
                  <a:cubicBezTo>
                    <a:pt x="39853" y="1855"/>
                    <a:pt x="39167" y="2126"/>
                    <a:pt x="38782" y="2203"/>
                  </a:cubicBezTo>
                  <a:cubicBezTo>
                    <a:pt x="38770" y="2206"/>
                    <a:pt x="38759" y="2207"/>
                    <a:pt x="38748" y="2207"/>
                  </a:cubicBezTo>
                  <a:cubicBezTo>
                    <a:pt x="38322" y="2207"/>
                    <a:pt x="39012" y="316"/>
                    <a:pt x="38756" y="28"/>
                  </a:cubicBezTo>
                  <a:cubicBezTo>
                    <a:pt x="38740" y="10"/>
                    <a:pt x="38722" y="1"/>
                    <a:pt x="38701" y="1"/>
                  </a:cubicBezTo>
                  <a:close/>
                </a:path>
              </a:pathLst>
            </a:custGeom>
            <a:solidFill>
              <a:srgbClr val="222222">
                <a:alpha val="12580"/>
              </a:srgbClr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71B6C4FB-3098-A3F4-D17E-9DCD8EEAD2B9}"/>
              </a:ext>
            </a:extLst>
          </p:cNvPr>
          <p:cNvSpPr txBox="1"/>
          <p:nvPr/>
        </p:nvSpPr>
        <p:spPr>
          <a:xfrm>
            <a:off x="2895600" y="758655"/>
            <a:ext cx="6400799" cy="962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334" b="1" i="0" u="none" strike="noStrike" kern="0" cap="none" spc="0" normalizeH="0" baseline="0" noProof="0" dirty="0">
                <a:ln>
                  <a:noFill/>
                </a:ln>
                <a:solidFill>
                  <a:srgbClr val="C85103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HƯỚNG DẪN VỀ NHÀ</a:t>
            </a:r>
          </a:p>
        </p:txBody>
      </p:sp>
      <p:sp>
        <p:nvSpPr>
          <p:cNvPr id="46" name="Rectangle 45"/>
          <p:cNvSpPr/>
          <p:nvPr/>
        </p:nvSpPr>
        <p:spPr>
          <a:xfrm>
            <a:off x="2517544" y="2289001"/>
            <a:ext cx="8366847" cy="567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Ôn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tập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kiến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thức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đã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học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+mn-ea"/>
              <a:cs typeface="+mn-ea"/>
              <a:sym typeface="+mn-lt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2517544" y="3684984"/>
            <a:ext cx="7684720" cy="567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Làm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bài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tập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trong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VBT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539552" y="4943654"/>
            <a:ext cx="6499448" cy="1128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Đọc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trước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nội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dung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phần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2: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Một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số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chuỗi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thức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ăn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+mn-ea"/>
              <a:cs typeface="+mn-ea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9903082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2" grpId="0" animBg="1"/>
      <p:bldP spid="423" grpId="0"/>
      <p:bldP spid="425" grpId="0"/>
      <p:bldP spid="34" grpId="0"/>
      <p:bldP spid="47" grpId="0"/>
      <p:bldP spid="3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03522" y="1191094"/>
            <a:ext cx="11187767" cy="8877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Kể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một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thức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ăn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của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một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số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động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vật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như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ếch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rắn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chim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bò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hổ.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46644" y="2563318"/>
            <a:ext cx="1727200" cy="1968389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198455" y="2368446"/>
            <a:ext cx="1727200" cy="2163261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287760" y="2563318"/>
            <a:ext cx="1727200" cy="1968389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297406" y="2563318"/>
            <a:ext cx="1727200" cy="1968389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345255" y="2563318"/>
            <a:ext cx="1727200" cy="1968389"/>
          </a:xfrm>
          <a:prstGeom prst="round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0318156" y="2713220"/>
            <a:ext cx="1727200" cy="1818487"/>
          </a:xfrm>
          <a:prstGeom prst="round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3871" y="4721898"/>
            <a:ext cx="2000285" cy="1307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Cám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tôm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tép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…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249255" y="4708281"/>
            <a:ext cx="1710267" cy="1307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Giun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tép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cua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,…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330093" y="4708281"/>
            <a:ext cx="1710267" cy="1307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Ếch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chuột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,…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314339" y="4708281"/>
            <a:ext cx="1710267" cy="1307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Sâu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côn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trùng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,…</a:t>
            </a:r>
          </a:p>
        </p:txBody>
      </p:sp>
      <p:sp>
        <p:nvSpPr>
          <p:cNvPr id="24" name="Rectangle 23"/>
          <p:cNvSpPr/>
          <p:nvPr/>
        </p:nvSpPr>
        <p:spPr>
          <a:xfrm>
            <a:off x="8396055" y="4708280"/>
            <a:ext cx="1955968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Cỏ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cám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,...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0335089" y="4708281"/>
            <a:ext cx="1710267" cy="1307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Hươu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nai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trâu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,…</a:t>
            </a:r>
          </a:p>
        </p:txBody>
      </p:sp>
    </p:spTree>
    <p:custDataLst>
      <p:tags r:id="rId1"/>
    </p:custData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" grpId="0"/>
      <p:bldP spid="21" grpId="0"/>
      <p:bldP spid="22" grpId="0"/>
      <p:bldP spid="23" grpId="0"/>
      <p:bldP spid="24" grpId="0"/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28"/>
          <p:cNvSpPr txBox="1">
            <a:spLocks noGrp="1"/>
          </p:cNvSpPr>
          <p:nvPr>
            <p:ph type="title"/>
          </p:nvPr>
        </p:nvSpPr>
        <p:spPr>
          <a:xfrm>
            <a:off x="1107753" y="1955171"/>
            <a:ext cx="2438400" cy="1219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b="1" dirty="0">
                <a:latin typeface="+mn-lt"/>
                <a:ea typeface="+mn-ea"/>
                <a:cs typeface="+mn-ea"/>
                <a:sym typeface="+mn-lt"/>
              </a:rPr>
              <a:t>01</a:t>
            </a:r>
            <a:endParaRPr b="1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76" name="Google Shape;476;p28"/>
          <p:cNvSpPr/>
          <p:nvPr/>
        </p:nvSpPr>
        <p:spPr>
          <a:xfrm flipH="1">
            <a:off x="4171670" y="1776547"/>
            <a:ext cx="1021756" cy="295156"/>
          </a:xfrm>
          <a:custGeom>
            <a:avLst/>
            <a:gdLst/>
            <a:ahLst/>
            <a:cxnLst/>
            <a:rect l="l" t="t" r="r" b="b"/>
            <a:pathLst>
              <a:path w="13892" h="4013" extrusionOk="0">
                <a:moveTo>
                  <a:pt x="5194" y="0"/>
                </a:moveTo>
                <a:cubicBezTo>
                  <a:pt x="4378" y="0"/>
                  <a:pt x="3544" y="607"/>
                  <a:pt x="2964" y="1868"/>
                </a:cubicBezTo>
                <a:cubicBezTo>
                  <a:pt x="2332" y="1528"/>
                  <a:pt x="1795" y="1343"/>
                  <a:pt x="1362" y="1343"/>
                </a:cubicBezTo>
                <a:cubicBezTo>
                  <a:pt x="457" y="1343"/>
                  <a:pt x="1" y="2146"/>
                  <a:pt x="58" y="4013"/>
                </a:cubicBezTo>
                <a:lnTo>
                  <a:pt x="13891" y="4013"/>
                </a:lnTo>
                <a:cubicBezTo>
                  <a:pt x="13544" y="2676"/>
                  <a:pt x="12649" y="1974"/>
                  <a:pt x="11579" y="1974"/>
                </a:cubicBezTo>
                <a:cubicBezTo>
                  <a:pt x="10984" y="1974"/>
                  <a:pt x="10334" y="2191"/>
                  <a:pt x="9694" y="2636"/>
                </a:cubicBezTo>
                <a:cubicBezTo>
                  <a:pt x="9392" y="2036"/>
                  <a:pt x="9035" y="1613"/>
                  <a:pt x="8551" y="1613"/>
                </a:cubicBezTo>
                <a:cubicBezTo>
                  <a:pt x="8246" y="1613"/>
                  <a:pt x="7890" y="1780"/>
                  <a:pt x="7466" y="2176"/>
                </a:cubicBezTo>
                <a:cubicBezTo>
                  <a:pt x="6982" y="748"/>
                  <a:pt x="6099" y="0"/>
                  <a:pt x="519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44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+mn-ea"/>
              <a:cs typeface="+mn-ea"/>
              <a:sym typeface="+mn-lt"/>
            </a:endParaRPr>
          </a:p>
        </p:txBody>
      </p:sp>
      <p:sp>
        <p:nvSpPr>
          <p:cNvPr id="477" name="Google Shape;477;p28"/>
          <p:cNvSpPr/>
          <p:nvPr/>
        </p:nvSpPr>
        <p:spPr>
          <a:xfrm flipH="1">
            <a:off x="10287541" y="2622766"/>
            <a:ext cx="837367" cy="196305"/>
          </a:xfrm>
          <a:custGeom>
            <a:avLst/>
            <a:gdLst/>
            <a:ahLst/>
            <a:cxnLst/>
            <a:rect l="l" t="t" r="r" b="b"/>
            <a:pathLst>
              <a:path w="11385" h="2669" extrusionOk="0">
                <a:moveTo>
                  <a:pt x="5006" y="0"/>
                </a:moveTo>
                <a:cubicBezTo>
                  <a:pt x="4352" y="0"/>
                  <a:pt x="3699" y="423"/>
                  <a:pt x="3293" y="1243"/>
                </a:cubicBezTo>
                <a:cubicBezTo>
                  <a:pt x="2861" y="1021"/>
                  <a:pt x="2410" y="890"/>
                  <a:pt x="1980" y="890"/>
                </a:cubicBezTo>
                <a:cubicBezTo>
                  <a:pt x="1146" y="890"/>
                  <a:pt x="389" y="1383"/>
                  <a:pt x="1" y="2668"/>
                </a:cubicBezTo>
                <a:lnTo>
                  <a:pt x="11385" y="2668"/>
                </a:lnTo>
                <a:cubicBezTo>
                  <a:pt x="10719" y="1562"/>
                  <a:pt x="9909" y="972"/>
                  <a:pt x="8935" y="972"/>
                </a:cubicBezTo>
                <a:cubicBezTo>
                  <a:pt x="8319" y="972"/>
                  <a:pt x="7637" y="1208"/>
                  <a:pt x="6884" y="1700"/>
                </a:cubicBezTo>
                <a:cubicBezTo>
                  <a:pt x="6502" y="554"/>
                  <a:pt x="5753" y="0"/>
                  <a:pt x="500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44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+mn-ea"/>
              <a:cs typeface="+mn-ea"/>
              <a:sym typeface="+mn-lt"/>
            </a:endParaRPr>
          </a:p>
        </p:txBody>
      </p:sp>
      <p:sp>
        <p:nvSpPr>
          <p:cNvPr id="478" name="Google Shape;478;p28"/>
          <p:cNvSpPr/>
          <p:nvPr/>
        </p:nvSpPr>
        <p:spPr>
          <a:xfrm flipH="1">
            <a:off x="6008534" y="1055001"/>
            <a:ext cx="1088245" cy="187479"/>
          </a:xfrm>
          <a:custGeom>
            <a:avLst/>
            <a:gdLst/>
            <a:ahLst/>
            <a:cxnLst/>
            <a:rect l="l" t="t" r="r" b="b"/>
            <a:pathLst>
              <a:path w="14796" h="2549" extrusionOk="0">
                <a:moveTo>
                  <a:pt x="6304" y="1"/>
                </a:moveTo>
                <a:cubicBezTo>
                  <a:pt x="5631" y="1"/>
                  <a:pt x="5037" y="487"/>
                  <a:pt x="4706" y="1368"/>
                </a:cubicBezTo>
                <a:cubicBezTo>
                  <a:pt x="3905" y="680"/>
                  <a:pt x="3177" y="411"/>
                  <a:pt x="2543" y="411"/>
                </a:cubicBezTo>
                <a:cubicBezTo>
                  <a:pt x="1224" y="411"/>
                  <a:pt x="311" y="1574"/>
                  <a:pt x="0" y="2548"/>
                </a:cubicBezTo>
                <a:lnTo>
                  <a:pt x="14796" y="2548"/>
                </a:lnTo>
                <a:cubicBezTo>
                  <a:pt x="14234" y="1333"/>
                  <a:pt x="13436" y="671"/>
                  <a:pt x="12354" y="671"/>
                </a:cubicBezTo>
                <a:cubicBezTo>
                  <a:pt x="11694" y="671"/>
                  <a:pt x="10930" y="917"/>
                  <a:pt x="10049" y="1433"/>
                </a:cubicBezTo>
                <a:cubicBezTo>
                  <a:pt x="9898" y="875"/>
                  <a:pt x="9535" y="465"/>
                  <a:pt x="9059" y="465"/>
                </a:cubicBezTo>
                <a:cubicBezTo>
                  <a:pt x="8753" y="465"/>
                  <a:pt x="8401" y="634"/>
                  <a:pt x="8028" y="1040"/>
                </a:cubicBezTo>
                <a:cubicBezTo>
                  <a:pt x="7467" y="330"/>
                  <a:pt x="6859" y="1"/>
                  <a:pt x="630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44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+mn-ea"/>
              <a:cs typeface="+mn-ea"/>
              <a:sym typeface="+mn-lt"/>
            </a:endParaRPr>
          </a:p>
        </p:txBody>
      </p:sp>
      <p:sp>
        <p:nvSpPr>
          <p:cNvPr id="479" name="Google Shape;479;p28"/>
          <p:cNvSpPr/>
          <p:nvPr/>
        </p:nvSpPr>
        <p:spPr>
          <a:xfrm>
            <a:off x="7408549" y="1918124"/>
            <a:ext cx="1200631" cy="249923"/>
          </a:xfrm>
          <a:custGeom>
            <a:avLst/>
            <a:gdLst/>
            <a:ahLst/>
            <a:cxnLst/>
            <a:rect l="l" t="t" r="r" b="b"/>
            <a:pathLst>
              <a:path w="16324" h="3398" extrusionOk="0">
                <a:moveTo>
                  <a:pt x="7424" y="0"/>
                </a:moveTo>
                <a:cubicBezTo>
                  <a:pt x="6540" y="0"/>
                  <a:pt x="5630" y="629"/>
                  <a:pt x="5114" y="1759"/>
                </a:cubicBezTo>
                <a:cubicBezTo>
                  <a:pt x="4409" y="1307"/>
                  <a:pt x="3743" y="1082"/>
                  <a:pt x="3115" y="1082"/>
                </a:cubicBezTo>
                <a:cubicBezTo>
                  <a:pt x="1946" y="1082"/>
                  <a:pt x="909" y="1860"/>
                  <a:pt x="0" y="3398"/>
                </a:cubicBezTo>
                <a:lnTo>
                  <a:pt x="16324" y="3398"/>
                </a:lnTo>
                <a:cubicBezTo>
                  <a:pt x="15982" y="2087"/>
                  <a:pt x="15329" y="1423"/>
                  <a:pt x="14355" y="1423"/>
                </a:cubicBezTo>
                <a:cubicBezTo>
                  <a:pt x="13767" y="1423"/>
                  <a:pt x="13063" y="1664"/>
                  <a:pt x="12240" y="2152"/>
                </a:cubicBezTo>
                <a:cubicBezTo>
                  <a:pt x="11865" y="1659"/>
                  <a:pt x="11460" y="1422"/>
                  <a:pt x="11027" y="1422"/>
                </a:cubicBezTo>
                <a:cubicBezTo>
                  <a:pt x="10582" y="1422"/>
                  <a:pt x="10108" y="1673"/>
                  <a:pt x="9608" y="2152"/>
                </a:cubicBezTo>
                <a:cubicBezTo>
                  <a:pt x="9218" y="670"/>
                  <a:pt x="8336" y="0"/>
                  <a:pt x="742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44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+mn-ea"/>
              <a:cs typeface="+mn-ea"/>
              <a:sym typeface="+mn-lt"/>
            </a:endParaRPr>
          </a:p>
        </p:txBody>
      </p:sp>
      <p:sp>
        <p:nvSpPr>
          <p:cNvPr id="480" name="Google Shape;480;p28"/>
          <p:cNvSpPr/>
          <p:nvPr/>
        </p:nvSpPr>
        <p:spPr>
          <a:xfrm>
            <a:off x="9859667" y="1242459"/>
            <a:ext cx="1025581" cy="223519"/>
          </a:xfrm>
          <a:custGeom>
            <a:avLst/>
            <a:gdLst/>
            <a:ahLst/>
            <a:cxnLst/>
            <a:rect l="l" t="t" r="r" b="b"/>
            <a:pathLst>
              <a:path w="13944" h="3039" extrusionOk="0">
                <a:moveTo>
                  <a:pt x="8662" y="1"/>
                </a:moveTo>
                <a:cubicBezTo>
                  <a:pt x="7920" y="1"/>
                  <a:pt x="7206" y="421"/>
                  <a:pt x="6667" y="1236"/>
                </a:cubicBezTo>
                <a:cubicBezTo>
                  <a:pt x="6056" y="468"/>
                  <a:pt x="5246" y="49"/>
                  <a:pt x="4509" y="49"/>
                </a:cubicBezTo>
                <a:cubicBezTo>
                  <a:pt x="3625" y="49"/>
                  <a:pt x="2846" y="651"/>
                  <a:pt x="2641" y="1973"/>
                </a:cubicBezTo>
                <a:cubicBezTo>
                  <a:pt x="2325" y="1883"/>
                  <a:pt x="2033" y="1838"/>
                  <a:pt x="1763" y="1838"/>
                </a:cubicBezTo>
                <a:cubicBezTo>
                  <a:pt x="970" y="1838"/>
                  <a:pt x="380" y="2231"/>
                  <a:pt x="1" y="3039"/>
                </a:cubicBezTo>
                <a:lnTo>
                  <a:pt x="13944" y="3039"/>
                </a:lnTo>
                <a:cubicBezTo>
                  <a:pt x="13626" y="2091"/>
                  <a:pt x="13054" y="1791"/>
                  <a:pt x="12364" y="1791"/>
                </a:cubicBezTo>
                <a:cubicBezTo>
                  <a:pt x="12018" y="1791"/>
                  <a:pt x="11643" y="1866"/>
                  <a:pt x="11256" y="1973"/>
                </a:cubicBezTo>
                <a:cubicBezTo>
                  <a:pt x="10535" y="641"/>
                  <a:pt x="9577" y="1"/>
                  <a:pt x="866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44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+mn-ea"/>
              <a:cs typeface="+mn-ea"/>
              <a:sym typeface="+mn-lt"/>
            </a:endParaRPr>
          </a:p>
        </p:txBody>
      </p:sp>
      <p:grpSp>
        <p:nvGrpSpPr>
          <p:cNvPr id="481" name="Google Shape;481;p28"/>
          <p:cNvGrpSpPr/>
          <p:nvPr/>
        </p:nvGrpSpPr>
        <p:grpSpPr>
          <a:xfrm>
            <a:off x="7184634" y="5545167"/>
            <a:ext cx="1847033" cy="1428867"/>
            <a:chOff x="5473625" y="2188700"/>
            <a:chExt cx="1385275" cy="1071650"/>
          </a:xfrm>
        </p:grpSpPr>
        <p:sp>
          <p:nvSpPr>
            <p:cNvPr id="482" name="Google Shape;482;p28"/>
            <p:cNvSpPr/>
            <p:nvPr/>
          </p:nvSpPr>
          <p:spPr>
            <a:xfrm>
              <a:off x="6335200" y="2748125"/>
              <a:ext cx="156050" cy="503250"/>
            </a:xfrm>
            <a:custGeom>
              <a:avLst/>
              <a:gdLst/>
              <a:ahLst/>
              <a:cxnLst/>
              <a:rect l="l" t="t" r="r" b="b"/>
              <a:pathLst>
                <a:path w="6242" h="20130" extrusionOk="0">
                  <a:moveTo>
                    <a:pt x="5068" y="0"/>
                  </a:moveTo>
                  <a:cubicBezTo>
                    <a:pt x="4574" y="1038"/>
                    <a:pt x="2374" y="11146"/>
                    <a:pt x="2447" y="12975"/>
                  </a:cubicBezTo>
                  <a:cubicBezTo>
                    <a:pt x="2522" y="14804"/>
                    <a:pt x="2794" y="17769"/>
                    <a:pt x="3215" y="17967"/>
                  </a:cubicBezTo>
                  <a:cubicBezTo>
                    <a:pt x="3634" y="18165"/>
                    <a:pt x="4253" y="18152"/>
                    <a:pt x="4599" y="18313"/>
                  </a:cubicBezTo>
                  <a:cubicBezTo>
                    <a:pt x="4945" y="18474"/>
                    <a:pt x="5451" y="18907"/>
                    <a:pt x="5649" y="18956"/>
                  </a:cubicBezTo>
                  <a:cubicBezTo>
                    <a:pt x="5846" y="19005"/>
                    <a:pt x="5971" y="19005"/>
                    <a:pt x="6106" y="19277"/>
                  </a:cubicBezTo>
                  <a:cubicBezTo>
                    <a:pt x="6242" y="19549"/>
                    <a:pt x="6007" y="19883"/>
                    <a:pt x="5859" y="19894"/>
                  </a:cubicBezTo>
                  <a:cubicBezTo>
                    <a:pt x="5711" y="19907"/>
                    <a:pt x="4932" y="20042"/>
                    <a:pt x="4623" y="19982"/>
                  </a:cubicBezTo>
                  <a:cubicBezTo>
                    <a:pt x="4314" y="19919"/>
                    <a:pt x="4105" y="19932"/>
                    <a:pt x="3720" y="19993"/>
                  </a:cubicBezTo>
                  <a:cubicBezTo>
                    <a:pt x="3337" y="20055"/>
                    <a:pt x="2535" y="20130"/>
                    <a:pt x="2361" y="19932"/>
                  </a:cubicBezTo>
                  <a:cubicBezTo>
                    <a:pt x="2189" y="19734"/>
                    <a:pt x="1039" y="17819"/>
                    <a:pt x="792" y="17103"/>
                  </a:cubicBezTo>
                  <a:cubicBezTo>
                    <a:pt x="545" y="16385"/>
                    <a:pt x="1" y="2842"/>
                    <a:pt x="1" y="284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83" name="Google Shape;483;p28"/>
            <p:cNvSpPr/>
            <p:nvPr/>
          </p:nvSpPr>
          <p:spPr>
            <a:xfrm>
              <a:off x="5583000" y="2731125"/>
              <a:ext cx="303050" cy="515000"/>
            </a:xfrm>
            <a:custGeom>
              <a:avLst/>
              <a:gdLst/>
              <a:ahLst/>
              <a:cxnLst/>
              <a:rect l="l" t="t" r="r" b="b"/>
              <a:pathLst>
                <a:path w="12122" h="20600" extrusionOk="0">
                  <a:moveTo>
                    <a:pt x="7611" y="1"/>
                  </a:moveTo>
                  <a:cubicBezTo>
                    <a:pt x="7267" y="2819"/>
                    <a:pt x="4670" y="7959"/>
                    <a:pt x="3584" y="8676"/>
                  </a:cubicBezTo>
                  <a:cubicBezTo>
                    <a:pt x="2496" y="9392"/>
                    <a:pt x="2077" y="9318"/>
                    <a:pt x="1630" y="10306"/>
                  </a:cubicBezTo>
                  <a:cubicBezTo>
                    <a:pt x="1187" y="11294"/>
                    <a:pt x="1484" y="12507"/>
                    <a:pt x="1260" y="13223"/>
                  </a:cubicBezTo>
                  <a:cubicBezTo>
                    <a:pt x="1039" y="13939"/>
                    <a:pt x="643" y="16497"/>
                    <a:pt x="359" y="17189"/>
                  </a:cubicBezTo>
                  <a:cubicBezTo>
                    <a:pt x="75" y="17882"/>
                    <a:pt x="0" y="18067"/>
                    <a:pt x="13" y="18561"/>
                  </a:cubicBezTo>
                  <a:cubicBezTo>
                    <a:pt x="24" y="19055"/>
                    <a:pt x="383" y="19883"/>
                    <a:pt x="927" y="20094"/>
                  </a:cubicBezTo>
                  <a:cubicBezTo>
                    <a:pt x="1471" y="20303"/>
                    <a:pt x="1929" y="20118"/>
                    <a:pt x="2015" y="20193"/>
                  </a:cubicBezTo>
                  <a:cubicBezTo>
                    <a:pt x="2101" y="20266"/>
                    <a:pt x="2286" y="20440"/>
                    <a:pt x="2460" y="20352"/>
                  </a:cubicBezTo>
                  <a:cubicBezTo>
                    <a:pt x="2632" y="20266"/>
                    <a:pt x="3262" y="20599"/>
                    <a:pt x="3608" y="20513"/>
                  </a:cubicBezTo>
                  <a:cubicBezTo>
                    <a:pt x="3954" y="20427"/>
                    <a:pt x="4004" y="20451"/>
                    <a:pt x="4189" y="20464"/>
                  </a:cubicBezTo>
                  <a:cubicBezTo>
                    <a:pt x="4375" y="20477"/>
                    <a:pt x="4622" y="20427"/>
                    <a:pt x="4634" y="20106"/>
                  </a:cubicBezTo>
                  <a:cubicBezTo>
                    <a:pt x="4646" y="19784"/>
                    <a:pt x="4362" y="18907"/>
                    <a:pt x="3608" y="18425"/>
                  </a:cubicBezTo>
                  <a:cubicBezTo>
                    <a:pt x="2855" y="17944"/>
                    <a:pt x="2793" y="17845"/>
                    <a:pt x="2744" y="17598"/>
                  </a:cubicBezTo>
                  <a:cubicBezTo>
                    <a:pt x="2694" y="17350"/>
                    <a:pt x="2608" y="15607"/>
                    <a:pt x="3225" y="13730"/>
                  </a:cubicBezTo>
                  <a:cubicBezTo>
                    <a:pt x="3842" y="11851"/>
                    <a:pt x="4560" y="11728"/>
                    <a:pt x="5079" y="11456"/>
                  </a:cubicBezTo>
                  <a:cubicBezTo>
                    <a:pt x="5597" y="11184"/>
                    <a:pt x="7970" y="10912"/>
                    <a:pt x="9997" y="8540"/>
                  </a:cubicBezTo>
                  <a:cubicBezTo>
                    <a:pt x="12023" y="6167"/>
                    <a:pt x="12122" y="2707"/>
                    <a:pt x="12122" y="270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84" name="Google Shape;484;p28"/>
            <p:cNvSpPr/>
            <p:nvPr/>
          </p:nvSpPr>
          <p:spPr>
            <a:xfrm>
              <a:off x="6335200" y="2748125"/>
              <a:ext cx="156050" cy="503250"/>
            </a:xfrm>
            <a:custGeom>
              <a:avLst/>
              <a:gdLst/>
              <a:ahLst/>
              <a:cxnLst/>
              <a:rect l="l" t="t" r="r" b="b"/>
              <a:pathLst>
                <a:path w="6242" h="20130" extrusionOk="0">
                  <a:moveTo>
                    <a:pt x="5068" y="0"/>
                  </a:moveTo>
                  <a:cubicBezTo>
                    <a:pt x="4574" y="1038"/>
                    <a:pt x="2374" y="11146"/>
                    <a:pt x="2447" y="12975"/>
                  </a:cubicBezTo>
                  <a:cubicBezTo>
                    <a:pt x="2522" y="14804"/>
                    <a:pt x="2794" y="17769"/>
                    <a:pt x="3215" y="17967"/>
                  </a:cubicBezTo>
                  <a:cubicBezTo>
                    <a:pt x="3634" y="18165"/>
                    <a:pt x="4253" y="18152"/>
                    <a:pt x="4599" y="18313"/>
                  </a:cubicBezTo>
                  <a:cubicBezTo>
                    <a:pt x="4945" y="18474"/>
                    <a:pt x="5451" y="18907"/>
                    <a:pt x="5649" y="18956"/>
                  </a:cubicBezTo>
                  <a:cubicBezTo>
                    <a:pt x="5846" y="19005"/>
                    <a:pt x="5971" y="19005"/>
                    <a:pt x="6106" y="19277"/>
                  </a:cubicBezTo>
                  <a:cubicBezTo>
                    <a:pt x="6242" y="19549"/>
                    <a:pt x="6007" y="19883"/>
                    <a:pt x="5859" y="19894"/>
                  </a:cubicBezTo>
                  <a:cubicBezTo>
                    <a:pt x="5711" y="19907"/>
                    <a:pt x="4932" y="20042"/>
                    <a:pt x="4623" y="19982"/>
                  </a:cubicBezTo>
                  <a:cubicBezTo>
                    <a:pt x="4314" y="19919"/>
                    <a:pt x="4105" y="19932"/>
                    <a:pt x="3720" y="19993"/>
                  </a:cubicBezTo>
                  <a:cubicBezTo>
                    <a:pt x="3337" y="20055"/>
                    <a:pt x="2535" y="20130"/>
                    <a:pt x="2361" y="19932"/>
                  </a:cubicBezTo>
                  <a:cubicBezTo>
                    <a:pt x="2189" y="19734"/>
                    <a:pt x="1039" y="17819"/>
                    <a:pt x="792" y="17103"/>
                  </a:cubicBezTo>
                  <a:cubicBezTo>
                    <a:pt x="545" y="16385"/>
                    <a:pt x="1" y="2842"/>
                    <a:pt x="1" y="2842"/>
                  </a:cubicBezTo>
                  <a:close/>
                </a:path>
              </a:pathLst>
            </a:custGeom>
            <a:solidFill>
              <a:srgbClr val="222222">
                <a:alpha val="12580"/>
              </a:srgbClr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85" name="Google Shape;485;p28"/>
            <p:cNvSpPr/>
            <p:nvPr/>
          </p:nvSpPr>
          <p:spPr>
            <a:xfrm>
              <a:off x="5583000" y="2731125"/>
              <a:ext cx="303050" cy="515000"/>
            </a:xfrm>
            <a:custGeom>
              <a:avLst/>
              <a:gdLst/>
              <a:ahLst/>
              <a:cxnLst/>
              <a:rect l="l" t="t" r="r" b="b"/>
              <a:pathLst>
                <a:path w="12122" h="20600" extrusionOk="0">
                  <a:moveTo>
                    <a:pt x="7611" y="1"/>
                  </a:moveTo>
                  <a:cubicBezTo>
                    <a:pt x="7267" y="2819"/>
                    <a:pt x="4670" y="7959"/>
                    <a:pt x="3584" y="8676"/>
                  </a:cubicBezTo>
                  <a:cubicBezTo>
                    <a:pt x="2496" y="9392"/>
                    <a:pt x="2077" y="9318"/>
                    <a:pt x="1630" y="10306"/>
                  </a:cubicBezTo>
                  <a:cubicBezTo>
                    <a:pt x="1187" y="11294"/>
                    <a:pt x="1484" y="12507"/>
                    <a:pt x="1260" y="13223"/>
                  </a:cubicBezTo>
                  <a:cubicBezTo>
                    <a:pt x="1039" y="13939"/>
                    <a:pt x="643" y="16497"/>
                    <a:pt x="359" y="17189"/>
                  </a:cubicBezTo>
                  <a:cubicBezTo>
                    <a:pt x="75" y="17882"/>
                    <a:pt x="0" y="18067"/>
                    <a:pt x="13" y="18561"/>
                  </a:cubicBezTo>
                  <a:cubicBezTo>
                    <a:pt x="24" y="19055"/>
                    <a:pt x="383" y="19883"/>
                    <a:pt x="927" y="20094"/>
                  </a:cubicBezTo>
                  <a:cubicBezTo>
                    <a:pt x="1471" y="20303"/>
                    <a:pt x="1929" y="20118"/>
                    <a:pt x="2015" y="20193"/>
                  </a:cubicBezTo>
                  <a:cubicBezTo>
                    <a:pt x="2101" y="20266"/>
                    <a:pt x="2286" y="20440"/>
                    <a:pt x="2460" y="20352"/>
                  </a:cubicBezTo>
                  <a:cubicBezTo>
                    <a:pt x="2632" y="20266"/>
                    <a:pt x="3262" y="20599"/>
                    <a:pt x="3608" y="20513"/>
                  </a:cubicBezTo>
                  <a:cubicBezTo>
                    <a:pt x="3954" y="20427"/>
                    <a:pt x="4004" y="20451"/>
                    <a:pt x="4189" y="20464"/>
                  </a:cubicBezTo>
                  <a:cubicBezTo>
                    <a:pt x="4375" y="20477"/>
                    <a:pt x="4622" y="20427"/>
                    <a:pt x="4634" y="20106"/>
                  </a:cubicBezTo>
                  <a:cubicBezTo>
                    <a:pt x="4646" y="19784"/>
                    <a:pt x="4362" y="18907"/>
                    <a:pt x="3608" y="18425"/>
                  </a:cubicBezTo>
                  <a:cubicBezTo>
                    <a:pt x="2855" y="17944"/>
                    <a:pt x="2793" y="17845"/>
                    <a:pt x="2744" y="17598"/>
                  </a:cubicBezTo>
                  <a:cubicBezTo>
                    <a:pt x="2694" y="17350"/>
                    <a:pt x="2608" y="15607"/>
                    <a:pt x="3225" y="13730"/>
                  </a:cubicBezTo>
                  <a:cubicBezTo>
                    <a:pt x="3842" y="11851"/>
                    <a:pt x="4560" y="11728"/>
                    <a:pt x="5079" y="11456"/>
                  </a:cubicBezTo>
                  <a:cubicBezTo>
                    <a:pt x="5597" y="11184"/>
                    <a:pt x="7970" y="10912"/>
                    <a:pt x="9997" y="8540"/>
                  </a:cubicBezTo>
                  <a:cubicBezTo>
                    <a:pt x="12023" y="6167"/>
                    <a:pt x="12122" y="2707"/>
                    <a:pt x="12122" y="2707"/>
                  </a:cubicBezTo>
                  <a:close/>
                </a:path>
              </a:pathLst>
            </a:custGeom>
            <a:solidFill>
              <a:srgbClr val="222222">
                <a:alpha val="12580"/>
              </a:srgbClr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86" name="Google Shape;486;p28"/>
            <p:cNvSpPr/>
            <p:nvPr/>
          </p:nvSpPr>
          <p:spPr>
            <a:xfrm>
              <a:off x="5473625" y="2479875"/>
              <a:ext cx="350600" cy="649100"/>
            </a:xfrm>
            <a:custGeom>
              <a:avLst/>
              <a:gdLst/>
              <a:ahLst/>
              <a:cxnLst/>
              <a:rect l="l" t="t" r="r" b="b"/>
              <a:pathLst>
                <a:path w="14024" h="25964" extrusionOk="0">
                  <a:moveTo>
                    <a:pt x="4591" y="11307"/>
                  </a:moveTo>
                  <a:cubicBezTo>
                    <a:pt x="4589" y="11325"/>
                    <a:pt x="4587" y="11344"/>
                    <a:pt x="4586" y="11363"/>
                  </a:cubicBezTo>
                  <a:cubicBezTo>
                    <a:pt x="4584" y="11370"/>
                    <a:pt x="4581" y="11378"/>
                    <a:pt x="4578" y="11386"/>
                  </a:cubicBezTo>
                  <a:cubicBezTo>
                    <a:pt x="4579" y="11370"/>
                    <a:pt x="4581" y="11351"/>
                    <a:pt x="4583" y="11335"/>
                  </a:cubicBezTo>
                  <a:cubicBezTo>
                    <a:pt x="4586" y="11325"/>
                    <a:pt x="4587" y="11317"/>
                    <a:pt x="4591" y="11307"/>
                  </a:cubicBezTo>
                  <a:close/>
                  <a:moveTo>
                    <a:pt x="13466" y="1"/>
                  </a:moveTo>
                  <a:lnTo>
                    <a:pt x="13466" y="1"/>
                  </a:lnTo>
                  <a:cubicBezTo>
                    <a:pt x="11766" y="226"/>
                    <a:pt x="10398" y="730"/>
                    <a:pt x="9296" y="1438"/>
                  </a:cubicBezTo>
                  <a:cubicBezTo>
                    <a:pt x="9103" y="1465"/>
                    <a:pt x="8899" y="1507"/>
                    <a:pt x="8690" y="1570"/>
                  </a:cubicBezTo>
                  <a:cubicBezTo>
                    <a:pt x="8211" y="1720"/>
                    <a:pt x="7814" y="1953"/>
                    <a:pt x="7552" y="2148"/>
                  </a:cubicBezTo>
                  <a:cubicBezTo>
                    <a:pt x="7288" y="2344"/>
                    <a:pt x="7149" y="2494"/>
                    <a:pt x="7149" y="2494"/>
                  </a:cubicBezTo>
                  <a:cubicBezTo>
                    <a:pt x="7149" y="2494"/>
                    <a:pt x="7476" y="2390"/>
                    <a:pt x="7865" y="2269"/>
                  </a:cubicBezTo>
                  <a:lnTo>
                    <a:pt x="7865" y="2269"/>
                  </a:lnTo>
                  <a:cubicBezTo>
                    <a:pt x="7642" y="2389"/>
                    <a:pt x="7401" y="2545"/>
                    <a:pt x="7166" y="2751"/>
                  </a:cubicBezTo>
                  <a:cubicBezTo>
                    <a:pt x="7055" y="2848"/>
                    <a:pt x="6957" y="2950"/>
                    <a:pt x="6867" y="3050"/>
                  </a:cubicBezTo>
                  <a:cubicBezTo>
                    <a:pt x="6610" y="3240"/>
                    <a:pt x="6404" y="3446"/>
                    <a:pt x="6262" y="3620"/>
                  </a:cubicBezTo>
                  <a:cubicBezTo>
                    <a:pt x="6157" y="3749"/>
                    <a:pt x="6080" y="3859"/>
                    <a:pt x="6031" y="3939"/>
                  </a:cubicBezTo>
                  <a:cubicBezTo>
                    <a:pt x="5986" y="4014"/>
                    <a:pt x="5957" y="4062"/>
                    <a:pt x="5957" y="4062"/>
                  </a:cubicBezTo>
                  <a:cubicBezTo>
                    <a:pt x="5957" y="4062"/>
                    <a:pt x="6123" y="3955"/>
                    <a:pt x="6324" y="3827"/>
                  </a:cubicBezTo>
                  <a:lnTo>
                    <a:pt x="6324" y="3827"/>
                  </a:lnTo>
                  <a:cubicBezTo>
                    <a:pt x="6222" y="4023"/>
                    <a:pt x="6178" y="4149"/>
                    <a:pt x="6178" y="4149"/>
                  </a:cubicBezTo>
                  <a:cubicBezTo>
                    <a:pt x="6178" y="4149"/>
                    <a:pt x="6327" y="4025"/>
                    <a:pt x="6559" y="3827"/>
                  </a:cubicBezTo>
                  <a:cubicBezTo>
                    <a:pt x="6565" y="3822"/>
                    <a:pt x="6570" y="3818"/>
                    <a:pt x="6576" y="3813"/>
                  </a:cubicBezTo>
                  <a:lnTo>
                    <a:pt x="6576" y="3813"/>
                  </a:lnTo>
                  <a:cubicBezTo>
                    <a:pt x="6393" y="4025"/>
                    <a:pt x="6246" y="4240"/>
                    <a:pt x="6134" y="4441"/>
                  </a:cubicBezTo>
                  <a:cubicBezTo>
                    <a:pt x="6012" y="4540"/>
                    <a:pt x="5889" y="4649"/>
                    <a:pt x="5769" y="4775"/>
                  </a:cubicBezTo>
                  <a:cubicBezTo>
                    <a:pt x="5434" y="5130"/>
                    <a:pt x="5203" y="5515"/>
                    <a:pt x="5066" y="5803"/>
                  </a:cubicBezTo>
                  <a:cubicBezTo>
                    <a:pt x="4927" y="6092"/>
                    <a:pt x="4871" y="6285"/>
                    <a:pt x="4871" y="6285"/>
                  </a:cubicBezTo>
                  <a:cubicBezTo>
                    <a:pt x="4871" y="6285"/>
                    <a:pt x="4997" y="6165"/>
                    <a:pt x="5192" y="5969"/>
                  </a:cubicBezTo>
                  <a:lnTo>
                    <a:pt x="5192" y="5969"/>
                  </a:lnTo>
                  <a:cubicBezTo>
                    <a:pt x="5126" y="6153"/>
                    <a:pt x="5101" y="6266"/>
                    <a:pt x="5101" y="6266"/>
                  </a:cubicBezTo>
                  <a:lnTo>
                    <a:pt x="5104" y="6263"/>
                  </a:lnTo>
                  <a:lnTo>
                    <a:pt x="5104" y="6263"/>
                  </a:lnTo>
                  <a:cubicBezTo>
                    <a:pt x="4659" y="6976"/>
                    <a:pt x="4444" y="7612"/>
                    <a:pt x="4444" y="7612"/>
                  </a:cubicBezTo>
                  <a:cubicBezTo>
                    <a:pt x="4444" y="7612"/>
                    <a:pt x="4503" y="7559"/>
                    <a:pt x="4603" y="7464"/>
                  </a:cubicBezTo>
                  <a:lnTo>
                    <a:pt x="4603" y="7464"/>
                  </a:lnTo>
                  <a:cubicBezTo>
                    <a:pt x="4532" y="7617"/>
                    <a:pt x="4477" y="7770"/>
                    <a:pt x="4436" y="7917"/>
                  </a:cubicBezTo>
                  <a:cubicBezTo>
                    <a:pt x="4386" y="8011"/>
                    <a:pt x="4339" y="8110"/>
                    <a:pt x="4297" y="8215"/>
                  </a:cubicBezTo>
                  <a:cubicBezTo>
                    <a:pt x="4111" y="8679"/>
                    <a:pt x="4053" y="9135"/>
                    <a:pt x="4051" y="9461"/>
                  </a:cubicBezTo>
                  <a:cubicBezTo>
                    <a:pt x="4050" y="9786"/>
                    <a:pt x="4090" y="9985"/>
                    <a:pt x="4090" y="9985"/>
                  </a:cubicBezTo>
                  <a:cubicBezTo>
                    <a:pt x="4090" y="9985"/>
                    <a:pt x="4118" y="9901"/>
                    <a:pt x="4160" y="9779"/>
                  </a:cubicBezTo>
                  <a:lnTo>
                    <a:pt x="4160" y="9779"/>
                  </a:lnTo>
                  <a:cubicBezTo>
                    <a:pt x="4154" y="9829"/>
                    <a:pt x="4147" y="9875"/>
                    <a:pt x="4141" y="9923"/>
                  </a:cubicBezTo>
                  <a:cubicBezTo>
                    <a:pt x="4104" y="10030"/>
                    <a:pt x="4067" y="10142"/>
                    <a:pt x="4037" y="10263"/>
                  </a:cubicBezTo>
                  <a:cubicBezTo>
                    <a:pt x="3865" y="10944"/>
                    <a:pt x="3930" y="11548"/>
                    <a:pt x="3930" y="11548"/>
                  </a:cubicBezTo>
                  <a:cubicBezTo>
                    <a:pt x="3930" y="11548"/>
                    <a:pt x="4139" y="11237"/>
                    <a:pt x="4313" y="10776"/>
                  </a:cubicBezTo>
                  <a:lnTo>
                    <a:pt x="4313" y="10776"/>
                  </a:lnTo>
                  <a:cubicBezTo>
                    <a:pt x="3949" y="12071"/>
                    <a:pt x="3855" y="13175"/>
                    <a:pt x="3855" y="13175"/>
                  </a:cubicBezTo>
                  <a:cubicBezTo>
                    <a:pt x="3855" y="13175"/>
                    <a:pt x="4160" y="12563"/>
                    <a:pt x="4469" y="11674"/>
                  </a:cubicBezTo>
                  <a:cubicBezTo>
                    <a:pt x="4471" y="11679"/>
                    <a:pt x="4471" y="11684"/>
                    <a:pt x="4473" y="11689"/>
                  </a:cubicBezTo>
                  <a:cubicBezTo>
                    <a:pt x="4458" y="11733"/>
                    <a:pt x="4441" y="11780"/>
                    <a:pt x="4426" y="11823"/>
                  </a:cubicBezTo>
                  <a:cubicBezTo>
                    <a:pt x="4294" y="12196"/>
                    <a:pt x="4138" y="12633"/>
                    <a:pt x="3981" y="13076"/>
                  </a:cubicBezTo>
                  <a:cubicBezTo>
                    <a:pt x="3879" y="13357"/>
                    <a:pt x="3788" y="13609"/>
                    <a:pt x="3788" y="13609"/>
                  </a:cubicBezTo>
                  <a:cubicBezTo>
                    <a:pt x="3788" y="13609"/>
                    <a:pt x="3949" y="13459"/>
                    <a:pt x="4165" y="13177"/>
                  </a:cubicBezTo>
                  <a:cubicBezTo>
                    <a:pt x="4222" y="13102"/>
                    <a:pt x="4283" y="13016"/>
                    <a:pt x="4345" y="12922"/>
                  </a:cubicBezTo>
                  <a:lnTo>
                    <a:pt x="4345" y="12922"/>
                  </a:lnTo>
                  <a:cubicBezTo>
                    <a:pt x="4225" y="13323"/>
                    <a:pt x="4125" y="13693"/>
                    <a:pt x="4048" y="13971"/>
                  </a:cubicBezTo>
                  <a:cubicBezTo>
                    <a:pt x="3964" y="14279"/>
                    <a:pt x="3916" y="14478"/>
                    <a:pt x="3916" y="14478"/>
                  </a:cubicBezTo>
                  <a:cubicBezTo>
                    <a:pt x="3916" y="14478"/>
                    <a:pt x="3918" y="14475"/>
                    <a:pt x="3922" y="14470"/>
                  </a:cubicBezTo>
                  <a:lnTo>
                    <a:pt x="3922" y="14470"/>
                  </a:lnTo>
                  <a:cubicBezTo>
                    <a:pt x="3798" y="14987"/>
                    <a:pt x="3768" y="15357"/>
                    <a:pt x="3768" y="15357"/>
                  </a:cubicBezTo>
                  <a:cubicBezTo>
                    <a:pt x="3768" y="15357"/>
                    <a:pt x="4055" y="14957"/>
                    <a:pt x="4335" y="14354"/>
                  </a:cubicBezTo>
                  <a:lnTo>
                    <a:pt x="4335" y="14354"/>
                  </a:lnTo>
                  <a:cubicBezTo>
                    <a:pt x="4329" y="14411"/>
                    <a:pt x="4326" y="14465"/>
                    <a:pt x="4321" y="14515"/>
                  </a:cubicBezTo>
                  <a:cubicBezTo>
                    <a:pt x="4310" y="14550"/>
                    <a:pt x="4297" y="14585"/>
                    <a:pt x="4286" y="14620"/>
                  </a:cubicBezTo>
                  <a:cubicBezTo>
                    <a:pt x="4160" y="15009"/>
                    <a:pt x="4067" y="15371"/>
                    <a:pt x="4002" y="15641"/>
                  </a:cubicBezTo>
                  <a:cubicBezTo>
                    <a:pt x="3937" y="15909"/>
                    <a:pt x="3905" y="16084"/>
                    <a:pt x="3905" y="16084"/>
                  </a:cubicBezTo>
                  <a:cubicBezTo>
                    <a:pt x="3905" y="16084"/>
                    <a:pt x="3985" y="16003"/>
                    <a:pt x="4099" y="15855"/>
                  </a:cubicBezTo>
                  <a:lnTo>
                    <a:pt x="4099" y="15855"/>
                  </a:lnTo>
                  <a:cubicBezTo>
                    <a:pt x="4067" y="16003"/>
                    <a:pt x="4039" y="16119"/>
                    <a:pt x="4021" y="16153"/>
                  </a:cubicBezTo>
                  <a:cubicBezTo>
                    <a:pt x="4013" y="16169"/>
                    <a:pt x="4012" y="16176"/>
                    <a:pt x="4016" y="16176"/>
                  </a:cubicBezTo>
                  <a:cubicBezTo>
                    <a:pt x="4027" y="16176"/>
                    <a:pt x="4084" y="16112"/>
                    <a:pt x="4142" y="16041"/>
                  </a:cubicBezTo>
                  <a:lnTo>
                    <a:pt x="4142" y="16041"/>
                  </a:lnTo>
                  <a:cubicBezTo>
                    <a:pt x="4114" y="16147"/>
                    <a:pt x="4085" y="16255"/>
                    <a:pt x="4056" y="16365"/>
                  </a:cubicBezTo>
                  <a:cubicBezTo>
                    <a:pt x="3903" y="16968"/>
                    <a:pt x="3796" y="17521"/>
                    <a:pt x="3726" y="17928"/>
                  </a:cubicBezTo>
                  <a:cubicBezTo>
                    <a:pt x="3696" y="18105"/>
                    <a:pt x="3672" y="18250"/>
                    <a:pt x="3656" y="18362"/>
                  </a:cubicBezTo>
                  <a:cubicBezTo>
                    <a:pt x="3642" y="18403"/>
                    <a:pt x="3626" y="18448"/>
                    <a:pt x="3611" y="18486"/>
                  </a:cubicBezTo>
                  <a:cubicBezTo>
                    <a:pt x="3508" y="18770"/>
                    <a:pt x="3414" y="19024"/>
                    <a:pt x="3414" y="19024"/>
                  </a:cubicBezTo>
                  <a:cubicBezTo>
                    <a:pt x="3414" y="19024"/>
                    <a:pt x="3578" y="18872"/>
                    <a:pt x="3796" y="18587"/>
                  </a:cubicBezTo>
                  <a:cubicBezTo>
                    <a:pt x="3806" y="18572"/>
                    <a:pt x="3815" y="18558"/>
                    <a:pt x="3825" y="18545"/>
                  </a:cubicBezTo>
                  <a:lnTo>
                    <a:pt x="3825" y="18545"/>
                  </a:lnTo>
                  <a:cubicBezTo>
                    <a:pt x="3811" y="18592"/>
                    <a:pt x="3796" y="18639"/>
                    <a:pt x="3780" y="18687"/>
                  </a:cubicBezTo>
                  <a:cubicBezTo>
                    <a:pt x="3739" y="18783"/>
                    <a:pt x="3691" y="18893"/>
                    <a:pt x="3640" y="19011"/>
                  </a:cubicBezTo>
                  <a:cubicBezTo>
                    <a:pt x="3476" y="19383"/>
                    <a:pt x="3243" y="19883"/>
                    <a:pt x="2977" y="20429"/>
                  </a:cubicBezTo>
                  <a:cubicBezTo>
                    <a:pt x="2710" y="20973"/>
                    <a:pt x="2458" y="21466"/>
                    <a:pt x="2264" y="21823"/>
                  </a:cubicBezTo>
                  <a:cubicBezTo>
                    <a:pt x="2095" y="22134"/>
                    <a:pt x="1946" y="22405"/>
                    <a:pt x="1946" y="22405"/>
                  </a:cubicBezTo>
                  <a:cubicBezTo>
                    <a:pt x="1946" y="22405"/>
                    <a:pt x="2150" y="22247"/>
                    <a:pt x="2434" y="21944"/>
                  </a:cubicBezTo>
                  <a:cubicBezTo>
                    <a:pt x="2514" y="21860"/>
                    <a:pt x="2600" y="21761"/>
                    <a:pt x="2688" y="21652"/>
                  </a:cubicBezTo>
                  <a:cubicBezTo>
                    <a:pt x="2702" y="21647"/>
                    <a:pt x="2718" y="21641"/>
                    <a:pt x="2739" y="21632"/>
                  </a:cubicBezTo>
                  <a:lnTo>
                    <a:pt x="2739" y="21632"/>
                  </a:lnTo>
                  <a:cubicBezTo>
                    <a:pt x="2420" y="22126"/>
                    <a:pt x="1988" y="22796"/>
                    <a:pt x="1988" y="22796"/>
                  </a:cubicBezTo>
                  <a:cubicBezTo>
                    <a:pt x="1988" y="22796"/>
                    <a:pt x="2165" y="22707"/>
                    <a:pt x="2417" y="22512"/>
                  </a:cubicBezTo>
                  <a:cubicBezTo>
                    <a:pt x="2465" y="22475"/>
                    <a:pt x="2516" y="22431"/>
                    <a:pt x="2568" y="22386"/>
                  </a:cubicBezTo>
                  <a:lnTo>
                    <a:pt x="2568" y="22386"/>
                  </a:lnTo>
                  <a:cubicBezTo>
                    <a:pt x="2559" y="22402"/>
                    <a:pt x="2551" y="22416"/>
                    <a:pt x="2541" y="22432"/>
                  </a:cubicBezTo>
                  <a:cubicBezTo>
                    <a:pt x="2240" y="22901"/>
                    <a:pt x="1938" y="23311"/>
                    <a:pt x="1699" y="23601"/>
                  </a:cubicBezTo>
                  <a:cubicBezTo>
                    <a:pt x="1581" y="23746"/>
                    <a:pt x="1482" y="23866"/>
                    <a:pt x="1410" y="23944"/>
                  </a:cubicBezTo>
                  <a:cubicBezTo>
                    <a:pt x="1343" y="24022"/>
                    <a:pt x="1300" y="24072"/>
                    <a:pt x="1300" y="24072"/>
                  </a:cubicBezTo>
                  <a:cubicBezTo>
                    <a:pt x="1300" y="24072"/>
                    <a:pt x="1359" y="24041"/>
                    <a:pt x="1450" y="23995"/>
                  </a:cubicBezTo>
                  <a:cubicBezTo>
                    <a:pt x="1530" y="23955"/>
                    <a:pt x="1637" y="23893"/>
                    <a:pt x="1760" y="23810"/>
                  </a:cubicBezTo>
                  <a:lnTo>
                    <a:pt x="1760" y="23810"/>
                  </a:lnTo>
                  <a:cubicBezTo>
                    <a:pt x="1673" y="23935"/>
                    <a:pt x="1584" y="24057"/>
                    <a:pt x="1496" y="24180"/>
                  </a:cubicBezTo>
                  <a:cubicBezTo>
                    <a:pt x="1487" y="24193"/>
                    <a:pt x="1476" y="24206"/>
                    <a:pt x="1468" y="24217"/>
                  </a:cubicBezTo>
                  <a:cubicBezTo>
                    <a:pt x="1303" y="24426"/>
                    <a:pt x="1153" y="24616"/>
                    <a:pt x="1153" y="24616"/>
                  </a:cubicBezTo>
                  <a:cubicBezTo>
                    <a:pt x="1153" y="24616"/>
                    <a:pt x="1165" y="24612"/>
                    <a:pt x="1187" y="24603"/>
                  </a:cubicBezTo>
                  <a:lnTo>
                    <a:pt x="1187" y="24603"/>
                  </a:lnTo>
                  <a:cubicBezTo>
                    <a:pt x="957" y="24914"/>
                    <a:pt x="745" y="25191"/>
                    <a:pt x="592" y="25383"/>
                  </a:cubicBezTo>
                  <a:cubicBezTo>
                    <a:pt x="374" y="25597"/>
                    <a:pt x="174" y="25790"/>
                    <a:pt x="94" y="25868"/>
                  </a:cubicBezTo>
                  <a:cubicBezTo>
                    <a:pt x="80" y="25880"/>
                    <a:pt x="69" y="25892"/>
                    <a:pt x="59" y="25903"/>
                  </a:cubicBezTo>
                  <a:cubicBezTo>
                    <a:pt x="58" y="25903"/>
                    <a:pt x="56" y="25906"/>
                    <a:pt x="56" y="25906"/>
                  </a:cubicBezTo>
                  <a:cubicBezTo>
                    <a:pt x="23" y="25939"/>
                    <a:pt x="0" y="25963"/>
                    <a:pt x="0" y="25963"/>
                  </a:cubicBezTo>
                  <a:cubicBezTo>
                    <a:pt x="0" y="25963"/>
                    <a:pt x="614" y="25876"/>
                    <a:pt x="1252" y="25539"/>
                  </a:cubicBezTo>
                  <a:cubicBezTo>
                    <a:pt x="1268" y="25531"/>
                    <a:pt x="1283" y="25522"/>
                    <a:pt x="1299" y="25512"/>
                  </a:cubicBezTo>
                  <a:cubicBezTo>
                    <a:pt x="1413" y="25488"/>
                    <a:pt x="1554" y="25455"/>
                    <a:pt x="1713" y="25416"/>
                  </a:cubicBezTo>
                  <a:lnTo>
                    <a:pt x="1713" y="25416"/>
                  </a:lnTo>
                  <a:cubicBezTo>
                    <a:pt x="1627" y="25474"/>
                    <a:pt x="1546" y="25528"/>
                    <a:pt x="1472" y="25577"/>
                  </a:cubicBezTo>
                  <a:cubicBezTo>
                    <a:pt x="1230" y="25742"/>
                    <a:pt x="1075" y="25852"/>
                    <a:pt x="1075" y="25852"/>
                  </a:cubicBezTo>
                  <a:cubicBezTo>
                    <a:pt x="1075" y="25852"/>
                    <a:pt x="1265" y="25841"/>
                    <a:pt x="1559" y="25769"/>
                  </a:cubicBezTo>
                  <a:cubicBezTo>
                    <a:pt x="1760" y="25719"/>
                    <a:pt x="2012" y="25635"/>
                    <a:pt x="2275" y="25507"/>
                  </a:cubicBezTo>
                  <a:cubicBezTo>
                    <a:pt x="2321" y="25496"/>
                    <a:pt x="2370" y="25485"/>
                    <a:pt x="2425" y="25469"/>
                  </a:cubicBezTo>
                  <a:cubicBezTo>
                    <a:pt x="2701" y="25394"/>
                    <a:pt x="3066" y="25242"/>
                    <a:pt x="3410" y="24984"/>
                  </a:cubicBezTo>
                  <a:lnTo>
                    <a:pt x="3410" y="24984"/>
                  </a:lnTo>
                  <a:cubicBezTo>
                    <a:pt x="3361" y="25038"/>
                    <a:pt x="3313" y="25093"/>
                    <a:pt x="3268" y="25140"/>
                  </a:cubicBezTo>
                  <a:cubicBezTo>
                    <a:pt x="3045" y="25386"/>
                    <a:pt x="2908" y="25547"/>
                    <a:pt x="2908" y="25547"/>
                  </a:cubicBezTo>
                  <a:cubicBezTo>
                    <a:pt x="2908" y="25547"/>
                    <a:pt x="3106" y="25472"/>
                    <a:pt x="3399" y="25305"/>
                  </a:cubicBezTo>
                  <a:cubicBezTo>
                    <a:pt x="3488" y="25254"/>
                    <a:pt x="3589" y="25190"/>
                    <a:pt x="3691" y="25120"/>
                  </a:cubicBezTo>
                  <a:cubicBezTo>
                    <a:pt x="3851" y="25038"/>
                    <a:pt x="4064" y="24917"/>
                    <a:pt x="4305" y="24764"/>
                  </a:cubicBezTo>
                  <a:lnTo>
                    <a:pt x="4305" y="24764"/>
                  </a:lnTo>
                  <a:cubicBezTo>
                    <a:pt x="4098" y="25006"/>
                    <a:pt x="3921" y="25214"/>
                    <a:pt x="3921" y="25214"/>
                  </a:cubicBezTo>
                  <a:cubicBezTo>
                    <a:pt x="3921" y="25214"/>
                    <a:pt x="3981" y="25182"/>
                    <a:pt x="4075" y="25134"/>
                  </a:cubicBezTo>
                  <a:cubicBezTo>
                    <a:pt x="4174" y="25081"/>
                    <a:pt x="4313" y="24998"/>
                    <a:pt x="4477" y="24885"/>
                  </a:cubicBezTo>
                  <a:cubicBezTo>
                    <a:pt x="4624" y="24783"/>
                    <a:pt x="4792" y="24651"/>
                    <a:pt x="4962" y="24493"/>
                  </a:cubicBezTo>
                  <a:lnTo>
                    <a:pt x="4962" y="24493"/>
                  </a:lnTo>
                  <a:cubicBezTo>
                    <a:pt x="4948" y="24515"/>
                    <a:pt x="4940" y="24528"/>
                    <a:pt x="4940" y="24528"/>
                  </a:cubicBezTo>
                  <a:cubicBezTo>
                    <a:pt x="4940" y="24528"/>
                    <a:pt x="5126" y="24424"/>
                    <a:pt x="5388" y="24203"/>
                  </a:cubicBezTo>
                  <a:cubicBezTo>
                    <a:pt x="5648" y="23982"/>
                    <a:pt x="5980" y="23633"/>
                    <a:pt x="6238" y="23174"/>
                  </a:cubicBezTo>
                  <a:cubicBezTo>
                    <a:pt x="6281" y="23097"/>
                    <a:pt x="6320" y="23021"/>
                    <a:pt x="6356" y="22943"/>
                  </a:cubicBezTo>
                  <a:cubicBezTo>
                    <a:pt x="6374" y="22925"/>
                    <a:pt x="6391" y="22907"/>
                    <a:pt x="6409" y="22888"/>
                  </a:cubicBezTo>
                  <a:lnTo>
                    <a:pt x="6409" y="22888"/>
                  </a:lnTo>
                  <a:cubicBezTo>
                    <a:pt x="6235" y="23204"/>
                    <a:pt x="6075" y="23486"/>
                    <a:pt x="5940" y="23713"/>
                  </a:cubicBezTo>
                  <a:cubicBezTo>
                    <a:pt x="5750" y="24029"/>
                    <a:pt x="5587" y="24300"/>
                    <a:pt x="5587" y="24300"/>
                  </a:cubicBezTo>
                  <a:cubicBezTo>
                    <a:pt x="5587" y="24300"/>
                    <a:pt x="5643" y="24255"/>
                    <a:pt x="5733" y="24183"/>
                  </a:cubicBezTo>
                  <a:cubicBezTo>
                    <a:pt x="5825" y="24108"/>
                    <a:pt x="5954" y="23994"/>
                    <a:pt x="6106" y="23842"/>
                  </a:cubicBezTo>
                  <a:cubicBezTo>
                    <a:pt x="6331" y="23616"/>
                    <a:pt x="6602" y="23300"/>
                    <a:pt x="6852" y="22912"/>
                  </a:cubicBezTo>
                  <a:lnTo>
                    <a:pt x="6852" y="22912"/>
                  </a:lnTo>
                  <a:cubicBezTo>
                    <a:pt x="6804" y="23010"/>
                    <a:pt x="6763" y="23092"/>
                    <a:pt x="6729" y="23156"/>
                  </a:cubicBezTo>
                  <a:cubicBezTo>
                    <a:pt x="6680" y="23254"/>
                    <a:pt x="6648" y="23316"/>
                    <a:pt x="6648" y="23316"/>
                  </a:cubicBezTo>
                  <a:cubicBezTo>
                    <a:pt x="6648" y="23316"/>
                    <a:pt x="6701" y="23270"/>
                    <a:pt x="6782" y="23196"/>
                  </a:cubicBezTo>
                  <a:cubicBezTo>
                    <a:pt x="6868" y="23118"/>
                    <a:pt x="6985" y="22997"/>
                    <a:pt x="7119" y="22836"/>
                  </a:cubicBezTo>
                  <a:cubicBezTo>
                    <a:pt x="7154" y="22796"/>
                    <a:pt x="7187" y="22753"/>
                    <a:pt x="7224" y="22707"/>
                  </a:cubicBezTo>
                  <a:cubicBezTo>
                    <a:pt x="7243" y="22697"/>
                    <a:pt x="7262" y="22687"/>
                    <a:pt x="7284" y="22676"/>
                  </a:cubicBezTo>
                  <a:cubicBezTo>
                    <a:pt x="7404" y="22609"/>
                    <a:pt x="7572" y="22488"/>
                    <a:pt x="7729" y="22289"/>
                  </a:cubicBezTo>
                  <a:cubicBezTo>
                    <a:pt x="7889" y="22092"/>
                    <a:pt x="8029" y="21820"/>
                    <a:pt x="8130" y="21507"/>
                  </a:cubicBezTo>
                  <a:cubicBezTo>
                    <a:pt x="8232" y="21193"/>
                    <a:pt x="8300" y="20853"/>
                    <a:pt x="8369" y="20498"/>
                  </a:cubicBezTo>
                  <a:cubicBezTo>
                    <a:pt x="8401" y="20327"/>
                    <a:pt x="8430" y="20159"/>
                    <a:pt x="8455" y="19997"/>
                  </a:cubicBezTo>
                  <a:cubicBezTo>
                    <a:pt x="8535" y="19863"/>
                    <a:pt x="8616" y="19706"/>
                    <a:pt x="8694" y="19529"/>
                  </a:cubicBezTo>
                  <a:lnTo>
                    <a:pt x="8694" y="19529"/>
                  </a:lnTo>
                  <a:cubicBezTo>
                    <a:pt x="8643" y="19834"/>
                    <a:pt x="8603" y="20080"/>
                    <a:pt x="8603" y="20080"/>
                  </a:cubicBezTo>
                  <a:cubicBezTo>
                    <a:pt x="8603" y="20080"/>
                    <a:pt x="8639" y="20019"/>
                    <a:pt x="8694" y="19923"/>
                  </a:cubicBezTo>
                  <a:cubicBezTo>
                    <a:pt x="8753" y="19821"/>
                    <a:pt x="8830" y="19670"/>
                    <a:pt x="8914" y="19478"/>
                  </a:cubicBezTo>
                  <a:cubicBezTo>
                    <a:pt x="9082" y="19096"/>
                    <a:pt x="9262" y="18536"/>
                    <a:pt x="9328" y="17896"/>
                  </a:cubicBezTo>
                  <a:cubicBezTo>
                    <a:pt x="9336" y="17816"/>
                    <a:pt x="9340" y="17737"/>
                    <a:pt x="9345" y="17660"/>
                  </a:cubicBezTo>
                  <a:cubicBezTo>
                    <a:pt x="9353" y="17700"/>
                    <a:pt x="9359" y="17743"/>
                    <a:pt x="9359" y="17783"/>
                  </a:cubicBezTo>
                  <a:cubicBezTo>
                    <a:pt x="9359" y="17797"/>
                    <a:pt x="9361" y="17804"/>
                    <a:pt x="9364" y="17804"/>
                  </a:cubicBezTo>
                  <a:cubicBezTo>
                    <a:pt x="9381" y="17804"/>
                    <a:pt x="9448" y="17514"/>
                    <a:pt x="9497" y="17024"/>
                  </a:cubicBezTo>
                  <a:cubicBezTo>
                    <a:pt x="9527" y="17255"/>
                    <a:pt x="9549" y="17397"/>
                    <a:pt x="9549" y="17397"/>
                  </a:cubicBezTo>
                  <a:cubicBezTo>
                    <a:pt x="9549" y="17397"/>
                    <a:pt x="9621" y="17193"/>
                    <a:pt x="9683" y="16853"/>
                  </a:cubicBezTo>
                  <a:cubicBezTo>
                    <a:pt x="9745" y="16513"/>
                    <a:pt x="9793" y="16035"/>
                    <a:pt x="9742" y="15510"/>
                  </a:cubicBezTo>
                  <a:cubicBezTo>
                    <a:pt x="9722" y="15309"/>
                    <a:pt x="9690" y="15118"/>
                    <a:pt x="9650" y="14941"/>
                  </a:cubicBezTo>
                  <a:cubicBezTo>
                    <a:pt x="9637" y="14812"/>
                    <a:pt x="9621" y="14678"/>
                    <a:pt x="9599" y="14540"/>
                  </a:cubicBezTo>
                  <a:cubicBezTo>
                    <a:pt x="9576" y="14408"/>
                    <a:pt x="9551" y="14280"/>
                    <a:pt x="9522" y="14158"/>
                  </a:cubicBezTo>
                  <a:cubicBezTo>
                    <a:pt x="9517" y="13992"/>
                    <a:pt x="9513" y="13890"/>
                    <a:pt x="9513" y="13890"/>
                  </a:cubicBezTo>
                  <a:lnTo>
                    <a:pt x="9513" y="13890"/>
                  </a:lnTo>
                  <a:cubicBezTo>
                    <a:pt x="9513" y="13890"/>
                    <a:pt x="9575" y="13960"/>
                    <a:pt x="9643" y="14052"/>
                  </a:cubicBezTo>
                  <a:cubicBezTo>
                    <a:pt x="9701" y="14438"/>
                    <a:pt x="9750" y="14788"/>
                    <a:pt x="9785" y="15062"/>
                  </a:cubicBezTo>
                  <a:cubicBezTo>
                    <a:pt x="9827" y="15376"/>
                    <a:pt x="9865" y="15654"/>
                    <a:pt x="9865" y="15654"/>
                  </a:cubicBezTo>
                  <a:cubicBezTo>
                    <a:pt x="9865" y="15654"/>
                    <a:pt x="9938" y="15434"/>
                    <a:pt x="9996" y="15065"/>
                  </a:cubicBezTo>
                  <a:cubicBezTo>
                    <a:pt x="10053" y="14697"/>
                    <a:pt x="10087" y="14177"/>
                    <a:pt x="10002" y="13611"/>
                  </a:cubicBezTo>
                  <a:cubicBezTo>
                    <a:pt x="9962" y="13346"/>
                    <a:pt x="9902" y="13099"/>
                    <a:pt x="9832" y="12874"/>
                  </a:cubicBezTo>
                  <a:cubicBezTo>
                    <a:pt x="9817" y="12721"/>
                    <a:pt x="9800" y="12556"/>
                    <a:pt x="9779" y="12384"/>
                  </a:cubicBezTo>
                  <a:cubicBezTo>
                    <a:pt x="9777" y="12368"/>
                    <a:pt x="9774" y="12351"/>
                    <a:pt x="9773" y="12335"/>
                  </a:cubicBezTo>
                  <a:lnTo>
                    <a:pt x="9773" y="12335"/>
                  </a:lnTo>
                  <a:cubicBezTo>
                    <a:pt x="9841" y="12492"/>
                    <a:pt x="9911" y="12638"/>
                    <a:pt x="9978" y="12760"/>
                  </a:cubicBezTo>
                  <a:cubicBezTo>
                    <a:pt x="10173" y="13126"/>
                    <a:pt x="10324" y="13331"/>
                    <a:pt x="10324" y="13331"/>
                  </a:cubicBezTo>
                  <a:cubicBezTo>
                    <a:pt x="10324" y="13331"/>
                    <a:pt x="10017" y="11998"/>
                    <a:pt x="9822" y="11158"/>
                  </a:cubicBezTo>
                  <a:cubicBezTo>
                    <a:pt x="9766" y="10912"/>
                    <a:pt x="9701" y="10623"/>
                    <a:pt x="9637" y="10338"/>
                  </a:cubicBezTo>
                  <a:cubicBezTo>
                    <a:pt x="9637" y="10221"/>
                    <a:pt x="9639" y="10102"/>
                    <a:pt x="9640" y="9979"/>
                  </a:cubicBezTo>
                  <a:cubicBezTo>
                    <a:pt x="9647" y="9582"/>
                    <a:pt x="9658" y="9212"/>
                    <a:pt x="9670" y="8897"/>
                  </a:cubicBezTo>
                  <a:cubicBezTo>
                    <a:pt x="10013" y="6352"/>
                    <a:pt x="10978" y="4985"/>
                    <a:pt x="13435" y="2538"/>
                  </a:cubicBezTo>
                  <a:cubicBezTo>
                    <a:pt x="14023" y="1952"/>
                    <a:pt x="12645" y="757"/>
                    <a:pt x="134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87" name="Google Shape;487;p28"/>
            <p:cNvSpPr/>
            <p:nvPr/>
          </p:nvSpPr>
          <p:spPr>
            <a:xfrm>
              <a:off x="5682475" y="2192400"/>
              <a:ext cx="1176425" cy="1067950"/>
            </a:xfrm>
            <a:custGeom>
              <a:avLst/>
              <a:gdLst/>
              <a:ahLst/>
              <a:cxnLst/>
              <a:rect l="l" t="t" r="r" b="b"/>
              <a:pathLst>
                <a:path w="47057" h="42718" extrusionOk="0">
                  <a:moveTo>
                    <a:pt x="44732" y="9082"/>
                  </a:moveTo>
                  <a:cubicBezTo>
                    <a:pt x="44287" y="8489"/>
                    <a:pt x="44139" y="8241"/>
                    <a:pt x="44188" y="7895"/>
                  </a:cubicBezTo>
                  <a:cubicBezTo>
                    <a:pt x="44238" y="7549"/>
                    <a:pt x="44238" y="5894"/>
                    <a:pt x="43694" y="4881"/>
                  </a:cubicBezTo>
                  <a:cubicBezTo>
                    <a:pt x="43150" y="3868"/>
                    <a:pt x="43002" y="3645"/>
                    <a:pt x="43002" y="3645"/>
                  </a:cubicBezTo>
                  <a:cubicBezTo>
                    <a:pt x="43002" y="3645"/>
                    <a:pt x="43533" y="2632"/>
                    <a:pt x="43855" y="1742"/>
                  </a:cubicBezTo>
                  <a:cubicBezTo>
                    <a:pt x="44176" y="852"/>
                    <a:pt x="44077" y="259"/>
                    <a:pt x="44077" y="259"/>
                  </a:cubicBezTo>
                  <a:cubicBezTo>
                    <a:pt x="44077" y="259"/>
                    <a:pt x="43212" y="630"/>
                    <a:pt x="42421" y="1063"/>
                  </a:cubicBezTo>
                  <a:cubicBezTo>
                    <a:pt x="41630" y="1495"/>
                    <a:pt x="40346" y="2484"/>
                    <a:pt x="40346" y="2484"/>
                  </a:cubicBezTo>
                  <a:cubicBezTo>
                    <a:pt x="40346" y="2484"/>
                    <a:pt x="39987" y="2348"/>
                    <a:pt x="39925" y="2163"/>
                  </a:cubicBezTo>
                  <a:cubicBezTo>
                    <a:pt x="39863" y="1976"/>
                    <a:pt x="39579" y="248"/>
                    <a:pt x="39357" y="123"/>
                  </a:cubicBezTo>
                  <a:cubicBezTo>
                    <a:pt x="39134" y="0"/>
                    <a:pt x="37442" y="951"/>
                    <a:pt x="36898" y="1779"/>
                  </a:cubicBezTo>
                  <a:cubicBezTo>
                    <a:pt x="36354" y="2606"/>
                    <a:pt x="36242" y="3374"/>
                    <a:pt x="36242" y="3374"/>
                  </a:cubicBezTo>
                  <a:cubicBezTo>
                    <a:pt x="36242" y="3374"/>
                    <a:pt x="36380" y="2953"/>
                    <a:pt x="34946" y="3843"/>
                  </a:cubicBezTo>
                  <a:cubicBezTo>
                    <a:pt x="33512" y="4733"/>
                    <a:pt x="32746" y="5300"/>
                    <a:pt x="31536" y="6091"/>
                  </a:cubicBezTo>
                  <a:cubicBezTo>
                    <a:pt x="30324" y="6883"/>
                    <a:pt x="26473" y="8838"/>
                    <a:pt x="25485" y="8838"/>
                  </a:cubicBezTo>
                  <a:cubicBezTo>
                    <a:pt x="24496" y="8838"/>
                    <a:pt x="23612" y="8841"/>
                    <a:pt x="21733" y="9336"/>
                  </a:cubicBezTo>
                  <a:cubicBezTo>
                    <a:pt x="19856" y="9830"/>
                    <a:pt x="19398" y="9297"/>
                    <a:pt x="18213" y="9297"/>
                  </a:cubicBezTo>
                  <a:cubicBezTo>
                    <a:pt x="17027" y="9297"/>
                    <a:pt x="13593" y="8514"/>
                    <a:pt x="10578" y="9131"/>
                  </a:cubicBezTo>
                  <a:cubicBezTo>
                    <a:pt x="7562" y="9750"/>
                    <a:pt x="3757" y="11182"/>
                    <a:pt x="2273" y="12369"/>
                  </a:cubicBezTo>
                  <a:cubicBezTo>
                    <a:pt x="792" y="13556"/>
                    <a:pt x="1" y="15385"/>
                    <a:pt x="248" y="18548"/>
                  </a:cubicBezTo>
                  <a:cubicBezTo>
                    <a:pt x="495" y="21711"/>
                    <a:pt x="3510" y="24183"/>
                    <a:pt x="3510" y="25913"/>
                  </a:cubicBezTo>
                  <a:cubicBezTo>
                    <a:pt x="3510" y="27642"/>
                    <a:pt x="3707" y="30312"/>
                    <a:pt x="2916" y="31992"/>
                  </a:cubicBezTo>
                  <a:cubicBezTo>
                    <a:pt x="2125" y="33673"/>
                    <a:pt x="1730" y="34316"/>
                    <a:pt x="2175" y="35403"/>
                  </a:cubicBezTo>
                  <a:cubicBezTo>
                    <a:pt x="2620" y="36489"/>
                    <a:pt x="3361" y="37330"/>
                    <a:pt x="3707" y="38368"/>
                  </a:cubicBezTo>
                  <a:cubicBezTo>
                    <a:pt x="4053" y="39407"/>
                    <a:pt x="4449" y="41729"/>
                    <a:pt x="4894" y="42124"/>
                  </a:cubicBezTo>
                  <a:cubicBezTo>
                    <a:pt x="5339" y="42520"/>
                    <a:pt x="6573" y="42285"/>
                    <a:pt x="6883" y="42249"/>
                  </a:cubicBezTo>
                  <a:cubicBezTo>
                    <a:pt x="7192" y="42212"/>
                    <a:pt x="7551" y="42348"/>
                    <a:pt x="7945" y="42372"/>
                  </a:cubicBezTo>
                  <a:cubicBezTo>
                    <a:pt x="8341" y="42397"/>
                    <a:pt x="9082" y="42360"/>
                    <a:pt x="9218" y="42199"/>
                  </a:cubicBezTo>
                  <a:cubicBezTo>
                    <a:pt x="9355" y="42038"/>
                    <a:pt x="9317" y="41976"/>
                    <a:pt x="9478" y="41939"/>
                  </a:cubicBezTo>
                  <a:cubicBezTo>
                    <a:pt x="9639" y="41903"/>
                    <a:pt x="9849" y="42051"/>
                    <a:pt x="9762" y="41692"/>
                  </a:cubicBezTo>
                  <a:cubicBezTo>
                    <a:pt x="9676" y="41333"/>
                    <a:pt x="9157" y="40518"/>
                    <a:pt x="8379" y="40344"/>
                  </a:cubicBezTo>
                  <a:cubicBezTo>
                    <a:pt x="7599" y="40172"/>
                    <a:pt x="6870" y="40024"/>
                    <a:pt x="6784" y="39962"/>
                  </a:cubicBezTo>
                  <a:cubicBezTo>
                    <a:pt x="6698" y="39901"/>
                    <a:pt x="5313" y="37749"/>
                    <a:pt x="5313" y="36193"/>
                  </a:cubicBezTo>
                  <a:cubicBezTo>
                    <a:pt x="5313" y="34636"/>
                    <a:pt x="5931" y="32338"/>
                    <a:pt x="6178" y="31843"/>
                  </a:cubicBezTo>
                  <a:cubicBezTo>
                    <a:pt x="6425" y="31349"/>
                    <a:pt x="8822" y="28483"/>
                    <a:pt x="9910" y="26159"/>
                  </a:cubicBezTo>
                  <a:cubicBezTo>
                    <a:pt x="10998" y="23837"/>
                    <a:pt x="11097" y="23342"/>
                    <a:pt x="11097" y="23342"/>
                  </a:cubicBezTo>
                  <a:cubicBezTo>
                    <a:pt x="11097" y="23342"/>
                    <a:pt x="13913" y="23886"/>
                    <a:pt x="17572" y="24776"/>
                  </a:cubicBezTo>
                  <a:cubicBezTo>
                    <a:pt x="23593" y="26240"/>
                    <a:pt x="22397" y="23331"/>
                    <a:pt x="22713" y="29323"/>
                  </a:cubicBezTo>
                  <a:cubicBezTo>
                    <a:pt x="22762" y="30261"/>
                    <a:pt x="22960" y="35649"/>
                    <a:pt x="23255" y="37923"/>
                  </a:cubicBezTo>
                  <a:cubicBezTo>
                    <a:pt x="23552" y="40196"/>
                    <a:pt x="23205" y="41333"/>
                    <a:pt x="23749" y="42026"/>
                  </a:cubicBezTo>
                  <a:cubicBezTo>
                    <a:pt x="24293" y="42718"/>
                    <a:pt x="25295" y="42150"/>
                    <a:pt x="25516" y="42260"/>
                  </a:cubicBezTo>
                  <a:cubicBezTo>
                    <a:pt x="25740" y="42372"/>
                    <a:pt x="26419" y="42483"/>
                    <a:pt x="26617" y="42421"/>
                  </a:cubicBezTo>
                  <a:cubicBezTo>
                    <a:pt x="26815" y="42359"/>
                    <a:pt x="26875" y="42335"/>
                    <a:pt x="27123" y="42335"/>
                  </a:cubicBezTo>
                  <a:cubicBezTo>
                    <a:pt x="27370" y="42335"/>
                    <a:pt x="27359" y="42199"/>
                    <a:pt x="27580" y="42199"/>
                  </a:cubicBezTo>
                  <a:cubicBezTo>
                    <a:pt x="27804" y="42199"/>
                    <a:pt x="28000" y="42348"/>
                    <a:pt x="28075" y="42137"/>
                  </a:cubicBezTo>
                  <a:cubicBezTo>
                    <a:pt x="28148" y="41927"/>
                    <a:pt x="28000" y="41470"/>
                    <a:pt x="27593" y="41013"/>
                  </a:cubicBezTo>
                  <a:cubicBezTo>
                    <a:pt x="27185" y="40555"/>
                    <a:pt x="26123" y="40482"/>
                    <a:pt x="25938" y="40209"/>
                  </a:cubicBezTo>
                  <a:cubicBezTo>
                    <a:pt x="25751" y="39938"/>
                    <a:pt x="26172" y="37478"/>
                    <a:pt x="26245" y="35180"/>
                  </a:cubicBezTo>
                  <a:cubicBezTo>
                    <a:pt x="26320" y="32882"/>
                    <a:pt x="26914" y="27642"/>
                    <a:pt x="27234" y="26901"/>
                  </a:cubicBezTo>
                  <a:cubicBezTo>
                    <a:pt x="27556" y="26159"/>
                    <a:pt x="29855" y="25368"/>
                    <a:pt x="32474" y="23046"/>
                  </a:cubicBezTo>
                  <a:cubicBezTo>
                    <a:pt x="35094" y="20722"/>
                    <a:pt x="34896" y="19486"/>
                    <a:pt x="35984" y="18696"/>
                  </a:cubicBezTo>
                  <a:cubicBezTo>
                    <a:pt x="37070" y="17905"/>
                    <a:pt x="37528" y="17808"/>
                    <a:pt x="38579" y="16521"/>
                  </a:cubicBezTo>
                  <a:cubicBezTo>
                    <a:pt x="41070" y="13470"/>
                    <a:pt x="40423" y="13331"/>
                    <a:pt x="44571" y="13691"/>
                  </a:cubicBezTo>
                  <a:cubicBezTo>
                    <a:pt x="45375" y="13760"/>
                    <a:pt x="46463" y="12666"/>
                    <a:pt x="46562" y="12554"/>
                  </a:cubicBezTo>
                  <a:cubicBezTo>
                    <a:pt x="46661" y="12443"/>
                    <a:pt x="46858" y="12406"/>
                    <a:pt x="46919" y="12356"/>
                  </a:cubicBezTo>
                  <a:cubicBezTo>
                    <a:pt x="46981" y="12307"/>
                    <a:pt x="47056" y="12109"/>
                    <a:pt x="46908" y="11862"/>
                  </a:cubicBezTo>
                  <a:cubicBezTo>
                    <a:pt x="46758" y="11615"/>
                    <a:pt x="44732" y="9082"/>
                    <a:pt x="44732" y="908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88" name="Google Shape;488;p28"/>
            <p:cNvSpPr/>
            <p:nvPr/>
          </p:nvSpPr>
          <p:spPr>
            <a:xfrm>
              <a:off x="6309650" y="2456875"/>
              <a:ext cx="513125" cy="654350"/>
            </a:xfrm>
            <a:custGeom>
              <a:avLst/>
              <a:gdLst/>
              <a:ahLst/>
              <a:cxnLst/>
              <a:rect l="l" t="t" r="r" b="b"/>
              <a:pathLst>
                <a:path w="20525" h="26174" extrusionOk="0">
                  <a:moveTo>
                    <a:pt x="1128" y="25284"/>
                  </a:moveTo>
                  <a:cubicBezTo>
                    <a:pt x="1141" y="25056"/>
                    <a:pt x="1152" y="24827"/>
                    <a:pt x="1158" y="24601"/>
                  </a:cubicBezTo>
                  <a:cubicBezTo>
                    <a:pt x="1233" y="22303"/>
                    <a:pt x="1827" y="17063"/>
                    <a:pt x="2147" y="16322"/>
                  </a:cubicBezTo>
                  <a:cubicBezTo>
                    <a:pt x="2469" y="15580"/>
                    <a:pt x="4768" y="14789"/>
                    <a:pt x="7387" y="12465"/>
                  </a:cubicBezTo>
                  <a:cubicBezTo>
                    <a:pt x="10007" y="10143"/>
                    <a:pt x="9809" y="8907"/>
                    <a:pt x="10897" y="8116"/>
                  </a:cubicBezTo>
                  <a:cubicBezTo>
                    <a:pt x="11983" y="7325"/>
                    <a:pt x="12441" y="7227"/>
                    <a:pt x="13492" y="5942"/>
                  </a:cubicBezTo>
                  <a:cubicBezTo>
                    <a:pt x="15983" y="2889"/>
                    <a:pt x="15336" y="2750"/>
                    <a:pt x="19484" y="3111"/>
                  </a:cubicBezTo>
                  <a:cubicBezTo>
                    <a:pt x="19813" y="3139"/>
                    <a:pt x="20188" y="2974"/>
                    <a:pt x="20524" y="2761"/>
                  </a:cubicBezTo>
                  <a:cubicBezTo>
                    <a:pt x="19448" y="2538"/>
                    <a:pt x="17784" y="1923"/>
                    <a:pt x="17074" y="1607"/>
                  </a:cubicBezTo>
                  <a:cubicBezTo>
                    <a:pt x="16184" y="1211"/>
                    <a:pt x="15393" y="1"/>
                    <a:pt x="14701" y="125"/>
                  </a:cubicBezTo>
                  <a:cubicBezTo>
                    <a:pt x="14009" y="248"/>
                    <a:pt x="13860" y="792"/>
                    <a:pt x="13837" y="1706"/>
                  </a:cubicBezTo>
                  <a:cubicBezTo>
                    <a:pt x="13811" y="2621"/>
                    <a:pt x="13762" y="4079"/>
                    <a:pt x="13170" y="4969"/>
                  </a:cubicBezTo>
                  <a:cubicBezTo>
                    <a:pt x="12577" y="5857"/>
                    <a:pt x="12224" y="6372"/>
                    <a:pt x="11489" y="6773"/>
                  </a:cubicBezTo>
                  <a:cubicBezTo>
                    <a:pt x="10752" y="7171"/>
                    <a:pt x="6323" y="12259"/>
                    <a:pt x="5162" y="13173"/>
                  </a:cubicBezTo>
                  <a:cubicBezTo>
                    <a:pt x="4001" y="14087"/>
                    <a:pt x="2616" y="14137"/>
                    <a:pt x="2197" y="14558"/>
                  </a:cubicBezTo>
                  <a:cubicBezTo>
                    <a:pt x="1776" y="14977"/>
                    <a:pt x="396" y="15239"/>
                    <a:pt x="198" y="17067"/>
                  </a:cubicBezTo>
                  <a:cubicBezTo>
                    <a:pt x="0" y="18896"/>
                    <a:pt x="39" y="18728"/>
                    <a:pt x="88" y="21003"/>
                  </a:cubicBezTo>
                  <a:cubicBezTo>
                    <a:pt x="138" y="23276"/>
                    <a:pt x="748" y="26174"/>
                    <a:pt x="1128" y="25284"/>
                  </a:cubicBezTo>
                  <a:close/>
                </a:path>
              </a:pathLst>
            </a:custGeom>
            <a:solidFill>
              <a:srgbClr val="222222">
                <a:alpha val="12580"/>
              </a:srgbClr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89" name="Google Shape;489;p28"/>
            <p:cNvSpPr/>
            <p:nvPr/>
          </p:nvSpPr>
          <p:spPr>
            <a:xfrm>
              <a:off x="5683825" y="2233900"/>
              <a:ext cx="1013775" cy="576275"/>
            </a:xfrm>
            <a:custGeom>
              <a:avLst/>
              <a:gdLst/>
              <a:ahLst/>
              <a:cxnLst/>
              <a:rect l="l" t="t" r="r" b="b"/>
              <a:pathLst>
                <a:path w="40551" h="23051" extrusionOk="0">
                  <a:moveTo>
                    <a:pt x="36192" y="1693"/>
                  </a:moveTo>
                  <a:cubicBezTo>
                    <a:pt x="36192" y="1693"/>
                    <a:pt x="36192" y="1694"/>
                    <a:pt x="36192" y="1697"/>
                  </a:cubicBezTo>
                  <a:lnTo>
                    <a:pt x="36192" y="1697"/>
                  </a:lnTo>
                  <a:cubicBezTo>
                    <a:pt x="36192" y="1695"/>
                    <a:pt x="36192" y="1694"/>
                    <a:pt x="36192" y="1693"/>
                  </a:cubicBezTo>
                  <a:close/>
                  <a:moveTo>
                    <a:pt x="2353" y="16531"/>
                  </a:moveTo>
                  <a:cubicBezTo>
                    <a:pt x="2318" y="16567"/>
                    <a:pt x="2286" y="16602"/>
                    <a:pt x="2256" y="16638"/>
                  </a:cubicBezTo>
                  <a:cubicBezTo>
                    <a:pt x="2227" y="16647"/>
                    <a:pt x="2197" y="16658"/>
                    <a:pt x="2170" y="16668"/>
                  </a:cubicBezTo>
                  <a:cubicBezTo>
                    <a:pt x="2229" y="16623"/>
                    <a:pt x="2290" y="16579"/>
                    <a:pt x="2353" y="16531"/>
                  </a:cubicBezTo>
                  <a:close/>
                  <a:moveTo>
                    <a:pt x="35401" y="16891"/>
                  </a:moveTo>
                  <a:cubicBezTo>
                    <a:pt x="35397" y="16896"/>
                    <a:pt x="35396" y="16902"/>
                    <a:pt x="35394" y="16905"/>
                  </a:cubicBezTo>
                  <a:cubicBezTo>
                    <a:pt x="35316" y="17079"/>
                    <a:pt x="35224" y="17205"/>
                    <a:pt x="35144" y="17279"/>
                  </a:cubicBezTo>
                  <a:cubicBezTo>
                    <a:pt x="35094" y="17325"/>
                    <a:pt x="35054" y="17350"/>
                    <a:pt x="35031" y="17366"/>
                  </a:cubicBezTo>
                  <a:cubicBezTo>
                    <a:pt x="35043" y="17352"/>
                    <a:pt x="35054" y="17339"/>
                    <a:pt x="35069" y="17323"/>
                  </a:cubicBezTo>
                  <a:cubicBezTo>
                    <a:pt x="35169" y="17207"/>
                    <a:pt x="35284" y="17060"/>
                    <a:pt x="35401" y="16891"/>
                  </a:cubicBezTo>
                  <a:close/>
                  <a:moveTo>
                    <a:pt x="38701" y="1"/>
                  </a:moveTo>
                  <a:cubicBezTo>
                    <a:pt x="38391" y="1"/>
                    <a:pt x="37607" y="1985"/>
                    <a:pt x="37397" y="2425"/>
                  </a:cubicBezTo>
                  <a:cubicBezTo>
                    <a:pt x="37243" y="2752"/>
                    <a:pt x="37136" y="3019"/>
                    <a:pt x="36936" y="3019"/>
                  </a:cubicBezTo>
                  <a:cubicBezTo>
                    <a:pt x="36848" y="3019"/>
                    <a:pt x="36742" y="2967"/>
                    <a:pt x="36606" y="2846"/>
                  </a:cubicBezTo>
                  <a:cubicBezTo>
                    <a:pt x="36180" y="2467"/>
                    <a:pt x="36190" y="1754"/>
                    <a:pt x="36192" y="1697"/>
                  </a:cubicBezTo>
                  <a:lnTo>
                    <a:pt x="36192" y="1697"/>
                  </a:lnTo>
                  <a:cubicBezTo>
                    <a:pt x="36191" y="1706"/>
                    <a:pt x="36188" y="1712"/>
                    <a:pt x="36188" y="1712"/>
                  </a:cubicBezTo>
                  <a:cubicBezTo>
                    <a:pt x="36188" y="1712"/>
                    <a:pt x="36190" y="1706"/>
                    <a:pt x="36192" y="1693"/>
                  </a:cubicBezTo>
                  <a:lnTo>
                    <a:pt x="36192" y="1693"/>
                  </a:lnTo>
                  <a:cubicBezTo>
                    <a:pt x="36192" y="1693"/>
                    <a:pt x="36192" y="1693"/>
                    <a:pt x="36192" y="1693"/>
                  </a:cubicBezTo>
                  <a:lnTo>
                    <a:pt x="36192" y="1691"/>
                  </a:lnTo>
                  <a:lnTo>
                    <a:pt x="36184" y="1651"/>
                  </a:lnTo>
                  <a:cubicBezTo>
                    <a:pt x="36171" y="1631"/>
                    <a:pt x="36145" y="1613"/>
                    <a:pt x="36090" y="1613"/>
                  </a:cubicBezTo>
                  <a:cubicBezTo>
                    <a:pt x="35951" y="1613"/>
                    <a:pt x="35629" y="1725"/>
                    <a:pt x="34892" y="2183"/>
                  </a:cubicBezTo>
                  <a:cubicBezTo>
                    <a:pt x="33458" y="3073"/>
                    <a:pt x="32692" y="3640"/>
                    <a:pt x="31480" y="4431"/>
                  </a:cubicBezTo>
                  <a:cubicBezTo>
                    <a:pt x="30270" y="5223"/>
                    <a:pt x="26464" y="6483"/>
                    <a:pt x="25475" y="6483"/>
                  </a:cubicBezTo>
                  <a:cubicBezTo>
                    <a:pt x="22670" y="6483"/>
                    <a:pt x="20888" y="7323"/>
                    <a:pt x="18456" y="7323"/>
                  </a:cubicBezTo>
                  <a:cubicBezTo>
                    <a:pt x="14800" y="7323"/>
                    <a:pt x="12374" y="6608"/>
                    <a:pt x="9996" y="6608"/>
                  </a:cubicBezTo>
                  <a:cubicBezTo>
                    <a:pt x="7709" y="6608"/>
                    <a:pt x="5467" y="7270"/>
                    <a:pt x="2219" y="9869"/>
                  </a:cubicBezTo>
                  <a:cubicBezTo>
                    <a:pt x="988" y="10854"/>
                    <a:pt x="368" y="12720"/>
                    <a:pt x="197" y="14724"/>
                  </a:cubicBezTo>
                  <a:cubicBezTo>
                    <a:pt x="100" y="14925"/>
                    <a:pt x="17" y="15186"/>
                    <a:pt x="10" y="15483"/>
                  </a:cubicBezTo>
                  <a:cubicBezTo>
                    <a:pt x="1" y="15862"/>
                    <a:pt x="116" y="16194"/>
                    <a:pt x="232" y="16408"/>
                  </a:cubicBezTo>
                  <a:cubicBezTo>
                    <a:pt x="291" y="16515"/>
                    <a:pt x="347" y="16596"/>
                    <a:pt x="392" y="16649"/>
                  </a:cubicBezTo>
                  <a:cubicBezTo>
                    <a:pt x="432" y="16697"/>
                    <a:pt x="459" y="16730"/>
                    <a:pt x="459" y="16730"/>
                  </a:cubicBezTo>
                  <a:cubicBezTo>
                    <a:pt x="459" y="16730"/>
                    <a:pt x="454" y="16649"/>
                    <a:pt x="447" y="16537"/>
                  </a:cubicBezTo>
                  <a:lnTo>
                    <a:pt x="447" y="16537"/>
                  </a:lnTo>
                  <a:cubicBezTo>
                    <a:pt x="530" y="16634"/>
                    <a:pt x="591" y="16682"/>
                    <a:pt x="591" y="16682"/>
                  </a:cubicBezTo>
                  <a:cubicBezTo>
                    <a:pt x="591" y="16682"/>
                    <a:pt x="581" y="16551"/>
                    <a:pt x="561" y="16358"/>
                  </a:cubicBezTo>
                  <a:cubicBezTo>
                    <a:pt x="553" y="16291"/>
                    <a:pt x="545" y="16216"/>
                    <a:pt x="537" y="16138"/>
                  </a:cubicBezTo>
                  <a:cubicBezTo>
                    <a:pt x="540" y="16121"/>
                    <a:pt x="545" y="16100"/>
                    <a:pt x="550" y="16081"/>
                  </a:cubicBezTo>
                  <a:cubicBezTo>
                    <a:pt x="629" y="16075"/>
                    <a:pt x="707" y="16067"/>
                    <a:pt x="774" y="16059"/>
                  </a:cubicBezTo>
                  <a:lnTo>
                    <a:pt x="774" y="16059"/>
                  </a:lnTo>
                  <a:cubicBezTo>
                    <a:pt x="774" y="16075"/>
                    <a:pt x="773" y="16090"/>
                    <a:pt x="773" y="16106"/>
                  </a:cubicBezTo>
                  <a:cubicBezTo>
                    <a:pt x="774" y="16129"/>
                    <a:pt x="774" y="16149"/>
                    <a:pt x="776" y="16170"/>
                  </a:cubicBezTo>
                  <a:cubicBezTo>
                    <a:pt x="770" y="16256"/>
                    <a:pt x="768" y="16338"/>
                    <a:pt x="770" y="16413"/>
                  </a:cubicBezTo>
                  <a:lnTo>
                    <a:pt x="612" y="16728"/>
                  </a:lnTo>
                  <a:cubicBezTo>
                    <a:pt x="612" y="16728"/>
                    <a:pt x="645" y="16713"/>
                    <a:pt x="794" y="16671"/>
                  </a:cubicBezTo>
                  <a:cubicBezTo>
                    <a:pt x="821" y="16850"/>
                    <a:pt x="857" y="16953"/>
                    <a:pt x="857" y="16953"/>
                  </a:cubicBezTo>
                  <a:cubicBezTo>
                    <a:pt x="857" y="16953"/>
                    <a:pt x="861" y="16945"/>
                    <a:pt x="865" y="16933"/>
                  </a:cubicBezTo>
                  <a:cubicBezTo>
                    <a:pt x="928" y="17245"/>
                    <a:pt x="1001" y="17445"/>
                    <a:pt x="1001" y="17445"/>
                  </a:cubicBezTo>
                  <a:cubicBezTo>
                    <a:pt x="1001" y="17445"/>
                    <a:pt x="1122" y="17083"/>
                    <a:pt x="1172" y="16574"/>
                  </a:cubicBezTo>
                  <a:cubicBezTo>
                    <a:pt x="1181" y="16572"/>
                    <a:pt x="1192" y="16569"/>
                    <a:pt x="1202" y="16567"/>
                  </a:cubicBezTo>
                  <a:cubicBezTo>
                    <a:pt x="1202" y="16588"/>
                    <a:pt x="1202" y="16610"/>
                    <a:pt x="1202" y="16630"/>
                  </a:cubicBezTo>
                  <a:cubicBezTo>
                    <a:pt x="1215" y="16854"/>
                    <a:pt x="1256" y="16992"/>
                    <a:pt x="1256" y="16992"/>
                  </a:cubicBezTo>
                  <a:cubicBezTo>
                    <a:pt x="1256" y="16992"/>
                    <a:pt x="1267" y="16968"/>
                    <a:pt x="1286" y="16928"/>
                  </a:cubicBezTo>
                  <a:lnTo>
                    <a:pt x="1286" y="16928"/>
                  </a:lnTo>
                  <a:cubicBezTo>
                    <a:pt x="1237" y="17086"/>
                    <a:pt x="1224" y="17183"/>
                    <a:pt x="1224" y="17183"/>
                  </a:cubicBezTo>
                  <a:cubicBezTo>
                    <a:pt x="1224" y="17183"/>
                    <a:pt x="1363" y="17047"/>
                    <a:pt x="1511" y="16902"/>
                  </a:cubicBezTo>
                  <a:cubicBezTo>
                    <a:pt x="1542" y="16872"/>
                    <a:pt x="1577" y="16840"/>
                    <a:pt x="1612" y="16807"/>
                  </a:cubicBezTo>
                  <a:lnTo>
                    <a:pt x="1612" y="16807"/>
                  </a:lnTo>
                  <a:cubicBezTo>
                    <a:pt x="1609" y="16811"/>
                    <a:pt x="1605" y="16816"/>
                    <a:pt x="1602" y="16819"/>
                  </a:cubicBezTo>
                  <a:cubicBezTo>
                    <a:pt x="1583" y="16850"/>
                    <a:pt x="1566" y="16878"/>
                    <a:pt x="1548" y="16907"/>
                  </a:cubicBezTo>
                  <a:cubicBezTo>
                    <a:pt x="1505" y="16925"/>
                    <a:pt x="1481" y="16936"/>
                    <a:pt x="1481" y="16936"/>
                  </a:cubicBezTo>
                  <a:cubicBezTo>
                    <a:pt x="1481" y="16936"/>
                    <a:pt x="1499" y="16937"/>
                    <a:pt x="1529" y="16941"/>
                  </a:cubicBezTo>
                  <a:cubicBezTo>
                    <a:pt x="1436" y="17102"/>
                    <a:pt x="1393" y="17205"/>
                    <a:pt x="1393" y="17205"/>
                  </a:cubicBezTo>
                  <a:cubicBezTo>
                    <a:pt x="1393" y="17205"/>
                    <a:pt x="1538" y="17114"/>
                    <a:pt x="1754" y="16965"/>
                  </a:cubicBezTo>
                  <a:cubicBezTo>
                    <a:pt x="1757" y="16963"/>
                    <a:pt x="1760" y="16960"/>
                    <a:pt x="1762" y="16958"/>
                  </a:cubicBezTo>
                  <a:cubicBezTo>
                    <a:pt x="1806" y="16960"/>
                    <a:pt x="1856" y="16962"/>
                    <a:pt x="1909" y="16962"/>
                  </a:cubicBezTo>
                  <a:cubicBezTo>
                    <a:pt x="1928" y="16962"/>
                    <a:pt x="1949" y="16962"/>
                    <a:pt x="1969" y="16961"/>
                  </a:cubicBezTo>
                  <a:lnTo>
                    <a:pt x="2006" y="16961"/>
                  </a:lnTo>
                  <a:cubicBezTo>
                    <a:pt x="1999" y="16971"/>
                    <a:pt x="1990" y="16982"/>
                    <a:pt x="1985" y="16990"/>
                  </a:cubicBezTo>
                  <a:cubicBezTo>
                    <a:pt x="1971" y="16996"/>
                    <a:pt x="1958" y="17000"/>
                    <a:pt x="1947" y="17001"/>
                  </a:cubicBezTo>
                  <a:cubicBezTo>
                    <a:pt x="1877" y="17011"/>
                    <a:pt x="1883" y="17025"/>
                    <a:pt x="1956" y="17036"/>
                  </a:cubicBezTo>
                  <a:cubicBezTo>
                    <a:pt x="1945" y="17055"/>
                    <a:pt x="1937" y="17068"/>
                    <a:pt x="1937" y="17068"/>
                  </a:cubicBezTo>
                  <a:cubicBezTo>
                    <a:pt x="1937" y="17068"/>
                    <a:pt x="1969" y="17060"/>
                    <a:pt x="2022" y="17044"/>
                  </a:cubicBezTo>
                  <a:cubicBezTo>
                    <a:pt x="2105" y="17052"/>
                    <a:pt x="2232" y="17058"/>
                    <a:pt x="2401" y="17058"/>
                  </a:cubicBezTo>
                  <a:cubicBezTo>
                    <a:pt x="2505" y="17058"/>
                    <a:pt x="2625" y="17056"/>
                    <a:pt x="2762" y="17051"/>
                  </a:cubicBezTo>
                  <a:cubicBezTo>
                    <a:pt x="3003" y="17043"/>
                    <a:pt x="3317" y="17039"/>
                    <a:pt x="3631" y="17039"/>
                  </a:cubicBezTo>
                  <a:cubicBezTo>
                    <a:pt x="3454" y="17124"/>
                    <a:pt x="3290" y="17197"/>
                    <a:pt x="3149" y="17258"/>
                  </a:cubicBezTo>
                  <a:cubicBezTo>
                    <a:pt x="2856" y="17379"/>
                    <a:pt x="2661" y="17449"/>
                    <a:pt x="2661" y="17449"/>
                  </a:cubicBezTo>
                  <a:cubicBezTo>
                    <a:pt x="2661" y="17449"/>
                    <a:pt x="2778" y="17470"/>
                    <a:pt x="2980" y="17470"/>
                  </a:cubicBezTo>
                  <a:cubicBezTo>
                    <a:pt x="3044" y="17470"/>
                    <a:pt x="3117" y="17468"/>
                    <a:pt x="3197" y="17462"/>
                  </a:cubicBezTo>
                  <a:cubicBezTo>
                    <a:pt x="3381" y="17448"/>
                    <a:pt x="3607" y="17411"/>
                    <a:pt x="3849" y="17339"/>
                  </a:cubicBezTo>
                  <a:lnTo>
                    <a:pt x="3849" y="17339"/>
                  </a:lnTo>
                  <a:cubicBezTo>
                    <a:pt x="3846" y="17341"/>
                    <a:pt x="3845" y="17343"/>
                    <a:pt x="3843" y="17344"/>
                  </a:cubicBezTo>
                  <a:cubicBezTo>
                    <a:pt x="3538" y="17539"/>
                    <a:pt x="3349" y="17669"/>
                    <a:pt x="3349" y="17669"/>
                  </a:cubicBezTo>
                  <a:cubicBezTo>
                    <a:pt x="3349" y="17669"/>
                    <a:pt x="3550" y="17641"/>
                    <a:pt x="3867" y="17551"/>
                  </a:cubicBezTo>
                  <a:lnTo>
                    <a:pt x="3867" y="17551"/>
                  </a:lnTo>
                  <a:cubicBezTo>
                    <a:pt x="3845" y="17583"/>
                    <a:pt x="3834" y="17604"/>
                    <a:pt x="3834" y="17604"/>
                  </a:cubicBezTo>
                  <a:cubicBezTo>
                    <a:pt x="3834" y="17604"/>
                    <a:pt x="3888" y="17571"/>
                    <a:pt x="3972" y="17521"/>
                  </a:cubicBezTo>
                  <a:cubicBezTo>
                    <a:pt x="4210" y="17449"/>
                    <a:pt x="4500" y="17344"/>
                    <a:pt x="4810" y="17196"/>
                  </a:cubicBezTo>
                  <a:lnTo>
                    <a:pt x="4810" y="17196"/>
                  </a:lnTo>
                  <a:cubicBezTo>
                    <a:pt x="4778" y="17287"/>
                    <a:pt x="4735" y="17408"/>
                    <a:pt x="4692" y="17529"/>
                  </a:cubicBezTo>
                  <a:cubicBezTo>
                    <a:pt x="4604" y="17620"/>
                    <a:pt x="4559" y="17676"/>
                    <a:pt x="4559" y="17676"/>
                  </a:cubicBezTo>
                  <a:cubicBezTo>
                    <a:pt x="4559" y="17676"/>
                    <a:pt x="4593" y="17663"/>
                    <a:pt x="4653" y="17639"/>
                  </a:cubicBezTo>
                  <a:lnTo>
                    <a:pt x="4653" y="17639"/>
                  </a:lnTo>
                  <a:cubicBezTo>
                    <a:pt x="4597" y="17800"/>
                    <a:pt x="4550" y="17944"/>
                    <a:pt x="4542" y="17990"/>
                  </a:cubicBezTo>
                  <a:cubicBezTo>
                    <a:pt x="4540" y="17998"/>
                    <a:pt x="4543" y="18001"/>
                    <a:pt x="4552" y="18001"/>
                  </a:cubicBezTo>
                  <a:cubicBezTo>
                    <a:pt x="4614" y="18001"/>
                    <a:pt x="4953" y="17795"/>
                    <a:pt x="5459" y="17574"/>
                  </a:cubicBezTo>
                  <a:lnTo>
                    <a:pt x="5459" y="17574"/>
                  </a:lnTo>
                  <a:cubicBezTo>
                    <a:pt x="5446" y="17588"/>
                    <a:pt x="5430" y="17604"/>
                    <a:pt x="5417" y="17618"/>
                  </a:cubicBezTo>
                  <a:cubicBezTo>
                    <a:pt x="5302" y="17746"/>
                    <a:pt x="5221" y="17859"/>
                    <a:pt x="5167" y="17937"/>
                  </a:cubicBezTo>
                  <a:cubicBezTo>
                    <a:pt x="5117" y="18014"/>
                    <a:pt x="5087" y="18063"/>
                    <a:pt x="5087" y="18063"/>
                  </a:cubicBezTo>
                  <a:cubicBezTo>
                    <a:pt x="5087" y="18063"/>
                    <a:pt x="5137" y="18033"/>
                    <a:pt x="5212" y="17985"/>
                  </a:cubicBezTo>
                  <a:cubicBezTo>
                    <a:pt x="5293" y="17934"/>
                    <a:pt x="5408" y="17862"/>
                    <a:pt x="5551" y="17780"/>
                  </a:cubicBezTo>
                  <a:cubicBezTo>
                    <a:pt x="5837" y="17612"/>
                    <a:pt x="6231" y="17406"/>
                    <a:pt x="6676" y="17212"/>
                  </a:cubicBezTo>
                  <a:cubicBezTo>
                    <a:pt x="6754" y="17178"/>
                    <a:pt x="6829" y="17148"/>
                    <a:pt x="6904" y="17116"/>
                  </a:cubicBezTo>
                  <a:cubicBezTo>
                    <a:pt x="7044" y="17091"/>
                    <a:pt x="7188" y="17068"/>
                    <a:pt x="7334" y="17054"/>
                  </a:cubicBezTo>
                  <a:cubicBezTo>
                    <a:pt x="7368" y="17062"/>
                    <a:pt x="7401" y="17071"/>
                    <a:pt x="7435" y="17079"/>
                  </a:cubicBezTo>
                  <a:cubicBezTo>
                    <a:pt x="7459" y="17106"/>
                    <a:pt x="7456" y="17153"/>
                    <a:pt x="7440" y="17205"/>
                  </a:cubicBezTo>
                  <a:cubicBezTo>
                    <a:pt x="7346" y="17291"/>
                    <a:pt x="7259" y="17374"/>
                    <a:pt x="7191" y="17451"/>
                  </a:cubicBezTo>
                  <a:cubicBezTo>
                    <a:pt x="6990" y="17671"/>
                    <a:pt x="6893" y="17831"/>
                    <a:pt x="6893" y="17831"/>
                  </a:cubicBezTo>
                  <a:cubicBezTo>
                    <a:pt x="6893" y="17831"/>
                    <a:pt x="7035" y="17762"/>
                    <a:pt x="7256" y="17649"/>
                  </a:cubicBezTo>
                  <a:cubicBezTo>
                    <a:pt x="7326" y="17654"/>
                    <a:pt x="7446" y="17658"/>
                    <a:pt x="7601" y="17660"/>
                  </a:cubicBezTo>
                  <a:cubicBezTo>
                    <a:pt x="7593" y="17666"/>
                    <a:pt x="7583" y="17673"/>
                    <a:pt x="7577" y="17679"/>
                  </a:cubicBezTo>
                  <a:cubicBezTo>
                    <a:pt x="7354" y="17878"/>
                    <a:pt x="7234" y="18024"/>
                    <a:pt x="7234" y="18024"/>
                  </a:cubicBezTo>
                  <a:cubicBezTo>
                    <a:pt x="7234" y="18024"/>
                    <a:pt x="7413" y="17965"/>
                    <a:pt x="7687" y="17858"/>
                  </a:cubicBezTo>
                  <a:cubicBezTo>
                    <a:pt x="7842" y="17797"/>
                    <a:pt x="8030" y="17722"/>
                    <a:pt x="8234" y="17636"/>
                  </a:cubicBezTo>
                  <a:cubicBezTo>
                    <a:pt x="8258" y="17634"/>
                    <a:pt x="8282" y="17633"/>
                    <a:pt x="8306" y="17630"/>
                  </a:cubicBezTo>
                  <a:lnTo>
                    <a:pt x="8306" y="17630"/>
                  </a:lnTo>
                  <a:cubicBezTo>
                    <a:pt x="8186" y="17716"/>
                    <a:pt x="8084" y="17802"/>
                    <a:pt x="8001" y="17882"/>
                  </a:cubicBezTo>
                  <a:cubicBezTo>
                    <a:pt x="7771" y="18100"/>
                    <a:pt x="7661" y="18263"/>
                    <a:pt x="7661" y="18263"/>
                  </a:cubicBezTo>
                  <a:cubicBezTo>
                    <a:pt x="7661" y="18263"/>
                    <a:pt x="7878" y="18164"/>
                    <a:pt x="8118" y="18057"/>
                  </a:cubicBezTo>
                  <a:cubicBezTo>
                    <a:pt x="8368" y="17945"/>
                    <a:pt x="8703" y="17808"/>
                    <a:pt x="9074" y="17671"/>
                  </a:cubicBezTo>
                  <a:cubicBezTo>
                    <a:pt x="9165" y="17717"/>
                    <a:pt x="9255" y="17765"/>
                    <a:pt x="9341" y="17816"/>
                  </a:cubicBezTo>
                  <a:cubicBezTo>
                    <a:pt x="8749" y="17945"/>
                    <a:pt x="8312" y="18232"/>
                    <a:pt x="8312" y="18232"/>
                  </a:cubicBezTo>
                  <a:cubicBezTo>
                    <a:pt x="8312" y="18232"/>
                    <a:pt x="8528" y="18274"/>
                    <a:pt x="8844" y="18274"/>
                  </a:cubicBezTo>
                  <a:cubicBezTo>
                    <a:pt x="9028" y="18274"/>
                    <a:pt x="9245" y="18260"/>
                    <a:pt x="9473" y="18215"/>
                  </a:cubicBezTo>
                  <a:cubicBezTo>
                    <a:pt x="9532" y="18204"/>
                    <a:pt x="9590" y="18189"/>
                    <a:pt x="9647" y="18173"/>
                  </a:cubicBezTo>
                  <a:lnTo>
                    <a:pt x="9647" y="18173"/>
                  </a:lnTo>
                  <a:cubicBezTo>
                    <a:pt x="9226" y="18363"/>
                    <a:pt x="8773" y="18567"/>
                    <a:pt x="8773" y="18567"/>
                  </a:cubicBezTo>
                  <a:cubicBezTo>
                    <a:pt x="8773" y="18567"/>
                    <a:pt x="8899" y="18589"/>
                    <a:pt x="9110" y="18589"/>
                  </a:cubicBezTo>
                  <a:cubicBezTo>
                    <a:pt x="9149" y="18589"/>
                    <a:pt x="9191" y="18588"/>
                    <a:pt x="9236" y="18587"/>
                  </a:cubicBezTo>
                  <a:cubicBezTo>
                    <a:pt x="9393" y="18580"/>
                    <a:pt x="9585" y="18555"/>
                    <a:pt x="9792" y="18505"/>
                  </a:cubicBezTo>
                  <a:lnTo>
                    <a:pt x="9792" y="18505"/>
                  </a:lnTo>
                  <a:cubicBezTo>
                    <a:pt x="9655" y="18607"/>
                    <a:pt x="9529" y="18703"/>
                    <a:pt x="9419" y="18781"/>
                  </a:cubicBezTo>
                  <a:cubicBezTo>
                    <a:pt x="9204" y="18939"/>
                    <a:pt x="9006" y="19083"/>
                    <a:pt x="9006" y="19083"/>
                  </a:cubicBezTo>
                  <a:cubicBezTo>
                    <a:pt x="9006" y="19083"/>
                    <a:pt x="9205" y="19063"/>
                    <a:pt x="9513" y="18969"/>
                  </a:cubicBezTo>
                  <a:cubicBezTo>
                    <a:pt x="9690" y="18917"/>
                    <a:pt x="9905" y="18829"/>
                    <a:pt x="10130" y="18713"/>
                  </a:cubicBezTo>
                  <a:lnTo>
                    <a:pt x="10130" y="18713"/>
                  </a:lnTo>
                  <a:cubicBezTo>
                    <a:pt x="9979" y="18824"/>
                    <a:pt x="9837" y="18923"/>
                    <a:pt x="9716" y="19006"/>
                  </a:cubicBezTo>
                  <a:cubicBezTo>
                    <a:pt x="9499" y="19151"/>
                    <a:pt x="9299" y="19285"/>
                    <a:pt x="9299" y="19285"/>
                  </a:cubicBezTo>
                  <a:cubicBezTo>
                    <a:pt x="9299" y="19285"/>
                    <a:pt x="9354" y="19279"/>
                    <a:pt x="9437" y="19271"/>
                  </a:cubicBezTo>
                  <a:cubicBezTo>
                    <a:pt x="9524" y="19260"/>
                    <a:pt x="9650" y="19237"/>
                    <a:pt x="9802" y="19197"/>
                  </a:cubicBezTo>
                  <a:cubicBezTo>
                    <a:pt x="9996" y="19146"/>
                    <a:pt x="10236" y="19059"/>
                    <a:pt x="10483" y="18925"/>
                  </a:cubicBezTo>
                  <a:lnTo>
                    <a:pt x="10483" y="18925"/>
                  </a:lnTo>
                  <a:cubicBezTo>
                    <a:pt x="10467" y="18947"/>
                    <a:pt x="10448" y="18971"/>
                    <a:pt x="10432" y="18992"/>
                  </a:cubicBezTo>
                  <a:cubicBezTo>
                    <a:pt x="10370" y="19073"/>
                    <a:pt x="10317" y="19146"/>
                    <a:pt x="10272" y="19209"/>
                  </a:cubicBezTo>
                  <a:cubicBezTo>
                    <a:pt x="10134" y="19327"/>
                    <a:pt x="10025" y="19416"/>
                    <a:pt x="10025" y="19416"/>
                  </a:cubicBezTo>
                  <a:cubicBezTo>
                    <a:pt x="10025" y="19416"/>
                    <a:pt x="10070" y="19410"/>
                    <a:pt x="10148" y="19392"/>
                  </a:cubicBezTo>
                  <a:lnTo>
                    <a:pt x="10148" y="19392"/>
                  </a:lnTo>
                  <a:cubicBezTo>
                    <a:pt x="10142" y="19402"/>
                    <a:pt x="10137" y="19410"/>
                    <a:pt x="10135" y="19410"/>
                  </a:cubicBezTo>
                  <a:cubicBezTo>
                    <a:pt x="10105" y="19426"/>
                    <a:pt x="10071" y="19441"/>
                    <a:pt x="10043" y="19454"/>
                  </a:cubicBezTo>
                  <a:cubicBezTo>
                    <a:pt x="9813" y="19561"/>
                    <a:pt x="9602" y="19657"/>
                    <a:pt x="9602" y="19657"/>
                  </a:cubicBezTo>
                  <a:cubicBezTo>
                    <a:pt x="9602" y="19657"/>
                    <a:pt x="9686" y="19668"/>
                    <a:pt x="9833" y="19668"/>
                  </a:cubicBezTo>
                  <a:cubicBezTo>
                    <a:pt x="9906" y="19668"/>
                    <a:pt x="9995" y="19665"/>
                    <a:pt x="10097" y="19657"/>
                  </a:cubicBezTo>
                  <a:cubicBezTo>
                    <a:pt x="10258" y="19644"/>
                    <a:pt x="10453" y="19612"/>
                    <a:pt x="10661" y="19552"/>
                  </a:cubicBezTo>
                  <a:lnTo>
                    <a:pt x="10661" y="19552"/>
                  </a:lnTo>
                  <a:cubicBezTo>
                    <a:pt x="10601" y="19595"/>
                    <a:pt x="10537" y="19638"/>
                    <a:pt x="10481" y="19678"/>
                  </a:cubicBezTo>
                  <a:cubicBezTo>
                    <a:pt x="10333" y="19780"/>
                    <a:pt x="10194" y="19875"/>
                    <a:pt x="10092" y="19947"/>
                  </a:cubicBezTo>
                  <a:cubicBezTo>
                    <a:pt x="9998" y="20012"/>
                    <a:pt x="9945" y="20052"/>
                    <a:pt x="9945" y="20052"/>
                  </a:cubicBezTo>
                  <a:cubicBezTo>
                    <a:pt x="9945" y="20052"/>
                    <a:pt x="10011" y="20063"/>
                    <a:pt x="10127" y="20073"/>
                  </a:cubicBezTo>
                  <a:cubicBezTo>
                    <a:pt x="10190" y="20079"/>
                    <a:pt x="10269" y="20083"/>
                    <a:pt x="10360" y="20083"/>
                  </a:cubicBezTo>
                  <a:cubicBezTo>
                    <a:pt x="10437" y="20083"/>
                    <a:pt x="10524" y="20080"/>
                    <a:pt x="10618" y="20073"/>
                  </a:cubicBezTo>
                  <a:cubicBezTo>
                    <a:pt x="10746" y="20063"/>
                    <a:pt x="10890" y="20044"/>
                    <a:pt x="11043" y="20011"/>
                  </a:cubicBezTo>
                  <a:lnTo>
                    <a:pt x="11043" y="20011"/>
                  </a:lnTo>
                  <a:cubicBezTo>
                    <a:pt x="10901" y="20129"/>
                    <a:pt x="10816" y="20205"/>
                    <a:pt x="10816" y="20205"/>
                  </a:cubicBezTo>
                  <a:cubicBezTo>
                    <a:pt x="10816" y="20205"/>
                    <a:pt x="10885" y="20196"/>
                    <a:pt x="11003" y="20170"/>
                  </a:cubicBezTo>
                  <a:lnTo>
                    <a:pt x="11003" y="20170"/>
                  </a:lnTo>
                  <a:cubicBezTo>
                    <a:pt x="10912" y="20229"/>
                    <a:pt x="10850" y="20269"/>
                    <a:pt x="10850" y="20269"/>
                  </a:cubicBezTo>
                  <a:cubicBezTo>
                    <a:pt x="10850" y="20269"/>
                    <a:pt x="10904" y="20264"/>
                    <a:pt x="10990" y="20255"/>
                  </a:cubicBezTo>
                  <a:cubicBezTo>
                    <a:pt x="11036" y="20250"/>
                    <a:pt x="11092" y="20242"/>
                    <a:pt x="11157" y="20229"/>
                  </a:cubicBezTo>
                  <a:lnTo>
                    <a:pt x="11157" y="20229"/>
                  </a:lnTo>
                  <a:cubicBezTo>
                    <a:pt x="11009" y="20295"/>
                    <a:pt x="10869" y="20355"/>
                    <a:pt x="10738" y="20403"/>
                  </a:cubicBezTo>
                  <a:cubicBezTo>
                    <a:pt x="10622" y="20454"/>
                    <a:pt x="10513" y="20486"/>
                    <a:pt x="10417" y="20523"/>
                  </a:cubicBezTo>
                  <a:cubicBezTo>
                    <a:pt x="10320" y="20560"/>
                    <a:pt x="10236" y="20587"/>
                    <a:pt x="10165" y="20606"/>
                  </a:cubicBezTo>
                  <a:cubicBezTo>
                    <a:pt x="10030" y="20650"/>
                    <a:pt x="9945" y="20679"/>
                    <a:pt x="9945" y="20679"/>
                  </a:cubicBezTo>
                  <a:cubicBezTo>
                    <a:pt x="9945" y="20679"/>
                    <a:pt x="10023" y="20703"/>
                    <a:pt x="10172" y="20738"/>
                  </a:cubicBezTo>
                  <a:cubicBezTo>
                    <a:pt x="10245" y="20756"/>
                    <a:pt x="10336" y="20775"/>
                    <a:pt x="10441" y="20786"/>
                  </a:cubicBezTo>
                  <a:cubicBezTo>
                    <a:pt x="10548" y="20799"/>
                    <a:pt x="10671" y="20818"/>
                    <a:pt x="10807" y="20818"/>
                  </a:cubicBezTo>
                  <a:cubicBezTo>
                    <a:pt x="10847" y="20820"/>
                    <a:pt x="10888" y="20820"/>
                    <a:pt x="10931" y="20820"/>
                  </a:cubicBezTo>
                  <a:cubicBezTo>
                    <a:pt x="11176" y="20820"/>
                    <a:pt x="11457" y="20792"/>
                    <a:pt x="11762" y="20725"/>
                  </a:cubicBezTo>
                  <a:cubicBezTo>
                    <a:pt x="12011" y="20666"/>
                    <a:pt x="12272" y="20579"/>
                    <a:pt x="12534" y="20459"/>
                  </a:cubicBezTo>
                  <a:lnTo>
                    <a:pt x="12534" y="20459"/>
                  </a:lnTo>
                  <a:cubicBezTo>
                    <a:pt x="12231" y="20660"/>
                    <a:pt x="11992" y="20821"/>
                    <a:pt x="11992" y="20821"/>
                  </a:cubicBezTo>
                  <a:cubicBezTo>
                    <a:pt x="11992" y="20821"/>
                    <a:pt x="12197" y="20804"/>
                    <a:pt x="12520" y="20719"/>
                  </a:cubicBezTo>
                  <a:cubicBezTo>
                    <a:pt x="12575" y="20703"/>
                    <a:pt x="12639" y="20682"/>
                    <a:pt x="12703" y="20663"/>
                  </a:cubicBezTo>
                  <a:lnTo>
                    <a:pt x="12703" y="20663"/>
                  </a:lnTo>
                  <a:cubicBezTo>
                    <a:pt x="12572" y="20800"/>
                    <a:pt x="12497" y="20885"/>
                    <a:pt x="12497" y="20885"/>
                  </a:cubicBezTo>
                  <a:cubicBezTo>
                    <a:pt x="12497" y="20885"/>
                    <a:pt x="12564" y="20878"/>
                    <a:pt x="12684" y="20861"/>
                  </a:cubicBezTo>
                  <a:cubicBezTo>
                    <a:pt x="12708" y="20858"/>
                    <a:pt x="12733" y="20855"/>
                    <a:pt x="12759" y="20850"/>
                  </a:cubicBezTo>
                  <a:lnTo>
                    <a:pt x="12759" y="20850"/>
                  </a:lnTo>
                  <a:cubicBezTo>
                    <a:pt x="12724" y="20925"/>
                    <a:pt x="12689" y="20982"/>
                    <a:pt x="12658" y="21009"/>
                  </a:cubicBezTo>
                  <a:cubicBezTo>
                    <a:pt x="12618" y="21045"/>
                    <a:pt x="12610" y="21060"/>
                    <a:pt x="12627" y="21060"/>
                  </a:cubicBezTo>
                  <a:cubicBezTo>
                    <a:pt x="12686" y="21060"/>
                    <a:pt x="13049" y="20873"/>
                    <a:pt x="13433" y="20665"/>
                  </a:cubicBezTo>
                  <a:cubicBezTo>
                    <a:pt x="13803" y="20529"/>
                    <a:pt x="14239" y="20306"/>
                    <a:pt x="14641" y="19963"/>
                  </a:cubicBezTo>
                  <a:cubicBezTo>
                    <a:pt x="14853" y="19781"/>
                    <a:pt x="15032" y="19585"/>
                    <a:pt x="15185" y="19389"/>
                  </a:cubicBezTo>
                  <a:lnTo>
                    <a:pt x="15185" y="19389"/>
                  </a:lnTo>
                  <a:cubicBezTo>
                    <a:pt x="15182" y="19405"/>
                    <a:pt x="15178" y="19422"/>
                    <a:pt x="15174" y="19441"/>
                  </a:cubicBezTo>
                  <a:cubicBezTo>
                    <a:pt x="15094" y="19528"/>
                    <a:pt x="15009" y="19617"/>
                    <a:pt x="14922" y="19706"/>
                  </a:cubicBezTo>
                  <a:cubicBezTo>
                    <a:pt x="14772" y="19859"/>
                    <a:pt x="14625" y="20001"/>
                    <a:pt x="14486" y="20134"/>
                  </a:cubicBezTo>
                  <a:cubicBezTo>
                    <a:pt x="14154" y="20403"/>
                    <a:pt x="13837" y="20631"/>
                    <a:pt x="13585" y="20791"/>
                  </a:cubicBezTo>
                  <a:cubicBezTo>
                    <a:pt x="13435" y="20886"/>
                    <a:pt x="13312" y="20961"/>
                    <a:pt x="13223" y="21011"/>
                  </a:cubicBezTo>
                  <a:cubicBezTo>
                    <a:pt x="13140" y="21059"/>
                    <a:pt x="13087" y="21091"/>
                    <a:pt x="13087" y="21091"/>
                  </a:cubicBezTo>
                  <a:cubicBezTo>
                    <a:pt x="13087" y="21091"/>
                    <a:pt x="13150" y="21084"/>
                    <a:pt x="13245" y="21073"/>
                  </a:cubicBezTo>
                  <a:cubicBezTo>
                    <a:pt x="13347" y="21060"/>
                    <a:pt x="13492" y="21033"/>
                    <a:pt x="13670" y="20982"/>
                  </a:cubicBezTo>
                  <a:cubicBezTo>
                    <a:pt x="13714" y="20971"/>
                    <a:pt x="13759" y="20957"/>
                    <a:pt x="13807" y="20941"/>
                  </a:cubicBezTo>
                  <a:lnTo>
                    <a:pt x="13807" y="20941"/>
                  </a:lnTo>
                  <a:cubicBezTo>
                    <a:pt x="13800" y="20947"/>
                    <a:pt x="13797" y="20950"/>
                    <a:pt x="13797" y="20950"/>
                  </a:cubicBezTo>
                  <a:cubicBezTo>
                    <a:pt x="13797" y="20950"/>
                    <a:pt x="13851" y="20954"/>
                    <a:pt x="13947" y="20954"/>
                  </a:cubicBezTo>
                  <a:cubicBezTo>
                    <a:pt x="13971" y="20954"/>
                    <a:pt x="13998" y="20954"/>
                    <a:pt x="14027" y="20953"/>
                  </a:cubicBezTo>
                  <a:lnTo>
                    <a:pt x="14027" y="20953"/>
                  </a:lnTo>
                  <a:cubicBezTo>
                    <a:pt x="13982" y="20979"/>
                    <a:pt x="13939" y="21004"/>
                    <a:pt x="13902" y="21025"/>
                  </a:cubicBezTo>
                  <a:cubicBezTo>
                    <a:pt x="13794" y="21087"/>
                    <a:pt x="13733" y="21127"/>
                    <a:pt x="13733" y="21127"/>
                  </a:cubicBezTo>
                  <a:cubicBezTo>
                    <a:pt x="13733" y="21127"/>
                    <a:pt x="13803" y="21140"/>
                    <a:pt x="13929" y="21154"/>
                  </a:cubicBezTo>
                  <a:cubicBezTo>
                    <a:pt x="14020" y="21165"/>
                    <a:pt x="14141" y="21173"/>
                    <a:pt x="14286" y="21173"/>
                  </a:cubicBezTo>
                  <a:cubicBezTo>
                    <a:pt x="14342" y="21173"/>
                    <a:pt x="14402" y="21171"/>
                    <a:pt x="14465" y="21169"/>
                  </a:cubicBezTo>
                  <a:cubicBezTo>
                    <a:pt x="14536" y="21167"/>
                    <a:pt x="14611" y="21161"/>
                    <a:pt x="14689" y="21153"/>
                  </a:cubicBezTo>
                  <a:lnTo>
                    <a:pt x="14689" y="21153"/>
                  </a:lnTo>
                  <a:cubicBezTo>
                    <a:pt x="14687" y="21154"/>
                    <a:pt x="14687" y="21156"/>
                    <a:pt x="14685" y="21158"/>
                  </a:cubicBezTo>
                  <a:cubicBezTo>
                    <a:pt x="14676" y="21169"/>
                    <a:pt x="14677" y="21175"/>
                    <a:pt x="14686" y="21175"/>
                  </a:cubicBezTo>
                  <a:cubicBezTo>
                    <a:pt x="14700" y="21175"/>
                    <a:pt x="14733" y="21163"/>
                    <a:pt x="14780" y="21142"/>
                  </a:cubicBezTo>
                  <a:cubicBezTo>
                    <a:pt x="15033" y="21110"/>
                    <a:pt x="15320" y="21044"/>
                    <a:pt x="15615" y="20938"/>
                  </a:cubicBezTo>
                  <a:lnTo>
                    <a:pt x="15615" y="20938"/>
                  </a:lnTo>
                  <a:cubicBezTo>
                    <a:pt x="15386" y="21079"/>
                    <a:pt x="15174" y="21202"/>
                    <a:pt x="14990" y="21303"/>
                  </a:cubicBezTo>
                  <a:cubicBezTo>
                    <a:pt x="14800" y="21403"/>
                    <a:pt x="14642" y="21485"/>
                    <a:pt x="14532" y="21539"/>
                  </a:cubicBezTo>
                  <a:cubicBezTo>
                    <a:pt x="14429" y="21590"/>
                    <a:pt x="14362" y="21623"/>
                    <a:pt x="14362" y="21623"/>
                  </a:cubicBezTo>
                  <a:cubicBezTo>
                    <a:pt x="14362" y="21623"/>
                    <a:pt x="14435" y="21614"/>
                    <a:pt x="14552" y="21601"/>
                  </a:cubicBezTo>
                  <a:cubicBezTo>
                    <a:pt x="14674" y="21583"/>
                    <a:pt x="14851" y="21553"/>
                    <a:pt x="15067" y="21497"/>
                  </a:cubicBezTo>
                  <a:cubicBezTo>
                    <a:pt x="15223" y="21456"/>
                    <a:pt x="15402" y="21400"/>
                    <a:pt x="15591" y="21325"/>
                  </a:cubicBezTo>
                  <a:lnTo>
                    <a:pt x="15591" y="21325"/>
                  </a:lnTo>
                  <a:cubicBezTo>
                    <a:pt x="15550" y="21371"/>
                    <a:pt x="15512" y="21408"/>
                    <a:pt x="15477" y="21430"/>
                  </a:cubicBezTo>
                  <a:cubicBezTo>
                    <a:pt x="15472" y="21432"/>
                    <a:pt x="15470" y="21434"/>
                    <a:pt x="15467" y="21437"/>
                  </a:cubicBezTo>
                  <a:cubicBezTo>
                    <a:pt x="15287" y="21518"/>
                    <a:pt x="15154" y="21579"/>
                    <a:pt x="15154" y="21579"/>
                  </a:cubicBezTo>
                  <a:cubicBezTo>
                    <a:pt x="15154" y="21579"/>
                    <a:pt x="15217" y="21579"/>
                    <a:pt x="15314" y="21577"/>
                  </a:cubicBezTo>
                  <a:cubicBezTo>
                    <a:pt x="15418" y="21575"/>
                    <a:pt x="15566" y="21564"/>
                    <a:pt x="15748" y="21536"/>
                  </a:cubicBezTo>
                  <a:cubicBezTo>
                    <a:pt x="15879" y="21516"/>
                    <a:pt x="16027" y="21486"/>
                    <a:pt x="16186" y="21443"/>
                  </a:cubicBezTo>
                  <a:lnTo>
                    <a:pt x="16186" y="21443"/>
                  </a:lnTo>
                  <a:cubicBezTo>
                    <a:pt x="16170" y="21449"/>
                    <a:pt x="16154" y="21456"/>
                    <a:pt x="16138" y="21462"/>
                  </a:cubicBezTo>
                  <a:cubicBezTo>
                    <a:pt x="15914" y="21550"/>
                    <a:pt x="15725" y="21619"/>
                    <a:pt x="15593" y="21666"/>
                  </a:cubicBezTo>
                  <a:cubicBezTo>
                    <a:pt x="15465" y="21713"/>
                    <a:pt x="15386" y="21741"/>
                    <a:pt x="15386" y="21741"/>
                  </a:cubicBezTo>
                  <a:cubicBezTo>
                    <a:pt x="15386" y="21741"/>
                    <a:pt x="15461" y="21764"/>
                    <a:pt x="15601" y="21797"/>
                  </a:cubicBezTo>
                  <a:cubicBezTo>
                    <a:pt x="15741" y="21827"/>
                    <a:pt x="15945" y="21863"/>
                    <a:pt x="16204" y="21875"/>
                  </a:cubicBezTo>
                  <a:cubicBezTo>
                    <a:pt x="16266" y="21879"/>
                    <a:pt x="16330" y="21881"/>
                    <a:pt x="16398" y="21881"/>
                  </a:cubicBezTo>
                  <a:cubicBezTo>
                    <a:pt x="16892" y="21881"/>
                    <a:pt x="17537" y="21781"/>
                    <a:pt x="18166" y="21464"/>
                  </a:cubicBezTo>
                  <a:cubicBezTo>
                    <a:pt x="18237" y="21429"/>
                    <a:pt x="18306" y="21389"/>
                    <a:pt x="18375" y="21351"/>
                  </a:cubicBezTo>
                  <a:lnTo>
                    <a:pt x="18375" y="21351"/>
                  </a:lnTo>
                  <a:cubicBezTo>
                    <a:pt x="18322" y="21432"/>
                    <a:pt x="18269" y="21504"/>
                    <a:pt x="18220" y="21553"/>
                  </a:cubicBezTo>
                  <a:cubicBezTo>
                    <a:pt x="18151" y="21622"/>
                    <a:pt x="18142" y="21652"/>
                    <a:pt x="18185" y="21652"/>
                  </a:cubicBezTo>
                  <a:cubicBezTo>
                    <a:pt x="18239" y="21652"/>
                    <a:pt x="18374" y="21604"/>
                    <a:pt x="18572" y="21521"/>
                  </a:cubicBezTo>
                  <a:cubicBezTo>
                    <a:pt x="18700" y="21510"/>
                    <a:pt x="18877" y="21486"/>
                    <a:pt x="19091" y="21437"/>
                  </a:cubicBezTo>
                  <a:cubicBezTo>
                    <a:pt x="19438" y="21360"/>
                    <a:pt x="19883" y="21210"/>
                    <a:pt x="20328" y="20952"/>
                  </a:cubicBezTo>
                  <a:lnTo>
                    <a:pt x="20328" y="20952"/>
                  </a:lnTo>
                  <a:cubicBezTo>
                    <a:pt x="20255" y="21024"/>
                    <a:pt x="20180" y="21094"/>
                    <a:pt x="20113" y="21156"/>
                  </a:cubicBezTo>
                  <a:cubicBezTo>
                    <a:pt x="19952" y="21309"/>
                    <a:pt x="19802" y="21451"/>
                    <a:pt x="19694" y="21553"/>
                  </a:cubicBezTo>
                  <a:cubicBezTo>
                    <a:pt x="19598" y="21647"/>
                    <a:pt x="19539" y="21706"/>
                    <a:pt x="19539" y="21706"/>
                  </a:cubicBezTo>
                  <a:cubicBezTo>
                    <a:pt x="19539" y="21706"/>
                    <a:pt x="19615" y="21697"/>
                    <a:pt x="19754" y="21671"/>
                  </a:cubicBezTo>
                  <a:cubicBezTo>
                    <a:pt x="19893" y="21646"/>
                    <a:pt x="20091" y="21596"/>
                    <a:pt x="20328" y="21516"/>
                  </a:cubicBezTo>
                  <a:cubicBezTo>
                    <a:pt x="20531" y="21448"/>
                    <a:pt x="20764" y="21351"/>
                    <a:pt x="21008" y="21223"/>
                  </a:cubicBezTo>
                  <a:lnTo>
                    <a:pt x="21008" y="21223"/>
                  </a:lnTo>
                  <a:cubicBezTo>
                    <a:pt x="20962" y="21260"/>
                    <a:pt x="20912" y="21300"/>
                    <a:pt x="20867" y="21333"/>
                  </a:cubicBezTo>
                  <a:cubicBezTo>
                    <a:pt x="20674" y="21473"/>
                    <a:pt x="20505" y="21585"/>
                    <a:pt x="20386" y="21658"/>
                  </a:cubicBezTo>
                  <a:cubicBezTo>
                    <a:pt x="20271" y="21730"/>
                    <a:pt x="20198" y="21776"/>
                    <a:pt x="20198" y="21776"/>
                  </a:cubicBezTo>
                  <a:cubicBezTo>
                    <a:pt x="20198" y="21776"/>
                    <a:pt x="20277" y="21784"/>
                    <a:pt x="20422" y="21784"/>
                  </a:cubicBezTo>
                  <a:cubicBezTo>
                    <a:pt x="20429" y="21784"/>
                    <a:pt x="20437" y="21785"/>
                    <a:pt x="20444" y="21785"/>
                  </a:cubicBezTo>
                  <a:cubicBezTo>
                    <a:pt x="20588" y="21785"/>
                    <a:pt x="20791" y="21769"/>
                    <a:pt x="21035" y="21717"/>
                  </a:cubicBezTo>
                  <a:cubicBezTo>
                    <a:pt x="21174" y="21689"/>
                    <a:pt x="21325" y="21644"/>
                    <a:pt x="21485" y="21583"/>
                  </a:cubicBezTo>
                  <a:lnTo>
                    <a:pt x="21485" y="21583"/>
                  </a:lnTo>
                  <a:cubicBezTo>
                    <a:pt x="21402" y="21652"/>
                    <a:pt x="21328" y="21709"/>
                    <a:pt x="21271" y="21753"/>
                  </a:cubicBezTo>
                  <a:cubicBezTo>
                    <a:pt x="21183" y="21820"/>
                    <a:pt x="21127" y="21863"/>
                    <a:pt x="21127" y="21863"/>
                  </a:cubicBezTo>
                  <a:cubicBezTo>
                    <a:pt x="21127" y="21863"/>
                    <a:pt x="21166" y="21851"/>
                    <a:pt x="21226" y="21832"/>
                  </a:cubicBezTo>
                  <a:lnTo>
                    <a:pt x="21226" y="21832"/>
                  </a:lnTo>
                  <a:cubicBezTo>
                    <a:pt x="21226" y="21834"/>
                    <a:pt x="21226" y="21834"/>
                    <a:pt x="21225" y="21834"/>
                  </a:cubicBezTo>
                  <a:cubicBezTo>
                    <a:pt x="21065" y="21939"/>
                    <a:pt x="20931" y="22025"/>
                    <a:pt x="20836" y="22079"/>
                  </a:cubicBezTo>
                  <a:cubicBezTo>
                    <a:pt x="20746" y="22134"/>
                    <a:pt x="20689" y="22167"/>
                    <a:pt x="20689" y="22167"/>
                  </a:cubicBezTo>
                  <a:cubicBezTo>
                    <a:pt x="20689" y="22167"/>
                    <a:pt x="20754" y="22158"/>
                    <a:pt x="20858" y="22140"/>
                  </a:cubicBezTo>
                  <a:cubicBezTo>
                    <a:pt x="20970" y="22123"/>
                    <a:pt x="21126" y="22086"/>
                    <a:pt x="21317" y="22022"/>
                  </a:cubicBezTo>
                  <a:cubicBezTo>
                    <a:pt x="21639" y="21918"/>
                    <a:pt x="22057" y="21721"/>
                    <a:pt x="22454" y="21406"/>
                  </a:cubicBezTo>
                  <a:lnTo>
                    <a:pt x="22454" y="21406"/>
                  </a:lnTo>
                  <a:cubicBezTo>
                    <a:pt x="22443" y="21427"/>
                    <a:pt x="22431" y="21449"/>
                    <a:pt x="22419" y="21470"/>
                  </a:cubicBezTo>
                  <a:cubicBezTo>
                    <a:pt x="22231" y="21781"/>
                    <a:pt x="22053" y="22065"/>
                    <a:pt x="21887" y="22296"/>
                  </a:cubicBezTo>
                  <a:cubicBezTo>
                    <a:pt x="21808" y="22416"/>
                    <a:pt x="21727" y="22515"/>
                    <a:pt x="21659" y="22609"/>
                  </a:cubicBezTo>
                  <a:cubicBezTo>
                    <a:pt x="21592" y="22705"/>
                    <a:pt x="21529" y="22783"/>
                    <a:pt x="21477" y="22845"/>
                  </a:cubicBezTo>
                  <a:cubicBezTo>
                    <a:pt x="21379" y="22973"/>
                    <a:pt x="21319" y="23051"/>
                    <a:pt x="21319" y="23051"/>
                  </a:cubicBezTo>
                  <a:cubicBezTo>
                    <a:pt x="21319" y="23051"/>
                    <a:pt x="21403" y="23017"/>
                    <a:pt x="21558" y="22949"/>
                  </a:cubicBezTo>
                  <a:cubicBezTo>
                    <a:pt x="21636" y="22915"/>
                    <a:pt x="21729" y="22871"/>
                    <a:pt x="21832" y="22810"/>
                  </a:cubicBezTo>
                  <a:cubicBezTo>
                    <a:pt x="21936" y="22751"/>
                    <a:pt x="22059" y="22686"/>
                    <a:pt x="22180" y="22596"/>
                  </a:cubicBezTo>
                  <a:cubicBezTo>
                    <a:pt x="22432" y="22427"/>
                    <a:pt x="22711" y="22191"/>
                    <a:pt x="22987" y="21893"/>
                  </a:cubicBezTo>
                  <a:cubicBezTo>
                    <a:pt x="23194" y="21662"/>
                    <a:pt x="23397" y="21390"/>
                    <a:pt x="23574" y="21087"/>
                  </a:cubicBezTo>
                  <a:cubicBezTo>
                    <a:pt x="23619" y="21033"/>
                    <a:pt x="23663" y="20976"/>
                    <a:pt x="23711" y="20912"/>
                  </a:cubicBezTo>
                  <a:cubicBezTo>
                    <a:pt x="23928" y="20626"/>
                    <a:pt x="24179" y="20237"/>
                    <a:pt x="24400" y="19773"/>
                  </a:cubicBezTo>
                  <a:cubicBezTo>
                    <a:pt x="24491" y="19689"/>
                    <a:pt x="24590" y="19585"/>
                    <a:pt x="24689" y="19459"/>
                  </a:cubicBezTo>
                  <a:cubicBezTo>
                    <a:pt x="24772" y="19357"/>
                    <a:pt x="24850" y="19234"/>
                    <a:pt x="24927" y="19103"/>
                  </a:cubicBezTo>
                  <a:lnTo>
                    <a:pt x="24927" y="19103"/>
                  </a:lnTo>
                  <a:cubicBezTo>
                    <a:pt x="24920" y="19311"/>
                    <a:pt x="24896" y="19491"/>
                    <a:pt x="24829" y="19633"/>
                  </a:cubicBezTo>
                  <a:cubicBezTo>
                    <a:pt x="24753" y="19807"/>
                    <a:pt x="24638" y="19923"/>
                    <a:pt x="24544" y="19985"/>
                  </a:cubicBezTo>
                  <a:cubicBezTo>
                    <a:pt x="24498" y="20017"/>
                    <a:pt x="24456" y="20035"/>
                    <a:pt x="24427" y="20046"/>
                  </a:cubicBezTo>
                  <a:cubicBezTo>
                    <a:pt x="24399" y="20057"/>
                    <a:pt x="24383" y="20062"/>
                    <a:pt x="24383" y="20062"/>
                  </a:cubicBezTo>
                  <a:cubicBezTo>
                    <a:pt x="24383" y="20062"/>
                    <a:pt x="24400" y="20062"/>
                    <a:pt x="24431" y="20063"/>
                  </a:cubicBezTo>
                  <a:cubicBezTo>
                    <a:pt x="24462" y="20063"/>
                    <a:pt x="24510" y="20060"/>
                    <a:pt x="24571" y="20044"/>
                  </a:cubicBezTo>
                  <a:cubicBezTo>
                    <a:pt x="24691" y="20016"/>
                    <a:pt x="24863" y="19926"/>
                    <a:pt x="25008" y="19743"/>
                  </a:cubicBezTo>
                  <a:cubicBezTo>
                    <a:pt x="25156" y="19558"/>
                    <a:pt x="25246" y="19285"/>
                    <a:pt x="25284" y="19000"/>
                  </a:cubicBezTo>
                  <a:cubicBezTo>
                    <a:pt x="25293" y="18928"/>
                    <a:pt x="25301" y="18855"/>
                    <a:pt x="25308" y="18781"/>
                  </a:cubicBezTo>
                  <a:cubicBezTo>
                    <a:pt x="25313" y="18705"/>
                    <a:pt x="25317" y="18630"/>
                    <a:pt x="25322" y="18555"/>
                  </a:cubicBezTo>
                  <a:cubicBezTo>
                    <a:pt x="25329" y="18413"/>
                    <a:pt x="25332" y="18264"/>
                    <a:pt x="25333" y="18113"/>
                  </a:cubicBezTo>
                  <a:cubicBezTo>
                    <a:pt x="25416" y="17808"/>
                    <a:pt x="25475" y="17481"/>
                    <a:pt x="25507" y="17150"/>
                  </a:cubicBezTo>
                  <a:cubicBezTo>
                    <a:pt x="25531" y="16874"/>
                    <a:pt x="25542" y="16612"/>
                    <a:pt x="25549" y="16362"/>
                  </a:cubicBezTo>
                  <a:cubicBezTo>
                    <a:pt x="25600" y="16145"/>
                    <a:pt x="25670" y="15891"/>
                    <a:pt x="25761" y="15615"/>
                  </a:cubicBezTo>
                  <a:cubicBezTo>
                    <a:pt x="25766" y="15604"/>
                    <a:pt x="25770" y="15593"/>
                    <a:pt x="25775" y="15583"/>
                  </a:cubicBezTo>
                  <a:lnTo>
                    <a:pt x="25775" y="15583"/>
                  </a:lnTo>
                  <a:cubicBezTo>
                    <a:pt x="25681" y="16215"/>
                    <a:pt x="25692" y="16797"/>
                    <a:pt x="25732" y="17218"/>
                  </a:cubicBezTo>
                  <a:cubicBezTo>
                    <a:pt x="25775" y="17663"/>
                    <a:pt x="25841" y="17933"/>
                    <a:pt x="25841" y="17933"/>
                  </a:cubicBezTo>
                  <a:cubicBezTo>
                    <a:pt x="25841" y="17933"/>
                    <a:pt x="25887" y="17606"/>
                    <a:pt x="25943" y="17223"/>
                  </a:cubicBezTo>
                  <a:cubicBezTo>
                    <a:pt x="25967" y="17046"/>
                    <a:pt x="25998" y="16843"/>
                    <a:pt x="26032" y="16623"/>
                  </a:cubicBezTo>
                  <a:cubicBezTo>
                    <a:pt x="26041" y="16596"/>
                    <a:pt x="26053" y="16567"/>
                    <a:pt x="26065" y="16534"/>
                  </a:cubicBezTo>
                  <a:cubicBezTo>
                    <a:pt x="26107" y="16411"/>
                    <a:pt x="26174" y="16236"/>
                    <a:pt x="26252" y="16025"/>
                  </a:cubicBezTo>
                  <a:cubicBezTo>
                    <a:pt x="26407" y="15604"/>
                    <a:pt x="26630" y="15055"/>
                    <a:pt x="26868" y="14459"/>
                  </a:cubicBezTo>
                  <a:cubicBezTo>
                    <a:pt x="26892" y="14400"/>
                    <a:pt x="26915" y="14342"/>
                    <a:pt x="26938" y="14285"/>
                  </a:cubicBezTo>
                  <a:cubicBezTo>
                    <a:pt x="26982" y="14215"/>
                    <a:pt x="27032" y="14138"/>
                    <a:pt x="27085" y="14057"/>
                  </a:cubicBezTo>
                  <a:cubicBezTo>
                    <a:pt x="27132" y="13982"/>
                    <a:pt x="27187" y="13902"/>
                    <a:pt x="27244" y="13818"/>
                  </a:cubicBezTo>
                  <a:lnTo>
                    <a:pt x="27244" y="13818"/>
                  </a:lnTo>
                  <a:cubicBezTo>
                    <a:pt x="27145" y="14060"/>
                    <a:pt x="27072" y="14287"/>
                    <a:pt x="27021" y="14476"/>
                  </a:cubicBezTo>
                  <a:cubicBezTo>
                    <a:pt x="26923" y="14842"/>
                    <a:pt x="26900" y="15074"/>
                    <a:pt x="26900" y="15074"/>
                  </a:cubicBezTo>
                  <a:cubicBezTo>
                    <a:pt x="26900" y="15074"/>
                    <a:pt x="27024" y="14875"/>
                    <a:pt x="27214" y="14558"/>
                  </a:cubicBezTo>
                  <a:cubicBezTo>
                    <a:pt x="27471" y="14135"/>
                    <a:pt x="27726" y="13709"/>
                    <a:pt x="27951" y="13338"/>
                  </a:cubicBezTo>
                  <a:cubicBezTo>
                    <a:pt x="28120" y="13052"/>
                    <a:pt x="28308" y="12735"/>
                    <a:pt x="28498" y="12411"/>
                  </a:cubicBezTo>
                  <a:cubicBezTo>
                    <a:pt x="28546" y="12384"/>
                    <a:pt x="28593" y="12355"/>
                    <a:pt x="28641" y="12330"/>
                  </a:cubicBezTo>
                  <a:lnTo>
                    <a:pt x="28641" y="12330"/>
                  </a:lnTo>
                  <a:cubicBezTo>
                    <a:pt x="28584" y="12406"/>
                    <a:pt x="28526" y="12481"/>
                    <a:pt x="28469" y="12562"/>
                  </a:cubicBezTo>
                  <a:cubicBezTo>
                    <a:pt x="27817" y="13484"/>
                    <a:pt x="27459" y="14354"/>
                    <a:pt x="27459" y="14354"/>
                  </a:cubicBezTo>
                  <a:cubicBezTo>
                    <a:pt x="27459" y="14354"/>
                    <a:pt x="28160" y="13727"/>
                    <a:pt x="28812" y="12805"/>
                  </a:cubicBezTo>
                  <a:cubicBezTo>
                    <a:pt x="28976" y="12574"/>
                    <a:pt x="29120" y="12347"/>
                    <a:pt x="29246" y="12135"/>
                  </a:cubicBezTo>
                  <a:cubicBezTo>
                    <a:pt x="29255" y="12117"/>
                    <a:pt x="29265" y="12102"/>
                    <a:pt x="29274" y="12086"/>
                  </a:cubicBezTo>
                  <a:cubicBezTo>
                    <a:pt x="29379" y="12063"/>
                    <a:pt x="29479" y="12051"/>
                    <a:pt x="29575" y="12051"/>
                  </a:cubicBezTo>
                  <a:cubicBezTo>
                    <a:pt x="29799" y="12051"/>
                    <a:pt x="29998" y="12117"/>
                    <a:pt x="30156" y="12261"/>
                  </a:cubicBezTo>
                  <a:cubicBezTo>
                    <a:pt x="30726" y="12775"/>
                    <a:pt x="30997" y="14282"/>
                    <a:pt x="31102" y="15586"/>
                  </a:cubicBezTo>
                  <a:cubicBezTo>
                    <a:pt x="31113" y="16186"/>
                    <a:pt x="31078" y="16730"/>
                    <a:pt x="31027" y="17137"/>
                  </a:cubicBezTo>
                  <a:cubicBezTo>
                    <a:pt x="30999" y="17355"/>
                    <a:pt x="30973" y="17535"/>
                    <a:pt x="30949" y="17658"/>
                  </a:cubicBezTo>
                  <a:cubicBezTo>
                    <a:pt x="30930" y="17776"/>
                    <a:pt x="30917" y="17851"/>
                    <a:pt x="30917" y="17851"/>
                  </a:cubicBezTo>
                  <a:cubicBezTo>
                    <a:pt x="30917" y="17851"/>
                    <a:pt x="30954" y="17784"/>
                    <a:pt x="31011" y="17679"/>
                  </a:cubicBezTo>
                  <a:cubicBezTo>
                    <a:pt x="31050" y="17609"/>
                    <a:pt x="31096" y="17513"/>
                    <a:pt x="31144" y="17402"/>
                  </a:cubicBezTo>
                  <a:lnTo>
                    <a:pt x="31144" y="17402"/>
                  </a:lnTo>
                  <a:cubicBezTo>
                    <a:pt x="31133" y="17571"/>
                    <a:pt x="31117" y="17685"/>
                    <a:pt x="31096" y="17722"/>
                  </a:cubicBezTo>
                  <a:cubicBezTo>
                    <a:pt x="31046" y="17814"/>
                    <a:pt x="31044" y="17852"/>
                    <a:pt x="31073" y="17852"/>
                  </a:cubicBezTo>
                  <a:cubicBezTo>
                    <a:pt x="31100" y="17852"/>
                    <a:pt x="31153" y="17820"/>
                    <a:pt x="31220" y="17768"/>
                  </a:cubicBezTo>
                  <a:lnTo>
                    <a:pt x="31220" y="17768"/>
                  </a:lnTo>
                  <a:cubicBezTo>
                    <a:pt x="31204" y="17805"/>
                    <a:pt x="31188" y="17840"/>
                    <a:pt x="31174" y="17874"/>
                  </a:cubicBezTo>
                  <a:cubicBezTo>
                    <a:pt x="31097" y="18049"/>
                    <a:pt x="31027" y="18189"/>
                    <a:pt x="30976" y="18287"/>
                  </a:cubicBezTo>
                  <a:cubicBezTo>
                    <a:pt x="30930" y="18381"/>
                    <a:pt x="30900" y="18440"/>
                    <a:pt x="30900" y="18440"/>
                  </a:cubicBezTo>
                  <a:cubicBezTo>
                    <a:pt x="30900" y="18440"/>
                    <a:pt x="30951" y="18395"/>
                    <a:pt x="31029" y="18327"/>
                  </a:cubicBezTo>
                  <a:cubicBezTo>
                    <a:pt x="31112" y="18252"/>
                    <a:pt x="31227" y="18138"/>
                    <a:pt x="31353" y="17984"/>
                  </a:cubicBezTo>
                  <a:cubicBezTo>
                    <a:pt x="31606" y="17677"/>
                    <a:pt x="31906" y="17193"/>
                    <a:pt x="32059" y="16591"/>
                  </a:cubicBezTo>
                  <a:cubicBezTo>
                    <a:pt x="32080" y="16515"/>
                    <a:pt x="32094" y="16440"/>
                    <a:pt x="32109" y="16363"/>
                  </a:cubicBezTo>
                  <a:cubicBezTo>
                    <a:pt x="32147" y="16275"/>
                    <a:pt x="32184" y="16191"/>
                    <a:pt x="32217" y="16113"/>
                  </a:cubicBezTo>
                  <a:lnTo>
                    <a:pt x="32217" y="16113"/>
                  </a:lnTo>
                  <a:cubicBezTo>
                    <a:pt x="32196" y="16224"/>
                    <a:pt x="32174" y="16339"/>
                    <a:pt x="32150" y="16457"/>
                  </a:cubicBezTo>
                  <a:cubicBezTo>
                    <a:pt x="32046" y="16963"/>
                    <a:pt x="31938" y="17421"/>
                    <a:pt x="31844" y="17757"/>
                  </a:cubicBezTo>
                  <a:cubicBezTo>
                    <a:pt x="31763" y="18047"/>
                    <a:pt x="31688" y="18307"/>
                    <a:pt x="31688" y="18307"/>
                  </a:cubicBezTo>
                  <a:cubicBezTo>
                    <a:pt x="31688" y="18307"/>
                    <a:pt x="31727" y="18261"/>
                    <a:pt x="31788" y="18188"/>
                  </a:cubicBezTo>
                  <a:cubicBezTo>
                    <a:pt x="31853" y="18111"/>
                    <a:pt x="31940" y="17995"/>
                    <a:pt x="32035" y="17842"/>
                  </a:cubicBezTo>
                  <a:cubicBezTo>
                    <a:pt x="32113" y="17721"/>
                    <a:pt x="32196" y="17572"/>
                    <a:pt x="32274" y="17405"/>
                  </a:cubicBezTo>
                  <a:lnTo>
                    <a:pt x="32274" y="17405"/>
                  </a:lnTo>
                  <a:cubicBezTo>
                    <a:pt x="32227" y="17717"/>
                    <a:pt x="32179" y="18000"/>
                    <a:pt x="32134" y="18229"/>
                  </a:cubicBezTo>
                  <a:cubicBezTo>
                    <a:pt x="32123" y="18285"/>
                    <a:pt x="32113" y="18339"/>
                    <a:pt x="32102" y="18390"/>
                  </a:cubicBezTo>
                  <a:cubicBezTo>
                    <a:pt x="32089" y="18422"/>
                    <a:pt x="32077" y="18453"/>
                    <a:pt x="32066" y="18480"/>
                  </a:cubicBezTo>
                  <a:cubicBezTo>
                    <a:pt x="31804" y="18770"/>
                    <a:pt x="31724" y="19124"/>
                    <a:pt x="31724" y="19124"/>
                  </a:cubicBezTo>
                  <a:cubicBezTo>
                    <a:pt x="31724" y="19124"/>
                    <a:pt x="31794" y="19105"/>
                    <a:pt x="31895" y="19065"/>
                  </a:cubicBezTo>
                  <a:lnTo>
                    <a:pt x="31895" y="19065"/>
                  </a:lnTo>
                  <a:cubicBezTo>
                    <a:pt x="31783" y="19193"/>
                    <a:pt x="31718" y="19274"/>
                    <a:pt x="31718" y="19274"/>
                  </a:cubicBezTo>
                  <a:cubicBezTo>
                    <a:pt x="31718" y="19274"/>
                    <a:pt x="31881" y="19229"/>
                    <a:pt x="32125" y="19114"/>
                  </a:cubicBezTo>
                  <a:cubicBezTo>
                    <a:pt x="32195" y="19081"/>
                    <a:pt x="32273" y="19040"/>
                    <a:pt x="32353" y="18992"/>
                  </a:cubicBezTo>
                  <a:lnTo>
                    <a:pt x="32353" y="18992"/>
                  </a:lnTo>
                  <a:cubicBezTo>
                    <a:pt x="32249" y="19095"/>
                    <a:pt x="32176" y="19170"/>
                    <a:pt x="32176" y="19170"/>
                  </a:cubicBezTo>
                  <a:cubicBezTo>
                    <a:pt x="32176" y="19170"/>
                    <a:pt x="32367" y="19124"/>
                    <a:pt x="32651" y="18985"/>
                  </a:cubicBezTo>
                  <a:cubicBezTo>
                    <a:pt x="32790" y="18918"/>
                    <a:pt x="32951" y="18824"/>
                    <a:pt x="33115" y="18703"/>
                  </a:cubicBezTo>
                  <a:lnTo>
                    <a:pt x="33115" y="18703"/>
                  </a:lnTo>
                  <a:cubicBezTo>
                    <a:pt x="33094" y="18730"/>
                    <a:pt x="33080" y="18748"/>
                    <a:pt x="33080" y="18748"/>
                  </a:cubicBezTo>
                  <a:cubicBezTo>
                    <a:pt x="33080" y="18748"/>
                    <a:pt x="33259" y="18689"/>
                    <a:pt x="33517" y="18534"/>
                  </a:cubicBezTo>
                  <a:cubicBezTo>
                    <a:pt x="33633" y="18465"/>
                    <a:pt x="33764" y="18371"/>
                    <a:pt x="33898" y="18258"/>
                  </a:cubicBezTo>
                  <a:lnTo>
                    <a:pt x="33898" y="18258"/>
                  </a:lnTo>
                  <a:cubicBezTo>
                    <a:pt x="33809" y="18398"/>
                    <a:pt x="33742" y="18500"/>
                    <a:pt x="33742" y="18500"/>
                  </a:cubicBezTo>
                  <a:cubicBezTo>
                    <a:pt x="33742" y="18500"/>
                    <a:pt x="33791" y="18472"/>
                    <a:pt x="33866" y="18425"/>
                  </a:cubicBezTo>
                  <a:cubicBezTo>
                    <a:pt x="33946" y="18378"/>
                    <a:pt x="34058" y="18299"/>
                    <a:pt x="34187" y="18193"/>
                  </a:cubicBezTo>
                  <a:cubicBezTo>
                    <a:pt x="34354" y="18057"/>
                    <a:pt x="34550" y="17864"/>
                    <a:pt x="34737" y="17625"/>
                  </a:cubicBezTo>
                  <a:lnTo>
                    <a:pt x="34737" y="17625"/>
                  </a:lnTo>
                  <a:cubicBezTo>
                    <a:pt x="34723" y="17665"/>
                    <a:pt x="34715" y="17687"/>
                    <a:pt x="34715" y="17687"/>
                  </a:cubicBezTo>
                  <a:cubicBezTo>
                    <a:pt x="34715" y="17687"/>
                    <a:pt x="34841" y="17579"/>
                    <a:pt x="35019" y="17379"/>
                  </a:cubicBezTo>
                  <a:cubicBezTo>
                    <a:pt x="35042" y="17376"/>
                    <a:pt x="35098" y="17366"/>
                    <a:pt x="35179" y="17333"/>
                  </a:cubicBezTo>
                  <a:cubicBezTo>
                    <a:pt x="35289" y="17288"/>
                    <a:pt x="35437" y="17183"/>
                    <a:pt x="35571" y="17017"/>
                  </a:cubicBezTo>
                  <a:cubicBezTo>
                    <a:pt x="35707" y="16851"/>
                    <a:pt x="35833" y="16642"/>
                    <a:pt x="35962" y="16408"/>
                  </a:cubicBezTo>
                  <a:cubicBezTo>
                    <a:pt x="36077" y="16201"/>
                    <a:pt x="36188" y="15966"/>
                    <a:pt x="36287" y="15714"/>
                  </a:cubicBezTo>
                  <a:cubicBezTo>
                    <a:pt x="36431" y="15515"/>
                    <a:pt x="36586" y="15255"/>
                    <a:pt x="36715" y="14952"/>
                  </a:cubicBezTo>
                  <a:cubicBezTo>
                    <a:pt x="36724" y="14939"/>
                    <a:pt x="36732" y="14928"/>
                    <a:pt x="36742" y="14915"/>
                  </a:cubicBezTo>
                  <a:cubicBezTo>
                    <a:pt x="36948" y="14610"/>
                    <a:pt x="37184" y="14149"/>
                    <a:pt x="37308" y="13596"/>
                  </a:cubicBezTo>
                  <a:cubicBezTo>
                    <a:pt x="37332" y="13483"/>
                    <a:pt x="37351" y="13371"/>
                    <a:pt x="37364" y="13263"/>
                  </a:cubicBezTo>
                  <a:cubicBezTo>
                    <a:pt x="37469" y="13079"/>
                    <a:pt x="37582" y="12851"/>
                    <a:pt x="37673" y="12593"/>
                  </a:cubicBezTo>
                  <a:cubicBezTo>
                    <a:pt x="37900" y="11934"/>
                    <a:pt x="37887" y="11333"/>
                    <a:pt x="37887" y="11333"/>
                  </a:cubicBezTo>
                  <a:lnTo>
                    <a:pt x="37887" y="11333"/>
                  </a:lnTo>
                  <a:cubicBezTo>
                    <a:pt x="37887" y="11333"/>
                    <a:pt x="37790" y="11449"/>
                    <a:pt x="37665" y="11650"/>
                  </a:cubicBezTo>
                  <a:cubicBezTo>
                    <a:pt x="37667" y="11610"/>
                    <a:pt x="37669" y="11570"/>
                    <a:pt x="37667" y="11531"/>
                  </a:cubicBezTo>
                  <a:cubicBezTo>
                    <a:pt x="37678" y="11495"/>
                    <a:pt x="37691" y="11460"/>
                    <a:pt x="37700" y="11428"/>
                  </a:cubicBezTo>
                  <a:cubicBezTo>
                    <a:pt x="37771" y="11226"/>
                    <a:pt x="37815" y="11089"/>
                    <a:pt x="37815" y="11089"/>
                  </a:cubicBezTo>
                  <a:lnTo>
                    <a:pt x="37815" y="11089"/>
                  </a:lnTo>
                  <a:cubicBezTo>
                    <a:pt x="37815" y="11089"/>
                    <a:pt x="37739" y="11132"/>
                    <a:pt x="37629" y="11223"/>
                  </a:cubicBezTo>
                  <a:cubicBezTo>
                    <a:pt x="37611" y="11143"/>
                    <a:pt x="37590" y="11066"/>
                    <a:pt x="37567" y="10998"/>
                  </a:cubicBezTo>
                  <a:cubicBezTo>
                    <a:pt x="37799" y="10738"/>
                    <a:pt x="37925" y="10511"/>
                    <a:pt x="37925" y="10511"/>
                  </a:cubicBezTo>
                  <a:lnTo>
                    <a:pt x="37925" y="10511"/>
                  </a:lnTo>
                  <a:cubicBezTo>
                    <a:pt x="37925" y="10511"/>
                    <a:pt x="37866" y="10527"/>
                    <a:pt x="37772" y="10561"/>
                  </a:cubicBezTo>
                  <a:cubicBezTo>
                    <a:pt x="37825" y="10468"/>
                    <a:pt x="37865" y="10397"/>
                    <a:pt x="37887" y="10355"/>
                  </a:cubicBezTo>
                  <a:cubicBezTo>
                    <a:pt x="37905" y="10393"/>
                    <a:pt x="37916" y="10414"/>
                    <a:pt x="37916" y="10414"/>
                  </a:cubicBezTo>
                  <a:cubicBezTo>
                    <a:pt x="37916" y="10414"/>
                    <a:pt x="37929" y="10363"/>
                    <a:pt x="37941" y="10269"/>
                  </a:cubicBezTo>
                  <a:lnTo>
                    <a:pt x="37949" y="10226"/>
                  </a:lnTo>
                  <a:lnTo>
                    <a:pt x="37882" y="10234"/>
                  </a:lnTo>
                  <a:cubicBezTo>
                    <a:pt x="37772" y="10250"/>
                    <a:pt x="37598" y="10280"/>
                    <a:pt x="37405" y="10374"/>
                  </a:cubicBezTo>
                  <a:cubicBezTo>
                    <a:pt x="37380" y="10387"/>
                    <a:pt x="37353" y="10403"/>
                    <a:pt x="37327" y="10419"/>
                  </a:cubicBezTo>
                  <a:cubicBezTo>
                    <a:pt x="37294" y="10422"/>
                    <a:pt x="37255" y="10427"/>
                    <a:pt x="37214" y="10433"/>
                  </a:cubicBezTo>
                  <a:lnTo>
                    <a:pt x="37212" y="10433"/>
                  </a:lnTo>
                  <a:cubicBezTo>
                    <a:pt x="37267" y="10381"/>
                    <a:pt x="37299" y="10347"/>
                    <a:pt x="37299" y="10347"/>
                  </a:cubicBezTo>
                  <a:lnTo>
                    <a:pt x="37299" y="10347"/>
                  </a:lnTo>
                  <a:cubicBezTo>
                    <a:pt x="37299" y="10347"/>
                    <a:pt x="37238" y="10349"/>
                    <a:pt x="37137" y="10365"/>
                  </a:cubicBezTo>
                  <a:cubicBezTo>
                    <a:pt x="37007" y="10253"/>
                    <a:pt x="36905" y="10210"/>
                    <a:pt x="36905" y="10210"/>
                  </a:cubicBezTo>
                  <a:cubicBezTo>
                    <a:pt x="36905" y="10210"/>
                    <a:pt x="36796" y="10296"/>
                    <a:pt x="36643" y="10424"/>
                  </a:cubicBezTo>
                  <a:cubicBezTo>
                    <a:pt x="36675" y="10365"/>
                    <a:pt x="36705" y="10310"/>
                    <a:pt x="36732" y="10261"/>
                  </a:cubicBezTo>
                  <a:cubicBezTo>
                    <a:pt x="36842" y="10057"/>
                    <a:pt x="36914" y="9921"/>
                    <a:pt x="36914" y="9921"/>
                  </a:cubicBezTo>
                  <a:lnTo>
                    <a:pt x="36914" y="9921"/>
                  </a:lnTo>
                  <a:cubicBezTo>
                    <a:pt x="36914" y="9921"/>
                    <a:pt x="36772" y="9979"/>
                    <a:pt x="36574" y="10121"/>
                  </a:cubicBezTo>
                  <a:cubicBezTo>
                    <a:pt x="36378" y="10263"/>
                    <a:pt x="36129" y="10499"/>
                    <a:pt x="35946" y="10822"/>
                  </a:cubicBezTo>
                  <a:cubicBezTo>
                    <a:pt x="35919" y="10869"/>
                    <a:pt x="35900" y="10915"/>
                    <a:pt x="35879" y="10961"/>
                  </a:cubicBezTo>
                  <a:cubicBezTo>
                    <a:pt x="35892" y="10915"/>
                    <a:pt x="35906" y="10870"/>
                    <a:pt x="35919" y="10822"/>
                  </a:cubicBezTo>
                  <a:cubicBezTo>
                    <a:pt x="36010" y="10483"/>
                    <a:pt x="36061" y="10164"/>
                    <a:pt x="36091" y="9926"/>
                  </a:cubicBezTo>
                  <a:cubicBezTo>
                    <a:pt x="36123" y="9690"/>
                    <a:pt x="36129" y="9535"/>
                    <a:pt x="36129" y="9535"/>
                  </a:cubicBezTo>
                  <a:lnTo>
                    <a:pt x="36129" y="9535"/>
                  </a:lnTo>
                  <a:cubicBezTo>
                    <a:pt x="36129" y="9535"/>
                    <a:pt x="36026" y="9649"/>
                    <a:pt x="35895" y="9854"/>
                  </a:cubicBezTo>
                  <a:cubicBezTo>
                    <a:pt x="35764" y="10060"/>
                    <a:pt x="35610" y="10360"/>
                    <a:pt x="35514" y="10714"/>
                  </a:cubicBezTo>
                  <a:cubicBezTo>
                    <a:pt x="35482" y="10834"/>
                    <a:pt x="35461" y="10950"/>
                    <a:pt x="35445" y="11062"/>
                  </a:cubicBezTo>
                  <a:cubicBezTo>
                    <a:pt x="35440" y="11023"/>
                    <a:pt x="35437" y="10985"/>
                    <a:pt x="35434" y="10942"/>
                  </a:cubicBezTo>
                  <a:cubicBezTo>
                    <a:pt x="35463" y="10779"/>
                    <a:pt x="35490" y="10629"/>
                    <a:pt x="35514" y="10502"/>
                  </a:cubicBezTo>
                  <a:cubicBezTo>
                    <a:pt x="35565" y="10194"/>
                    <a:pt x="35595" y="9901"/>
                    <a:pt x="35608" y="9656"/>
                  </a:cubicBezTo>
                  <a:cubicBezTo>
                    <a:pt x="35635" y="9540"/>
                    <a:pt x="35659" y="9430"/>
                    <a:pt x="35680" y="9334"/>
                  </a:cubicBezTo>
                  <a:cubicBezTo>
                    <a:pt x="35731" y="9090"/>
                    <a:pt x="35756" y="8929"/>
                    <a:pt x="35756" y="8929"/>
                  </a:cubicBezTo>
                  <a:lnTo>
                    <a:pt x="35756" y="8929"/>
                  </a:lnTo>
                  <a:cubicBezTo>
                    <a:pt x="35756" y="8929"/>
                    <a:pt x="35696" y="8987"/>
                    <a:pt x="35610" y="9092"/>
                  </a:cubicBezTo>
                  <a:cubicBezTo>
                    <a:pt x="35608" y="9055"/>
                    <a:pt x="35605" y="9033"/>
                    <a:pt x="35605" y="9033"/>
                  </a:cubicBezTo>
                  <a:cubicBezTo>
                    <a:pt x="35605" y="9033"/>
                    <a:pt x="35565" y="9105"/>
                    <a:pt x="35504" y="9227"/>
                  </a:cubicBezTo>
                  <a:cubicBezTo>
                    <a:pt x="35498" y="9235"/>
                    <a:pt x="35493" y="9242"/>
                    <a:pt x="35487" y="9250"/>
                  </a:cubicBezTo>
                  <a:cubicBezTo>
                    <a:pt x="35469" y="9275"/>
                    <a:pt x="35450" y="9306"/>
                    <a:pt x="35431" y="9334"/>
                  </a:cubicBezTo>
                  <a:lnTo>
                    <a:pt x="35169" y="9476"/>
                  </a:lnTo>
                  <a:cubicBezTo>
                    <a:pt x="35287" y="9256"/>
                    <a:pt x="35401" y="9058"/>
                    <a:pt x="35499" y="8902"/>
                  </a:cubicBezTo>
                  <a:cubicBezTo>
                    <a:pt x="35568" y="8794"/>
                    <a:pt x="35625" y="8704"/>
                    <a:pt x="35669" y="8644"/>
                  </a:cubicBezTo>
                  <a:cubicBezTo>
                    <a:pt x="35707" y="8585"/>
                    <a:pt x="35732" y="8546"/>
                    <a:pt x="35732" y="8546"/>
                  </a:cubicBezTo>
                  <a:lnTo>
                    <a:pt x="35732" y="8546"/>
                  </a:lnTo>
                  <a:cubicBezTo>
                    <a:pt x="35732" y="8546"/>
                    <a:pt x="35689" y="8566"/>
                    <a:pt x="35625" y="8594"/>
                  </a:cubicBezTo>
                  <a:cubicBezTo>
                    <a:pt x="35579" y="8615"/>
                    <a:pt x="35519" y="8650"/>
                    <a:pt x="35452" y="8692"/>
                  </a:cubicBezTo>
                  <a:cubicBezTo>
                    <a:pt x="35653" y="8350"/>
                    <a:pt x="35802" y="8065"/>
                    <a:pt x="35874" y="7924"/>
                  </a:cubicBezTo>
                  <a:cubicBezTo>
                    <a:pt x="35897" y="7942"/>
                    <a:pt x="35913" y="7955"/>
                    <a:pt x="35913" y="7955"/>
                  </a:cubicBezTo>
                  <a:cubicBezTo>
                    <a:pt x="35913" y="7955"/>
                    <a:pt x="35901" y="7924"/>
                    <a:pt x="35885" y="7877"/>
                  </a:cubicBezTo>
                  <a:lnTo>
                    <a:pt x="35882" y="7867"/>
                  </a:lnTo>
                  <a:cubicBezTo>
                    <a:pt x="35967" y="7768"/>
                    <a:pt x="36018" y="7706"/>
                    <a:pt x="36018" y="7706"/>
                  </a:cubicBezTo>
                  <a:lnTo>
                    <a:pt x="36018" y="7706"/>
                  </a:lnTo>
                  <a:cubicBezTo>
                    <a:pt x="36018" y="7706"/>
                    <a:pt x="35889" y="7723"/>
                    <a:pt x="35696" y="7798"/>
                  </a:cubicBezTo>
                  <a:cubicBezTo>
                    <a:pt x="35852" y="7626"/>
                    <a:pt x="35968" y="7468"/>
                    <a:pt x="36042" y="7358"/>
                  </a:cubicBezTo>
                  <a:cubicBezTo>
                    <a:pt x="36094" y="7320"/>
                    <a:pt x="36144" y="7288"/>
                    <a:pt x="36187" y="7269"/>
                  </a:cubicBezTo>
                  <a:cubicBezTo>
                    <a:pt x="36208" y="7259"/>
                    <a:pt x="36212" y="7255"/>
                    <a:pt x="36202" y="7255"/>
                  </a:cubicBezTo>
                  <a:cubicBezTo>
                    <a:pt x="36189" y="7255"/>
                    <a:pt x="36151" y="7262"/>
                    <a:pt x="36098" y="7275"/>
                  </a:cubicBezTo>
                  <a:cubicBezTo>
                    <a:pt x="36123" y="7235"/>
                    <a:pt x="36136" y="7211"/>
                    <a:pt x="36136" y="7211"/>
                  </a:cubicBezTo>
                  <a:lnTo>
                    <a:pt x="36136" y="7211"/>
                  </a:lnTo>
                  <a:cubicBezTo>
                    <a:pt x="36136" y="7211"/>
                    <a:pt x="36107" y="7221"/>
                    <a:pt x="36058" y="7240"/>
                  </a:cubicBezTo>
                  <a:cubicBezTo>
                    <a:pt x="36171" y="7156"/>
                    <a:pt x="36278" y="7076"/>
                    <a:pt x="36367" y="7006"/>
                  </a:cubicBezTo>
                  <a:cubicBezTo>
                    <a:pt x="36576" y="6845"/>
                    <a:pt x="36707" y="6735"/>
                    <a:pt x="36707" y="6735"/>
                  </a:cubicBezTo>
                  <a:lnTo>
                    <a:pt x="36707" y="6735"/>
                  </a:lnTo>
                  <a:cubicBezTo>
                    <a:pt x="36707" y="6735"/>
                    <a:pt x="36536" y="6747"/>
                    <a:pt x="36275" y="6817"/>
                  </a:cubicBezTo>
                  <a:cubicBezTo>
                    <a:pt x="36031" y="6883"/>
                    <a:pt x="35707" y="7007"/>
                    <a:pt x="35386" y="7208"/>
                  </a:cubicBezTo>
                  <a:cubicBezTo>
                    <a:pt x="35476" y="7130"/>
                    <a:pt x="35558" y="7058"/>
                    <a:pt x="35633" y="6996"/>
                  </a:cubicBezTo>
                  <a:cubicBezTo>
                    <a:pt x="35788" y="6869"/>
                    <a:pt x="35936" y="6749"/>
                    <a:pt x="35936" y="6749"/>
                  </a:cubicBezTo>
                  <a:cubicBezTo>
                    <a:pt x="35936" y="6749"/>
                    <a:pt x="35935" y="6749"/>
                    <a:pt x="35933" y="6749"/>
                  </a:cubicBezTo>
                  <a:cubicBezTo>
                    <a:pt x="35907" y="6749"/>
                    <a:pt x="35758" y="6752"/>
                    <a:pt x="35538" y="6810"/>
                  </a:cubicBezTo>
                  <a:cubicBezTo>
                    <a:pt x="35420" y="6840"/>
                    <a:pt x="35279" y="6891"/>
                    <a:pt x="35134" y="6966"/>
                  </a:cubicBezTo>
                  <a:cubicBezTo>
                    <a:pt x="35203" y="6867"/>
                    <a:pt x="35279" y="6755"/>
                    <a:pt x="35372" y="6626"/>
                  </a:cubicBezTo>
                  <a:cubicBezTo>
                    <a:pt x="35424" y="6553"/>
                    <a:pt x="35578" y="6408"/>
                    <a:pt x="35798" y="6218"/>
                  </a:cubicBezTo>
                  <a:cubicBezTo>
                    <a:pt x="35941" y="6154"/>
                    <a:pt x="36096" y="6081"/>
                    <a:pt x="36255" y="5996"/>
                  </a:cubicBezTo>
                  <a:cubicBezTo>
                    <a:pt x="36558" y="5838"/>
                    <a:pt x="36823" y="5671"/>
                    <a:pt x="37019" y="5543"/>
                  </a:cubicBezTo>
                  <a:cubicBezTo>
                    <a:pt x="37214" y="5416"/>
                    <a:pt x="37337" y="5325"/>
                    <a:pt x="37337" y="5325"/>
                  </a:cubicBezTo>
                  <a:cubicBezTo>
                    <a:pt x="37337" y="5325"/>
                    <a:pt x="37313" y="5325"/>
                    <a:pt x="37271" y="5323"/>
                  </a:cubicBezTo>
                  <a:cubicBezTo>
                    <a:pt x="37565" y="5114"/>
                    <a:pt x="37744" y="4926"/>
                    <a:pt x="37744" y="4926"/>
                  </a:cubicBezTo>
                  <a:lnTo>
                    <a:pt x="37740" y="4926"/>
                  </a:lnTo>
                  <a:cubicBezTo>
                    <a:pt x="37748" y="4923"/>
                    <a:pt x="37756" y="4918"/>
                    <a:pt x="37763" y="4913"/>
                  </a:cubicBezTo>
                  <a:cubicBezTo>
                    <a:pt x="37916" y="4821"/>
                    <a:pt x="38015" y="4750"/>
                    <a:pt x="38015" y="4750"/>
                  </a:cubicBezTo>
                  <a:cubicBezTo>
                    <a:pt x="38015" y="4750"/>
                    <a:pt x="37952" y="4733"/>
                    <a:pt x="37850" y="4722"/>
                  </a:cubicBezTo>
                  <a:cubicBezTo>
                    <a:pt x="38283" y="4506"/>
                    <a:pt x="38590" y="4226"/>
                    <a:pt x="38688" y="4130"/>
                  </a:cubicBezTo>
                  <a:cubicBezTo>
                    <a:pt x="38906" y="4007"/>
                    <a:pt x="39071" y="3880"/>
                    <a:pt x="39165" y="3800"/>
                  </a:cubicBezTo>
                  <a:cubicBezTo>
                    <a:pt x="39549" y="3616"/>
                    <a:pt x="39799" y="3379"/>
                    <a:pt x="39799" y="3379"/>
                  </a:cubicBezTo>
                  <a:cubicBezTo>
                    <a:pt x="39799" y="3379"/>
                    <a:pt x="39735" y="3372"/>
                    <a:pt x="39629" y="3372"/>
                  </a:cubicBezTo>
                  <a:cubicBezTo>
                    <a:pt x="39598" y="3372"/>
                    <a:pt x="39565" y="3373"/>
                    <a:pt x="39528" y="3374"/>
                  </a:cubicBezTo>
                  <a:cubicBezTo>
                    <a:pt x="39539" y="3368"/>
                    <a:pt x="39549" y="3361"/>
                    <a:pt x="39559" y="3355"/>
                  </a:cubicBezTo>
                  <a:cubicBezTo>
                    <a:pt x="39924" y="3246"/>
                    <a:pt x="40171" y="2993"/>
                    <a:pt x="40171" y="2993"/>
                  </a:cubicBezTo>
                  <a:cubicBezTo>
                    <a:pt x="40171" y="2993"/>
                    <a:pt x="40150" y="2986"/>
                    <a:pt x="40117" y="2977"/>
                  </a:cubicBezTo>
                  <a:cubicBezTo>
                    <a:pt x="40551" y="2561"/>
                    <a:pt x="40442" y="2128"/>
                    <a:pt x="40364" y="1931"/>
                  </a:cubicBezTo>
                  <a:cubicBezTo>
                    <a:pt x="40342" y="1876"/>
                    <a:pt x="40277" y="1855"/>
                    <a:pt x="40183" y="1855"/>
                  </a:cubicBezTo>
                  <a:cubicBezTo>
                    <a:pt x="39853" y="1855"/>
                    <a:pt x="39167" y="2126"/>
                    <a:pt x="38782" y="2203"/>
                  </a:cubicBezTo>
                  <a:cubicBezTo>
                    <a:pt x="38770" y="2206"/>
                    <a:pt x="38759" y="2207"/>
                    <a:pt x="38748" y="2207"/>
                  </a:cubicBezTo>
                  <a:cubicBezTo>
                    <a:pt x="38322" y="2207"/>
                    <a:pt x="39012" y="316"/>
                    <a:pt x="38756" y="28"/>
                  </a:cubicBezTo>
                  <a:cubicBezTo>
                    <a:pt x="38740" y="10"/>
                    <a:pt x="38722" y="1"/>
                    <a:pt x="387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90" name="Google Shape;490;p28"/>
            <p:cNvSpPr/>
            <p:nvPr/>
          </p:nvSpPr>
          <p:spPr>
            <a:xfrm>
              <a:off x="6811825" y="2471825"/>
              <a:ext cx="47025" cy="45450"/>
            </a:xfrm>
            <a:custGeom>
              <a:avLst/>
              <a:gdLst/>
              <a:ahLst/>
              <a:cxnLst/>
              <a:rect l="l" t="t" r="r" b="b"/>
              <a:pathLst>
                <a:path w="1881" h="1818" extrusionOk="0">
                  <a:moveTo>
                    <a:pt x="1110" y="1645"/>
                  </a:moveTo>
                  <a:cubicBezTo>
                    <a:pt x="1259" y="1511"/>
                    <a:pt x="1361" y="1407"/>
                    <a:pt x="1386" y="1377"/>
                  </a:cubicBezTo>
                  <a:cubicBezTo>
                    <a:pt x="1485" y="1266"/>
                    <a:pt x="1683" y="1229"/>
                    <a:pt x="1745" y="1179"/>
                  </a:cubicBezTo>
                  <a:cubicBezTo>
                    <a:pt x="1807" y="1130"/>
                    <a:pt x="1881" y="932"/>
                    <a:pt x="1732" y="685"/>
                  </a:cubicBezTo>
                  <a:cubicBezTo>
                    <a:pt x="1689" y="613"/>
                    <a:pt x="1485" y="344"/>
                    <a:pt x="1219" y="1"/>
                  </a:cubicBezTo>
                  <a:cubicBezTo>
                    <a:pt x="925" y="34"/>
                    <a:pt x="668" y="159"/>
                    <a:pt x="421" y="422"/>
                  </a:cubicBezTo>
                  <a:cubicBezTo>
                    <a:pt x="0" y="867"/>
                    <a:pt x="211" y="1114"/>
                    <a:pt x="359" y="1411"/>
                  </a:cubicBezTo>
                  <a:cubicBezTo>
                    <a:pt x="507" y="1706"/>
                    <a:pt x="606" y="1817"/>
                    <a:pt x="976" y="1682"/>
                  </a:cubicBezTo>
                  <a:cubicBezTo>
                    <a:pt x="1021" y="1666"/>
                    <a:pt x="1064" y="1655"/>
                    <a:pt x="1110" y="16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91" name="Google Shape;491;p28"/>
            <p:cNvSpPr/>
            <p:nvPr/>
          </p:nvSpPr>
          <p:spPr>
            <a:xfrm>
              <a:off x="6692350" y="2373075"/>
              <a:ext cx="64275" cy="32475"/>
            </a:xfrm>
            <a:custGeom>
              <a:avLst/>
              <a:gdLst/>
              <a:ahLst/>
              <a:cxnLst/>
              <a:rect l="l" t="t" r="r" b="b"/>
              <a:pathLst>
                <a:path w="2571" h="1299" extrusionOk="0">
                  <a:moveTo>
                    <a:pt x="2570" y="1298"/>
                  </a:moveTo>
                  <a:cubicBezTo>
                    <a:pt x="2366" y="916"/>
                    <a:pt x="2213" y="322"/>
                    <a:pt x="1785" y="161"/>
                  </a:cubicBezTo>
                  <a:cubicBezTo>
                    <a:pt x="1360" y="0"/>
                    <a:pt x="983" y="191"/>
                    <a:pt x="655" y="204"/>
                  </a:cubicBezTo>
                  <a:cubicBezTo>
                    <a:pt x="328" y="217"/>
                    <a:pt x="1" y="174"/>
                    <a:pt x="1" y="174"/>
                  </a:cubicBezTo>
                  <a:cubicBezTo>
                    <a:pt x="1" y="174"/>
                    <a:pt x="545" y="322"/>
                    <a:pt x="1069" y="742"/>
                  </a:cubicBezTo>
                  <a:cubicBezTo>
                    <a:pt x="1594" y="1163"/>
                    <a:pt x="2570" y="1298"/>
                    <a:pt x="2570" y="12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92" name="Google Shape;492;p28"/>
            <p:cNvSpPr/>
            <p:nvPr/>
          </p:nvSpPr>
          <p:spPr>
            <a:xfrm>
              <a:off x="6303500" y="3235200"/>
              <a:ext cx="15425" cy="20650"/>
            </a:xfrm>
            <a:custGeom>
              <a:avLst/>
              <a:gdLst/>
              <a:ahLst/>
              <a:cxnLst/>
              <a:rect l="l" t="t" r="r" b="b"/>
              <a:pathLst>
                <a:path w="617" h="826" extrusionOk="0">
                  <a:moveTo>
                    <a:pt x="235" y="1"/>
                  </a:moveTo>
                  <a:cubicBezTo>
                    <a:pt x="149" y="74"/>
                    <a:pt x="1" y="353"/>
                    <a:pt x="87" y="433"/>
                  </a:cubicBezTo>
                  <a:cubicBezTo>
                    <a:pt x="173" y="513"/>
                    <a:pt x="596" y="825"/>
                    <a:pt x="605" y="680"/>
                  </a:cubicBezTo>
                  <a:cubicBezTo>
                    <a:pt x="616" y="534"/>
                    <a:pt x="588" y="347"/>
                    <a:pt x="451" y="192"/>
                  </a:cubicBezTo>
                  <a:cubicBezTo>
                    <a:pt x="315" y="38"/>
                    <a:pt x="235" y="1"/>
                    <a:pt x="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93" name="Google Shape;493;p28"/>
            <p:cNvSpPr/>
            <p:nvPr/>
          </p:nvSpPr>
          <p:spPr>
            <a:xfrm>
              <a:off x="6346300" y="3238600"/>
              <a:ext cx="17325" cy="19925"/>
            </a:xfrm>
            <a:custGeom>
              <a:avLst/>
              <a:gdLst/>
              <a:ahLst/>
              <a:cxnLst/>
              <a:rect l="l" t="t" r="r" b="b"/>
              <a:pathLst>
                <a:path w="693" h="797" extrusionOk="0">
                  <a:moveTo>
                    <a:pt x="185" y="0"/>
                  </a:moveTo>
                  <a:cubicBezTo>
                    <a:pt x="117" y="106"/>
                    <a:pt x="0" y="294"/>
                    <a:pt x="179" y="396"/>
                  </a:cubicBezTo>
                  <a:cubicBezTo>
                    <a:pt x="359" y="496"/>
                    <a:pt x="630" y="796"/>
                    <a:pt x="661" y="697"/>
                  </a:cubicBezTo>
                  <a:cubicBezTo>
                    <a:pt x="692" y="599"/>
                    <a:pt x="630" y="439"/>
                    <a:pt x="488" y="235"/>
                  </a:cubicBezTo>
                  <a:cubicBezTo>
                    <a:pt x="346" y="31"/>
                    <a:pt x="185" y="0"/>
                    <a:pt x="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94" name="Google Shape;494;p28"/>
            <p:cNvSpPr/>
            <p:nvPr/>
          </p:nvSpPr>
          <p:spPr>
            <a:xfrm>
              <a:off x="6366425" y="3236200"/>
              <a:ext cx="16250" cy="17325"/>
            </a:xfrm>
            <a:custGeom>
              <a:avLst/>
              <a:gdLst/>
              <a:ahLst/>
              <a:cxnLst/>
              <a:rect l="l" t="t" r="r" b="b"/>
              <a:pathLst>
                <a:path w="650" h="693" extrusionOk="0">
                  <a:moveTo>
                    <a:pt x="103" y="1"/>
                  </a:moveTo>
                  <a:cubicBezTo>
                    <a:pt x="66" y="63"/>
                    <a:pt x="1" y="262"/>
                    <a:pt x="109" y="328"/>
                  </a:cubicBezTo>
                  <a:cubicBezTo>
                    <a:pt x="218" y="393"/>
                    <a:pt x="557" y="693"/>
                    <a:pt x="604" y="597"/>
                  </a:cubicBezTo>
                  <a:cubicBezTo>
                    <a:pt x="650" y="502"/>
                    <a:pt x="594" y="337"/>
                    <a:pt x="498" y="205"/>
                  </a:cubicBezTo>
                  <a:cubicBezTo>
                    <a:pt x="403" y="71"/>
                    <a:pt x="103" y="1"/>
                    <a:pt x="1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95" name="Google Shape;495;p28"/>
            <p:cNvSpPr/>
            <p:nvPr/>
          </p:nvSpPr>
          <p:spPr>
            <a:xfrm>
              <a:off x="6428900" y="3234975"/>
              <a:ext cx="19225" cy="16850"/>
            </a:xfrm>
            <a:custGeom>
              <a:avLst/>
              <a:gdLst/>
              <a:ahLst/>
              <a:cxnLst/>
              <a:rect l="l" t="t" r="r" b="b"/>
              <a:pathLst>
                <a:path w="769" h="674" extrusionOk="0">
                  <a:moveTo>
                    <a:pt x="119" y="13"/>
                  </a:moveTo>
                  <a:cubicBezTo>
                    <a:pt x="57" y="123"/>
                    <a:pt x="1" y="447"/>
                    <a:pt x="232" y="484"/>
                  </a:cubicBezTo>
                  <a:cubicBezTo>
                    <a:pt x="465" y="519"/>
                    <a:pt x="620" y="673"/>
                    <a:pt x="680" y="624"/>
                  </a:cubicBezTo>
                  <a:cubicBezTo>
                    <a:pt x="743" y="575"/>
                    <a:pt x="768" y="420"/>
                    <a:pt x="558" y="209"/>
                  </a:cubicBezTo>
                  <a:cubicBezTo>
                    <a:pt x="347" y="0"/>
                    <a:pt x="119" y="13"/>
                    <a:pt x="119" y="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96" name="Google Shape;496;p28"/>
            <p:cNvSpPr/>
            <p:nvPr/>
          </p:nvSpPr>
          <p:spPr>
            <a:xfrm>
              <a:off x="6471250" y="3231700"/>
              <a:ext cx="18100" cy="15325"/>
            </a:xfrm>
            <a:custGeom>
              <a:avLst/>
              <a:gdLst/>
              <a:ahLst/>
              <a:cxnLst/>
              <a:rect l="l" t="t" r="r" b="b"/>
              <a:pathLst>
                <a:path w="724" h="613" extrusionOk="0">
                  <a:moveTo>
                    <a:pt x="111" y="1"/>
                  </a:moveTo>
                  <a:cubicBezTo>
                    <a:pt x="44" y="69"/>
                    <a:pt x="1" y="304"/>
                    <a:pt x="143" y="347"/>
                  </a:cubicBezTo>
                  <a:cubicBezTo>
                    <a:pt x="285" y="390"/>
                    <a:pt x="588" y="613"/>
                    <a:pt x="644" y="594"/>
                  </a:cubicBezTo>
                  <a:cubicBezTo>
                    <a:pt x="698" y="576"/>
                    <a:pt x="723" y="471"/>
                    <a:pt x="562" y="261"/>
                  </a:cubicBezTo>
                  <a:cubicBezTo>
                    <a:pt x="403" y="50"/>
                    <a:pt x="111" y="1"/>
                    <a:pt x="1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97" name="Google Shape;497;p28"/>
            <p:cNvSpPr/>
            <p:nvPr/>
          </p:nvSpPr>
          <p:spPr>
            <a:xfrm>
              <a:off x="5852025" y="3232350"/>
              <a:ext cx="21075" cy="22475"/>
            </a:xfrm>
            <a:custGeom>
              <a:avLst/>
              <a:gdLst/>
              <a:ahLst/>
              <a:cxnLst/>
              <a:rect l="l" t="t" r="r" b="b"/>
              <a:pathLst>
                <a:path w="843" h="899" extrusionOk="0">
                  <a:moveTo>
                    <a:pt x="123" y="0"/>
                  </a:moveTo>
                  <a:cubicBezTo>
                    <a:pt x="61" y="112"/>
                    <a:pt x="0" y="370"/>
                    <a:pt x="284" y="458"/>
                  </a:cubicBezTo>
                  <a:cubicBezTo>
                    <a:pt x="568" y="544"/>
                    <a:pt x="814" y="898"/>
                    <a:pt x="828" y="815"/>
                  </a:cubicBezTo>
                  <a:cubicBezTo>
                    <a:pt x="842" y="734"/>
                    <a:pt x="841" y="408"/>
                    <a:pt x="680" y="235"/>
                  </a:cubicBezTo>
                  <a:cubicBezTo>
                    <a:pt x="519" y="62"/>
                    <a:pt x="123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98" name="Google Shape;498;p28"/>
            <p:cNvSpPr/>
            <p:nvPr/>
          </p:nvSpPr>
          <p:spPr>
            <a:xfrm>
              <a:off x="5897875" y="3235300"/>
              <a:ext cx="21600" cy="18075"/>
            </a:xfrm>
            <a:custGeom>
              <a:avLst/>
              <a:gdLst/>
              <a:ahLst/>
              <a:cxnLst/>
              <a:rect l="l" t="t" r="r" b="b"/>
              <a:pathLst>
                <a:path w="864" h="723" extrusionOk="0">
                  <a:moveTo>
                    <a:pt x="37" y="0"/>
                  </a:moveTo>
                  <a:cubicBezTo>
                    <a:pt x="1" y="123"/>
                    <a:pt x="37" y="413"/>
                    <a:pt x="186" y="432"/>
                  </a:cubicBezTo>
                  <a:cubicBezTo>
                    <a:pt x="334" y="450"/>
                    <a:pt x="699" y="635"/>
                    <a:pt x="736" y="680"/>
                  </a:cubicBezTo>
                  <a:cubicBezTo>
                    <a:pt x="772" y="723"/>
                    <a:pt x="863" y="560"/>
                    <a:pt x="710" y="325"/>
                  </a:cubicBezTo>
                  <a:cubicBezTo>
                    <a:pt x="557" y="93"/>
                    <a:pt x="37" y="0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99" name="Google Shape;499;p28"/>
            <p:cNvSpPr/>
            <p:nvPr/>
          </p:nvSpPr>
          <p:spPr>
            <a:xfrm>
              <a:off x="5916575" y="3221975"/>
              <a:ext cx="18250" cy="24575"/>
            </a:xfrm>
            <a:custGeom>
              <a:avLst/>
              <a:gdLst/>
              <a:ahLst/>
              <a:cxnLst/>
              <a:rect l="l" t="t" r="r" b="b"/>
              <a:pathLst>
                <a:path w="730" h="983" extrusionOk="0">
                  <a:moveTo>
                    <a:pt x="7" y="93"/>
                  </a:moveTo>
                  <a:cubicBezTo>
                    <a:pt x="1" y="198"/>
                    <a:pt x="48" y="482"/>
                    <a:pt x="222" y="495"/>
                  </a:cubicBezTo>
                  <a:cubicBezTo>
                    <a:pt x="398" y="509"/>
                    <a:pt x="706" y="983"/>
                    <a:pt x="717" y="724"/>
                  </a:cubicBezTo>
                  <a:cubicBezTo>
                    <a:pt x="729" y="465"/>
                    <a:pt x="562" y="149"/>
                    <a:pt x="396" y="75"/>
                  </a:cubicBezTo>
                  <a:cubicBezTo>
                    <a:pt x="229" y="0"/>
                    <a:pt x="7" y="93"/>
                    <a:pt x="7" y="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00" name="Google Shape;500;p28"/>
            <p:cNvSpPr/>
            <p:nvPr/>
          </p:nvSpPr>
          <p:spPr>
            <a:xfrm>
              <a:off x="5633925" y="3220300"/>
              <a:ext cx="14200" cy="30125"/>
            </a:xfrm>
            <a:custGeom>
              <a:avLst/>
              <a:gdLst/>
              <a:ahLst/>
              <a:cxnLst/>
              <a:rect l="l" t="t" r="r" b="b"/>
              <a:pathLst>
                <a:path w="568" h="1205" extrusionOk="0">
                  <a:moveTo>
                    <a:pt x="185" y="0"/>
                  </a:moveTo>
                  <a:cubicBezTo>
                    <a:pt x="112" y="93"/>
                    <a:pt x="0" y="433"/>
                    <a:pt x="112" y="551"/>
                  </a:cubicBezTo>
                  <a:cubicBezTo>
                    <a:pt x="222" y="667"/>
                    <a:pt x="228" y="1205"/>
                    <a:pt x="314" y="1106"/>
                  </a:cubicBezTo>
                  <a:cubicBezTo>
                    <a:pt x="402" y="1007"/>
                    <a:pt x="568" y="661"/>
                    <a:pt x="475" y="390"/>
                  </a:cubicBezTo>
                  <a:cubicBezTo>
                    <a:pt x="383" y="117"/>
                    <a:pt x="185" y="0"/>
                    <a:pt x="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01" name="Google Shape;501;p28"/>
            <p:cNvSpPr/>
            <p:nvPr/>
          </p:nvSpPr>
          <p:spPr>
            <a:xfrm>
              <a:off x="5683350" y="3223850"/>
              <a:ext cx="20075" cy="27225"/>
            </a:xfrm>
            <a:custGeom>
              <a:avLst/>
              <a:gdLst/>
              <a:ahLst/>
              <a:cxnLst/>
              <a:rect l="l" t="t" r="r" b="b"/>
              <a:pathLst>
                <a:path w="803" h="1089" extrusionOk="0">
                  <a:moveTo>
                    <a:pt x="167" y="112"/>
                  </a:moveTo>
                  <a:cubicBezTo>
                    <a:pt x="98" y="291"/>
                    <a:pt x="1" y="501"/>
                    <a:pt x="186" y="555"/>
                  </a:cubicBezTo>
                  <a:cubicBezTo>
                    <a:pt x="371" y="611"/>
                    <a:pt x="717" y="1088"/>
                    <a:pt x="760" y="901"/>
                  </a:cubicBezTo>
                  <a:cubicBezTo>
                    <a:pt x="803" y="716"/>
                    <a:pt x="792" y="291"/>
                    <a:pt x="591" y="145"/>
                  </a:cubicBezTo>
                  <a:cubicBezTo>
                    <a:pt x="390" y="0"/>
                    <a:pt x="167" y="112"/>
                    <a:pt x="167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02" name="Google Shape;502;p28"/>
            <p:cNvSpPr/>
            <p:nvPr/>
          </p:nvSpPr>
          <p:spPr>
            <a:xfrm>
              <a:off x="6589800" y="2188700"/>
              <a:ext cx="100900" cy="82200"/>
            </a:xfrm>
            <a:custGeom>
              <a:avLst/>
              <a:gdLst/>
              <a:ahLst/>
              <a:cxnLst/>
              <a:rect l="l" t="t" r="r" b="b"/>
              <a:pathLst>
                <a:path w="4036" h="3288" extrusionOk="0">
                  <a:moveTo>
                    <a:pt x="3064" y="271"/>
                  </a:moveTo>
                  <a:cubicBezTo>
                    <a:pt x="2841" y="147"/>
                    <a:pt x="1149" y="1099"/>
                    <a:pt x="605" y="1927"/>
                  </a:cubicBezTo>
                  <a:cubicBezTo>
                    <a:pt x="245" y="2475"/>
                    <a:pt x="74" y="2997"/>
                    <a:pt x="1" y="3287"/>
                  </a:cubicBezTo>
                  <a:cubicBezTo>
                    <a:pt x="139" y="3148"/>
                    <a:pt x="787" y="1437"/>
                    <a:pt x="2141" y="837"/>
                  </a:cubicBezTo>
                  <a:cubicBezTo>
                    <a:pt x="4036" y="0"/>
                    <a:pt x="2603" y="1491"/>
                    <a:pt x="3476" y="2340"/>
                  </a:cubicBezTo>
                  <a:cubicBezTo>
                    <a:pt x="3698" y="2555"/>
                    <a:pt x="3977" y="2598"/>
                    <a:pt x="3977" y="2598"/>
                  </a:cubicBezTo>
                  <a:cubicBezTo>
                    <a:pt x="3867" y="2547"/>
                    <a:pt x="3675" y="2440"/>
                    <a:pt x="3632" y="2310"/>
                  </a:cubicBezTo>
                  <a:cubicBezTo>
                    <a:pt x="3570" y="2124"/>
                    <a:pt x="3286" y="394"/>
                    <a:pt x="3064" y="271"/>
                  </a:cubicBezTo>
                  <a:close/>
                </a:path>
              </a:pathLst>
            </a:custGeom>
            <a:solidFill>
              <a:srgbClr val="222222">
                <a:alpha val="12580"/>
              </a:srgbClr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03" name="Google Shape;503;p28"/>
            <p:cNvSpPr/>
            <p:nvPr/>
          </p:nvSpPr>
          <p:spPr>
            <a:xfrm>
              <a:off x="6691075" y="2198850"/>
              <a:ext cx="95800" cy="84675"/>
            </a:xfrm>
            <a:custGeom>
              <a:avLst/>
              <a:gdLst/>
              <a:ahLst/>
              <a:cxnLst/>
              <a:rect l="l" t="t" r="r" b="b"/>
              <a:pathLst>
                <a:path w="3832" h="3387" extrusionOk="0">
                  <a:moveTo>
                    <a:pt x="2077" y="805"/>
                  </a:moveTo>
                  <a:cubicBezTo>
                    <a:pt x="1286" y="1237"/>
                    <a:pt x="1" y="2226"/>
                    <a:pt x="1" y="2226"/>
                  </a:cubicBezTo>
                  <a:cubicBezTo>
                    <a:pt x="1" y="2226"/>
                    <a:pt x="1481" y="2543"/>
                    <a:pt x="2069" y="2966"/>
                  </a:cubicBezTo>
                  <a:cubicBezTo>
                    <a:pt x="2658" y="3387"/>
                    <a:pt x="2543" y="3339"/>
                    <a:pt x="2658" y="3387"/>
                  </a:cubicBezTo>
                  <a:cubicBezTo>
                    <a:pt x="2658" y="3387"/>
                    <a:pt x="3189" y="2374"/>
                    <a:pt x="3511" y="1484"/>
                  </a:cubicBezTo>
                  <a:cubicBezTo>
                    <a:pt x="3832" y="594"/>
                    <a:pt x="3733" y="1"/>
                    <a:pt x="3733" y="1"/>
                  </a:cubicBezTo>
                  <a:cubicBezTo>
                    <a:pt x="3733" y="1"/>
                    <a:pt x="2868" y="372"/>
                    <a:pt x="2077" y="805"/>
                  </a:cubicBezTo>
                  <a:close/>
                </a:path>
              </a:pathLst>
            </a:custGeom>
            <a:solidFill>
              <a:srgbClr val="222222">
                <a:alpha val="12580"/>
              </a:srgbClr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04" name="Google Shape;504;p28"/>
            <p:cNvSpPr/>
            <p:nvPr/>
          </p:nvSpPr>
          <p:spPr>
            <a:xfrm>
              <a:off x="6781425" y="2394675"/>
              <a:ext cx="60875" cy="98700"/>
            </a:xfrm>
            <a:custGeom>
              <a:avLst/>
              <a:gdLst/>
              <a:ahLst/>
              <a:cxnLst/>
              <a:rect l="l" t="t" r="r" b="b"/>
              <a:pathLst>
                <a:path w="2435" h="3948" extrusionOk="0">
                  <a:moveTo>
                    <a:pt x="644" y="2693"/>
                  </a:moveTo>
                  <a:cubicBezTo>
                    <a:pt x="717" y="3281"/>
                    <a:pt x="1093" y="3710"/>
                    <a:pt x="1392" y="3948"/>
                  </a:cubicBezTo>
                  <a:cubicBezTo>
                    <a:pt x="1406" y="3822"/>
                    <a:pt x="1475" y="3680"/>
                    <a:pt x="1637" y="3508"/>
                  </a:cubicBezTo>
                  <a:cubicBezTo>
                    <a:pt x="1884" y="3245"/>
                    <a:pt x="2141" y="3120"/>
                    <a:pt x="2435" y="3087"/>
                  </a:cubicBezTo>
                  <a:cubicBezTo>
                    <a:pt x="1789" y="2257"/>
                    <a:pt x="774" y="991"/>
                    <a:pt x="774" y="991"/>
                  </a:cubicBezTo>
                  <a:cubicBezTo>
                    <a:pt x="415" y="514"/>
                    <a:pt x="250" y="260"/>
                    <a:pt x="224" y="0"/>
                  </a:cubicBezTo>
                  <a:cubicBezTo>
                    <a:pt x="140" y="147"/>
                    <a:pt x="55" y="342"/>
                    <a:pt x="37" y="556"/>
                  </a:cubicBezTo>
                  <a:cubicBezTo>
                    <a:pt x="1" y="1013"/>
                    <a:pt x="545" y="1903"/>
                    <a:pt x="644" y="269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505" name="Google Shape;505;p28"/>
          <p:cNvGrpSpPr/>
          <p:nvPr/>
        </p:nvGrpSpPr>
        <p:grpSpPr>
          <a:xfrm flipH="1">
            <a:off x="9827074" y="4515103"/>
            <a:ext cx="1847052" cy="2459071"/>
            <a:chOff x="6876375" y="3105800"/>
            <a:chExt cx="1138375" cy="1515575"/>
          </a:xfrm>
        </p:grpSpPr>
        <p:sp>
          <p:nvSpPr>
            <p:cNvPr id="506" name="Google Shape;506;p28"/>
            <p:cNvSpPr/>
            <p:nvPr/>
          </p:nvSpPr>
          <p:spPr>
            <a:xfrm>
              <a:off x="6876375" y="3105800"/>
              <a:ext cx="1138325" cy="1515575"/>
            </a:xfrm>
            <a:custGeom>
              <a:avLst/>
              <a:gdLst/>
              <a:ahLst/>
              <a:cxnLst/>
              <a:rect l="l" t="t" r="r" b="b"/>
              <a:pathLst>
                <a:path w="45533" h="60623" extrusionOk="0">
                  <a:moveTo>
                    <a:pt x="38684" y="14816"/>
                  </a:moveTo>
                  <a:cubicBezTo>
                    <a:pt x="38684" y="14816"/>
                    <a:pt x="39016" y="13781"/>
                    <a:pt x="39783" y="12971"/>
                  </a:cubicBezTo>
                  <a:cubicBezTo>
                    <a:pt x="40550" y="12159"/>
                    <a:pt x="41876" y="11338"/>
                    <a:pt x="42794" y="10264"/>
                  </a:cubicBezTo>
                  <a:cubicBezTo>
                    <a:pt x="43715" y="9191"/>
                    <a:pt x="45139" y="7373"/>
                    <a:pt x="45337" y="5840"/>
                  </a:cubicBezTo>
                  <a:cubicBezTo>
                    <a:pt x="45533" y="4305"/>
                    <a:pt x="45085" y="2104"/>
                    <a:pt x="44941" y="2049"/>
                  </a:cubicBezTo>
                  <a:cubicBezTo>
                    <a:pt x="44799" y="1994"/>
                    <a:pt x="44921" y="2411"/>
                    <a:pt x="44941" y="3144"/>
                  </a:cubicBezTo>
                  <a:cubicBezTo>
                    <a:pt x="44964" y="3878"/>
                    <a:pt x="44964" y="5500"/>
                    <a:pt x="44799" y="6103"/>
                  </a:cubicBezTo>
                  <a:cubicBezTo>
                    <a:pt x="44635" y="6704"/>
                    <a:pt x="44417" y="7165"/>
                    <a:pt x="44196" y="7253"/>
                  </a:cubicBezTo>
                  <a:cubicBezTo>
                    <a:pt x="43978" y="7341"/>
                    <a:pt x="43046" y="4141"/>
                    <a:pt x="42893" y="4044"/>
                  </a:cubicBezTo>
                  <a:cubicBezTo>
                    <a:pt x="42740" y="3945"/>
                    <a:pt x="43035" y="4789"/>
                    <a:pt x="43233" y="5642"/>
                  </a:cubicBezTo>
                  <a:cubicBezTo>
                    <a:pt x="43431" y="6497"/>
                    <a:pt x="43737" y="7845"/>
                    <a:pt x="43562" y="8216"/>
                  </a:cubicBezTo>
                  <a:cubicBezTo>
                    <a:pt x="43386" y="8590"/>
                    <a:pt x="42171" y="9893"/>
                    <a:pt x="42061" y="9893"/>
                  </a:cubicBezTo>
                  <a:cubicBezTo>
                    <a:pt x="41951" y="9893"/>
                    <a:pt x="42072" y="9531"/>
                    <a:pt x="42083" y="8754"/>
                  </a:cubicBezTo>
                  <a:cubicBezTo>
                    <a:pt x="42094" y="7975"/>
                    <a:pt x="42029" y="5446"/>
                    <a:pt x="42029" y="5446"/>
                  </a:cubicBezTo>
                  <a:cubicBezTo>
                    <a:pt x="42029" y="5446"/>
                    <a:pt x="42072" y="5302"/>
                    <a:pt x="42335" y="4459"/>
                  </a:cubicBezTo>
                  <a:cubicBezTo>
                    <a:pt x="42598" y="3616"/>
                    <a:pt x="42675" y="2235"/>
                    <a:pt x="42554" y="2170"/>
                  </a:cubicBezTo>
                  <a:cubicBezTo>
                    <a:pt x="42434" y="2104"/>
                    <a:pt x="42542" y="2444"/>
                    <a:pt x="42270" y="3331"/>
                  </a:cubicBezTo>
                  <a:cubicBezTo>
                    <a:pt x="41995" y="4218"/>
                    <a:pt x="41919" y="4328"/>
                    <a:pt x="41865" y="4427"/>
                  </a:cubicBezTo>
                  <a:cubicBezTo>
                    <a:pt x="41809" y="4526"/>
                    <a:pt x="41809" y="4207"/>
                    <a:pt x="41579" y="3495"/>
                  </a:cubicBezTo>
                  <a:cubicBezTo>
                    <a:pt x="41349" y="2784"/>
                    <a:pt x="40254" y="88"/>
                    <a:pt x="40112" y="45"/>
                  </a:cubicBezTo>
                  <a:cubicBezTo>
                    <a:pt x="39968" y="1"/>
                    <a:pt x="40791" y="2006"/>
                    <a:pt x="41097" y="3297"/>
                  </a:cubicBezTo>
                  <a:cubicBezTo>
                    <a:pt x="41404" y="4591"/>
                    <a:pt x="41534" y="6715"/>
                    <a:pt x="41546" y="6770"/>
                  </a:cubicBezTo>
                  <a:cubicBezTo>
                    <a:pt x="41557" y="6826"/>
                    <a:pt x="41437" y="6891"/>
                    <a:pt x="41021" y="6628"/>
                  </a:cubicBezTo>
                  <a:cubicBezTo>
                    <a:pt x="40605" y="6365"/>
                    <a:pt x="39345" y="5270"/>
                    <a:pt x="39290" y="5149"/>
                  </a:cubicBezTo>
                  <a:cubicBezTo>
                    <a:pt x="39235" y="5028"/>
                    <a:pt x="39246" y="5455"/>
                    <a:pt x="39849" y="6376"/>
                  </a:cubicBezTo>
                  <a:cubicBezTo>
                    <a:pt x="40451" y="7296"/>
                    <a:pt x="41174" y="7647"/>
                    <a:pt x="41349" y="7998"/>
                  </a:cubicBezTo>
                  <a:cubicBezTo>
                    <a:pt x="41525" y="8347"/>
                    <a:pt x="41475" y="9947"/>
                    <a:pt x="41212" y="10462"/>
                  </a:cubicBezTo>
                  <a:cubicBezTo>
                    <a:pt x="40949" y="10977"/>
                    <a:pt x="39290" y="12411"/>
                    <a:pt x="39235" y="12456"/>
                  </a:cubicBezTo>
                  <a:cubicBezTo>
                    <a:pt x="39180" y="12499"/>
                    <a:pt x="39378" y="11655"/>
                    <a:pt x="39147" y="10910"/>
                  </a:cubicBezTo>
                  <a:cubicBezTo>
                    <a:pt x="38917" y="10165"/>
                    <a:pt x="37975" y="8907"/>
                    <a:pt x="37844" y="8885"/>
                  </a:cubicBezTo>
                  <a:cubicBezTo>
                    <a:pt x="37713" y="8862"/>
                    <a:pt x="37844" y="8950"/>
                    <a:pt x="38150" y="9542"/>
                  </a:cubicBezTo>
                  <a:cubicBezTo>
                    <a:pt x="38458" y="10133"/>
                    <a:pt x="38719" y="11338"/>
                    <a:pt x="38238" y="12631"/>
                  </a:cubicBezTo>
                  <a:cubicBezTo>
                    <a:pt x="37756" y="13923"/>
                    <a:pt x="37702" y="14285"/>
                    <a:pt x="37702" y="14285"/>
                  </a:cubicBezTo>
                  <a:cubicBezTo>
                    <a:pt x="37702" y="14285"/>
                    <a:pt x="37636" y="14274"/>
                    <a:pt x="37394" y="14240"/>
                  </a:cubicBezTo>
                  <a:cubicBezTo>
                    <a:pt x="37153" y="14208"/>
                    <a:pt x="35730" y="14285"/>
                    <a:pt x="35730" y="14285"/>
                  </a:cubicBezTo>
                  <a:cubicBezTo>
                    <a:pt x="35730" y="14285"/>
                    <a:pt x="34579" y="12926"/>
                    <a:pt x="34317" y="12303"/>
                  </a:cubicBezTo>
                  <a:cubicBezTo>
                    <a:pt x="34054" y="11677"/>
                    <a:pt x="34317" y="9279"/>
                    <a:pt x="34317" y="9279"/>
                  </a:cubicBezTo>
                  <a:cubicBezTo>
                    <a:pt x="34317" y="9279"/>
                    <a:pt x="34086" y="9575"/>
                    <a:pt x="33769" y="10397"/>
                  </a:cubicBezTo>
                  <a:cubicBezTo>
                    <a:pt x="33451" y="11218"/>
                    <a:pt x="33638" y="12982"/>
                    <a:pt x="33638" y="12982"/>
                  </a:cubicBezTo>
                  <a:cubicBezTo>
                    <a:pt x="33638" y="12982"/>
                    <a:pt x="32324" y="12543"/>
                    <a:pt x="31185" y="12204"/>
                  </a:cubicBezTo>
                  <a:cubicBezTo>
                    <a:pt x="30044" y="11864"/>
                    <a:pt x="28194" y="11054"/>
                    <a:pt x="27866" y="10505"/>
                  </a:cubicBezTo>
                  <a:cubicBezTo>
                    <a:pt x="27537" y="9958"/>
                    <a:pt x="27515" y="9323"/>
                    <a:pt x="27974" y="8578"/>
                  </a:cubicBezTo>
                  <a:cubicBezTo>
                    <a:pt x="28435" y="7834"/>
                    <a:pt x="29727" y="7877"/>
                    <a:pt x="30407" y="7089"/>
                  </a:cubicBezTo>
                  <a:cubicBezTo>
                    <a:pt x="31086" y="6299"/>
                    <a:pt x="31228" y="5795"/>
                    <a:pt x="31228" y="5795"/>
                  </a:cubicBezTo>
                  <a:cubicBezTo>
                    <a:pt x="31228" y="5795"/>
                    <a:pt x="31194" y="5861"/>
                    <a:pt x="30593" y="6322"/>
                  </a:cubicBezTo>
                  <a:cubicBezTo>
                    <a:pt x="29990" y="6781"/>
                    <a:pt x="28971" y="7033"/>
                    <a:pt x="27898" y="7690"/>
                  </a:cubicBezTo>
                  <a:cubicBezTo>
                    <a:pt x="27603" y="7872"/>
                    <a:pt x="27413" y="7999"/>
                    <a:pt x="27288" y="8098"/>
                  </a:cubicBezTo>
                  <a:cubicBezTo>
                    <a:pt x="27132" y="7865"/>
                    <a:pt x="26918" y="7401"/>
                    <a:pt x="26660" y="6486"/>
                  </a:cubicBezTo>
                  <a:cubicBezTo>
                    <a:pt x="26568" y="6162"/>
                    <a:pt x="26491" y="5849"/>
                    <a:pt x="26427" y="5553"/>
                  </a:cubicBezTo>
                  <a:cubicBezTo>
                    <a:pt x="26904" y="4880"/>
                    <a:pt x="27481" y="4339"/>
                    <a:pt x="27481" y="4339"/>
                  </a:cubicBezTo>
                  <a:cubicBezTo>
                    <a:pt x="27481" y="4339"/>
                    <a:pt x="27351" y="4339"/>
                    <a:pt x="26671" y="4886"/>
                  </a:cubicBezTo>
                  <a:cubicBezTo>
                    <a:pt x="26563" y="4974"/>
                    <a:pt x="26456" y="5076"/>
                    <a:pt x="26352" y="5184"/>
                  </a:cubicBezTo>
                  <a:cubicBezTo>
                    <a:pt x="26091" y="3814"/>
                    <a:pt x="26091" y="2763"/>
                    <a:pt x="26091" y="2104"/>
                  </a:cubicBezTo>
                  <a:cubicBezTo>
                    <a:pt x="26091" y="1250"/>
                    <a:pt x="26288" y="725"/>
                    <a:pt x="26288" y="725"/>
                  </a:cubicBezTo>
                  <a:cubicBezTo>
                    <a:pt x="26288" y="725"/>
                    <a:pt x="25411" y="1623"/>
                    <a:pt x="25544" y="3463"/>
                  </a:cubicBezTo>
                  <a:cubicBezTo>
                    <a:pt x="25599" y="4261"/>
                    <a:pt x="25705" y="5084"/>
                    <a:pt x="25832" y="5816"/>
                  </a:cubicBezTo>
                  <a:cubicBezTo>
                    <a:pt x="25560" y="6192"/>
                    <a:pt x="25379" y="6508"/>
                    <a:pt x="25379" y="6508"/>
                  </a:cubicBezTo>
                  <a:cubicBezTo>
                    <a:pt x="25379" y="6508"/>
                    <a:pt x="25379" y="6529"/>
                    <a:pt x="25249" y="6200"/>
                  </a:cubicBezTo>
                  <a:cubicBezTo>
                    <a:pt x="25116" y="5872"/>
                    <a:pt x="24985" y="3682"/>
                    <a:pt x="25006" y="3484"/>
                  </a:cubicBezTo>
                  <a:cubicBezTo>
                    <a:pt x="25028" y="3286"/>
                    <a:pt x="24765" y="6508"/>
                    <a:pt x="25116" y="7888"/>
                  </a:cubicBezTo>
                  <a:cubicBezTo>
                    <a:pt x="25467" y="9267"/>
                    <a:pt x="26583" y="10757"/>
                    <a:pt x="27591" y="11590"/>
                  </a:cubicBezTo>
                  <a:cubicBezTo>
                    <a:pt x="28599" y="12422"/>
                    <a:pt x="31775" y="13057"/>
                    <a:pt x="32675" y="13342"/>
                  </a:cubicBezTo>
                  <a:cubicBezTo>
                    <a:pt x="33573" y="13626"/>
                    <a:pt x="34536" y="14612"/>
                    <a:pt x="34536" y="14612"/>
                  </a:cubicBezTo>
                  <a:cubicBezTo>
                    <a:pt x="34536" y="14612"/>
                    <a:pt x="34163" y="14722"/>
                    <a:pt x="33660" y="14679"/>
                  </a:cubicBezTo>
                  <a:cubicBezTo>
                    <a:pt x="33156" y="14634"/>
                    <a:pt x="32915" y="14328"/>
                    <a:pt x="31491" y="13671"/>
                  </a:cubicBezTo>
                  <a:cubicBezTo>
                    <a:pt x="30067" y="13014"/>
                    <a:pt x="28643" y="13255"/>
                    <a:pt x="28030" y="13363"/>
                  </a:cubicBezTo>
                  <a:cubicBezTo>
                    <a:pt x="27416" y="13473"/>
                    <a:pt x="29761" y="16167"/>
                    <a:pt x="31009" y="16408"/>
                  </a:cubicBezTo>
                  <a:cubicBezTo>
                    <a:pt x="32258" y="16649"/>
                    <a:pt x="32171" y="16475"/>
                    <a:pt x="32675" y="16496"/>
                  </a:cubicBezTo>
                  <a:cubicBezTo>
                    <a:pt x="33179" y="16518"/>
                    <a:pt x="33266" y="16912"/>
                    <a:pt x="33266" y="16912"/>
                  </a:cubicBezTo>
                  <a:cubicBezTo>
                    <a:pt x="33266" y="16912"/>
                    <a:pt x="33287" y="17000"/>
                    <a:pt x="33091" y="17701"/>
                  </a:cubicBezTo>
                  <a:cubicBezTo>
                    <a:pt x="32893" y="18402"/>
                    <a:pt x="32893" y="18993"/>
                    <a:pt x="32521" y="21293"/>
                  </a:cubicBezTo>
                  <a:cubicBezTo>
                    <a:pt x="32148" y="23593"/>
                    <a:pt x="31622" y="24338"/>
                    <a:pt x="31491" y="24383"/>
                  </a:cubicBezTo>
                  <a:cubicBezTo>
                    <a:pt x="31360" y="24426"/>
                    <a:pt x="26255" y="25434"/>
                    <a:pt x="23014" y="25434"/>
                  </a:cubicBezTo>
                  <a:cubicBezTo>
                    <a:pt x="19771" y="25434"/>
                    <a:pt x="19486" y="24448"/>
                    <a:pt x="13527" y="24360"/>
                  </a:cubicBezTo>
                  <a:cubicBezTo>
                    <a:pt x="7569" y="24273"/>
                    <a:pt x="8073" y="26244"/>
                    <a:pt x="6167" y="28305"/>
                  </a:cubicBezTo>
                  <a:cubicBezTo>
                    <a:pt x="4261" y="30364"/>
                    <a:pt x="4569" y="32774"/>
                    <a:pt x="4569" y="33035"/>
                  </a:cubicBezTo>
                  <a:cubicBezTo>
                    <a:pt x="4569" y="33298"/>
                    <a:pt x="4393" y="34043"/>
                    <a:pt x="4305" y="34196"/>
                  </a:cubicBezTo>
                  <a:cubicBezTo>
                    <a:pt x="4218" y="34351"/>
                    <a:pt x="4458" y="34196"/>
                    <a:pt x="4656" y="34000"/>
                  </a:cubicBezTo>
                  <a:cubicBezTo>
                    <a:pt x="4852" y="33802"/>
                    <a:pt x="4722" y="34000"/>
                    <a:pt x="4612" y="34898"/>
                  </a:cubicBezTo>
                  <a:cubicBezTo>
                    <a:pt x="4502" y="35796"/>
                    <a:pt x="3604" y="37900"/>
                    <a:pt x="3407" y="38184"/>
                  </a:cubicBezTo>
                  <a:cubicBezTo>
                    <a:pt x="3210" y="38469"/>
                    <a:pt x="5149" y="36624"/>
                    <a:pt x="5176" y="36601"/>
                  </a:cubicBezTo>
                  <a:cubicBezTo>
                    <a:pt x="5203" y="36579"/>
                    <a:pt x="5154" y="36984"/>
                    <a:pt x="5132" y="37029"/>
                  </a:cubicBezTo>
                  <a:cubicBezTo>
                    <a:pt x="5111" y="37072"/>
                    <a:pt x="5199" y="36995"/>
                    <a:pt x="5411" y="36804"/>
                  </a:cubicBezTo>
                  <a:cubicBezTo>
                    <a:pt x="5624" y="36613"/>
                    <a:pt x="6025" y="35310"/>
                    <a:pt x="6090" y="35155"/>
                  </a:cubicBezTo>
                  <a:cubicBezTo>
                    <a:pt x="6155" y="35002"/>
                    <a:pt x="6813" y="37806"/>
                    <a:pt x="6135" y="41026"/>
                  </a:cubicBezTo>
                  <a:cubicBezTo>
                    <a:pt x="5455" y="44246"/>
                    <a:pt x="3505" y="44882"/>
                    <a:pt x="3002" y="45430"/>
                  </a:cubicBezTo>
                  <a:cubicBezTo>
                    <a:pt x="2498" y="45977"/>
                    <a:pt x="2366" y="46678"/>
                    <a:pt x="2125" y="49023"/>
                  </a:cubicBezTo>
                  <a:cubicBezTo>
                    <a:pt x="1884" y="51366"/>
                    <a:pt x="548" y="53886"/>
                    <a:pt x="395" y="54214"/>
                  </a:cubicBezTo>
                  <a:cubicBezTo>
                    <a:pt x="241" y="54543"/>
                    <a:pt x="1" y="55923"/>
                    <a:pt x="111" y="56163"/>
                  </a:cubicBezTo>
                  <a:cubicBezTo>
                    <a:pt x="219" y="56404"/>
                    <a:pt x="176" y="56886"/>
                    <a:pt x="286" y="57149"/>
                  </a:cubicBezTo>
                  <a:cubicBezTo>
                    <a:pt x="395" y="57412"/>
                    <a:pt x="702" y="57128"/>
                    <a:pt x="833" y="56996"/>
                  </a:cubicBezTo>
                  <a:cubicBezTo>
                    <a:pt x="964" y="56865"/>
                    <a:pt x="811" y="57653"/>
                    <a:pt x="921" y="58179"/>
                  </a:cubicBezTo>
                  <a:cubicBezTo>
                    <a:pt x="1031" y="58706"/>
                    <a:pt x="1578" y="58967"/>
                    <a:pt x="2060" y="59055"/>
                  </a:cubicBezTo>
                  <a:cubicBezTo>
                    <a:pt x="2541" y="59143"/>
                    <a:pt x="3068" y="59296"/>
                    <a:pt x="3155" y="59143"/>
                  </a:cubicBezTo>
                  <a:cubicBezTo>
                    <a:pt x="3243" y="58990"/>
                    <a:pt x="3396" y="59143"/>
                    <a:pt x="3769" y="59012"/>
                  </a:cubicBezTo>
                  <a:cubicBezTo>
                    <a:pt x="4141" y="58880"/>
                    <a:pt x="2498" y="56931"/>
                    <a:pt x="2323" y="56427"/>
                  </a:cubicBezTo>
                  <a:cubicBezTo>
                    <a:pt x="2147" y="55923"/>
                    <a:pt x="3594" y="50292"/>
                    <a:pt x="4184" y="49284"/>
                  </a:cubicBezTo>
                  <a:cubicBezTo>
                    <a:pt x="4776" y="48278"/>
                    <a:pt x="6835" y="45276"/>
                    <a:pt x="6835" y="45276"/>
                  </a:cubicBezTo>
                  <a:cubicBezTo>
                    <a:pt x="6835" y="45276"/>
                    <a:pt x="6200" y="46721"/>
                    <a:pt x="6069" y="47446"/>
                  </a:cubicBezTo>
                  <a:cubicBezTo>
                    <a:pt x="5937" y="48168"/>
                    <a:pt x="6441" y="49395"/>
                    <a:pt x="7537" y="52331"/>
                  </a:cubicBezTo>
                  <a:cubicBezTo>
                    <a:pt x="8632" y="55266"/>
                    <a:pt x="8939" y="56449"/>
                    <a:pt x="9092" y="57018"/>
                  </a:cubicBezTo>
                  <a:cubicBezTo>
                    <a:pt x="9245" y="57588"/>
                    <a:pt x="9398" y="58562"/>
                    <a:pt x="9551" y="58837"/>
                  </a:cubicBezTo>
                  <a:cubicBezTo>
                    <a:pt x="9706" y="59111"/>
                    <a:pt x="10012" y="58738"/>
                    <a:pt x="10055" y="58650"/>
                  </a:cubicBezTo>
                  <a:cubicBezTo>
                    <a:pt x="10100" y="58562"/>
                    <a:pt x="10208" y="59878"/>
                    <a:pt x="10494" y="60216"/>
                  </a:cubicBezTo>
                  <a:cubicBezTo>
                    <a:pt x="10779" y="60556"/>
                    <a:pt x="12728" y="60623"/>
                    <a:pt x="12937" y="60545"/>
                  </a:cubicBezTo>
                  <a:cubicBezTo>
                    <a:pt x="13145" y="60468"/>
                    <a:pt x="13101" y="60414"/>
                    <a:pt x="13057" y="60349"/>
                  </a:cubicBezTo>
                  <a:cubicBezTo>
                    <a:pt x="13014" y="60283"/>
                    <a:pt x="13145" y="60326"/>
                    <a:pt x="13320" y="60261"/>
                  </a:cubicBezTo>
                  <a:cubicBezTo>
                    <a:pt x="13495" y="60195"/>
                    <a:pt x="12695" y="59548"/>
                    <a:pt x="12465" y="59275"/>
                  </a:cubicBezTo>
                  <a:cubicBezTo>
                    <a:pt x="12235" y="59001"/>
                    <a:pt x="10483" y="55990"/>
                    <a:pt x="10089" y="53667"/>
                  </a:cubicBezTo>
                  <a:cubicBezTo>
                    <a:pt x="9695" y="51345"/>
                    <a:pt x="9213" y="48103"/>
                    <a:pt x="9870" y="46568"/>
                  </a:cubicBezTo>
                  <a:cubicBezTo>
                    <a:pt x="10527" y="45036"/>
                    <a:pt x="15310" y="40978"/>
                    <a:pt x="15180" y="38436"/>
                  </a:cubicBezTo>
                  <a:cubicBezTo>
                    <a:pt x="15310" y="39817"/>
                    <a:pt x="22202" y="38289"/>
                    <a:pt x="24284" y="38989"/>
                  </a:cubicBezTo>
                  <a:cubicBezTo>
                    <a:pt x="26365" y="39691"/>
                    <a:pt x="26869" y="40697"/>
                    <a:pt x="27087" y="41181"/>
                  </a:cubicBezTo>
                  <a:cubicBezTo>
                    <a:pt x="27308" y="41662"/>
                    <a:pt x="26092" y="46701"/>
                    <a:pt x="26081" y="46800"/>
                  </a:cubicBezTo>
                  <a:cubicBezTo>
                    <a:pt x="26070" y="46898"/>
                    <a:pt x="25577" y="47927"/>
                    <a:pt x="25523" y="49023"/>
                  </a:cubicBezTo>
                  <a:cubicBezTo>
                    <a:pt x="25467" y="50119"/>
                    <a:pt x="24044" y="55025"/>
                    <a:pt x="23923" y="55245"/>
                  </a:cubicBezTo>
                  <a:cubicBezTo>
                    <a:pt x="23802" y="55463"/>
                    <a:pt x="23660" y="56120"/>
                    <a:pt x="23802" y="56503"/>
                  </a:cubicBezTo>
                  <a:cubicBezTo>
                    <a:pt x="23945" y="56888"/>
                    <a:pt x="24405" y="56395"/>
                    <a:pt x="24405" y="56395"/>
                  </a:cubicBezTo>
                  <a:cubicBezTo>
                    <a:pt x="24405" y="56395"/>
                    <a:pt x="24449" y="56339"/>
                    <a:pt x="24481" y="56690"/>
                  </a:cubicBezTo>
                  <a:cubicBezTo>
                    <a:pt x="24515" y="57041"/>
                    <a:pt x="24559" y="58738"/>
                    <a:pt x="24888" y="59034"/>
                  </a:cubicBezTo>
                  <a:cubicBezTo>
                    <a:pt x="25217" y="59329"/>
                    <a:pt x="27177" y="59505"/>
                    <a:pt x="27341" y="59341"/>
                  </a:cubicBezTo>
                  <a:cubicBezTo>
                    <a:pt x="27505" y="59176"/>
                    <a:pt x="26979" y="58782"/>
                    <a:pt x="26716" y="58497"/>
                  </a:cubicBezTo>
                  <a:cubicBezTo>
                    <a:pt x="26454" y="58213"/>
                    <a:pt x="26398" y="58069"/>
                    <a:pt x="26367" y="57817"/>
                  </a:cubicBezTo>
                  <a:cubicBezTo>
                    <a:pt x="26333" y="57565"/>
                    <a:pt x="25818" y="56329"/>
                    <a:pt x="25818" y="55803"/>
                  </a:cubicBezTo>
                  <a:cubicBezTo>
                    <a:pt x="25818" y="55277"/>
                    <a:pt x="26497" y="51717"/>
                    <a:pt x="26936" y="50184"/>
                  </a:cubicBezTo>
                  <a:cubicBezTo>
                    <a:pt x="27375" y="48650"/>
                    <a:pt x="27462" y="48607"/>
                    <a:pt x="28162" y="47029"/>
                  </a:cubicBezTo>
                  <a:cubicBezTo>
                    <a:pt x="28864" y="45452"/>
                    <a:pt x="30113" y="42823"/>
                    <a:pt x="30266" y="42779"/>
                  </a:cubicBezTo>
                  <a:cubicBezTo>
                    <a:pt x="30419" y="42736"/>
                    <a:pt x="34954" y="45715"/>
                    <a:pt x="35370" y="46284"/>
                  </a:cubicBezTo>
                  <a:cubicBezTo>
                    <a:pt x="35786" y="46854"/>
                    <a:pt x="37429" y="51147"/>
                    <a:pt x="37627" y="51980"/>
                  </a:cubicBezTo>
                  <a:cubicBezTo>
                    <a:pt x="37823" y="52813"/>
                    <a:pt x="37638" y="53865"/>
                    <a:pt x="37638" y="53865"/>
                  </a:cubicBezTo>
                  <a:cubicBezTo>
                    <a:pt x="37638" y="53865"/>
                    <a:pt x="37593" y="54001"/>
                    <a:pt x="37708" y="54155"/>
                  </a:cubicBezTo>
                  <a:cubicBezTo>
                    <a:pt x="37825" y="54309"/>
                    <a:pt x="38093" y="53985"/>
                    <a:pt x="38093" y="53985"/>
                  </a:cubicBezTo>
                  <a:cubicBezTo>
                    <a:pt x="38093" y="53985"/>
                    <a:pt x="38136" y="54095"/>
                    <a:pt x="38158" y="54511"/>
                  </a:cubicBezTo>
                  <a:cubicBezTo>
                    <a:pt x="38180" y="54927"/>
                    <a:pt x="37829" y="55452"/>
                    <a:pt x="37829" y="56329"/>
                  </a:cubicBezTo>
                  <a:cubicBezTo>
                    <a:pt x="37829" y="57205"/>
                    <a:pt x="38860" y="58278"/>
                    <a:pt x="39144" y="58301"/>
                  </a:cubicBezTo>
                  <a:cubicBezTo>
                    <a:pt x="39429" y="58323"/>
                    <a:pt x="39450" y="58213"/>
                    <a:pt x="39648" y="58213"/>
                  </a:cubicBezTo>
                  <a:cubicBezTo>
                    <a:pt x="39845" y="58213"/>
                    <a:pt x="39911" y="56658"/>
                    <a:pt x="39933" y="56329"/>
                  </a:cubicBezTo>
                  <a:cubicBezTo>
                    <a:pt x="39954" y="56001"/>
                    <a:pt x="39801" y="55519"/>
                    <a:pt x="39735" y="54817"/>
                  </a:cubicBezTo>
                  <a:cubicBezTo>
                    <a:pt x="39670" y="54117"/>
                    <a:pt x="39976" y="53458"/>
                    <a:pt x="40019" y="53065"/>
                  </a:cubicBezTo>
                  <a:cubicBezTo>
                    <a:pt x="40064" y="52671"/>
                    <a:pt x="39888" y="52407"/>
                    <a:pt x="39560" y="51707"/>
                  </a:cubicBezTo>
                  <a:cubicBezTo>
                    <a:pt x="39231" y="51005"/>
                    <a:pt x="38048" y="46932"/>
                    <a:pt x="38093" y="46275"/>
                  </a:cubicBezTo>
                  <a:cubicBezTo>
                    <a:pt x="38136" y="45618"/>
                    <a:pt x="36332" y="43589"/>
                    <a:pt x="35679" y="42683"/>
                  </a:cubicBezTo>
                  <a:cubicBezTo>
                    <a:pt x="30123" y="34968"/>
                    <a:pt x="32357" y="36727"/>
                    <a:pt x="36997" y="32145"/>
                  </a:cubicBezTo>
                  <a:cubicBezTo>
                    <a:pt x="38865" y="30300"/>
                    <a:pt x="39429" y="27238"/>
                    <a:pt x="38991" y="24652"/>
                  </a:cubicBezTo>
                  <a:cubicBezTo>
                    <a:pt x="38552" y="22068"/>
                    <a:pt x="38443" y="22462"/>
                    <a:pt x="38443" y="22462"/>
                  </a:cubicBezTo>
                  <a:cubicBezTo>
                    <a:pt x="38443" y="22462"/>
                    <a:pt x="40503" y="22769"/>
                    <a:pt x="40809" y="22638"/>
                  </a:cubicBezTo>
                  <a:cubicBezTo>
                    <a:pt x="41115" y="22505"/>
                    <a:pt x="41214" y="22155"/>
                    <a:pt x="41214" y="22155"/>
                  </a:cubicBezTo>
                  <a:cubicBezTo>
                    <a:pt x="41214" y="22155"/>
                    <a:pt x="41488" y="22123"/>
                    <a:pt x="41576" y="21871"/>
                  </a:cubicBezTo>
                  <a:cubicBezTo>
                    <a:pt x="41664" y="21619"/>
                    <a:pt x="41423" y="21070"/>
                    <a:pt x="41499" y="20786"/>
                  </a:cubicBezTo>
                  <a:cubicBezTo>
                    <a:pt x="41576" y="20501"/>
                    <a:pt x="41630" y="20249"/>
                    <a:pt x="41346" y="19899"/>
                  </a:cubicBezTo>
                  <a:cubicBezTo>
                    <a:pt x="41061" y="19548"/>
                    <a:pt x="40140" y="18529"/>
                    <a:pt x="40053" y="18256"/>
                  </a:cubicBezTo>
                  <a:cubicBezTo>
                    <a:pt x="39965" y="17982"/>
                    <a:pt x="40185" y="17631"/>
                    <a:pt x="40217" y="16909"/>
                  </a:cubicBezTo>
                  <a:cubicBezTo>
                    <a:pt x="40251" y="16186"/>
                    <a:pt x="40042" y="15977"/>
                    <a:pt x="40042" y="15977"/>
                  </a:cubicBezTo>
                  <a:cubicBezTo>
                    <a:pt x="40042" y="15977"/>
                    <a:pt x="40525" y="15847"/>
                    <a:pt x="41466" y="15232"/>
                  </a:cubicBezTo>
                  <a:cubicBezTo>
                    <a:pt x="42408" y="14620"/>
                    <a:pt x="43986" y="12933"/>
                    <a:pt x="44094" y="12822"/>
                  </a:cubicBezTo>
                  <a:cubicBezTo>
                    <a:pt x="44204" y="12712"/>
                    <a:pt x="42802" y="12888"/>
                    <a:pt x="41072" y="13196"/>
                  </a:cubicBezTo>
                  <a:cubicBezTo>
                    <a:pt x="39341" y="13502"/>
                    <a:pt x="38947" y="14510"/>
                    <a:pt x="38684" y="14816"/>
                  </a:cubicBezTo>
                  <a:close/>
                  <a:moveTo>
                    <a:pt x="26408" y="7953"/>
                  </a:moveTo>
                  <a:cubicBezTo>
                    <a:pt x="26587" y="8299"/>
                    <a:pt x="26746" y="8582"/>
                    <a:pt x="26861" y="8762"/>
                  </a:cubicBezTo>
                  <a:cubicBezTo>
                    <a:pt x="26687" y="9054"/>
                    <a:pt x="26749" y="9078"/>
                    <a:pt x="26387" y="8918"/>
                  </a:cubicBezTo>
                  <a:cubicBezTo>
                    <a:pt x="25993" y="8743"/>
                    <a:pt x="25599" y="7800"/>
                    <a:pt x="25840" y="6727"/>
                  </a:cubicBezTo>
                  <a:cubicBezTo>
                    <a:pt x="25864" y="6620"/>
                    <a:pt x="25899" y="6510"/>
                    <a:pt x="25945" y="6398"/>
                  </a:cubicBezTo>
                  <a:cubicBezTo>
                    <a:pt x="26089" y="7089"/>
                    <a:pt x="26252" y="7650"/>
                    <a:pt x="26408" y="795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07" name="Google Shape;507;p28"/>
            <p:cNvSpPr/>
            <p:nvPr/>
          </p:nvSpPr>
          <p:spPr>
            <a:xfrm>
              <a:off x="7467850" y="4095075"/>
              <a:ext cx="165200" cy="498400"/>
            </a:xfrm>
            <a:custGeom>
              <a:avLst/>
              <a:gdLst/>
              <a:ahLst/>
              <a:cxnLst/>
              <a:rect l="l" t="t" r="r" b="b"/>
              <a:pathLst>
                <a:path w="6608" h="19936" extrusionOk="0">
                  <a:moveTo>
                    <a:pt x="6607" y="3209"/>
                  </a:moveTo>
                  <a:cubicBezTo>
                    <a:pt x="6454" y="3254"/>
                    <a:pt x="5205" y="5882"/>
                    <a:pt x="4503" y="7460"/>
                  </a:cubicBezTo>
                  <a:cubicBezTo>
                    <a:pt x="3803" y="9037"/>
                    <a:pt x="3716" y="9080"/>
                    <a:pt x="3277" y="10615"/>
                  </a:cubicBezTo>
                  <a:cubicBezTo>
                    <a:pt x="2838" y="12147"/>
                    <a:pt x="2160" y="15707"/>
                    <a:pt x="2160" y="16234"/>
                  </a:cubicBezTo>
                  <a:cubicBezTo>
                    <a:pt x="2160" y="16758"/>
                    <a:pt x="2674" y="17996"/>
                    <a:pt x="2708" y="18248"/>
                  </a:cubicBezTo>
                  <a:cubicBezTo>
                    <a:pt x="2741" y="18500"/>
                    <a:pt x="2795" y="18642"/>
                    <a:pt x="3058" y="18927"/>
                  </a:cubicBezTo>
                  <a:cubicBezTo>
                    <a:pt x="3320" y="19211"/>
                    <a:pt x="3846" y="19607"/>
                    <a:pt x="3682" y="19771"/>
                  </a:cubicBezTo>
                  <a:cubicBezTo>
                    <a:pt x="3518" y="19935"/>
                    <a:pt x="1558" y="19760"/>
                    <a:pt x="1229" y="19463"/>
                  </a:cubicBezTo>
                  <a:cubicBezTo>
                    <a:pt x="900" y="19168"/>
                    <a:pt x="856" y="17471"/>
                    <a:pt x="824" y="17120"/>
                  </a:cubicBezTo>
                  <a:cubicBezTo>
                    <a:pt x="790" y="16770"/>
                    <a:pt x="746" y="16824"/>
                    <a:pt x="746" y="16824"/>
                  </a:cubicBezTo>
                  <a:cubicBezTo>
                    <a:pt x="746" y="16824"/>
                    <a:pt x="286" y="17317"/>
                    <a:pt x="144" y="16934"/>
                  </a:cubicBezTo>
                  <a:cubicBezTo>
                    <a:pt x="1" y="16551"/>
                    <a:pt x="144" y="15894"/>
                    <a:pt x="264" y="15674"/>
                  </a:cubicBezTo>
                  <a:cubicBezTo>
                    <a:pt x="385" y="15455"/>
                    <a:pt x="1808" y="10548"/>
                    <a:pt x="1864" y="9454"/>
                  </a:cubicBezTo>
                  <a:cubicBezTo>
                    <a:pt x="1918" y="8358"/>
                    <a:pt x="2411" y="7327"/>
                    <a:pt x="2422" y="7230"/>
                  </a:cubicBezTo>
                  <a:cubicBezTo>
                    <a:pt x="2433" y="7131"/>
                    <a:pt x="3610" y="2008"/>
                    <a:pt x="3430" y="1610"/>
                  </a:cubicBezTo>
                  <a:cubicBezTo>
                    <a:pt x="3248" y="1212"/>
                    <a:pt x="2671" y="535"/>
                    <a:pt x="1929" y="0"/>
                  </a:cubicBezTo>
                  <a:cubicBezTo>
                    <a:pt x="3202" y="771"/>
                    <a:pt x="4331" y="1916"/>
                    <a:pt x="6607" y="3209"/>
                  </a:cubicBezTo>
                  <a:close/>
                </a:path>
              </a:pathLst>
            </a:custGeom>
            <a:solidFill>
              <a:srgbClr val="222222">
                <a:alpha val="12580"/>
              </a:srgbClr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08" name="Google Shape;508;p28"/>
            <p:cNvSpPr/>
            <p:nvPr/>
          </p:nvSpPr>
          <p:spPr>
            <a:xfrm>
              <a:off x="6956650" y="3792025"/>
              <a:ext cx="91000" cy="275525"/>
            </a:xfrm>
            <a:custGeom>
              <a:avLst/>
              <a:gdLst/>
              <a:ahLst/>
              <a:cxnLst/>
              <a:rect l="l" t="t" r="r" b="b"/>
              <a:pathLst>
                <a:path w="3640" h="11021" extrusionOk="0">
                  <a:moveTo>
                    <a:pt x="2887" y="7701"/>
                  </a:moveTo>
                  <a:cubicBezTo>
                    <a:pt x="2884" y="7701"/>
                    <a:pt x="2882" y="7703"/>
                    <a:pt x="2881" y="7707"/>
                  </a:cubicBezTo>
                  <a:cubicBezTo>
                    <a:pt x="2814" y="7861"/>
                    <a:pt x="2415" y="9164"/>
                    <a:pt x="2201" y="9355"/>
                  </a:cubicBezTo>
                  <a:cubicBezTo>
                    <a:pt x="1988" y="9546"/>
                    <a:pt x="1900" y="9625"/>
                    <a:pt x="1922" y="9580"/>
                  </a:cubicBezTo>
                  <a:cubicBezTo>
                    <a:pt x="1944" y="9537"/>
                    <a:pt x="1992" y="9132"/>
                    <a:pt x="1965" y="9152"/>
                  </a:cubicBezTo>
                  <a:cubicBezTo>
                    <a:pt x="1938" y="9175"/>
                    <a:pt x="0" y="11020"/>
                    <a:pt x="196" y="10736"/>
                  </a:cubicBezTo>
                  <a:cubicBezTo>
                    <a:pt x="394" y="10451"/>
                    <a:pt x="1292" y="8347"/>
                    <a:pt x="1401" y="7449"/>
                  </a:cubicBezTo>
                  <a:cubicBezTo>
                    <a:pt x="1511" y="6551"/>
                    <a:pt x="1643" y="6355"/>
                    <a:pt x="1445" y="6551"/>
                  </a:cubicBezTo>
                  <a:cubicBezTo>
                    <a:pt x="1247" y="6749"/>
                    <a:pt x="1007" y="6902"/>
                    <a:pt x="1094" y="6749"/>
                  </a:cubicBezTo>
                  <a:cubicBezTo>
                    <a:pt x="1182" y="6596"/>
                    <a:pt x="1358" y="5851"/>
                    <a:pt x="1358" y="5588"/>
                  </a:cubicBezTo>
                  <a:cubicBezTo>
                    <a:pt x="1358" y="5325"/>
                    <a:pt x="1051" y="2915"/>
                    <a:pt x="2957" y="856"/>
                  </a:cubicBezTo>
                  <a:cubicBezTo>
                    <a:pt x="3224" y="567"/>
                    <a:pt x="3444" y="281"/>
                    <a:pt x="3640" y="1"/>
                  </a:cubicBezTo>
                  <a:cubicBezTo>
                    <a:pt x="3640" y="1"/>
                    <a:pt x="3174" y="1950"/>
                    <a:pt x="3086" y="3329"/>
                  </a:cubicBezTo>
                  <a:cubicBezTo>
                    <a:pt x="2999" y="4709"/>
                    <a:pt x="2771" y="7329"/>
                    <a:pt x="2887" y="7701"/>
                  </a:cubicBezTo>
                  <a:close/>
                </a:path>
              </a:pathLst>
            </a:custGeom>
            <a:solidFill>
              <a:srgbClr val="222222">
                <a:alpha val="12580"/>
              </a:srgbClr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09" name="Google Shape;509;p28"/>
            <p:cNvSpPr/>
            <p:nvPr/>
          </p:nvSpPr>
          <p:spPr>
            <a:xfrm>
              <a:off x="6876375" y="3792025"/>
              <a:ext cx="219900" cy="796225"/>
            </a:xfrm>
            <a:custGeom>
              <a:avLst/>
              <a:gdLst/>
              <a:ahLst/>
              <a:cxnLst/>
              <a:rect l="l" t="t" r="r" b="b"/>
              <a:pathLst>
                <a:path w="8796" h="31849" extrusionOk="0">
                  <a:moveTo>
                    <a:pt x="6837" y="17827"/>
                  </a:moveTo>
                  <a:cubicBezTo>
                    <a:pt x="6837" y="17827"/>
                    <a:pt x="4777" y="20829"/>
                    <a:pt x="4186" y="21837"/>
                  </a:cubicBezTo>
                  <a:cubicBezTo>
                    <a:pt x="3594" y="22845"/>
                    <a:pt x="2147" y="28475"/>
                    <a:pt x="2323" y="28979"/>
                  </a:cubicBezTo>
                  <a:cubicBezTo>
                    <a:pt x="2498" y="29482"/>
                    <a:pt x="4141" y="31432"/>
                    <a:pt x="3769" y="31563"/>
                  </a:cubicBezTo>
                  <a:cubicBezTo>
                    <a:pt x="3396" y="31695"/>
                    <a:pt x="3243" y="31542"/>
                    <a:pt x="3155" y="31695"/>
                  </a:cubicBezTo>
                  <a:cubicBezTo>
                    <a:pt x="3068" y="31849"/>
                    <a:pt x="2543" y="31695"/>
                    <a:pt x="2060" y="31608"/>
                  </a:cubicBezTo>
                  <a:cubicBezTo>
                    <a:pt x="1578" y="31520"/>
                    <a:pt x="1031" y="31257"/>
                    <a:pt x="921" y="30730"/>
                  </a:cubicBezTo>
                  <a:cubicBezTo>
                    <a:pt x="811" y="30206"/>
                    <a:pt x="966" y="29416"/>
                    <a:pt x="833" y="29549"/>
                  </a:cubicBezTo>
                  <a:cubicBezTo>
                    <a:pt x="702" y="29679"/>
                    <a:pt x="396" y="29965"/>
                    <a:pt x="286" y="29702"/>
                  </a:cubicBezTo>
                  <a:cubicBezTo>
                    <a:pt x="176" y="29439"/>
                    <a:pt x="221" y="28957"/>
                    <a:pt x="111" y="28716"/>
                  </a:cubicBezTo>
                  <a:cubicBezTo>
                    <a:pt x="1" y="28475"/>
                    <a:pt x="241" y="27094"/>
                    <a:pt x="395" y="26765"/>
                  </a:cubicBezTo>
                  <a:cubicBezTo>
                    <a:pt x="549" y="26437"/>
                    <a:pt x="1884" y="23918"/>
                    <a:pt x="2125" y="21574"/>
                  </a:cubicBezTo>
                  <a:cubicBezTo>
                    <a:pt x="2367" y="19229"/>
                    <a:pt x="2498" y="18529"/>
                    <a:pt x="3002" y="17982"/>
                  </a:cubicBezTo>
                  <a:cubicBezTo>
                    <a:pt x="3506" y="17433"/>
                    <a:pt x="5455" y="16799"/>
                    <a:pt x="6135" y="13578"/>
                  </a:cubicBezTo>
                  <a:cubicBezTo>
                    <a:pt x="6814" y="10358"/>
                    <a:pt x="6157" y="7554"/>
                    <a:pt x="6090" y="7707"/>
                  </a:cubicBezTo>
                  <a:cubicBezTo>
                    <a:pt x="6025" y="7861"/>
                    <a:pt x="5626" y="9164"/>
                    <a:pt x="5412" y="9355"/>
                  </a:cubicBezTo>
                  <a:cubicBezTo>
                    <a:pt x="5199" y="9546"/>
                    <a:pt x="5111" y="9625"/>
                    <a:pt x="5133" y="9580"/>
                  </a:cubicBezTo>
                  <a:cubicBezTo>
                    <a:pt x="5154" y="9537"/>
                    <a:pt x="5203" y="9132"/>
                    <a:pt x="5176" y="9152"/>
                  </a:cubicBezTo>
                  <a:cubicBezTo>
                    <a:pt x="5149" y="9175"/>
                    <a:pt x="3210" y="11020"/>
                    <a:pt x="3407" y="10736"/>
                  </a:cubicBezTo>
                  <a:cubicBezTo>
                    <a:pt x="3605" y="10451"/>
                    <a:pt x="4503" y="8347"/>
                    <a:pt x="4612" y="7449"/>
                  </a:cubicBezTo>
                  <a:cubicBezTo>
                    <a:pt x="4722" y="6551"/>
                    <a:pt x="4852" y="6355"/>
                    <a:pt x="4656" y="6551"/>
                  </a:cubicBezTo>
                  <a:cubicBezTo>
                    <a:pt x="4458" y="6749"/>
                    <a:pt x="4218" y="6902"/>
                    <a:pt x="4305" y="6749"/>
                  </a:cubicBezTo>
                  <a:cubicBezTo>
                    <a:pt x="4393" y="6596"/>
                    <a:pt x="4569" y="5851"/>
                    <a:pt x="4569" y="5588"/>
                  </a:cubicBezTo>
                  <a:cubicBezTo>
                    <a:pt x="4569" y="5325"/>
                    <a:pt x="4262" y="2915"/>
                    <a:pt x="6168" y="856"/>
                  </a:cubicBezTo>
                  <a:cubicBezTo>
                    <a:pt x="6435" y="567"/>
                    <a:pt x="6653" y="281"/>
                    <a:pt x="6851" y="1"/>
                  </a:cubicBezTo>
                  <a:cubicBezTo>
                    <a:pt x="6875" y="1974"/>
                    <a:pt x="6058" y="3068"/>
                    <a:pt x="7479" y="6506"/>
                  </a:cubicBezTo>
                  <a:cubicBezTo>
                    <a:pt x="7918" y="7382"/>
                    <a:pt x="8795" y="10494"/>
                    <a:pt x="8444" y="12553"/>
                  </a:cubicBezTo>
                  <a:cubicBezTo>
                    <a:pt x="8093" y="14612"/>
                    <a:pt x="6837" y="17827"/>
                    <a:pt x="6837" y="17827"/>
                  </a:cubicBezTo>
                  <a:close/>
                </a:path>
              </a:pathLst>
            </a:custGeom>
            <a:solidFill>
              <a:srgbClr val="222222">
                <a:alpha val="12580"/>
              </a:srgbClr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10" name="Google Shape;510;p28"/>
            <p:cNvSpPr/>
            <p:nvPr/>
          </p:nvSpPr>
          <p:spPr>
            <a:xfrm>
              <a:off x="6956650" y="3792025"/>
              <a:ext cx="102500" cy="275525"/>
            </a:xfrm>
            <a:custGeom>
              <a:avLst/>
              <a:gdLst/>
              <a:ahLst/>
              <a:cxnLst/>
              <a:rect l="l" t="t" r="r" b="b"/>
              <a:pathLst>
                <a:path w="4100" h="11021" extrusionOk="0">
                  <a:moveTo>
                    <a:pt x="2201" y="9355"/>
                  </a:moveTo>
                  <a:cubicBezTo>
                    <a:pt x="1988" y="9546"/>
                    <a:pt x="1900" y="9625"/>
                    <a:pt x="1922" y="9580"/>
                  </a:cubicBezTo>
                  <a:cubicBezTo>
                    <a:pt x="1944" y="9537"/>
                    <a:pt x="1992" y="9132"/>
                    <a:pt x="1965" y="9152"/>
                  </a:cubicBezTo>
                  <a:cubicBezTo>
                    <a:pt x="1938" y="9175"/>
                    <a:pt x="0" y="11020"/>
                    <a:pt x="196" y="10736"/>
                  </a:cubicBezTo>
                  <a:cubicBezTo>
                    <a:pt x="394" y="10451"/>
                    <a:pt x="1292" y="8347"/>
                    <a:pt x="1401" y="7449"/>
                  </a:cubicBezTo>
                  <a:cubicBezTo>
                    <a:pt x="1511" y="6551"/>
                    <a:pt x="1643" y="6355"/>
                    <a:pt x="1445" y="6551"/>
                  </a:cubicBezTo>
                  <a:cubicBezTo>
                    <a:pt x="1247" y="6749"/>
                    <a:pt x="1007" y="6902"/>
                    <a:pt x="1094" y="6749"/>
                  </a:cubicBezTo>
                  <a:cubicBezTo>
                    <a:pt x="1182" y="6596"/>
                    <a:pt x="1358" y="5851"/>
                    <a:pt x="1358" y="5588"/>
                  </a:cubicBezTo>
                  <a:cubicBezTo>
                    <a:pt x="1358" y="5325"/>
                    <a:pt x="1051" y="2915"/>
                    <a:pt x="2957" y="856"/>
                  </a:cubicBezTo>
                  <a:cubicBezTo>
                    <a:pt x="3224" y="567"/>
                    <a:pt x="3444" y="281"/>
                    <a:pt x="3640" y="1"/>
                  </a:cubicBezTo>
                  <a:cubicBezTo>
                    <a:pt x="3640" y="1"/>
                    <a:pt x="3546" y="2144"/>
                    <a:pt x="3458" y="3524"/>
                  </a:cubicBezTo>
                  <a:cubicBezTo>
                    <a:pt x="3329" y="5564"/>
                    <a:pt x="4099" y="7652"/>
                    <a:pt x="2201" y="9355"/>
                  </a:cubicBezTo>
                  <a:close/>
                </a:path>
              </a:pathLst>
            </a:custGeom>
            <a:solidFill>
              <a:srgbClr val="222222">
                <a:alpha val="12580"/>
              </a:srgbClr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11" name="Google Shape;511;p28"/>
            <p:cNvSpPr/>
            <p:nvPr/>
          </p:nvSpPr>
          <p:spPr>
            <a:xfrm>
              <a:off x="7255850" y="3968075"/>
              <a:ext cx="197275" cy="116400"/>
            </a:xfrm>
            <a:custGeom>
              <a:avLst/>
              <a:gdLst/>
              <a:ahLst/>
              <a:cxnLst/>
              <a:rect l="l" t="t" r="r" b="b"/>
              <a:pathLst>
                <a:path w="7891" h="4656" extrusionOk="0">
                  <a:moveTo>
                    <a:pt x="6849" y="3994"/>
                  </a:moveTo>
                  <a:lnTo>
                    <a:pt x="6849" y="3994"/>
                  </a:lnTo>
                  <a:cubicBezTo>
                    <a:pt x="6867" y="4005"/>
                    <a:pt x="6884" y="4016"/>
                    <a:pt x="6904" y="4026"/>
                  </a:cubicBezTo>
                  <a:cubicBezTo>
                    <a:pt x="6889" y="4023"/>
                    <a:pt x="6876" y="4020"/>
                    <a:pt x="6864" y="4015"/>
                  </a:cubicBezTo>
                  <a:cubicBezTo>
                    <a:pt x="6859" y="4008"/>
                    <a:pt x="6854" y="4002"/>
                    <a:pt x="6849" y="3994"/>
                  </a:cubicBezTo>
                  <a:close/>
                  <a:moveTo>
                    <a:pt x="447" y="0"/>
                  </a:moveTo>
                  <a:cubicBezTo>
                    <a:pt x="447" y="0"/>
                    <a:pt x="391" y="106"/>
                    <a:pt x="347" y="289"/>
                  </a:cubicBezTo>
                  <a:cubicBezTo>
                    <a:pt x="328" y="369"/>
                    <a:pt x="312" y="466"/>
                    <a:pt x="304" y="571"/>
                  </a:cubicBezTo>
                  <a:cubicBezTo>
                    <a:pt x="277" y="479"/>
                    <a:pt x="249" y="394"/>
                    <a:pt x="224" y="323"/>
                  </a:cubicBezTo>
                  <a:cubicBezTo>
                    <a:pt x="171" y="169"/>
                    <a:pt x="128" y="72"/>
                    <a:pt x="128" y="72"/>
                  </a:cubicBezTo>
                  <a:cubicBezTo>
                    <a:pt x="128" y="72"/>
                    <a:pt x="87" y="169"/>
                    <a:pt x="56" y="335"/>
                  </a:cubicBezTo>
                  <a:cubicBezTo>
                    <a:pt x="44" y="404"/>
                    <a:pt x="36" y="488"/>
                    <a:pt x="31" y="578"/>
                  </a:cubicBezTo>
                  <a:cubicBezTo>
                    <a:pt x="21" y="571"/>
                    <a:pt x="10" y="565"/>
                    <a:pt x="1" y="559"/>
                  </a:cubicBezTo>
                  <a:lnTo>
                    <a:pt x="1" y="559"/>
                  </a:lnTo>
                  <a:cubicBezTo>
                    <a:pt x="101" y="1961"/>
                    <a:pt x="127" y="3584"/>
                    <a:pt x="1" y="3946"/>
                  </a:cubicBezTo>
                  <a:cubicBezTo>
                    <a:pt x="73" y="4490"/>
                    <a:pt x="996" y="4655"/>
                    <a:pt x="2274" y="4655"/>
                  </a:cubicBezTo>
                  <a:cubicBezTo>
                    <a:pt x="3913" y="4655"/>
                    <a:pt x="6136" y="4384"/>
                    <a:pt x="7891" y="4294"/>
                  </a:cubicBezTo>
                  <a:cubicBezTo>
                    <a:pt x="7816" y="4275"/>
                    <a:pt x="7747" y="4256"/>
                    <a:pt x="7674" y="4237"/>
                  </a:cubicBezTo>
                  <a:cubicBezTo>
                    <a:pt x="7640" y="4206"/>
                    <a:pt x="7577" y="4149"/>
                    <a:pt x="7490" y="4075"/>
                  </a:cubicBezTo>
                  <a:cubicBezTo>
                    <a:pt x="7360" y="3967"/>
                    <a:pt x="7186" y="3823"/>
                    <a:pt x="6983" y="3685"/>
                  </a:cubicBezTo>
                  <a:cubicBezTo>
                    <a:pt x="6781" y="3544"/>
                    <a:pt x="6585" y="3433"/>
                    <a:pt x="6436" y="3350"/>
                  </a:cubicBezTo>
                  <a:cubicBezTo>
                    <a:pt x="6288" y="3268"/>
                    <a:pt x="6187" y="3219"/>
                    <a:pt x="6187" y="3219"/>
                  </a:cubicBezTo>
                  <a:lnTo>
                    <a:pt x="6187" y="3219"/>
                  </a:lnTo>
                  <a:cubicBezTo>
                    <a:pt x="6187" y="3219"/>
                    <a:pt x="6226" y="3324"/>
                    <a:pt x="6321" y="3473"/>
                  </a:cubicBezTo>
                  <a:cubicBezTo>
                    <a:pt x="6326" y="3481"/>
                    <a:pt x="6334" y="3490"/>
                    <a:pt x="6341" y="3500"/>
                  </a:cubicBezTo>
                  <a:cubicBezTo>
                    <a:pt x="6038" y="3307"/>
                    <a:pt x="5738" y="3251"/>
                    <a:pt x="5738" y="3251"/>
                  </a:cubicBezTo>
                  <a:lnTo>
                    <a:pt x="5738" y="3251"/>
                  </a:lnTo>
                  <a:cubicBezTo>
                    <a:pt x="5738" y="3251"/>
                    <a:pt x="5899" y="3565"/>
                    <a:pt x="6213" y="3812"/>
                  </a:cubicBezTo>
                  <a:cubicBezTo>
                    <a:pt x="6149" y="3792"/>
                    <a:pt x="6082" y="3771"/>
                    <a:pt x="6020" y="3750"/>
                  </a:cubicBezTo>
                  <a:cubicBezTo>
                    <a:pt x="5945" y="3627"/>
                    <a:pt x="5851" y="3493"/>
                    <a:pt x="5734" y="3364"/>
                  </a:cubicBezTo>
                  <a:cubicBezTo>
                    <a:pt x="5392" y="2983"/>
                    <a:pt x="4988" y="2787"/>
                    <a:pt x="4988" y="2787"/>
                  </a:cubicBezTo>
                  <a:lnTo>
                    <a:pt x="4988" y="2787"/>
                  </a:lnTo>
                  <a:cubicBezTo>
                    <a:pt x="4988" y="2787"/>
                    <a:pt x="5132" y="3176"/>
                    <a:pt x="5449" y="3544"/>
                  </a:cubicBezTo>
                  <a:cubicBezTo>
                    <a:pt x="5382" y="3520"/>
                    <a:pt x="5317" y="3495"/>
                    <a:pt x="5251" y="3469"/>
                  </a:cubicBezTo>
                  <a:cubicBezTo>
                    <a:pt x="5181" y="3364"/>
                    <a:pt x="5101" y="3252"/>
                    <a:pt x="5009" y="3142"/>
                  </a:cubicBezTo>
                  <a:cubicBezTo>
                    <a:pt x="4608" y="2662"/>
                    <a:pt x="4156" y="2382"/>
                    <a:pt x="4155" y="2382"/>
                  </a:cubicBezTo>
                  <a:lnTo>
                    <a:pt x="4155" y="2382"/>
                  </a:lnTo>
                  <a:cubicBezTo>
                    <a:pt x="4155" y="2382"/>
                    <a:pt x="4317" y="2788"/>
                    <a:pt x="4644" y="3221"/>
                  </a:cubicBezTo>
                  <a:cubicBezTo>
                    <a:pt x="4628" y="3214"/>
                    <a:pt x="4613" y="3208"/>
                    <a:pt x="4597" y="3200"/>
                  </a:cubicBezTo>
                  <a:cubicBezTo>
                    <a:pt x="4537" y="3134"/>
                    <a:pt x="4474" y="3066"/>
                    <a:pt x="4407" y="2996"/>
                  </a:cubicBezTo>
                  <a:cubicBezTo>
                    <a:pt x="4184" y="2764"/>
                    <a:pt x="3970" y="2562"/>
                    <a:pt x="3813" y="2412"/>
                  </a:cubicBezTo>
                  <a:cubicBezTo>
                    <a:pt x="3653" y="2264"/>
                    <a:pt x="3546" y="2171"/>
                    <a:pt x="3546" y="2171"/>
                  </a:cubicBezTo>
                  <a:lnTo>
                    <a:pt x="3546" y="2171"/>
                  </a:lnTo>
                  <a:cubicBezTo>
                    <a:pt x="3546" y="2171"/>
                    <a:pt x="3581" y="2307"/>
                    <a:pt x="3675" y="2511"/>
                  </a:cubicBezTo>
                  <a:cubicBezTo>
                    <a:pt x="3725" y="2616"/>
                    <a:pt x="3792" y="2740"/>
                    <a:pt x="3878" y="2870"/>
                  </a:cubicBezTo>
                  <a:cubicBezTo>
                    <a:pt x="3653" y="2760"/>
                    <a:pt x="3435" y="2648"/>
                    <a:pt x="3224" y="2536"/>
                  </a:cubicBezTo>
                  <a:cubicBezTo>
                    <a:pt x="3090" y="2367"/>
                    <a:pt x="2970" y="2214"/>
                    <a:pt x="2880" y="2088"/>
                  </a:cubicBezTo>
                  <a:cubicBezTo>
                    <a:pt x="2777" y="1949"/>
                    <a:pt x="2682" y="1817"/>
                    <a:pt x="2682" y="1817"/>
                  </a:cubicBezTo>
                  <a:lnTo>
                    <a:pt x="2682" y="1817"/>
                  </a:lnTo>
                  <a:cubicBezTo>
                    <a:pt x="2682" y="1817"/>
                    <a:pt x="2679" y="1949"/>
                    <a:pt x="2726" y="2158"/>
                  </a:cubicBezTo>
                  <a:cubicBezTo>
                    <a:pt x="2734" y="2195"/>
                    <a:pt x="2747" y="2238"/>
                    <a:pt x="2760" y="2280"/>
                  </a:cubicBezTo>
                  <a:cubicBezTo>
                    <a:pt x="2757" y="2278"/>
                    <a:pt x="2754" y="2275"/>
                    <a:pt x="2749" y="2273"/>
                  </a:cubicBezTo>
                  <a:cubicBezTo>
                    <a:pt x="2669" y="2118"/>
                    <a:pt x="2592" y="1978"/>
                    <a:pt x="2530" y="1866"/>
                  </a:cubicBezTo>
                  <a:cubicBezTo>
                    <a:pt x="2450" y="1723"/>
                    <a:pt x="2395" y="1630"/>
                    <a:pt x="2395" y="1630"/>
                  </a:cubicBezTo>
                  <a:cubicBezTo>
                    <a:pt x="2395" y="1630"/>
                    <a:pt x="2368" y="1736"/>
                    <a:pt x="2368" y="1908"/>
                  </a:cubicBezTo>
                  <a:cubicBezTo>
                    <a:pt x="2368" y="1953"/>
                    <a:pt x="2369" y="2004"/>
                    <a:pt x="2376" y="2056"/>
                  </a:cubicBezTo>
                  <a:cubicBezTo>
                    <a:pt x="2324" y="2028"/>
                    <a:pt x="2277" y="1997"/>
                    <a:pt x="2227" y="1967"/>
                  </a:cubicBezTo>
                  <a:cubicBezTo>
                    <a:pt x="2044" y="1578"/>
                    <a:pt x="1801" y="1321"/>
                    <a:pt x="1801" y="1321"/>
                  </a:cubicBezTo>
                  <a:lnTo>
                    <a:pt x="1801" y="1321"/>
                  </a:lnTo>
                  <a:cubicBezTo>
                    <a:pt x="1801" y="1321"/>
                    <a:pt x="1798" y="1490"/>
                    <a:pt x="1840" y="1731"/>
                  </a:cubicBezTo>
                  <a:cubicBezTo>
                    <a:pt x="1728" y="1661"/>
                    <a:pt x="1616" y="1591"/>
                    <a:pt x="1505" y="1520"/>
                  </a:cubicBezTo>
                  <a:cubicBezTo>
                    <a:pt x="1442" y="1302"/>
                    <a:pt x="1383" y="1101"/>
                    <a:pt x="1344" y="943"/>
                  </a:cubicBezTo>
                  <a:cubicBezTo>
                    <a:pt x="1305" y="787"/>
                    <a:pt x="1267" y="638"/>
                    <a:pt x="1267" y="638"/>
                  </a:cubicBezTo>
                  <a:cubicBezTo>
                    <a:pt x="1267" y="638"/>
                    <a:pt x="1213" y="752"/>
                    <a:pt x="1176" y="948"/>
                  </a:cubicBezTo>
                  <a:cubicBezTo>
                    <a:pt x="1157" y="1043"/>
                    <a:pt x="1146" y="1162"/>
                    <a:pt x="1149" y="1292"/>
                  </a:cubicBezTo>
                  <a:cubicBezTo>
                    <a:pt x="1123" y="1276"/>
                    <a:pt x="1098" y="1260"/>
                    <a:pt x="1072" y="1244"/>
                  </a:cubicBezTo>
                  <a:cubicBezTo>
                    <a:pt x="1071" y="1232"/>
                    <a:pt x="1068" y="1221"/>
                    <a:pt x="1066" y="1208"/>
                  </a:cubicBezTo>
                  <a:cubicBezTo>
                    <a:pt x="1015" y="957"/>
                    <a:pt x="948" y="731"/>
                    <a:pt x="895" y="562"/>
                  </a:cubicBezTo>
                  <a:cubicBezTo>
                    <a:pt x="844" y="393"/>
                    <a:pt x="803" y="284"/>
                    <a:pt x="803" y="284"/>
                  </a:cubicBezTo>
                  <a:cubicBezTo>
                    <a:pt x="803" y="284"/>
                    <a:pt x="760" y="391"/>
                    <a:pt x="728" y="571"/>
                  </a:cubicBezTo>
                  <a:cubicBezTo>
                    <a:pt x="707" y="689"/>
                    <a:pt x="696" y="841"/>
                    <a:pt x="704" y="1007"/>
                  </a:cubicBezTo>
                  <a:lnTo>
                    <a:pt x="664" y="981"/>
                  </a:lnTo>
                  <a:cubicBezTo>
                    <a:pt x="663" y="972"/>
                    <a:pt x="661" y="964"/>
                    <a:pt x="659" y="954"/>
                  </a:cubicBezTo>
                  <a:cubicBezTo>
                    <a:pt x="608" y="701"/>
                    <a:pt x="552" y="468"/>
                    <a:pt x="514" y="292"/>
                  </a:cubicBezTo>
                  <a:cubicBezTo>
                    <a:pt x="481" y="144"/>
                    <a:pt x="447" y="0"/>
                    <a:pt x="4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12" name="Google Shape;512;p28"/>
            <p:cNvSpPr/>
            <p:nvPr/>
          </p:nvSpPr>
          <p:spPr>
            <a:xfrm>
              <a:off x="7846550" y="3595775"/>
              <a:ext cx="71425" cy="68450"/>
            </a:xfrm>
            <a:custGeom>
              <a:avLst/>
              <a:gdLst/>
              <a:ahLst/>
              <a:cxnLst/>
              <a:rect l="l" t="t" r="r" b="b"/>
              <a:pathLst>
                <a:path w="2857" h="2738" extrusionOk="0">
                  <a:moveTo>
                    <a:pt x="2423" y="161"/>
                  </a:moveTo>
                  <a:cubicBezTo>
                    <a:pt x="2467" y="214"/>
                    <a:pt x="2507" y="262"/>
                    <a:pt x="2539" y="300"/>
                  </a:cubicBezTo>
                  <a:cubicBezTo>
                    <a:pt x="2823" y="651"/>
                    <a:pt x="2769" y="903"/>
                    <a:pt x="2692" y="1187"/>
                  </a:cubicBezTo>
                  <a:cubicBezTo>
                    <a:pt x="2616" y="1473"/>
                    <a:pt x="2857" y="2020"/>
                    <a:pt x="2769" y="2272"/>
                  </a:cubicBezTo>
                  <a:cubicBezTo>
                    <a:pt x="2606" y="2737"/>
                    <a:pt x="2227" y="2465"/>
                    <a:pt x="1960" y="2445"/>
                  </a:cubicBezTo>
                  <a:cubicBezTo>
                    <a:pt x="1554" y="2415"/>
                    <a:pt x="1322" y="2659"/>
                    <a:pt x="1101" y="2651"/>
                  </a:cubicBezTo>
                  <a:cubicBezTo>
                    <a:pt x="466" y="2630"/>
                    <a:pt x="874" y="1948"/>
                    <a:pt x="801" y="1777"/>
                  </a:cubicBezTo>
                  <a:cubicBezTo>
                    <a:pt x="691" y="1525"/>
                    <a:pt x="220" y="1437"/>
                    <a:pt x="110" y="1055"/>
                  </a:cubicBezTo>
                  <a:cubicBezTo>
                    <a:pt x="0" y="672"/>
                    <a:pt x="668" y="211"/>
                    <a:pt x="1413" y="69"/>
                  </a:cubicBezTo>
                  <a:cubicBezTo>
                    <a:pt x="1777" y="0"/>
                    <a:pt x="2136" y="63"/>
                    <a:pt x="2423" y="1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13" name="Google Shape;513;p28"/>
            <p:cNvSpPr/>
            <p:nvPr/>
          </p:nvSpPr>
          <p:spPr>
            <a:xfrm>
              <a:off x="7660700" y="3586925"/>
              <a:ext cx="214900" cy="474550"/>
            </a:xfrm>
            <a:custGeom>
              <a:avLst/>
              <a:gdLst/>
              <a:ahLst/>
              <a:cxnLst/>
              <a:rect l="l" t="t" r="r" b="b"/>
              <a:pathLst>
                <a:path w="8596" h="18982" extrusionOk="0">
                  <a:moveTo>
                    <a:pt x="2364" y="0"/>
                  </a:moveTo>
                  <a:lnTo>
                    <a:pt x="2364" y="0"/>
                  </a:lnTo>
                  <a:cubicBezTo>
                    <a:pt x="2364" y="1"/>
                    <a:pt x="2549" y="592"/>
                    <a:pt x="2885" y="1504"/>
                  </a:cubicBezTo>
                  <a:cubicBezTo>
                    <a:pt x="2830" y="1629"/>
                    <a:pt x="2770" y="1796"/>
                    <a:pt x="2763" y="1984"/>
                  </a:cubicBezTo>
                  <a:cubicBezTo>
                    <a:pt x="2743" y="2372"/>
                    <a:pt x="2936" y="2697"/>
                    <a:pt x="2936" y="2697"/>
                  </a:cubicBezTo>
                  <a:cubicBezTo>
                    <a:pt x="2936" y="2697"/>
                    <a:pt x="3086" y="2493"/>
                    <a:pt x="3152" y="2206"/>
                  </a:cubicBezTo>
                  <a:cubicBezTo>
                    <a:pt x="3158" y="2224"/>
                    <a:pt x="3164" y="2241"/>
                    <a:pt x="3171" y="2259"/>
                  </a:cubicBezTo>
                  <a:cubicBezTo>
                    <a:pt x="3169" y="2260"/>
                    <a:pt x="3168" y="2264"/>
                    <a:pt x="3166" y="2267"/>
                  </a:cubicBezTo>
                  <a:cubicBezTo>
                    <a:pt x="3070" y="2455"/>
                    <a:pt x="2978" y="2745"/>
                    <a:pt x="2984" y="3072"/>
                  </a:cubicBezTo>
                  <a:cubicBezTo>
                    <a:pt x="2992" y="3399"/>
                    <a:pt x="3097" y="3683"/>
                    <a:pt x="3203" y="3868"/>
                  </a:cubicBezTo>
                  <a:cubicBezTo>
                    <a:pt x="3308" y="4055"/>
                    <a:pt x="3402" y="4150"/>
                    <a:pt x="3402" y="4150"/>
                  </a:cubicBezTo>
                  <a:cubicBezTo>
                    <a:pt x="3402" y="4150"/>
                    <a:pt x="3404" y="4104"/>
                    <a:pt x="3404" y="4026"/>
                  </a:cubicBezTo>
                  <a:cubicBezTo>
                    <a:pt x="3488" y="4187"/>
                    <a:pt x="3558" y="4284"/>
                    <a:pt x="3558" y="4284"/>
                  </a:cubicBezTo>
                  <a:cubicBezTo>
                    <a:pt x="3558" y="4284"/>
                    <a:pt x="3568" y="4268"/>
                    <a:pt x="3584" y="4243"/>
                  </a:cubicBezTo>
                  <a:cubicBezTo>
                    <a:pt x="3638" y="4586"/>
                    <a:pt x="3739" y="4825"/>
                    <a:pt x="3739" y="4825"/>
                  </a:cubicBezTo>
                  <a:cubicBezTo>
                    <a:pt x="3739" y="4825"/>
                    <a:pt x="3759" y="4784"/>
                    <a:pt x="3786" y="4713"/>
                  </a:cubicBezTo>
                  <a:cubicBezTo>
                    <a:pt x="3799" y="4940"/>
                    <a:pt x="3818" y="5147"/>
                    <a:pt x="3838" y="5313"/>
                  </a:cubicBezTo>
                  <a:cubicBezTo>
                    <a:pt x="3868" y="5567"/>
                    <a:pt x="3897" y="5728"/>
                    <a:pt x="3897" y="5728"/>
                  </a:cubicBezTo>
                  <a:cubicBezTo>
                    <a:pt x="3897" y="5728"/>
                    <a:pt x="3971" y="5581"/>
                    <a:pt x="4046" y="5332"/>
                  </a:cubicBezTo>
                  <a:cubicBezTo>
                    <a:pt x="4082" y="5217"/>
                    <a:pt x="4115" y="5080"/>
                    <a:pt x="4142" y="4929"/>
                  </a:cubicBezTo>
                  <a:cubicBezTo>
                    <a:pt x="4163" y="5015"/>
                    <a:pt x="4184" y="5101"/>
                    <a:pt x="4203" y="5185"/>
                  </a:cubicBezTo>
                  <a:cubicBezTo>
                    <a:pt x="4201" y="5323"/>
                    <a:pt x="4196" y="5468"/>
                    <a:pt x="4188" y="5619"/>
                  </a:cubicBezTo>
                  <a:cubicBezTo>
                    <a:pt x="4169" y="5940"/>
                    <a:pt x="4141" y="6235"/>
                    <a:pt x="4104" y="6458"/>
                  </a:cubicBezTo>
                  <a:cubicBezTo>
                    <a:pt x="4086" y="6568"/>
                    <a:pt x="4070" y="6662"/>
                    <a:pt x="4056" y="6726"/>
                  </a:cubicBezTo>
                  <a:cubicBezTo>
                    <a:pt x="4043" y="6788"/>
                    <a:pt x="4035" y="6828"/>
                    <a:pt x="4035" y="6828"/>
                  </a:cubicBezTo>
                  <a:cubicBezTo>
                    <a:pt x="4035" y="6828"/>
                    <a:pt x="4067" y="6801"/>
                    <a:pt x="4113" y="6758"/>
                  </a:cubicBezTo>
                  <a:cubicBezTo>
                    <a:pt x="4163" y="6712"/>
                    <a:pt x="4228" y="6638"/>
                    <a:pt x="4298" y="6538"/>
                  </a:cubicBezTo>
                  <a:cubicBezTo>
                    <a:pt x="4314" y="6516"/>
                    <a:pt x="4330" y="6485"/>
                    <a:pt x="4346" y="6458"/>
                  </a:cubicBezTo>
                  <a:lnTo>
                    <a:pt x="4346" y="6458"/>
                  </a:lnTo>
                  <a:cubicBezTo>
                    <a:pt x="4324" y="6806"/>
                    <a:pt x="4265" y="7119"/>
                    <a:pt x="4196" y="7361"/>
                  </a:cubicBezTo>
                  <a:cubicBezTo>
                    <a:pt x="4152" y="7527"/>
                    <a:pt x="4102" y="7661"/>
                    <a:pt x="4069" y="7753"/>
                  </a:cubicBezTo>
                  <a:cubicBezTo>
                    <a:pt x="4035" y="7841"/>
                    <a:pt x="4013" y="7898"/>
                    <a:pt x="4013" y="7898"/>
                  </a:cubicBezTo>
                  <a:cubicBezTo>
                    <a:pt x="4013" y="7898"/>
                    <a:pt x="4056" y="7855"/>
                    <a:pt x="4125" y="7788"/>
                  </a:cubicBezTo>
                  <a:cubicBezTo>
                    <a:pt x="4193" y="7715"/>
                    <a:pt x="4290" y="7603"/>
                    <a:pt x="4388" y="7447"/>
                  </a:cubicBezTo>
                  <a:cubicBezTo>
                    <a:pt x="4399" y="7431"/>
                    <a:pt x="4408" y="7412"/>
                    <a:pt x="4420" y="7394"/>
                  </a:cubicBezTo>
                  <a:lnTo>
                    <a:pt x="4420" y="7394"/>
                  </a:lnTo>
                  <a:cubicBezTo>
                    <a:pt x="4415" y="7560"/>
                    <a:pt x="4404" y="7721"/>
                    <a:pt x="4388" y="7883"/>
                  </a:cubicBezTo>
                  <a:cubicBezTo>
                    <a:pt x="4378" y="7906"/>
                    <a:pt x="4370" y="7929"/>
                    <a:pt x="4361" y="7953"/>
                  </a:cubicBezTo>
                  <a:cubicBezTo>
                    <a:pt x="4195" y="8337"/>
                    <a:pt x="4011" y="8675"/>
                    <a:pt x="3852" y="8916"/>
                  </a:cubicBezTo>
                  <a:cubicBezTo>
                    <a:pt x="3774" y="9037"/>
                    <a:pt x="3705" y="9136"/>
                    <a:pt x="3654" y="9202"/>
                  </a:cubicBezTo>
                  <a:cubicBezTo>
                    <a:pt x="3608" y="9265"/>
                    <a:pt x="3578" y="9307"/>
                    <a:pt x="3578" y="9307"/>
                  </a:cubicBezTo>
                  <a:cubicBezTo>
                    <a:pt x="3578" y="9307"/>
                    <a:pt x="3625" y="9286"/>
                    <a:pt x="3697" y="9251"/>
                  </a:cubicBezTo>
                  <a:cubicBezTo>
                    <a:pt x="3766" y="9219"/>
                    <a:pt x="3858" y="9163"/>
                    <a:pt x="3964" y="9088"/>
                  </a:cubicBezTo>
                  <a:lnTo>
                    <a:pt x="3964" y="9088"/>
                  </a:lnTo>
                  <a:cubicBezTo>
                    <a:pt x="3917" y="9233"/>
                    <a:pt x="3879" y="9367"/>
                    <a:pt x="3847" y="9482"/>
                  </a:cubicBezTo>
                  <a:cubicBezTo>
                    <a:pt x="3777" y="9741"/>
                    <a:pt x="3745" y="9910"/>
                    <a:pt x="3745" y="9910"/>
                  </a:cubicBezTo>
                  <a:cubicBezTo>
                    <a:pt x="3745" y="9910"/>
                    <a:pt x="3869" y="9792"/>
                    <a:pt x="4035" y="9576"/>
                  </a:cubicBezTo>
                  <a:cubicBezTo>
                    <a:pt x="4042" y="9568"/>
                    <a:pt x="4050" y="9557"/>
                    <a:pt x="4056" y="9548"/>
                  </a:cubicBezTo>
                  <a:lnTo>
                    <a:pt x="4056" y="9548"/>
                  </a:lnTo>
                  <a:cubicBezTo>
                    <a:pt x="4038" y="9603"/>
                    <a:pt x="4021" y="9659"/>
                    <a:pt x="4003" y="9714"/>
                  </a:cubicBezTo>
                  <a:cubicBezTo>
                    <a:pt x="3916" y="9808"/>
                    <a:pt x="3822" y="9913"/>
                    <a:pt x="3731" y="10026"/>
                  </a:cubicBezTo>
                  <a:cubicBezTo>
                    <a:pt x="3557" y="10240"/>
                    <a:pt x="3415" y="10450"/>
                    <a:pt x="3308" y="10611"/>
                  </a:cubicBezTo>
                  <a:cubicBezTo>
                    <a:pt x="3201" y="10773"/>
                    <a:pt x="3136" y="10884"/>
                    <a:pt x="3136" y="10884"/>
                  </a:cubicBezTo>
                  <a:cubicBezTo>
                    <a:pt x="3136" y="10884"/>
                    <a:pt x="3168" y="10878"/>
                    <a:pt x="3220" y="10860"/>
                  </a:cubicBezTo>
                  <a:lnTo>
                    <a:pt x="3220" y="10860"/>
                  </a:lnTo>
                  <a:cubicBezTo>
                    <a:pt x="2922" y="11385"/>
                    <a:pt x="2786" y="11819"/>
                    <a:pt x="2786" y="11819"/>
                  </a:cubicBezTo>
                  <a:cubicBezTo>
                    <a:pt x="2786" y="11819"/>
                    <a:pt x="2994" y="11656"/>
                    <a:pt x="3263" y="11375"/>
                  </a:cubicBezTo>
                  <a:lnTo>
                    <a:pt x="3263" y="11375"/>
                  </a:lnTo>
                  <a:cubicBezTo>
                    <a:pt x="3171" y="11541"/>
                    <a:pt x="3075" y="11702"/>
                    <a:pt x="2978" y="11859"/>
                  </a:cubicBezTo>
                  <a:cubicBezTo>
                    <a:pt x="2930" y="11902"/>
                    <a:pt x="2884" y="11943"/>
                    <a:pt x="2841" y="11982"/>
                  </a:cubicBezTo>
                  <a:cubicBezTo>
                    <a:pt x="2699" y="12106"/>
                    <a:pt x="2563" y="12226"/>
                    <a:pt x="2563" y="12226"/>
                  </a:cubicBezTo>
                  <a:cubicBezTo>
                    <a:pt x="2563" y="12226"/>
                    <a:pt x="2633" y="12226"/>
                    <a:pt x="2753" y="12206"/>
                  </a:cubicBezTo>
                  <a:lnTo>
                    <a:pt x="2753" y="12206"/>
                  </a:lnTo>
                  <a:cubicBezTo>
                    <a:pt x="2704" y="12278"/>
                    <a:pt x="2656" y="12350"/>
                    <a:pt x="2608" y="12419"/>
                  </a:cubicBezTo>
                  <a:cubicBezTo>
                    <a:pt x="2512" y="12474"/>
                    <a:pt x="2410" y="12535"/>
                    <a:pt x="2306" y="12602"/>
                  </a:cubicBezTo>
                  <a:cubicBezTo>
                    <a:pt x="2094" y="12738"/>
                    <a:pt x="1906" y="12876"/>
                    <a:pt x="1759" y="12982"/>
                  </a:cubicBezTo>
                  <a:cubicBezTo>
                    <a:pt x="1613" y="13087"/>
                    <a:pt x="1515" y="13160"/>
                    <a:pt x="1515" y="13160"/>
                  </a:cubicBezTo>
                  <a:cubicBezTo>
                    <a:pt x="1515" y="13160"/>
                    <a:pt x="1606" y="13182"/>
                    <a:pt x="1759" y="13182"/>
                  </a:cubicBezTo>
                  <a:cubicBezTo>
                    <a:pt x="1780" y="13182"/>
                    <a:pt x="1803" y="13182"/>
                    <a:pt x="1826" y="13181"/>
                  </a:cubicBezTo>
                  <a:cubicBezTo>
                    <a:pt x="1850" y="13179"/>
                    <a:pt x="1877" y="13175"/>
                    <a:pt x="1903" y="13171"/>
                  </a:cubicBezTo>
                  <a:lnTo>
                    <a:pt x="1903" y="13171"/>
                  </a:lnTo>
                  <a:cubicBezTo>
                    <a:pt x="1853" y="13230"/>
                    <a:pt x="1806" y="13288"/>
                    <a:pt x="1762" y="13339"/>
                  </a:cubicBezTo>
                  <a:cubicBezTo>
                    <a:pt x="1667" y="13455"/>
                    <a:pt x="1577" y="13546"/>
                    <a:pt x="1487" y="13604"/>
                  </a:cubicBezTo>
                  <a:cubicBezTo>
                    <a:pt x="1396" y="13663"/>
                    <a:pt x="1303" y="13690"/>
                    <a:pt x="1238" y="13696"/>
                  </a:cubicBezTo>
                  <a:cubicBezTo>
                    <a:pt x="1215" y="13699"/>
                    <a:pt x="1195" y="13700"/>
                    <a:pt x="1179" y="13700"/>
                  </a:cubicBezTo>
                  <a:cubicBezTo>
                    <a:pt x="1147" y="13700"/>
                    <a:pt x="1129" y="13696"/>
                    <a:pt x="1129" y="13696"/>
                  </a:cubicBezTo>
                  <a:lnTo>
                    <a:pt x="1129" y="13696"/>
                  </a:lnTo>
                  <a:cubicBezTo>
                    <a:pt x="1129" y="13696"/>
                    <a:pt x="1156" y="13726"/>
                    <a:pt x="1225" y="13760"/>
                  </a:cubicBezTo>
                  <a:cubicBezTo>
                    <a:pt x="1277" y="13785"/>
                    <a:pt x="1357" y="13808"/>
                    <a:pt x="1457" y="13808"/>
                  </a:cubicBezTo>
                  <a:cubicBezTo>
                    <a:pt x="1482" y="13808"/>
                    <a:pt x="1508" y="13806"/>
                    <a:pt x="1536" y="13803"/>
                  </a:cubicBezTo>
                  <a:lnTo>
                    <a:pt x="1536" y="13803"/>
                  </a:lnTo>
                  <a:cubicBezTo>
                    <a:pt x="1495" y="13854"/>
                    <a:pt x="1451" y="13905"/>
                    <a:pt x="1410" y="13954"/>
                  </a:cubicBezTo>
                  <a:cubicBezTo>
                    <a:pt x="1287" y="14015"/>
                    <a:pt x="1156" y="14084"/>
                    <a:pt x="1022" y="14162"/>
                  </a:cubicBezTo>
                  <a:cubicBezTo>
                    <a:pt x="743" y="14323"/>
                    <a:pt x="502" y="14494"/>
                    <a:pt x="322" y="14624"/>
                  </a:cubicBezTo>
                  <a:cubicBezTo>
                    <a:pt x="144" y="14754"/>
                    <a:pt x="34" y="14848"/>
                    <a:pt x="34" y="14848"/>
                  </a:cubicBezTo>
                  <a:cubicBezTo>
                    <a:pt x="34" y="14848"/>
                    <a:pt x="43" y="14848"/>
                    <a:pt x="61" y="14848"/>
                  </a:cubicBezTo>
                  <a:cubicBezTo>
                    <a:pt x="113" y="14848"/>
                    <a:pt x="236" y="14845"/>
                    <a:pt x="404" y="14817"/>
                  </a:cubicBezTo>
                  <a:cubicBezTo>
                    <a:pt x="510" y="14801"/>
                    <a:pt x="638" y="14771"/>
                    <a:pt x="774" y="14728"/>
                  </a:cubicBezTo>
                  <a:lnTo>
                    <a:pt x="774" y="14728"/>
                  </a:lnTo>
                  <a:cubicBezTo>
                    <a:pt x="703" y="14817"/>
                    <a:pt x="638" y="14903"/>
                    <a:pt x="581" y="14985"/>
                  </a:cubicBezTo>
                  <a:cubicBezTo>
                    <a:pt x="493" y="15036"/>
                    <a:pt x="410" y="15082"/>
                    <a:pt x="332" y="15116"/>
                  </a:cubicBezTo>
                  <a:cubicBezTo>
                    <a:pt x="257" y="15151"/>
                    <a:pt x="190" y="15178"/>
                    <a:pt x="144" y="15194"/>
                  </a:cubicBezTo>
                  <a:cubicBezTo>
                    <a:pt x="97" y="15210"/>
                    <a:pt x="67" y="15221"/>
                    <a:pt x="67" y="15221"/>
                  </a:cubicBezTo>
                  <a:cubicBezTo>
                    <a:pt x="67" y="15221"/>
                    <a:pt x="91" y="15235"/>
                    <a:pt x="139" y="15259"/>
                  </a:cubicBezTo>
                  <a:cubicBezTo>
                    <a:pt x="179" y="15278"/>
                    <a:pt x="239" y="15299"/>
                    <a:pt x="311" y="15315"/>
                  </a:cubicBezTo>
                  <a:cubicBezTo>
                    <a:pt x="238" y="15347"/>
                    <a:pt x="172" y="15404"/>
                    <a:pt x="113" y="15455"/>
                  </a:cubicBezTo>
                  <a:cubicBezTo>
                    <a:pt x="56" y="15508"/>
                    <a:pt x="0" y="15559"/>
                    <a:pt x="0" y="15559"/>
                  </a:cubicBezTo>
                  <a:cubicBezTo>
                    <a:pt x="0" y="15559"/>
                    <a:pt x="40" y="15616"/>
                    <a:pt x="126" y="15664"/>
                  </a:cubicBezTo>
                  <a:cubicBezTo>
                    <a:pt x="169" y="15690"/>
                    <a:pt x="225" y="15709"/>
                    <a:pt x="287" y="15717"/>
                  </a:cubicBezTo>
                  <a:cubicBezTo>
                    <a:pt x="290" y="15731"/>
                    <a:pt x="292" y="15744"/>
                    <a:pt x="295" y="15757"/>
                  </a:cubicBezTo>
                  <a:cubicBezTo>
                    <a:pt x="538" y="16602"/>
                    <a:pt x="785" y="17285"/>
                    <a:pt x="1003" y="17873"/>
                  </a:cubicBezTo>
                  <a:lnTo>
                    <a:pt x="1003" y="17875"/>
                  </a:lnTo>
                  <a:lnTo>
                    <a:pt x="1005" y="17876"/>
                  </a:lnTo>
                  <a:lnTo>
                    <a:pt x="1005" y="17878"/>
                  </a:lnTo>
                  <a:lnTo>
                    <a:pt x="1005" y="17880"/>
                  </a:lnTo>
                  <a:lnTo>
                    <a:pt x="1006" y="17881"/>
                  </a:lnTo>
                  <a:lnTo>
                    <a:pt x="1006" y="17884"/>
                  </a:lnTo>
                  <a:lnTo>
                    <a:pt x="1008" y="17888"/>
                  </a:lnTo>
                  <a:lnTo>
                    <a:pt x="1010" y="17891"/>
                  </a:lnTo>
                  <a:lnTo>
                    <a:pt x="1011" y="17894"/>
                  </a:lnTo>
                  <a:lnTo>
                    <a:pt x="1013" y="17899"/>
                  </a:lnTo>
                  <a:lnTo>
                    <a:pt x="1014" y="17904"/>
                  </a:lnTo>
                  <a:lnTo>
                    <a:pt x="1016" y="17907"/>
                  </a:lnTo>
                  <a:lnTo>
                    <a:pt x="1016" y="17910"/>
                  </a:lnTo>
                  <a:lnTo>
                    <a:pt x="1018" y="17913"/>
                  </a:lnTo>
                  <a:lnTo>
                    <a:pt x="1019" y="17918"/>
                  </a:lnTo>
                  <a:lnTo>
                    <a:pt x="1022" y="17923"/>
                  </a:lnTo>
                  <a:lnTo>
                    <a:pt x="1024" y="17929"/>
                  </a:lnTo>
                  <a:cubicBezTo>
                    <a:pt x="1058" y="18022"/>
                    <a:pt x="1132" y="18221"/>
                    <a:pt x="1225" y="18473"/>
                  </a:cubicBezTo>
                  <a:cubicBezTo>
                    <a:pt x="1270" y="18597"/>
                    <a:pt x="1313" y="18719"/>
                    <a:pt x="1353" y="18837"/>
                  </a:cubicBezTo>
                  <a:cubicBezTo>
                    <a:pt x="1359" y="18853"/>
                    <a:pt x="1365" y="18865"/>
                    <a:pt x="1377" y="18875"/>
                  </a:cubicBezTo>
                  <a:cubicBezTo>
                    <a:pt x="1405" y="18948"/>
                    <a:pt x="1420" y="18982"/>
                    <a:pt x="1420" y="18982"/>
                  </a:cubicBezTo>
                  <a:cubicBezTo>
                    <a:pt x="1420" y="18982"/>
                    <a:pt x="2013" y="18861"/>
                    <a:pt x="2670" y="18291"/>
                  </a:cubicBezTo>
                  <a:cubicBezTo>
                    <a:pt x="2826" y="18154"/>
                    <a:pt x="2989" y="18001"/>
                    <a:pt x="3144" y="17845"/>
                  </a:cubicBezTo>
                  <a:lnTo>
                    <a:pt x="3144" y="17845"/>
                  </a:lnTo>
                  <a:cubicBezTo>
                    <a:pt x="3096" y="18017"/>
                    <a:pt x="3066" y="18136"/>
                    <a:pt x="3066" y="18136"/>
                  </a:cubicBezTo>
                  <a:cubicBezTo>
                    <a:pt x="3066" y="18136"/>
                    <a:pt x="3176" y="18085"/>
                    <a:pt x="3321" y="17956"/>
                  </a:cubicBezTo>
                  <a:cubicBezTo>
                    <a:pt x="3464" y="17830"/>
                    <a:pt x="3638" y="17616"/>
                    <a:pt x="3732" y="17337"/>
                  </a:cubicBezTo>
                  <a:cubicBezTo>
                    <a:pt x="3750" y="17283"/>
                    <a:pt x="3761" y="17229"/>
                    <a:pt x="3772" y="17176"/>
                  </a:cubicBezTo>
                  <a:cubicBezTo>
                    <a:pt x="3948" y="16979"/>
                    <a:pt x="4061" y="16845"/>
                    <a:pt x="4061" y="16845"/>
                  </a:cubicBezTo>
                  <a:lnTo>
                    <a:pt x="4061" y="16845"/>
                  </a:lnTo>
                  <a:lnTo>
                    <a:pt x="3775" y="17490"/>
                  </a:lnTo>
                  <a:cubicBezTo>
                    <a:pt x="3775" y="17490"/>
                    <a:pt x="4034" y="17250"/>
                    <a:pt x="4613" y="16530"/>
                  </a:cubicBezTo>
                  <a:cubicBezTo>
                    <a:pt x="4632" y="16875"/>
                    <a:pt x="4735" y="17133"/>
                    <a:pt x="4735" y="17133"/>
                  </a:cubicBezTo>
                  <a:cubicBezTo>
                    <a:pt x="4735" y="17133"/>
                    <a:pt x="4984" y="16766"/>
                    <a:pt x="5035" y="16286"/>
                  </a:cubicBezTo>
                  <a:cubicBezTo>
                    <a:pt x="5046" y="16171"/>
                    <a:pt x="5046" y="16060"/>
                    <a:pt x="5038" y="15956"/>
                  </a:cubicBezTo>
                  <a:cubicBezTo>
                    <a:pt x="5064" y="15916"/>
                    <a:pt x="5090" y="15876"/>
                    <a:pt x="5115" y="15833"/>
                  </a:cubicBezTo>
                  <a:cubicBezTo>
                    <a:pt x="5152" y="16170"/>
                    <a:pt x="5241" y="16408"/>
                    <a:pt x="5241" y="16408"/>
                  </a:cubicBezTo>
                  <a:cubicBezTo>
                    <a:pt x="5241" y="16408"/>
                    <a:pt x="5483" y="15978"/>
                    <a:pt x="5523" y="15430"/>
                  </a:cubicBezTo>
                  <a:cubicBezTo>
                    <a:pt x="5531" y="15315"/>
                    <a:pt x="5528" y="15205"/>
                    <a:pt x="5522" y="15101"/>
                  </a:cubicBezTo>
                  <a:cubicBezTo>
                    <a:pt x="5530" y="15087"/>
                    <a:pt x="5538" y="15071"/>
                    <a:pt x="5544" y="15057"/>
                  </a:cubicBezTo>
                  <a:cubicBezTo>
                    <a:pt x="5613" y="15385"/>
                    <a:pt x="5732" y="15615"/>
                    <a:pt x="5732" y="15615"/>
                  </a:cubicBezTo>
                  <a:cubicBezTo>
                    <a:pt x="5732" y="15615"/>
                    <a:pt x="5914" y="15224"/>
                    <a:pt x="5919" y="14736"/>
                  </a:cubicBezTo>
                  <a:cubicBezTo>
                    <a:pt x="5938" y="14808"/>
                    <a:pt x="5954" y="14852"/>
                    <a:pt x="5954" y="14852"/>
                  </a:cubicBezTo>
                  <a:cubicBezTo>
                    <a:pt x="5954" y="14852"/>
                    <a:pt x="6190" y="14452"/>
                    <a:pt x="6244" y="13931"/>
                  </a:cubicBezTo>
                  <a:cubicBezTo>
                    <a:pt x="6257" y="13993"/>
                    <a:pt x="6267" y="14029"/>
                    <a:pt x="6267" y="14029"/>
                  </a:cubicBezTo>
                  <a:cubicBezTo>
                    <a:pt x="6267" y="14029"/>
                    <a:pt x="6547" y="13629"/>
                    <a:pt x="6640" y="13092"/>
                  </a:cubicBezTo>
                  <a:cubicBezTo>
                    <a:pt x="6667" y="12926"/>
                    <a:pt x="6673" y="12768"/>
                    <a:pt x="6669" y="12627"/>
                  </a:cubicBezTo>
                  <a:cubicBezTo>
                    <a:pt x="6710" y="12530"/>
                    <a:pt x="6732" y="12474"/>
                    <a:pt x="6732" y="12474"/>
                  </a:cubicBezTo>
                  <a:lnTo>
                    <a:pt x="6732" y="12474"/>
                  </a:lnTo>
                  <a:cubicBezTo>
                    <a:pt x="6732" y="12475"/>
                    <a:pt x="6678" y="13122"/>
                    <a:pt x="6633" y="13198"/>
                  </a:cubicBezTo>
                  <a:cubicBezTo>
                    <a:pt x="6631" y="13203"/>
                    <a:pt x="6630" y="13206"/>
                    <a:pt x="6630" y="13206"/>
                  </a:cubicBezTo>
                  <a:cubicBezTo>
                    <a:pt x="6633" y="13206"/>
                    <a:pt x="6824" y="12896"/>
                    <a:pt x="7085" y="12269"/>
                  </a:cubicBezTo>
                  <a:cubicBezTo>
                    <a:pt x="7184" y="12425"/>
                    <a:pt x="7291" y="12517"/>
                    <a:pt x="7291" y="12517"/>
                  </a:cubicBezTo>
                  <a:cubicBezTo>
                    <a:pt x="7291" y="12517"/>
                    <a:pt x="7429" y="12189"/>
                    <a:pt x="7350" y="11840"/>
                  </a:cubicBezTo>
                  <a:cubicBezTo>
                    <a:pt x="7338" y="11790"/>
                    <a:pt x="7322" y="11745"/>
                    <a:pt x="7305" y="11701"/>
                  </a:cubicBezTo>
                  <a:lnTo>
                    <a:pt x="7314" y="11671"/>
                  </a:lnTo>
                  <a:cubicBezTo>
                    <a:pt x="7322" y="11686"/>
                    <a:pt x="7329" y="11704"/>
                    <a:pt x="7337" y="11718"/>
                  </a:cubicBezTo>
                  <a:cubicBezTo>
                    <a:pt x="7436" y="11910"/>
                    <a:pt x="7527" y="12010"/>
                    <a:pt x="7527" y="12010"/>
                  </a:cubicBezTo>
                  <a:cubicBezTo>
                    <a:pt x="7527" y="12010"/>
                    <a:pt x="7535" y="11873"/>
                    <a:pt x="7541" y="11671"/>
                  </a:cubicBezTo>
                  <a:cubicBezTo>
                    <a:pt x="7547" y="11466"/>
                    <a:pt x="7559" y="11198"/>
                    <a:pt x="7555" y="10908"/>
                  </a:cubicBezTo>
                  <a:cubicBezTo>
                    <a:pt x="7555" y="10902"/>
                    <a:pt x="7555" y="10899"/>
                    <a:pt x="7555" y="10892"/>
                  </a:cubicBezTo>
                  <a:cubicBezTo>
                    <a:pt x="7659" y="10485"/>
                    <a:pt x="7742" y="10068"/>
                    <a:pt x="7803" y="9704"/>
                  </a:cubicBezTo>
                  <a:cubicBezTo>
                    <a:pt x="7838" y="9788"/>
                    <a:pt x="7863" y="9840"/>
                    <a:pt x="7863" y="9840"/>
                  </a:cubicBezTo>
                  <a:cubicBezTo>
                    <a:pt x="7863" y="9840"/>
                    <a:pt x="8011" y="9506"/>
                    <a:pt x="8042" y="9068"/>
                  </a:cubicBezTo>
                  <a:cubicBezTo>
                    <a:pt x="8098" y="8841"/>
                    <a:pt x="8190" y="8398"/>
                    <a:pt x="8255" y="7721"/>
                  </a:cubicBezTo>
                  <a:cubicBezTo>
                    <a:pt x="8260" y="7669"/>
                    <a:pt x="8265" y="7618"/>
                    <a:pt x="8268" y="7568"/>
                  </a:cubicBezTo>
                  <a:cubicBezTo>
                    <a:pt x="8278" y="7661"/>
                    <a:pt x="8283" y="7718"/>
                    <a:pt x="8283" y="7718"/>
                  </a:cubicBezTo>
                  <a:cubicBezTo>
                    <a:pt x="8283" y="7718"/>
                    <a:pt x="8303" y="7686"/>
                    <a:pt x="8337" y="7639"/>
                  </a:cubicBezTo>
                  <a:cubicBezTo>
                    <a:pt x="8370" y="7586"/>
                    <a:pt x="8413" y="7506"/>
                    <a:pt x="8453" y="7402"/>
                  </a:cubicBezTo>
                  <a:cubicBezTo>
                    <a:pt x="8536" y="7195"/>
                    <a:pt x="8595" y="6876"/>
                    <a:pt x="8522" y="6536"/>
                  </a:cubicBezTo>
                  <a:cubicBezTo>
                    <a:pt x="8490" y="6386"/>
                    <a:pt x="8434" y="6254"/>
                    <a:pt x="8370" y="6136"/>
                  </a:cubicBezTo>
                  <a:cubicBezTo>
                    <a:pt x="8350" y="5949"/>
                    <a:pt x="8273" y="5401"/>
                    <a:pt x="8069" y="4764"/>
                  </a:cubicBezTo>
                  <a:lnTo>
                    <a:pt x="8069" y="4764"/>
                  </a:lnTo>
                  <a:cubicBezTo>
                    <a:pt x="8102" y="4811"/>
                    <a:pt x="8134" y="4855"/>
                    <a:pt x="8161" y="4898"/>
                  </a:cubicBezTo>
                  <a:cubicBezTo>
                    <a:pt x="8271" y="5064"/>
                    <a:pt x="8375" y="5222"/>
                    <a:pt x="8375" y="5222"/>
                  </a:cubicBezTo>
                  <a:cubicBezTo>
                    <a:pt x="8375" y="5222"/>
                    <a:pt x="8377" y="5179"/>
                    <a:pt x="8380" y="5114"/>
                  </a:cubicBezTo>
                  <a:cubicBezTo>
                    <a:pt x="8381" y="5045"/>
                    <a:pt x="8377" y="4945"/>
                    <a:pt x="8358" y="4822"/>
                  </a:cubicBezTo>
                  <a:cubicBezTo>
                    <a:pt x="8321" y="4578"/>
                    <a:pt x="8209" y="4238"/>
                    <a:pt x="7972" y="3937"/>
                  </a:cubicBezTo>
                  <a:cubicBezTo>
                    <a:pt x="7788" y="3702"/>
                    <a:pt x="7566" y="3540"/>
                    <a:pt x="7369" y="3433"/>
                  </a:cubicBezTo>
                  <a:cubicBezTo>
                    <a:pt x="7227" y="3281"/>
                    <a:pt x="7126" y="3225"/>
                    <a:pt x="7126" y="3225"/>
                  </a:cubicBezTo>
                  <a:lnTo>
                    <a:pt x="7082" y="3232"/>
                  </a:lnTo>
                  <a:cubicBezTo>
                    <a:pt x="7077" y="3227"/>
                    <a:pt x="7074" y="3222"/>
                    <a:pt x="7070" y="3217"/>
                  </a:cubicBezTo>
                  <a:cubicBezTo>
                    <a:pt x="6613" y="3112"/>
                    <a:pt x="5145" y="2761"/>
                    <a:pt x="4160" y="2147"/>
                  </a:cubicBezTo>
                  <a:cubicBezTo>
                    <a:pt x="3174" y="1535"/>
                    <a:pt x="2364" y="1"/>
                    <a:pt x="23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14" name="Google Shape;514;p28"/>
            <p:cNvSpPr/>
            <p:nvPr/>
          </p:nvSpPr>
          <p:spPr>
            <a:xfrm>
              <a:off x="7818900" y="3105800"/>
              <a:ext cx="195850" cy="370425"/>
            </a:xfrm>
            <a:custGeom>
              <a:avLst/>
              <a:gdLst/>
              <a:ahLst/>
              <a:cxnLst/>
              <a:rect l="l" t="t" r="r" b="b"/>
              <a:pathLst>
                <a:path w="7834" h="14817" extrusionOk="0">
                  <a:moveTo>
                    <a:pt x="1" y="14285"/>
                  </a:moveTo>
                  <a:cubicBezTo>
                    <a:pt x="1" y="14285"/>
                    <a:pt x="57" y="13923"/>
                    <a:pt x="538" y="12631"/>
                  </a:cubicBezTo>
                  <a:cubicBezTo>
                    <a:pt x="1020" y="11338"/>
                    <a:pt x="757" y="10133"/>
                    <a:pt x="451" y="9542"/>
                  </a:cubicBezTo>
                  <a:cubicBezTo>
                    <a:pt x="143" y="8950"/>
                    <a:pt x="12" y="8862"/>
                    <a:pt x="143" y="8885"/>
                  </a:cubicBezTo>
                  <a:cubicBezTo>
                    <a:pt x="275" y="8907"/>
                    <a:pt x="1216" y="10165"/>
                    <a:pt x="1447" y="10910"/>
                  </a:cubicBezTo>
                  <a:cubicBezTo>
                    <a:pt x="1677" y="11655"/>
                    <a:pt x="1479" y="12499"/>
                    <a:pt x="1535" y="12456"/>
                  </a:cubicBezTo>
                  <a:cubicBezTo>
                    <a:pt x="1589" y="12411"/>
                    <a:pt x="3248" y="10977"/>
                    <a:pt x="3511" y="10462"/>
                  </a:cubicBezTo>
                  <a:cubicBezTo>
                    <a:pt x="3774" y="9947"/>
                    <a:pt x="3824" y="8347"/>
                    <a:pt x="3648" y="7998"/>
                  </a:cubicBezTo>
                  <a:cubicBezTo>
                    <a:pt x="3473" y="7647"/>
                    <a:pt x="2750" y="7296"/>
                    <a:pt x="2148" y="6376"/>
                  </a:cubicBezTo>
                  <a:cubicBezTo>
                    <a:pt x="1545" y="5455"/>
                    <a:pt x="1535" y="5028"/>
                    <a:pt x="1589" y="5149"/>
                  </a:cubicBezTo>
                  <a:cubicBezTo>
                    <a:pt x="1644" y="5270"/>
                    <a:pt x="2904" y="6365"/>
                    <a:pt x="3320" y="6628"/>
                  </a:cubicBezTo>
                  <a:cubicBezTo>
                    <a:pt x="3736" y="6891"/>
                    <a:pt x="3856" y="6826"/>
                    <a:pt x="3846" y="6770"/>
                  </a:cubicBezTo>
                  <a:cubicBezTo>
                    <a:pt x="3835" y="6715"/>
                    <a:pt x="3703" y="4591"/>
                    <a:pt x="3396" y="3297"/>
                  </a:cubicBezTo>
                  <a:cubicBezTo>
                    <a:pt x="3090" y="2006"/>
                    <a:pt x="2269" y="1"/>
                    <a:pt x="2411" y="45"/>
                  </a:cubicBezTo>
                  <a:cubicBezTo>
                    <a:pt x="2553" y="88"/>
                    <a:pt x="3648" y="2784"/>
                    <a:pt x="3878" y="3495"/>
                  </a:cubicBezTo>
                  <a:cubicBezTo>
                    <a:pt x="4108" y="4207"/>
                    <a:pt x="4108" y="4526"/>
                    <a:pt x="4164" y="4427"/>
                  </a:cubicBezTo>
                  <a:cubicBezTo>
                    <a:pt x="4218" y="4328"/>
                    <a:pt x="4294" y="4218"/>
                    <a:pt x="4569" y="3331"/>
                  </a:cubicBezTo>
                  <a:cubicBezTo>
                    <a:pt x="4843" y="2444"/>
                    <a:pt x="4733" y="2104"/>
                    <a:pt x="4853" y="2170"/>
                  </a:cubicBezTo>
                  <a:cubicBezTo>
                    <a:pt x="4974" y="2235"/>
                    <a:pt x="4897" y="3616"/>
                    <a:pt x="4634" y="4459"/>
                  </a:cubicBezTo>
                  <a:cubicBezTo>
                    <a:pt x="4371" y="5302"/>
                    <a:pt x="4328" y="5446"/>
                    <a:pt x="4328" y="5446"/>
                  </a:cubicBezTo>
                  <a:cubicBezTo>
                    <a:pt x="4328" y="5446"/>
                    <a:pt x="4393" y="7975"/>
                    <a:pt x="4382" y="8754"/>
                  </a:cubicBezTo>
                  <a:cubicBezTo>
                    <a:pt x="4371" y="9531"/>
                    <a:pt x="4251" y="9893"/>
                    <a:pt x="4360" y="9893"/>
                  </a:cubicBezTo>
                  <a:cubicBezTo>
                    <a:pt x="4470" y="9893"/>
                    <a:pt x="5685" y="8588"/>
                    <a:pt x="5861" y="8216"/>
                  </a:cubicBezTo>
                  <a:cubicBezTo>
                    <a:pt x="6036" y="7845"/>
                    <a:pt x="5730" y="6497"/>
                    <a:pt x="5532" y="5642"/>
                  </a:cubicBezTo>
                  <a:cubicBezTo>
                    <a:pt x="5336" y="4789"/>
                    <a:pt x="5039" y="3945"/>
                    <a:pt x="5192" y="4042"/>
                  </a:cubicBezTo>
                  <a:cubicBezTo>
                    <a:pt x="5347" y="4141"/>
                    <a:pt x="6277" y="7341"/>
                    <a:pt x="6497" y="7253"/>
                  </a:cubicBezTo>
                  <a:cubicBezTo>
                    <a:pt x="6716" y="7165"/>
                    <a:pt x="6934" y="6704"/>
                    <a:pt x="7098" y="6101"/>
                  </a:cubicBezTo>
                  <a:cubicBezTo>
                    <a:pt x="7263" y="5500"/>
                    <a:pt x="7263" y="3878"/>
                    <a:pt x="7242" y="3144"/>
                  </a:cubicBezTo>
                  <a:cubicBezTo>
                    <a:pt x="7220" y="2411"/>
                    <a:pt x="7098" y="1994"/>
                    <a:pt x="7242" y="2049"/>
                  </a:cubicBezTo>
                  <a:cubicBezTo>
                    <a:pt x="7384" y="2104"/>
                    <a:pt x="7834" y="4305"/>
                    <a:pt x="7636" y="5840"/>
                  </a:cubicBezTo>
                  <a:cubicBezTo>
                    <a:pt x="7438" y="7373"/>
                    <a:pt x="6015" y="9191"/>
                    <a:pt x="5095" y="10264"/>
                  </a:cubicBezTo>
                  <a:cubicBezTo>
                    <a:pt x="4175" y="11338"/>
                    <a:pt x="2849" y="12159"/>
                    <a:pt x="2082" y="12969"/>
                  </a:cubicBezTo>
                  <a:cubicBezTo>
                    <a:pt x="1470" y="13618"/>
                    <a:pt x="1135" y="14409"/>
                    <a:pt x="1025" y="14701"/>
                  </a:cubicBezTo>
                  <a:cubicBezTo>
                    <a:pt x="999" y="14768"/>
                    <a:pt x="986" y="14810"/>
                    <a:pt x="985" y="14816"/>
                  </a:cubicBezTo>
                  <a:lnTo>
                    <a:pt x="985" y="14816"/>
                  </a:lnTo>
                  <a:lnTo>
                    <a:pt x="983" y="1481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15" name="Google Shape;515;p28"/>
            <p:cNvSpPr/>
            <p:nvPr/>
          </p:nvSpPr>
          <p:spPr>
            <a:xfrm>
              <a:off x="7743875" y="3515200"/>
              <a:ext cx="55350" cy="46025"/>
            </a:xfrm>
            <a:custGeom>
              <a:avLst/>
              <a:gdLst/>
              <a:ahLst/>
              <a:cxnLst/>
              <a:rect l="l" t="t" r="r" b="b"/>
              <a:pathLst>
                <a:path w="2214" h="1841" extrusionOk="0">
                  <a:moveTo>
                    <a:pt x="1665" y="1118"/>
                  </a:moveTo>
                  <a:cubicBezTo>
                    <a:pt x="1611" y="1019"/>
                    <a:pt x="1206" y="482"/>
                    <a:pt x="724" y="241"/>
                  </a:cubicBezTo>
                  <a:cubicBezTo>
                    <a:pt x="241" y="0"/>
                    <a:pt x="0" y="308"/>
                    <a:pt x="22" y="560"/>
                  </a:cubicBezTo>
                  <a:cubicBezTo>
                    <a:pt x="89" y="1306"/>
                    <a:pt x="1086" y="1121"/>
                    <a:pt x="1512" y="1211"/>
                  </a:cubicBezTo>
                  <a:cubicBezTo>
                    <a:pt x="1616" y="1233"/>
                    <a:pt x="2214" y="1841"/>
                    <a:pt x="2158" y="1737"/>
                  </a:cubicBezTo>
                  <a:cubicBezTo>
                    <a:pt x="2104" y="1633"/>
                    <a:pt x="1665" y="1118"/>
                    <a:pt x="1665" y="11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16" name="Google Shape;516;p28"/>
            <p:cNvSpPr/>
            <p:nvPr/>
          </p:nvSpPr>
          <p:spPr>
            <a:xfrm>
              <a:off x="7860525" y="3613925"/>
              <a:ext cx="25750" cy="14250"/>
            </a:xfrm>
            <a:custGeom>
              <a:avLst/>
              <a:gdLst/>
              <a:ahLst/>
              <a:cxnLst/>
              <a:rect l="l" t="t" r="r" b="b"/>
              <a:pathLst>
                <a:path w="1030" h="570" extrusionOk="0">
                  <a:moveTo>
                    <a:pt x="959" y="306"/>
                  </a:moveTo>
                  <a:cubicBezTo>
                    <a:pt x="723" y="230"/>
                    <a:pt x="121" y="0"/>
                    <a:pt x="62" y="198"/>
                  </a:cubicBezTo>
                  <a:cubicBezTo>
                    <a:pt x="1" y="394"/>
                    <a:pt x="170" y="569"/>
                    <a:pt x="361" y="488"/>
                  </a:cubicBezTo>
                  <a:cubicBezTo>
                    <a:pt x="553" y="405"/>
                    <a:pt x="953" y="538"/>
                    <a:pt x="991" y="455"/>
                  </a:cubicBezTo>
                  <a:cubicBezTo>
                    <a:pt x="1030" y="373"/>
                    <a:pt x="959" y="306"/>
                    <a:pt x="959" y="3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17" name="Google Shape;517;p28"/>
            <p:cNvSpPr/>
            <p:nvPr/>
          </p:nvSpPr>
          <p:spPr>
            <a:xfrm>
              <a:off x="7898100" y="3611400"/>
              <a:ext cx="16300" cy="15050"/>
            </a:xfrm>
            <a:custGeom>
              <a:avLst/>
              <a:gdLst/>
              <a:ahLst/>
              <a:cxnLst/>
              <a:rect l="l" t="t" r="r" b="b"/>
              <a:pathLst>
                <a:path w="652" h="602" extrusionOk="0">
                  <a:moveTo>
                    <a:pt x="576" y="304"/>
                  </a:moveTo>
                  <a:cubicBezTo>
                    <a:pt x="496" y="372"/>
                    <a:pt x="346" y="323"/>
                    <a:pt x="256" y="406"/>
                  </a:cubicBezTo>
                  <a:cubicBezTo>
                    <a:pt x="165" y="487"/>
                    <a:pt x="122" y="602"/>
                    <a:pt x="94" y="551"/>
                  </a:cubicBezTo>
                  <a:cubicBezTo>
                    <a:pt x="66" y="498"/>
                    <a:pt x="0" y="398"/>
                    <a:pt x="198" y="222"/>
                  </a:cubicBezTo>
                  <a:cubicBezTo>
                    <a:pt x="396" y="47"/>
                    <a:pt x="516" y="1"/>
                    <a:pt x="562" y="29"/>
                  </a:cubicBezTo>
                  <a:cubicBezTo>
                    <a:pt x="651" y="87"/>
                    <a:pt x="638" y="251"/>
                    <a:pt x="576" y="3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18" name="Google Shape;518;p28"/>
            <p:cNvSpPr/>
            <p:nvPr/>
          </p:nvSpPr>
          <p:spPr>
            <a:xfrm>
              <a:off x="7484125" y="3123900"/>
              <a:ext cx="285525" cy="347250"/>
            </a:xfrm>
            <a:custGeom>
              <a:avLst/>
              <a:gdLst/>
              <a:ahLst/>
              <a:cxnLst/>
              <a:rect l="l" t="t" r="r" b="b"/>
              <a:pathLst>
                <a:path w="11421" h="13890" extrusionOk="0">
                  <a:moveTo>
                    <a:pt x="10227" y="13890"/>
                  </a:moveTo>
                  <a:lnTo>
                    <a:pt x="10979" y="13682"/>
                  </a:lnTo>
                  <a:lnTo>
                    <a:pt x="11420" y="13561"/>
                  </a:lnTo>
                  <a:cubicBezTo>
                    <a:pt x="11420" y="13561"/>
                    <a:pt x="10271" y="12202"/>
                    <a:pt x="10007" y="11579"/>
                  </a:cubicBezTo>
                  <a:cubicBezTo>
                    <a:pt x="9744" y="10953"/>
                    <a:pt x="10007" y="8555"/>
                    <a:pt x="10007" y="8555"/>
                  </a:cubicBezTo>
                  <a:cubicBezTo>
                    <a:pt x="10007" y="8555"/>
                    <a:pt x="9778" y="8851"/>
                    <a:pt x="9460" y="9673"/>
                  </a:cubicBezTo>
                  <a:cubicBezTo>
                    <a:pt x="9143" y="10494"/>
                    <a:pt x="9328" y="12256"/>
                    <a:pt x="9328" y="12256"/>
                  </a:cubicBezTo>
                  <a:cubicBezTo>
                    <a:pt x="9328" y="12256"/>
                    <a:pt x="8014" y="11819"/>
                    <a:pt x="6875" y="11480"/>
                  </a:cubicBezTo>
                  <a:cubicBezTo>
                    <a:pt x="5736" y="11140"/>
                    <a:pt x="3884" y="10330"/>
                    <a:pt x="3556" y="9781"/>
                  </a:cubicBezTo>
                  <a:cubicBezTo>
                    <a:pt x="3227" y="9234"/>
                    <a:pt x="3205" y="8598"/>
                    <a:pt x="3666" y="7853"/>
                  </a:cubicBezTo>
                  <a:cubicBezTo>
                    <a:pt x="4125" y="7108"/>
                    <a:pt x="5419" y="7153"/>
                    <a:pt x="6097" y="6363"/>
                  </a:cubicBezTo>
                  <a:cubicBezTo>
                    <a:pt x="6776" y="5575"/>
                    <a:pt x="6918" y="5071"/>
                    <a:pt x="6918" y="5071"/>
                  </a:cubicBezTo>
                  <a:cubicBezTo>
                    <a:pt x="6918" y="5071"/>
                    <a:pt x="6886" y="5137"/>
                    <a:pt x="6283" y="5598"/>
                  </a:cubicBezTo>
                  <a:cubicBezTo>
                    <a:pt x="5680" y="6057"/>
                    <a:pt x="4663" y="6309"/>
                    <a:pt x="3589" y="6966"/>
                  </a:cubicBezTo>
                  <a:cubicBezTo>
                    <a:pt x="3293" y="7148"/>
                    <a:pt x="3103" y="7275"/>
                    <a:pt x="2978" y="7374"/>
                  </a:cubicBezTo>
                  <a:cubicBezTo>
                    <a:pt x="2824" y="7141"/>
                    <a:pt x="2610" y="6677"/>
                    <a:pt x="2350" y="5762"/>
                  </a:cubicBezTo>
                  <a:cubicBezTo>
                    <a:pt x="2259" y="5436"/>
                    <a:pt x="2183" y="5125"/>
                    <a:pt x="2117" y="4829"/>
                  </a:cubicBezTo>
                  <a:cubicBezTo>
                    <a:pt x="2596" y="4156"/>
                    <a:pt x="3173" y="3615"/>
                    <a:pt x="3173" y="3615"/>
                  </a:cubicBezTo>
                  <a:cubicBezTo>
                    <a:pt x="3173" y="3615"/>
                    <a:pt x="3042" y="3615"/>
                    <a:pt x="2363" y="4162"/>
                  </a:cubicBezTo>
                  <a:cubicBezTo>
                    <a:pt x="2253" y="4250"/>
                    <a:pt x="2146" y="4352"/>
                    <a:pt x="2042" y="4460"/>
                  </a:cubicBezTo>
                  <a:cubicBezTo>
                    <a:pt x="1781" y="3089"/>
                    <a:pt x="1781" y="2039"/>
                    <a:pt x="1781" y="1380"/>
                  </a:cubicBezTo>
                  <a:cubicBezTo>
                    <a:pt x="1781" y="526"/>
                    <a:pt x="1978" y="1"/>
                    <a:pt x="1978" y="1"/>
                  </a:cubicBezTo>
                  <a:cubicBezTo>
                    <a:pt x="1978" y="1"/>
                    <a:pt x="1103" y="899"/>
                    <a:pt x="1234" y="2738"/>
                  </a:cubicBezTo>
                  <a:cubicBezTo>
                    <a:pt x="1291" y="3537"/>
                    <a:pt x="1395" y="4360"/>
                    <a:pt x="1524" y="5092"/>
                  </a:cubicBezTo>
                  <a:cubicBezTo>
                    <a:pt x="1251" y="5468"/>
                    <a:pt x="1069" y="5783"/>
                    <a:pt x="1069" y="5783"/>
                  </a:cubicBezTo>
                  <a:cubicBezTo>
                    <a:pt x="1069" y="5783"/>
                    <a:pt x="1069" y="5805"/>
                    <a:pt x="939" y="5476"/>
                  </a:cubicBezTo>
                  <a:cubicBezTo>
                    <a:pt x="828" y="5202"/>
                    <a:pt x="755" y="3379"/>
                    <a:pt x="742" y="2701"/>
                  </a:cubicBezTo>
                  <a:cubicBezTo>
                    <a:pt x="741" y="2652"/>
                    <a:pt x="674" y="2637"/>
                    <a:pt x="653" y="2682"/>
                  </a:cubicBezTo>
                  <a:cubicBezTo>
                    <a:pt x="1" y="4191"/>
                    <a:pt x="227" y="8904"/>
                    <a:pt x="3243" y="10925"/>
                  </a:cubicBezTo>
                  <a:cubicBezTo>
                    <a:pt x="4328" y="11652"/>
                    <a:pt x="7401" y="12486"/>
                    <a:pt x="8299" y="12772"/>
                  </a:cubicBezTo>
                  <a:cubicBezTo>
                    <a:pt x="9197" y="13057"/>
                    <a:pt x="10227" y="13890"/>
                    <a:pt x="10227" y="13890"/>
                  </a:cubicBezTo>
                  <a:close/>
                  <a:moveTo>
                    <a:pt x="2551" y="8038"/>
                  </a:moveTo>
                  <a:cubicBezTo>
                    <a:pt x="2377" y="8330"/>
                    <a:pt x="2439" y="8354"/>
                    <a:pt x="2077" y="8194"/>
                  </a:cubicBezTo>
                  <a:cubicBezTo>
                    <a:pt x="1683" y="8019"/>
                    <a:pt x="1289" y="7076"/>
                    <a:pt x="1530" y="6003"/>
                  </a:cubicBezTo>
                  <a:cubicBezTo>
                    <a:pt x="1554" y="5896"/>
                    <a:pt x="1589" y="5786"/>
                    <a:pt x="1635" y="5674"/>
                  </a:cubicBezTo>
                  <a:cubicBezTo>
                    <a:pt x="1779" y="6366"/>
                    <a:pt x="1942" y="6926"/>
                    <a:pt x="2098" y="7229"/>
                  </a:cubicBezTo>
                  <a:cubicBezTo>
                    <a:pt x="2278" y="7575"/>
                    <a:pt x="2436" y="7858"/>
                    <a:pt x="2551" y="80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19" name="Google Shape;519;p28"/>
            <p:cNvSpPr/>
            <p:nvPr/>
          </p:nvSpPr>
          <p:spPr>
            <a:xfrm>
              <a:off x="7865650" y="3425350"/>
              <a:ext cx="113925" cy="79900"/>
            </a:xfrm>
            <a:custGeom>
              <a:avLst/>
              <a:gdLst/>
              <a:ahLst/>
              <a:cxnLst/>
              <a:rect l="l" t="t" r="r" b="b"/>
              <a:pathLst>
                <a:path w="4557" h="3196" extrusionOk="0">
                  <a:moveTo>
                    <a:pt x="0" y="2856"/>
                  </a:moveTo>
                  <a:cubicBezTo>
                    <a:pt x="0" y="2856"/>
                    <a:pt x="263" y="2230"/>
                    <a:pt x="909" y="1683"/>
                  </a:cubicBezTo>
                  <a:cubicBezTo>
                    <a:pt x="1557" y="1136"/>
                    <a:pt x="3849" y="53"/>
                    <a:pt x="4239" y="17"/>
                  </a:cubicBezTo>
                  <a:cubicBezTo>
                    <a:pt x="4452" y="1"/>
                    <a:pt x="4557" y="9"/>
                    <a:pt x="4525" y="42"/>
                  </a:cubicBezTo>
                  <a:cubicBezTo>
                    <a:pt x="4415" y="151"/>
                    <a:pt x="2837" y="1838"/>
                    <a:pt x="1895" y="2450"/>
                  </a:cubicBezTo>
                  <a:cubicBezTo>
                    <a:pt x="954" y="3065"/>
                    <a:pt x="472" y="3195"/>
                    <a:pt x="472" y="319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20" name="Google Shape;520;p28"/>
            <p:cNvSpPr/>
            <p:nvPr/>
          </p:nvSpPr>
          <p:spPr>
            <a:xfrm>
              <a:off x="7574650" y="3440625"/>
              <a:ext cx="126175" cy="73125"/>
            </a:xfrm>
            <a:custGeom>
              <a:avLst/>
              <a:gdLst/>
              <a:ahLst/>
              <a:cxnLst/>
              <a:rect l="l" t="t" r="r" b="b"/>
              <a:pathLst>
                <a:path w="5047" h="2925" extrusionOk="0">
                  <a:moveTo>
                    <a:pt x="3284" y="699"/>
                  </a:moveTo>
                  <a:cubicBezTo>
                    <a:pt x="4329" y="1367"/>
                    <a:pt x="4538" y="1857"/>
                    <a:pt x="4959" y="2879"/>
                  </a:cubicBezTo>
                  <a:cubicBezTo>
                    <a:pt x="4959" y="2879"/>
                    <a:pt x="5047" y="2924"/>
                    <a:pt x="4531" y="2902"/>
                  </a:cubicBezTo>
                  <a:cubicBezTo>
                    <a:pt x="4126" y="2884"/>
                    <a:pt x="2697" y="2635"/>
                    <a:pt x="1670" y="2192"/>
                  </a:cubicBezTo>
                  <a:cubicBezTo>
                    <a:pt x="820" y="1473"/>
                    <a:pt x="34" y="497"/>
                    <a:pt x="0" y="123"/>
                  </a:cubicBezTo>
                  <a:cubicBezTo>
                    <a:pt x="174" y="96"/>
                    <a:pt x="456" y="63"/>
                    <a:pt x="895" y="42"/>
                  </a:cubicBezTo>
                  <a:cubicBezTo>
                    <a:pt x="1791" y="0"/>
                    <a:pt x="2495" y="197"/>
                    <a:pt x="3284" y="69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21" name="Google Shape;521;p28"/>
            <p:cNvSpPr/>
            <p:nvPr/>
          </p:nvSpPr>
          <p:spPr>
            <a:xfrm>
              <a:off x="7864925" y="3509275"/>
              <a:ext cx="17325" cy="49925"/>
            </a:xfrm>
            <a:custGeom>
              <a:avLst/>
              <a:gdLst/>
              <a:ahLst/>
              <a:cxnLst/>
              <a:rect l="l" t="t" r="r" b="b"/>
              <a:pathLst>
                <a:path w="693" h="1997" extrusionOk="0">
                  <a:moveTo>
                    <a:pt x="174" y="1634"/>
                  </a:moveTo>
                  <a:cubicBezTo>
                    <a:pt x="66" y="1425"/>
                    <a:pt x="0" y="505"/>
                    <a:pt x="131" y="221"/>
                  </a:cubicBezTo>
                  <a:cubicBezTo>
                    <a:pt x="222" y="25"/>
                    <a:pt x="437" y="1"/>
                    <a:pt x="606" y="50"/>
                  </a:cubicBezTo>
                  <a:cubicBezTo>
                    <a:pt x="653" y="194"/>
                    <a:pt x="693" y="424"/>
                    <a:pt x="677" y="770"/>
                  </a:cubicBezTo>
                  <a:cubicBezTo>
                    <a:pt x="664" y="1031"/>
                    <a:pt x="627" y="1245"/>
                    <a:pt x="590" y="1424"/>
                  </a:cubicBezTo>
                  <a:cubicBezTo>
                    <a:pt x="501" y="1459"/>
                    <a:pt x="420" y="1467"/>
                    <a:pt x="372" y="1513"/>
                  </a:cubicBezTo>
                  <a:cubicBezTo>
                    <a:pt x="273" y="1612"/>
                    <a:pt x="329" y="1864"/>
                    <a:pt x="350" y="1929"/>
                  </a:cubicBezTo>
                  <a:cubicBezTo>
                    <a:pt x="372" y="1996"/>
                    <a:pt x="284" y="1843"/>
                    <a:pt x="174" y="16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22" name="Google Shape;522;p28"/>
            <p:cNvSpPr/>
            <p:nvPr/>
          </p:nvSpPr>
          <p:spPr>
            <a:xfrm>
              <a:off x="7822100" y="4488225"/>
              <a:ext cx="52725" cy="75675"/>
            </a:xfrm>
            <a:custGeom>
              <a:avLst/>
              <a:gdLst/>
              <a:ahLst/>
              <a:cxnLst/>
              <a:rect l="l" t="t" r="r" b="b"/>
              <a:pathLst>
                <a:path w="2109" h="3027" extrusionOk="0">
                  <a:moveTo>
                    <a:pt x="158" y="0"/>
                  </a:moveTo>
                  <a:cubicBezTo>
                    <a:pt x="420" y="244"/>
                    <a:pt x="785" y="575"/>
                    <a:pt x="1249" y="713"/>
                  </a:cubicBezTo>
                  <a:cubicBezTo>
                    <a:pt x="1699" y="849"/>
                    <a:pt x="1903" y="812"/>
                    <a:pt x="2088" y="728"/>
                  </a:cubicBezTo>
                  <a:cubicBezTo>
                    <a:pt x="2103" y="843"/>
                    <a:pt x="2109" y="943"/>
                    <a:pt x="2104" y="1032"/>
                  </a:cubicBezTo>
                  <a:cubicBezTo>
                    <a:pt x="2082" y="1361"/>
                    <a:pt x="2016" y="2918"/>
                    <a:pt x="1819" y="2918"/>
                  </a:cubicBezTo>
                  <a:cubicBezTo>
                    <a:pt x="1622" y="2918"/>
                    <a:pt x="1600" y="3026"/>
                    <a:pt x="1315" y="3004"/>
                  </a:cubicBezTo>
                  <a:cubicBezTo>
                    <a:pt x="1031" y="2983"/>
                    <a:pt x="0" y="1910"/>
                    <a:pt x="0" y="1032"/>
                  </a:cubicBezTo>
                  <a:cubicBezTo>
                    <a:pt x="0" y="619"/>
                    <a:pt x="79" y="284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23" name="Google Shape;523;p28"/>
            <p:cNvSpPr/>
            <p:nvPr/>
          </p:nvSpPr>
          <p:spPr>
            <a:xfrm>
              <a:off x="7816200" y="4448550"/>
              <a:ext cx="12500" cy="14975"/>
            </a:xfrm>
            <a:custGeom>
              <a:avLst/>
              <a:gdLst/>
              <a:ahLst/>
              <a:cxnLst/>
              <a:rect l="l" t="t" r="r" b="b"/>
              <a:pathLst>
                <a:path w="500" h="599" extrusionOk="0">
                  <a:moveTo>
                    <a:pt x="500" y="276"/>
                  </a:moveTo>
                  <a:cubicBezTo>
                    <a:pt x="500" y="276"/>
                    <a:pt x="232" y="599"/>
                    <a:pt x="117" y="445"/>
                  </a:cubicBezTo>
                  <a:cubicBezTo>
                    <a:pt x="0" y="292"/>
                    <a:pt x="45" y="155"/>
                    <a:pt x="45" y="155"/>
                  </a:cubicBezTo>
                  <a:cubicBezTo>
                    <a:pt x="45" y="155"/>
                    <a:pt x="55" y="99"/>
                    <a:pt x="67" y="0"/>
                  </a:cubicBezTo>
                  <a:cubicBezTo>
                    <a:pt x="262" y="96"/>
                    <a:pt x="461" y="240"/>
                    <a:pt x="500" y="27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24" name="Google Shape;524;p28"/>
            <p:cNvSpPr/>
            <p:nvPr/>
          </p:nvSpPr>
          <p:spPr>
            <a:xfrm>
              <a:off x="7491550" y="4555100"/>
              <a:ext cx="72475" cy="38375"/>
            </a:xfrm>
            <a:custGeom>
              <a:avLst/>
              <a:gdLst/>
              <a:ahLst/>
              <a:cxnLst/>
              <a:rect l="l" t="t" r="r" b="b"/>
              <a:pathLst>
                <a:path w="2899" h="1535" extrusionOk="0">
                  <a:moveTo>
                    <a:pt x="1787" y="0"/>
                  </a:moveTo>
                  <a:cubicBezTo>
                    <a:pt x="1827" y="169"/>
                    <a:pt x="1905" y="305"/>
                    <a:pt x="2110" y="526"/>
                  </a:cubicBezTo>
                  <a:cubicBezTo>
                    <a:pt x="2372" y="810"/>
                    <a:pt x="2898" y="1206"/>
                    <a:pt x="2734" y="1370"/>
                  </a:cubicBezTo>
                  <a:cubicBezTo>
                    <a:pt x="2570" y="1534"/>
                    <a:pt x="610" y="1359"/>
                    <a:pt x="281" y="1062"/>
                  </a:cubicBezTo>
                  <a:cubicBezTo>
                    <a:pt x="145" y="941"/>
                    <a:pt x="59" y="584"/>
                    <a:pt x="0" y="179"/>
                  </a:cubicBezTo>
                  <a:cubicBezTo>
                    <a:pt x="455" y="11"/>
                    <a:pt x="1353" y="85"/>
                    <a:pt x="17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25" name="Google Shape;525;p28"/>
            <p:cNvSpPr/>
            <p:nvPr/>
          </p:nvSpPr>
          <p:spPr>
            <a:xfrm>
              <a:off x="7469700" y="4502025"/>
              <a:ext cx="16800" cy="25975"/>
            </a:xfrm>
            <a:custGeom>
              <a:avLst/>
              <a:gdLst/>
              <a:ahLst/>
              <a:cxnLst/>
              <a:rect l="l" t="t" r="r" b="b"/>
              <a:pathLst>
                <a:path w="672" h="1039" extrusionOk="0">
                  <a:moveTo>
                    <a:pt x="672" y="546"/>
                  </a:moveTo>
                  <a:cubicBezTo>
                    <a:pt x="672" y="546"/>
                    <a:pt x="212" y="1039"/>
                    <a:pt x="70" y="656"/>
                  </a:cubicBezTo>
                  <a:cubicBezTo>
                    <a:pt x="11" y="496"/>
                    <a:pt x="0" y="291"/>
                    <a:pt x="18" y="86"/>
                  </a:cubicBezTo>
                  <a:cubicBezTo>
                    <a:pt x="321" y="0"/>
                    <a:pt x="672" y="546"/>
                    <a:pt x="672" y="5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26" name="Google Shape;526;p28"/>
            <p:cNvSpPr/>
            <p:nvPr/>
          </p:nvSpPr>
          <p:spPr>
            <a:xfrm>
              <a:off x="7130575" y="4580300"/>
              <a:ext cx="83200" cy="41075"/>
            </a:xfrm>
            <a:custGeom>
              <a:avLst/>
              <a:gdLst/>
              <a:ahLst/>
              <a:cxnLst/>
              <a:rect l="l" t="t" r="r" b="b"/>
              <a:pathLst>
                <a:path w="3328" h="1643" extrusionOk="0">
                  <a:moveTo>
                    <a:pt x="2299" y="295"/>
                  </a:moveTo>
                  <a:cubicBezTo>
                    <a:pt x="2528" y="570"/>
                    <a:pt x="3327" y="1215"/>
                    <a:pt x="3152" y="1281"/>
                  </a:cubicBezTo>
                  <a:cubicBezTo>
                    <a:pt x="2977" y="1348"/>
                    <a:pt x="2846" y="1303"/>
                    <a:pt x="2889" y="1369"/>
                  </a:cubicBezTo>
                  <a:cubicBezTo>
                    <a:pt x="2933" y="1434"/>
                    <a:pt x="2977" y="1490"/>
                    <a:pt x="2769" y="1566"/>
                  </a:cubicBezTo>
                  <a:cubicBezTo>
                    <a:pt x="2560" y="1643"/>
                    <a:pt x="611" y="1578"/>
                    <a:pt x="326" y="1238"/>
                  </a:cubicBezTo>
                  <a:cubicBezTo>
                    <a:pt x="173" y="1054"/>
                    <a:pt x="69" y="585"/>
                    <a:pt x="0" y="207"/>
                  </a:cubicBezTo>
                  <a:cubicBezTo>
                    <a:pt x="380" y="13"/>
                    <a:pt x="1378" y="0"/>
                    <a:pt x="1780" y="54"/>
                  </a:cubicBezTo>
                  <a:cubicBezTo>
                    <a:pt x="1930" y="74"/>
                    <a:pt x="2069" y="115"/>
                    <a:pt x="2203" y="161"/>
                  </a:cubicBezTo>
                  <a:cubicBezTo>
                    <a:pt x="2244" y="225"/>
                    <a:pt x="2278" y="271"/>
                    <a:pt x="2299" y="2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27" name="Google Shape;527;p28"/>
            <p:cNvSpPr/>
            <p:nvPr/>
          </p:nvSpPr>
          <p:spPr>
            <a:xfrm>
              <a:off x="7107200" y="4546525"/>
              <a:ext cx="20600" cy="37050"/>
            </a:xfrm>
            <a:custGeom>
              <a:avLst/>
              <a:gdLst/>
              <a:ahLst/>
              <a:cxnLst/>
              <a:rect l="l" t="t" r="r" b="b"/>
              <a:pathLst>
                <a:path w="824" h="1482" extrusionOk="0">
                  <a:moveTo>
                    <a:pt x="824" y="1023"/>
                  </a:moveTo>
                  <a:cubicBezTo>
                    <a:pt x="779" y="1110"/>
                    <a:pt x="473" y="1482"/>
                    <a:pt x="320" y="1209"/>
                  </a:cubicBezTo>
                  <a:cubicBezTo>
                    <a:pt x="213" y="1019"/>
                    <a:pt x="108" y="495"/>
                    <a:pt x="1" y="0"/>
                  </a:cubicBezTo>
                  <a:cubicBezTo>
                    <a:pt x="84" y="58"/>
                    <a:pt x="181" y="236"/>
                    <a:pt x="382" y="397"/>
                  </a:cubicBezTo>
                  <a:cubicBezTo>
                    <a:pt x="739" y="684"/>
                    <a:pt x="765" y="748"/>
                    <a:pt x="824" y="1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28" name="Google Shape;528;p28"/>
            <p:cNvSpPr/>
            <p:nvPr/>
          </p:nvSpPr>
          <p:spPr>
            <a:xfrm>
              <a:off x="6901550" y="4555450"/>
              <a:ext cx="71675" cy="32800"/>
            </a:xfrm>
            <a:custGeom>
              <a:avLst/>
              <a:gdLst/>
              <a:ahLst/>
              <a:cxnLst/>
              <a:rect l="l" t="t" r="r" b="b"/>
              <a:pathLst>
                <a:path w="2867" h="1312" extrusionOk="0">
                  <a:moveTo>
                    <a:pt x="2676" y="559"/>
                  </a:moveTo>
                  <a:cubicBezTo>
                    <a:pt x="2812" y="809"/>
                    <a:pt x="2866" y="989"/>
                    <a:pt x="2762" y="1026"/>
                  </a:cubicBezTo>
                  <a:cubicBezTo>
                    <a:pt x="2389" y="1158"/>
                    <a:pt x="2236" y="1005"/>
                    <a:pt x="2148" y="1158"/>
                  </a:cubicBezTo>
                  <a:cubicBezTo>
                    <a:pt x="2061" y="1312"/>
                    <a:pt x="1536" y="1158"/>
                    <a:pt x="1053" y="1071"/>
                  </a:cubicBezTo>
                  <a:cubicBezTo>
                    <a:pt x="649" y="997"/>
                    <a:pt x="201" y="801"/>
                    <a:pt x="0" y="431"/>
                  </a:cubicBezTo>
                  <a:cubicBezTo>
                    <a:pt x="397" y="0"/>
                    <a:pt x="1160" y="162"/>
                    <a:pt x="1664" y="205"/>
                  </a:cubicBezTo>
                  <a:cubicBezTo>
                    <a:pt x="1908" y="225"/>
                    <a:pt x="2308" y="377"/>
                    <a:pt x="2676" y="5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29" name="Google Shape;529;p28"/>
            <p:cNvSpPr/>
            <p:nvPr/>
          </p:nvSpPr>
          <p:spPr>
            <a:xfrm>
              <a:off x="6879775" y="4507475"/>
              <a:ext cx="19275" cy="33675"/>
            </a:xfrm>
            <a:custGeom>
              <a:avLst/>
              <a:gdLst/>
              <a:ahLst/>
              <a:cxnLst/>
              <a:rect l="l" t="t" r="r" b="b"/>
              <a:pathLst>
                <a:path w="771" h="1347" extrusionOk="0">
                  <a:moveTo>
                    <a:pt x="552" y="76"/>
                  </a:moveTo>
                  <a:cubicBezTo>
                    <a:pt x="759" y="186"/>
                    <a:pt x="771" y="612"/>
                    <a:pt x="697" y="931"/>
                  </a:cubicBezTo>
                  <a:cubicBezTo>
                    <a:pt x="566" y="1061"/>
                    <a:pt x="260" y="1347"/>
                    <a:pt x="150" y="1084"/>
                  </a:cubicBezTo>
                  <a:cubicBezTo>
                    <a:pt x="50" y="843"/>
                    <a:pt x="78" y="420"/>
                    <a:pt x="0" y="165"/>
                  </a:cubicBezTo>
                  <a:cubicBezTo>
                    <a:pt x="158" y="49"/>
                    <a:pt x="408" y="1"/>
                    <a:pt x="552" y="7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30" name="Google Shape;530;p28"/>
            <p:cNvSpPr/>
            <p:nvPr/>
          </p:nvSpPr>
          <p:spPr>
            <a:xfrm>
              <a:off x="7749450" y="3522975"/>
              <a:ext cx="27025" cy="20625"/>
            </a:xfrm>
            <a:custGeom>
              <a:avLst/>
              <a:gdLst/>
              <a:ahLst/>
              <a:cxnLst/>
              <a:rect l="l" t="t" r="r" b="b"/>
              <a:pathLst>
                <a:path w="1081" h="825" extrusionOk="0">
                  <a:moveTo>
                    <a:pt x="651" y="91"/>
                  </a:moveTo>
                  <a:cubicBezTo>
                    <a:pt x="916" y="182"/>
                    <a:pt x="1080" y="399"/>
                    <a:pt x="1020" y="577"/>
                  </a:cubicBezTo>
                  <a:cubicBezTo>
                    <a:pt x="959" y="754"/>
                    <a:pt x="694" y="825"/>
                    <a:pt x="429" y="732"/>
                  </a:cubicBezTo>
                  <a:cubicBezTo>
                    <a:pt x="165" y="641"/>
                    <a:pt x="0" y="424"/>
                    <a:pt x="61" y="247"/>
                  </a:cubicBezTo>
                  <a:cubicBezTo>
                    <a:pt x="123" y="70"/>
                    <a:pt x="386" y="0"/>
                    <a:pt x="651" y="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31" name="Google Shape;531;p28"/>
            <p:cNvSpPr/>
            <p:nvPr/>
          </p:nvSpPr>
          <p:spPr>
            <a:xfrm>
              <a:off x="7872150" y="3516275"/>
              <a:ext cx="12625" cy="22900"/>
            </a:xfrm>
            <a:custGeom>
              <a:avLst/>
              <a:gdLst/>
              <a:ahLst/>
              <a:cxnLst/>
              <a:rect l="l" t="t" r="r" b="b"/>
              <a:pathLst>
                <a:path w="505" h="916" extrusionOk="0">
                  <a:moveTo>
                    <a:pt x="252" y="916"/>
                  </a:moveTo>
                  <a:cubicBezTo>
                    <a:pt x="113" y="916"/>
                    <a:pt x="0" y="710"/>
                    <a:pt x="0" y="458"/>
                  </a:cubicBezTo>
                  <a:cubicBezTo>
                    <a:pt x="0" y="206"/>
                    <a:pt x="113" y="0"/>
                    <a:pt x="252" y="0"/>
                  </a:cubicBezTo>
                  <a:cubicBezTo>
                    <a:pt x="391" y="0"/>
                    <a:pt x="504" y="206"/>
                    <a:pt x="504" y="458"/>
                  </a:cubicBezTo>
                  <a:cubicBezTo>
                    <a:pt x="504" y="710"/>
                    <a:pt x="391" y="916"/>
                    <a:pt x="252" y="9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32" name="Google Shape;532;p28"/>
            <p:cNvSpPr/>
            <p:nvPr/>
          </p:nvSpPr>
          <p:spPr>
            <a:xfrm>
              <a:off x="7079800" y="3851675"/>
              <a:ext cx="179350" cy="703450"/>
            </a:xfrm>
            <a:custGeom>
              <a:avLst/>
              <a:gdLst/>
              <a:ahLst/>
              <a:cxnLst/>
              <a:rect l="l" t="t" r="r" b="b"/>
              <a:pathLst>
                <a:path w="7174" h="28138" extrusionOk="0">
                  <a:moveTo>
                    <a:pt x="2816" y="13711"/>
                  </a:moveTo>
                  <a:cubicBezTo>
                    <a:pt x="5006" y="10583"/>
                    <a:pt x="6049" y="9593"/>
                    <a:pt x="5631" y="5944"/>
                  </a:cubicBezTo>
                  <a:cubicBezTo>
                    <a:pt x="5215" y="2294"/>
                    <a:pt x="4537" y="1"/>
                    <a:pt x="4537" y="1"/>
                  </a:cubicBezTo>
                  <a:cubicBezTo>
                    <a:pt x="5110" y="575"/>
                    <a:pt x="6926" y="4631"/>
                    <a:pt x="7043" y="5213"/>
                  </a:cubicBezTo>
                  <a:cubicBezTo>
                    <a:pt x="7142" y="5707"/>
                    <a:pt x="7057" y="8760"/>
                    <a:pt x="7043" y="8602"/>
                  </a:cubicBezTo>
                  <a:cubicBezTo>
                    <a:pt x="7173" y="11143"/>
                    <a:pt x="2390" y="15202"/>
                    <a:pt x="1733" y="16735"/>
                  </a:cubicBezTo>
                  <a:cubicBezTo>
                    <a:pt x="1076" y="18269"/>
                    <a:pt x="1558" y="21510"/>
                    <a:pt x="1952" y="23832"/>
                  </a:cubicBezTo>
                  <a:cubicBezTo>
                    <a:pt x="2197" y="25276"/>
                    <a:pt x="2966" y="26984"/>
                    <a:pt x="3569" y="28137"/>
                  </a:cubicBezTo>
                  <a:lnTo>
                    <a:pt x="3569" y="28137"/>
                  </a:lnTo>
                  <a:cubicBezTo>
                    <a:pt x="3379" y="27766"/>
                    <a:pt x="1462" y="24606"/>
                    <a:pt x="731" y="20800"/>
                  </a:cubicBezTo>
                  <a:cubicBezTo>
                    <a:pt x="1" y="16995"/>
                    <a:pt x="628" y="16839"/>
                    <a:pt x="2816" y="13711"/>
                  </a:cubicBezTo>
                  <a:close/>
                </a:path>
              </a:pathLst>
            </a:custGeom>
            <a:solidFill>
              <a:srgbClr val="222222">
                <a:alpha val="12580"/>
              </a:srgbClr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33" name="Google Shape;533;p28"/>
            <p:cNvSpPr/>
            <p:nvPr/>
          </p:nvSpPr>
          <p:spPr>
            <a:xfrm>
              <a:off x="7223150" y="3740325"/>
              <a:ext cx="409300" cy="285950"/>
            </a:xfrm>
            <a:custGeom>
              <a:avLst/>
              <a:gdLst/>
              <a:ahLst/>
              <a:cxnLst/>
              <a:rect l="l" t="t" r="r" b="b"/>
              <a:pathLst>
                <a:path w="16372" h="11438" extrusionOk="0">
                  <a:moveTo>
                    <a:pt x="13478" y="2069"/>
                  </a:moveTo>
                  <a:cubicBezTo>
                    <a:pt x="12496" y="3123"/>
                    <a:pt x="11062" y="3818"/>
                    <a:pt x="10534" y="6594"/>
                  </a:cubicBezTo>
                  <a:cubicBezTo>
                    <a:pt x="10007" y="9370"/>
                    <a:pt x="10534" y="11437"/>
                    <a:pt x="10534" y="11437"/>
                  </a:cubicBezTo>
                  <a:cubicBezTo>
                    <a:pt x="10534" y="11437"/>
                    <a:pt x="9256" y="8734"/>
                    <a:pt x="7405" y="7173"/>
                  </a:cubicBezTo>
                  <a:cubicBezTo>
                    <a:pt x="5553" y="5611"/>
                    <a:pt x="1794" y="6074"/>
                    <a:pt x="1794" y="6074"/>
                  </a:cubicBezTo>
                  <a:cubicBezTo>
                    <a:pt x="1794" y="6074"/>
                    <a:pt x="2617" y="3702"/>
                    <a:pt x="1309" y="1850"/>
                  </a:cubicBezTo>
                  <a:lnTo>
                    <a:pt x="1" y="0"/>
                  </a:lnTo>
                  <a:cubicBezTo>
                    <a:pt x="1" y="0"/>
                    <a:pt x="1736" y="115"/>
                    <a:pt x="2719" y="1735"/>
                  </a:cubicBezTo>
                  <a:cubicBezTo>
                    <a:pt x="3703" y="3354"/>
                    <a:pt x="3355" y="2895"/>
                    <a:pt x="4108" y="3356"/>
                  </a:cubicBezTo>
                  <a:cubicBezTo>
                    <a:pt x="4859" y="3817"/>
                    <a:pt x="7886" y="4453"/>
                    <a:pt x="9873" y="2892"/>
                  </a:cubicBezTo>
                  <a:cubicBezTo>
                    <a:pt x="11859" y="1330"/>
                    <a:pt x="12322" y="636"/>
                    <a:pt x="14346" y="463"/>
                  </a:cubicBezTo>
                  <a:lnTo>
                    <a:pt x="16371" y="289"/>
                  </a:lnTo>
                  <a:close/>
                </a:path>
              </a:pathLst>
            </a:custGeom>
            <a:solidFill>
              <a:srgbClr val="222222">
                <a:alpha val="12580"/>
              </a:srgbClr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07CF40F6-4610-142D-B869-92C03F5D6AD5}"/>
              </a:ext>
            </a:extLst>
          </p:cNvPr>
          <p:cNvSpPr txBox="1"/>
          <p:nvPr/>
        </p:nvSpPr>
        <p:spPr>
          <a:xfrm>
            <a:off x="2481969" y="2202032"/>
            <a:ext cx="8978753" cy="83747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MỐI LIÊN HỆ THỨC ĂN GIỮA CÁC SINH VẬT</a:t>
            </a:r>
          </a:p>
        </p:txBody>
      </p:sp>
    </p:spTree>
    <p:custDataLst>
      <p:tags r:id="rId1"/>
    </p:custData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7C1E5815-D54C-487F-A054-6D4930ADE3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36F0DFD-0954-464F-BF12-DD2E6F6E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208496" y="0"/>
            <a:ext cx="1983504" cy="6858000"/>
          </a:xfrm>
          <a:custGeom>
            <a:avLst/>
            <a:gdLst>
              <a:gd name="connsiteX0" fmla="*/ 0 w 1983504"/>
              <a:gd name="connsiteY0" fmla="*/ 0 h 6858000"/>
              <a:gd name="connsiteX1" fmla="*/ 1376658 w 1983504"/>
              <a:gd name="connsiteY1" fmla="*/ 0 h 6858000"/>
              <a:gd name="connsiteX2" fmla="*/ 1690650 w 1983504"/>
              <a:gd name="connsiteY2" fmla="*/ 110269 h 6858000"/>
              <a:gd name="connsiteX3" fmla="*/ 1645361 w 1983504"/>
              <a:gd name="connsiteY3" fmla="*/ 135168 h 6858000"/>
              <a:gd name="connsiteX4" fmla="*/ 1373640 w 1983504"/>
              <a:gd name="connsiteY4" fmla="*/ 71141 h 6858000"/>
              <a:gd name="connsiteX5" fmla="*/ 1319295 w 1983504"/>
              <a:gd name="connsiteY5" fmla="*/ 88927 h 6858000"/>
              <a:gd name="connsiteX6" fmla="*/ 1346468 w 1983504"/>
              <a:gd name="connsiteY6" fmla="*/ 163625 h 6858000"/>
              <a:gd name="connsiteX7" fmla="*/ 1464213 w 1983504"/>
              <a:gd name="connsiteY7" fmla="*/ 192082 h 6858000"/>
              <a:gd name="connsiteX8" fmla="*/ 1648381 w 1983504"/>
              <a:gd name="connsiteY8" fmla="*/ 373491 h 6858000"/>
              <a:gd name="connsiteX9" fmla="*/ 1370620 w 1983504"/>
              <a:gd name="connsiteY9" fmla="*/ 352148 h 6858000"/>
              <a:gd name="connsiteX10" fmla="*/ 1322314 w 1983504"/>
              <a:gd name="connsiteY10" fmla="*/ 394834 h 6858000"/>
              <a:gd name="connsiteX11" fmla="*/ 1304199 w 1983504"/>
              <a:gd name="connsiteY11" fmla="*/ 451747 h 6858000"/>
              <a:gd name="connsiteX12" fmla="*/ 1222682 w 1983504"/>
              <a:gd name="connsiteY12" fmla="*/ 359262 h 6858000"/>
              <a:gd name="connsiteX13" fmla="*/ 1153242 w 1983504"/>
              <a:gd name="connsiteY13" fmla="*/ 334364 h 6858000"/>
              <a:gd name="connsiteX14" fmla="*/ 1132108 w 1983504"/>
              <a:gd name="connsiteY14" fmla="*/ 416176 h 6858000"/>
              <a:gd name="connsiteX15" fmla="*/ 1195509 w 1983504"/>
              <a:gd name="connsiteY15" fmla="*/ 505101 h 6858000"/>
              <a:gd name="connsiteX16" fmla="*/ 1364582 w 1983504"/>
              <a:gd name="connsiteY16" fmla="*/ 558458 h 6858000"/>
              <a:gd name="connsiteX17" fmla="*/ 1183434 w 1983504"/>
              <a:gd name="connsiteY17" fmla="*/ 558458 h 6858000"/>
              <a:gd name="connsiteX18" fmla="*/ 975114 w 1983504"/>
              <a:gd name="connsiteY18" fmla="*/ 522887 h 6858000"/>
              <a:gd name="connsiteX19" fmla="*/ 754716 w 1983504"/>
              <a:gd name="connsiteY19" fmla="*/ 533558 h 6858000"/>
              <a:gd name="connsiteX20" fmla="*/ 546395 w 1983504"/>
              <a:gd name="connsiteY20" fmla="*/ 462417 h 6858000"/>
              <a:gd name="connsiteX21" fmla="*/ 335056 w 1983504"/>
              <a:gd name="connsiteY21" fmla="*/ 465975 h 6858000"/>
              <a:gd name="connsiteX22" fmla="*/ 1270988 w 1983504"/>
              <a:gd name="connsiteY22" fmla="*/ 910606 h 6858000"/>
              <a:gd name="connsiteX23" fmla="*/ 1225701 w 1983504"/>
              <a:gd name="connsiteY23" fmla="*/ 921277 h 6858000"/>
              <a:gd name="connsiteX24" fmla="*/ 1165318 w 1983504"/>
              <a:gd name="connsiteY24" fmla="*/ 949734 h 6858000"/>
              <a:gd name="connsiteX25" fmla="*/ 1210606 w 1983504"/>
              <a:gd name="connsiteY25" fmla="*/ 1006647 h 6858000"/>
              <a:gd name="connsiteX26" fmla="*/ 1455156 w 1983504"/>
              <a:gd name="connsiteY26" fmla="*/ 1113358 h 6858000"/>
              <a:gd name="connsiteX27" fmla="*/ 1515538 w 1983504"/>
              <a:gd name="connsiteY27" fmla="*/ 1220069 h 6858000"/>
              <a:gd name="connsiteX28" fmla="*/ 1440060 w 1983504"/>
              <a:gd name="connsiteY28" fmla="*/ 1209399 h 6858000"/>
              <a:gd name="connsiteX29" fmla="*/ 1373640 w 1983504"/>
              <a:gd name="connsiteY29" fmla="*/ 1230741 h 6858000"/>
              <a:gd name="connsiteX30" fmla="*/ 1400810 w 1983504"/>
              <a:gd name="connsiteY30" fmla="*/ 1365909 h 6858000"/>
              <a:gd name="connsiteX31" fmla="*/ 1748012 w 1983504"/>
              <a:gd name="connsiteY31" fmla="*/ 1540204 h 6858000"/>
              <a:gd name="connsiteX32" fmla="*/ 1778203 w 1983504"/>
              <a:gd name="connsiteY32" fmla="*/ 1597117 h 6858000"/>
              <a:gd name="connsiteX33" fmla="*/ 1735936 w 1983504"/>
              <a:gd name="connsiteY33" fmla="*/ 1636245 h 6858000"/>
              <a:gd name="connsiteX34" fmla="*/ 1624228 w 1983504"/>
              <a:gd name="connsiteY34" fmla="*/ 1657587 h 6858000"/>
              <a:gd name="connsiteX35" fmla="*/ 1781223 w 1983504"/>
              <a:gd name="connsiteY35" fmla="*/ 1849668 h 6858000"/>
              <a:gd name="connsiteX36" fmla="*/ 1838587 w 1983504"/>
              <a:gd name="connsiteY36" fmla="*/ 1903025 h 6858000"/>
              <a:gd name="connsiteX37" fmla="*/ 1938218 w 1983504"/>
              <a:gd name="connsiteY37" fmla="*/ 1984836 h 6858000"/>
              <a:gd name="connsiteX38" fmla="*/ 1938218 w 1983504"/>
              <a:gd name="connsiteY38" fmla="*/ 2013292 h 6858000"/>
              <a:gd name="connsiteX39" fmla="*/ 1805376 w 1983504"/>
              <a:gd name="connsiteY39" fmla="*/ 2102219 h 6858000"/>
              <a:gd name="connsiteX40" fmla="*/ 1563844 w 1983504"/>
              <a:gd name="connsiteY40" fmla="*/ 2077320 h 6858000"/>
              <a:gd name="connsiteX41" fmla="*/ 1920104 w 1983504"/>
              <a:gd name="connsiteY41" fmla="*/ 2208931 h 6858000"/>
              <a:gd name="connsiteX42" fmla="*/ 766792 w 1983504"/>
              <a:gd name="connsiteY42" fmla="*/ 1892353 h 6858000"/>
              <a:gd name="connsiteX43" fmla="*/ 839252 w 1983504"/>
              <a:gd name="connsiteY43" fmla="*/ 1974165 h 6858000"/>
              <a:gd name="connsiteX44" fmla="*/ 1243816 w 1983504"/>
              <a:gd name="connsiteY44" fmla="*/ 2191146 h 6858000"/>
              <a:gd name="connsiteX45" fmla="*/ 1358543 w 1983504"/>
              <a:gd name="connsiteY45" fmla="*/ 2326314 h 6858000"/>
              <a:gd name="connsiteX46" fmla="*/ 1479310 w 1983504"/>
              <a:gd name="connsiteY46" fmla="*/ 2401012 h 6858000"/>
              <a:gd name="connsiteX47" fmla="*/ 1648381 w 1983504"/>
              <a:gd name="connsiteY47" fmla="*/ 2401012 h 6858000"/>
              <a:gd name="connsiteX48" fmla="*/ 1769146 w 1983504"/>
              <a:gd name="connsiteY48" fmla="*/ 2518395 h 6858000"/>
              <a:gd name="connsiteX49" fmla="*/ 1645361 w 1983504"/>
              <a:gd name="connsiteY49" fmla="*/ 2543294 h 6858000"/>
              <a:gd name="connsiteX50" fmla="*/ 1500444 w 1983504"/>
              <a:gd name="connsiteY50" fmla="*/ 2525509 h 6858000"/>
              <a:gd name="connsiteX51" fmla="*/ 1337410 w 1983504"/>
              <a:gd name="connsiteY51" fmla="*/ 2564636 h 6858000"/>
              <a:gd name="connsiteX52" fmla="*/ 1186452 w 1983504"/>
              <a:gd name="connsiteY52" fmla="*/ 2532623 h 6858000"/>
              <a:gd name="connsiteX53" fmla="*/ 1005304 w 1983504"/>
              <a:gd name="connsiteY53" fmla="*/ 2553965 h 6858000"/>
              <a:gd name="connsiteX54" fmla="*/ 947940 w 1983504"/>
              <a:gd name="connsiteY54" fmla="*/ 2692689 h 6858000"/>
              <a:gd name="connsiteX55" fmla="*/ 929826 w 1983504"/>
              <a:gd name="connsiteY55" fmla="*/ 2703362 h 6858000"/>
              <a:gd name="connsiteX56" fmla="*/ 594701 w 1983504"/>
              <a:gd name="connsiteY56" fmla="*/ 2923898 h 6858000"/>
              <a:gd name="connsiteX57" fmla="*/ 501108 w 1983504"/>
              <a:gd name="connsiteY57" fmla="*/ 2941684 h 6858000"/>
              <a:gd name="connsiteX58" fmla="*/ 1053610 w 1983504"/>
              <a:gd name="connsiteY58" fmla="*/ 3329402 h 6858000"/>
              <a:gd name="connsiteX59" fmla="*/ 682256 w 1983504"/>
              <a:gd name="connsiteY59" fmla="*/ 3229805 h 6858000"/>
              <a:gd name="connsiteX60" fmla="*/ 630932 w 1983504"/>
              <a:gd name="connsiteY60" fmla="*/ 3393429 h 6858000"/>
              <a:gd name="connsiteX61" fmla="*/ 806041 w 1983504"/>
              <a:gd name="connsiteY61" fmla="*/ 3539269 h 6858000"/>
              <a:gd name="connsiteX62" fmla="*/ 869444 w 1983504"/>
              <a:gd name="connsiteY62" fmla="*/ 3827390 h 6858000"/>
              <a:gd name="connsiteX63" fmla="*/ 839252 w 1983504"/>
              <a:gd name="connsiteY63" fmla="*/ 4090612 h 6858000"/>
              <a:gd name="connsiteX64" fmla="*/ 763774 w 1983504"/>
              <a:gd name="connsiteY64" fmla="*/ 4172424 h 6858000"/>
              <a:gd name="connsiteX65" fmla="*/ 655085 w 1983504"/>
              <a:gd name="connsiteY65" fmla="*/ 4321821 h 6858000"/>
              <a:gd name="connsiteX66" fmla="*/ 588662 w 1983504"/>
              <a:gd name="connsiteY66" fmla="*/ 4414305 h 6858000"/>
              <a:gd name="connsiteX67" fmla="*/ 356189 w 1983504"/>
              <a:gd name="connsiteY67" fmla="*/ 4378734 h 6858000"/>
              <a:gd name="connsiteX68" fmla="*/ 667160 w 1983504"/>
              <a:gd name="connsiteY68" fmla="*/ 4613499 h 6858000"/>
              <a:gd name="connsiteX69" fmla="*/ 416573 w 1983504"/>
              <a:gd name="connsiteY69" fmla="*/ 4585042 h 6858000"/>
              <a:gd name="connsiteX70" fmla="*/ 335056 w 1983504"/>
              <a:gd name="connsiteY70" fmla="*/ 4602828 h 6858000"/>
              <a:gd name="connsiteX71" fmla="*/ 380342 w 1983504"/>
              <a:gd name="connsiteY71" fmla="*/ 4677526 h 6858000"/>
              <a:gd name="connsiteX72" fmla="*/ 564510 w 1983504"/>
              <a:gd name="connsiteY72" fmla="*/ 4805580 h 6858000"/>
              <a:gd name="connsiteX73" fmla="*/ 944922 w 1983504"/>
              <a:gd name="connsiteY73" fmla="*/ 5154171 h 6858000"/>
              <a:gd name="connsiteX74" fmla="*/ 576586 w 1983504"/>
              <a:gd name="connsiteY74" fmla="*/ 4994104 h 6858000"/>
              <a:gd name="connsiteX75" fmla="*/ 963036 w 1983504"/>
              <a:gd name="connsiteY75" fmla="*/ 5353367 h 6858000"/>
              <a:gd name="connsiteX76" fmla="*/ 1047572 w 1983504"/>
              <a:gd name="connsiteY76" fmla="*/ 5474306 h 6858000"/>
              <a:gd name="connsiteX77" fmla="*/ 1222682 w 1983504"/>
              <a:gd name="connsiteY77" fmla="*/ 5769542 h 6858000"/>
              <a:gd name="connsiteX78" fmla="*/ 1213626 w 1983504"/>
              <a:gd name="connsiteY78" fmla="*/ 5801555 h 6858000"/>
              <a:gd name="connsiteX79" fmla="*/ 1014361 w 1983504"/>
              <a:gd name="connsiteY79" fmla="*/ 5755314 h 6858000"/>
              <a:gd name="connsiteX80" fmla="*/ 1274008 w 1983504"/>
              <a:gd name="connsiteY80" fmla="*/ 6004307 h 6858000"/>
              <a:gd name="connsiteX81" fmla="*/ 1542711 w 1983504"/>
              <a:gd name="connsiteY81" fmla="*/ 6196388 h 6858000"/>
              <a:gd name="connsiteX82" fmla="*/ 1352504 w 1983504"/>
              <a:gd name="connsiteY82" fmla="*/ 6167932 h 6858000"/>
              <a:gd name="connsiteX83" fmla="*/ 1089840 w 1983504"/>
              <a:gd name="connsiteY83" fmla="*/ 6057663 h 6858000"/>
              <a:gd name="connsiteX84" fmla="*/ 999266 w 1983504"/>
              <a:gd name="connsiteY84" fmla="*/ 6100347 h 6858000"/>
              <a:gd name="connsiteX85" fmla="*/ 1246836 w 1983504"/>
              <a:gd name="connsiteY85" fmla="*/ 6281757 h 6858000"/>
              <a:gd name="connsiteX86" fmla="*/ 1388735 w 1983504"/>
              <a:gd name="connsiteY86" fmla="*/ 6367127 h 6858000"/>
              <a:gd name="connsiteX87" fmla="*/ 1446099 w 1983504"/>
              <a:gd name="connsiteY87" fmla="*/ 6431153 h 6858000"/>
              <a:gd name="connsiteX88" fmla="*/ 1609132 w 1983504"/>
              <a:gd name="connsiteY88" fmla="*/ 6658805 h 6858000"/>
              <a:gd name="connsiteX89" fmla="*/ 1983504 w 1983504"/>
              <a:gd name="connsiteY89" fmla="*/ 6858000 h 6858000"/>
              <a:gd name="connsiteX90" fmla="*/ 0 w 1983504"/>
              <a:gd name="connsiteY9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83504" h="685800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38535" y="0"/>
            <a:ext cx="11548533" cy="13075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defTabSz="822960">
              <a:lnSpc>
                <a:spcPct val="150000"/>
              </a:lnSpc>
              <a:spcAft>
                <a:spcPts val="600"/>
              </a:spcAft>
              <a:buClr>
                <a:srgbClr val="000000"/>
              </a:buClr>
              <a:defRPr/>
            </a:pP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Nêu tên các sinh vật có trong hình. 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Trong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đó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sinh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vật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nào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là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thức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ăn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sinh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vật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nào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?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5A23DF-1AEF-5EF5-2525-9C979094A6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307537"/>
            <a:ext cx="12192000" cy="55504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0540277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0076" y="3766457"/>
            <a:ext cx="10881067" cy="2783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19" marR="0" lvl="0" indent="-381019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v"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Các sinh vật: 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cây cà chua, sâu, chim, con người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  <a:p>
            <a:pPr marL="381019" marR="0" lvl="0" indent="-381019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v"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Mối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liên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hệ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: </a:t>
            </a:r>
          </a:p>
          <a:p>
            <a:pPr marL="381019" marR="0" lvl="0" indent="-381019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itchFamily="34" charset="0"/>
              <a:buChar char="-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L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á cà chua là thức ăn của sâu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  <a:p>
            <a:pPr marL="381019" marR="0" lvl="0" indent="-381019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itchFamily="34" charset="0"/>
              <a:buChar char="-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S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âu là thức ăn của chim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  <a:p>
            <a:pPr marL="381019" marR="0" lvl="0" indent="-381019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itchFamily="34" charset="0"/>
              <a:buChar char="-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Q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uả cà chua là thức ăn của con người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82172" y="3050232"/>
            <a:ext cx="2626819" cy="716225"/>
          </a:xfrm>
          <a:prstGeom prst="roundRect">
            <a:avLst/>
          </a:prstGeom>
          <a:solidFill>
            <a:srgbClr val="CDCBF9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555555">
                    <a:lumMod val="50000"/>
                  </a:srgbClr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Hình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555555">
                    <a:lumMod val="50000"/>
                  </a:srgbClr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7DCCEB-F651-EDD9-E0D1-F26563045B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2834" y="826674"/>
            <a:ext cx="7398888" cy="29397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0521845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33"/>
          <p:cNvSpPr/>
          <p:nvPr/>
        </p:nvSpPr>
        <p:spPr>
          <a:xfrm>
            <a:off x="11023600" y="228548"/>
            <a:ext cx="1021756" cy="295156"/>
          </a:xfrm>
          <a:custGeom>
            <a:avLst/>
            <a:gdLst/>
            <a:ahLst/>
            <a:cxnLst/>
            <a:rect l="l" t="t" r="r" b="b"/>
            <a:pathLst>
              <a:path w="13892" h="4013" extrusionOk="0">
                <a:moveTo>
                  <a:pt x="5194" y="0"/>
                </a:moveTo>
                <a:cubicBezTo>
                  <a:pt x="4378" y="0"/>
                  <a:pt x="3544" y="607"/>
                  <a:pt x="2964" y="1868"/>
                </a:cubicBezTo>
                <a:cubicBezTo>
                  <a:pt x="2332" y="1528"/>
                  <a:pt x="1795" y="1343"/>
                  <a:pt x="1362" y="1343"/>
                </a:cubicBezTo>
                <a:cubicBezTo>
                  <a:pt x="457" y="1343"/>
                  <a:pt x="1" y="2146"/>
                  <a:pt x="58" y="4013"/>
                </a:cubicBezTo>
                <a:lnTo>
                  <a:pt x="13891" y="4013"/>
                </a:lnTo>
                <a:cubicBezTo>
                  <a:pt x="13544" y="2676"/>
                  <a:pt x="12649" y="1974"/>
                  <a:pt x="11579" y="1974"/>
                </a:cubicBezTo>
                <a:cubicBezTo>
                  <a:pt x="10984" y="1974"/>
                  <a:pt x="10334" y="2191"/>
                  <a:pt x="9694" y="2636"/>
                </a:cubicBezTo>
                <a:cubicBezTo>
                  <a:pt x="9392" y="2036"/>
                  <a:pt x="9035" y="1613"/>
                  <a:pt x="8551" y="1613"/>
                </a:cubicBezTo>
                <a:cubicBezTo>
                  <a:pt x="8246" y="1613"/>
                  <a:pt x="7890" y="1780"/>
                  <a:pt x="7466" y="2176"/>
                </a:cubicBezTo>
                <a:cubicBezTo>
                  <a:pt x="6982" y="748"/>
                  <a:pt x="6099" y="0"/>
                  <a:pt x="519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44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+mn-ea"/>
              <a:cs typeface="+mn-ea"/>
              <a:sym typeface="+mn-lt"/>
            </a:endParaRPr>
          </a:p>
        </p:txBody>
      </p:sp>
      <p:sp>
        <p:nvSpPr>
          <p:cNvPr id="739" name="Google Shape;739;p33"/>
          <p:cNvSpPr/>
          <p:nvPr/>
        </p:nvSpPr>
        <p:spPr>
          <a:xfrm>
            <a:off x="268781" y="523704"/>
            <a:ext cx="837367" cy="196305"/>
          </a:xfrm>
          <a:custGeom>
            <a:avLst/>
            <a:gdLst/>
            <a:ahLst/>
            <a:cxnLst/>
            <a:rect l="l" t="t" r="r" b="b"/>
            <a:pathLst>
              <a:path w="11385" h="2669" extrusionOk="0">
                <a:moveTo>
                  <a:pt x="5006" y="0"/>
                </a:moveTo>
                <a:cubicBezTo>
                  <a:pt x="4352" y="0"/>
                  <a:pt x="3699" y="423"/>
                  <a:pt x="3293" y="1243"/>
                </a:cubicBezTo>
                <a:cubicBezTo>
                  <a:pt x="2861" y="1021"/>
                  <a:pt x="2410" y="890"/>
                  <a:pt x="1980" y="890"/>
                </a:cubicBezTo>
                <a:cubicBezTo>
                  <a:pt x="1146" y="890"/>
                  <a:pt x="389" y="1383"/>
                  <a:pt x="1" y="2668"/>
                </a:cubicBezTo>
                <a:lnTo>
                  <a:pt x="11385" y="2668"/>
                </a:lnTo>
                <a:cubicBezTo>
                  <a:pt x="10719" y="1562"/>
                  <a:pt x="9909" y="972"/>
                  <a:pt x="8935" y="972"/>
                </a:cubicBezTo>
                <a:cubicBezTo>
                  <a:pt x="8319" y="972"/>
                  <a:pt x="7637" y="1208"/>
                  <a:pt x="6884" y="1700"/>
                </a:cubicBezTo>
                <a:cubicBezTo>
                  <a:pt x="6502" y="554"/>
                  <a:pt x="5753" y="0"/>
                  <a:pt x="500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44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+mn-ea"/>
              <a:cs typeface="+mn-ea"/>
              <a:sym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40779" y="4221267"/>
            <a:ext cx="6602277" cy="23484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19" marR="0" lvl="0" indent="-381019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v"/>
              <a:tabLst/>
              <a:defRPr/>
            </a:pPr>
            <a:r>
              <a:rPr kumimoji="0" lang="vi-VN" sz="25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Các sinh vật: </a:t>
            </a:r>
            <a:r>
              <a:rPr kumimoji="0" lang="vi-VN" sz="25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rau bắp cải, chuột, rắn</a:t>
            </a:r>
            <a:endParaRPr kumimoji="0" lang="en-US" sz="25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+mn-ea"/>
              <a:cs typeface="+mn-ea"/>
              <a:sym typeface="+mn-lt"/>
            </a:endParaRPr>
          </a:p>
          <a:p>
            <a:pPr marL="381019" marR="0" lvl="0" indent="-381019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v"/>
              <a:tabLst/>
              <a:defRPr/>
            </a:pPr>
            <a:r>
              <a:rPr kumimoji="0" lang="en-US" sz="2533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Mối</a:t>
            </a:r>
            <a:r>
              <a:rPr kumimoji="0" lang="en-US" sz="25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533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liên</a:t>
            </a:r>
            <a:r>
              <a:rPr kumimoji="0" lang="en-US" sz="25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533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hệ</a:t>
            </a:r>
            <a:r>
              <a:rPr kumimoji="0" lang="en-US" sz="25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: </a:t>
            </a:r>
          </a:p>
          <a:p>
            <a:pPr marL="381019" marR="0" lvl="0" indent="-381019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itchFamily="34" charset="0"/>
              <a:buChar char="-"/>
              <a:tabLst/>
              <a:defRPr/>
            </a:pPr>
            <a:r>
              <a:rPr kumimoji="0" lang="en-US" sz="25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R</a:t>
            </a:r>
            <a:r>
              <a:rPr kumimoji="0" lang="vi-VN" sz="25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au bắp cải là thức ăn của chuột</a:t>
            </a:r>
            <a:endParaRPr kumimoji="0" lang="en-US" sz="25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+mn-ea"/>
              <a:cs typeface="+mn-ea"/>
              <a:sym typeface="+mn-lt"/>
            </a:endParaRPr>
          </a:p>
          <a:p>
            <a:pPr marL="381019" marR="0" lvl="0" indent="-381019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itchFamily="34" charset="0"/>
              <a:buChar char="-"/>
              <a:tabLst/>
              <a:defRPr/>
            </a:pPr>
            <a:r>
              <a:rPr kumimoji="0" lang="en-US" sz="25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C</a:t>
            </a:r>
            <a:r>
              <a:rPr kumimoji="0" lang="vi-VN" sz="25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huột là thức ăn của rắn</a:t>
            </a:r>
            <a:endParaRPr kumimoji="0" lang="en-US" sz="25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+mn-ea"/>
              <a:cs typeface="+mn-ea"/>
              <a:sym typeface="+mn-lt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82172" y="3388014"/>
            <a:ext cx="2402312" cy="7162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555555">
                    <a:lumMod val="50000"/>
                  </a:srgbClr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Hình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555555">
                    <a:lumMod val="50000"/>
                  </a:srgbClr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6F0441-B54A-A81B-D75F-02640D7B56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3509" y="1524000"/>
            <a:ext cx="8182397" cy="26972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0717332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97114" y="4267201"/>
            <a:ext cx="5945752" cy="23484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19" marR="0" lvl="0" indent="-381019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v"/>
              <a:tabLst/>
              <a:defRPr/>
            </a:pPr>
            <a:r>
              <a:rPr kumimoji="0" lang="vi-VN" sz="25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Các sinh vật: </a:t>
            </a:r>
            <a:r>
              <a:rPr kumimoji="0" lang="vi-VN" sz="25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lá sen, ốc, rùa</a:t>
            </a:r>
            <a:endParaRPr kumimoji="0" lang="en-US" sz="25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+mn-ea"/>
              <a:cs typeface="+mn-ea"/>
              <a:sym typeface="+mn-lt"/>
            </a:endParaRPr>
          </a:p>
          <a:p>
            <a:pPr marL="381019" marR="0" lvl="0" indent="-381019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v"/>
              <a:tabLst/>
              <a:defRPr/>
            </a:pPr>
            <a:r>
              <a:rPr kumimoji="0" lang="en-US" sz="2533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Mối</a:t>
            </a:r>
            <a:r>
              <a:rPr kumimoji="0" lang="en-US" sz="25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533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liên</a:t>
            </a:r>
            <a:r>
              <a:rPr kumimoji="0" lang="en-US" sz="25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533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hệ</a:t>
            </a:r>
            <a:r>
              <a:rPr kumimoji="0" lang="en-US" sz="25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: </a:t>
            </a:r>
          </a:p>
          <a:p>
            <a:pPr marL="381019" marR="0" lvl="0" indent="-381019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itchFamily="34" charset="0"/>
              <a:buChar char="-"/>
              <a:tabLst/>
              <a:defRPr/>
            </a:pPr>
            <a:r>
              <a:rPr kumimoji="0" lang="en-US" sz="25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L</a:t>
            </a:r>
            <a:r>
              <a:rPr kumimoji="0" lang="vi-VN" sz="25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á sen là thức ăn của ốc</a:t>
            </a:r>
            <a:endParaRPr kumimoji="0" lang="en-US" sz="25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+mn-ea"/>
              <a:cs typeface="+mn-ea"/>
              <a:sym typeface="+mn-lt"/>
            </a:endParaRPr>
          </a:p>
          <a:p>
            <a:pPr marL="381019" marR="0" lvl="0" indent="-381019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itchFamily="34" charset="0"/>
              <a:buChar char="-"/>
              <a:tabLst/>
              <a:defRPr/>
            </a:pPr>
            <a:r>
              <a:rPr kumimoji="0" lang="en-US" sz="25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Ố</a:t>
            </a:r>
            <a:r>
              <a:rPr kumimoji="0" lang="vi-VN" sz="25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c là thức ăn của rùa</a:t>
            </a:r>
            <a:endParaRPr kumimoji="0" lang="en-US" sz="25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+mn-ea"/>
              <a:cs typeface="+mn-ea"/>
              <a:sym typeface="+mn-lt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820057" y="3454401"/>
            <a:ext cx="2249912" cy="716225"/>
          </a:xfrm>
          <a:prstGeom prst="roundRect">
            <a:avLst/>
          </a:prstGeom>
          <a:solidFill>
            <a:srgbClr val="FFCCCC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555555">
                    <a:lumMod val="50000"/>
                  </a:srgbClr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Hình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555555">
                    <a:lumMod val="50000"/>
                  </a:srgbClr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5C2FC5-8372-2608-C6AB-299A22904F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5984" y="1284947"/>
            <a:ext cx="7162800" cy="28856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8974174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33"/>
          <p:cNvSpPr/>
          <p:nvPr/>
        </p:nvSpPr>
        <p:spPr>
          <a:xfrm>
            <a:off x="10363393" y="6315507"/>
            <a:ext cx="1917993" cy="658584"/>
          </a:xfrm>
          <a:custGeom>
            <a:avLst/>
            <a:gdLst/>
            <a:ahLst/>
            <a:cxnLst/>
            <a:rect l="l" t="t" r="r" b="b"/>
            <a:pathLst>
              <a:path w="32878" h="11290" extrusionOk="0">
                <a:moveTo>
                  <a:pt x="27851" y="1"/>
                </a:moveTo>
                <a:cubicBezTo>
                  <a:pt x="24579" y="1"/>
                  <a:pt x="20984" y="1913"/>
                  <a:pt x="20467" y="4953"/>
                </a:cubicBezTo>
                <a:cubicBezTo>
                  <a:pt x="19709" y="4440"/>
                  <a:pt x="19015" y="4192"/>
                  <a:pt x="18381" y="4192"/>
                </a:cubicBezTo>
                <a:cubicBezTo>
                  <a:pt x="17225" y="4192"/>
                  <a:pt x="16268" y="5018"/>
                  <a:pt x="15486" y="6570"/>
                </a:cubicBezTo>
                <a:cubicBezTo>
                  <a:pt x="14274" y="5699"/>
                  <a:pt x="13326" y="5352"/>
                  <a:pt x="12552" y="5352"/>
                </a:cubicBezTo>
                <a:cubicBezTo>
                  <a:pt x="11336" y="5352"/>
                  <a:pt x="10550" y="6208"/>
                  <a:pt x="9847" y="7225"/>
                </a:cubicBezTo>
                <a:cubicBezTo>
                  <a:pt x="8792" y="6395"/>
                  <a:pt x="7867" y="6002"/>
                  <a:pt x="7061" y="6002"/>
                </a:cubicBezTo>
                <a:cubicBezTo>
                  <a:pt x="5841" y="6002"/>
                  <a:pt x="4889" y="6900"/>
                  <a:pt x="4159" y="8537"/>
                </a:cubicBezTo>
                <a:cubicBezTo>
                  <a:pt x="3564" y="8374"/>
                  <a:pt x="3017" y="8286"/>
                  <a:pt x="2530" y="8286"/>
                </a:cubicBezTo>
                <a:cubicBezTo>
                  <a:pt x="1091" y="8286"/>
                  <a:pt x="164" y="9058"/>
                  <a:pt x="1" y="10981"/>
                </a:cubicBezTo>
                <a:lnTo>
                  <a:pt x="32343" y="11290"/>
                </a:lnTo>
                <a:lnTo>
                  <a:pt x="32877" y="2622"/>
                </a:lnTo>
                <a:cubicBezTo>
                  <a:pt x="31954" y="804"/>
                  <a:pt x="29970" y="1"/>
                  <a:pt x="2785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44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+mn-ea"/>
              <a:cs typeface="+mn-ea"/>
              <a:sym typeface="+mn-lt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84853" y="1666773"/>
            <a:ext cx="1265662" cy="117073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24872" y="1744651"/>
            <a:ext cx="8821581" cy="1121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Nêu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ví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dụ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khác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về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mối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liên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hệ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thức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ăn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giữa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các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sinh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vật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trong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tự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nhiên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363349" y="3502997"/>
            <a:ext cx="3812967" cy="782423"/>
            <a:chOff x="7801186" y="345054"/>
            <a:chExt cx="5719450" cy="1173635"/>
          </a:xfrm>
        </p:grpSpPr>
        <p:grpSp>
          <p:nvGrpSpPr>
            <p:cNvPr id="8" name="Google Shape;1467;p52"/>
            <p:cNvGrpSpPr/>
            <p:nvPr/>
          </p:nvGrpSpPr>
          <p:grpSpPr>
            <a:xfrm>
              <a:off x="7801186" y="345054"/>
              <a:ext cx="1190261" cy="1173635"/>
              <a:chOff x="4478800" y="4423725"/>
              <a:chExt cx="375300" cy="463975"/>
            </a:xfrm>
          </p:grpSpPr>
          <p:sp>
            <p:nvSpPr>
              <p:cNvPr id="10" name="Google Shape;1468;p52"/>
              <p:cNvSpPr/>
              <p:nvPr/>
            </p:nvSpPr>
            <p:spPr>
              <a:xfrm>
                <a:off x="4813275" y="4548400"/>
                <a:ext cx="40825" cy="15325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613" extrusionOk="0">
                    <a:moveTo>
                      <a:pt x="1412" y="0"/>
                    </a:moveTo>
                    <a:cubicBezTo>
                      <a:pt x="1380" y="0"/>
                      <a:pt x="1348" y="10"/>
                      <a:pt x="1318" y="34"/>
                    </a:cubicBezTo>
                    <a:cubicBezTo>
                      <a:pt x="1053" y="253"/>
                      <a:pt x="718" y="369"/>
                      <a:pt x="381" y="369"/>
                    </a:cubicBezTo>
                    <a:cubicBezTo>
                      <a:pt x="303" y="369"/>
                      <a:pt x="226" y="363"/>
                      <a:pt x="149" y="351"/>
                    </a:cubicBezTo>
                    <a:cubicBezTo>
                      <a:pt x="143" y="350"/>
                      <a:pt x="138" y="349"/>
                      <a:pt x="133" y="349"/>
                    </a:cubicBezTo>
                    <a:cubicBezTo>
                      <a:pt x="22" y="349"/>
                      <a:pt x="1" y="543"/>
                      <a:pt x="120" y="571"/>
                    </a:cubicBezTo>
                    <a:cubicBezTo>
                      <a:pt x="240" y="599"/>
                      <a:pt x="361" y="613"/>
                      <a:pt x="483" y="613"/>
                    </a:cubicBezTo>
                    <a:cubicBezTo>
                      <a:pt x="858" y="613"/>
                      <a:pt x="1229" y="482"/>
                      <a:pt x="1519" y="236"/>
                    </a:cubicBezTo>
                    <a:cubicBezTo>
                      <a:pt x="1632" y="145"/>
                      <a:pt x="1530" y="0"/>
                      <a:pt x="1412" y="0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1" name="Google Shape;1469;p52"/>
              <p:cNvSpPr/>
              <p:nvPr/>
            </p:nvSpPr>
            <p:spPr>
              <a:xfrm>
                <a:off x="4804525" y="4619675"/>
                <a:ext cx="37975" cy="10350"/>
              </a:xfrm>
              <a:custGeom>
                <a:avLst/>
                <a:gdLst/>
                <a:ahLst/>
                <a:cxnLst/>
                <a:rect l="l" t="t" r="r" b="b"/>
                <a:pathLst>
                  <a:path w="1519" h="414" extrusionOk="0">
                    <a:moveTo>
                      <a:pt x="144" y="0"/>
                    </a:moveTo>
                    <a:cubicBezTo>
                      <a:pt x="29" y="0"/>
                      <a:pt x="1" y="173"/>
                      <a:pt x="116" y="201"/>
                    </a:cubicBezTo>
                    <a:cubicBezTo>
                      <a:pt x="518" y="297"/>
                      <a:pt x="920" y="355"/>
                      <a:pt x="1323" y="412"/>
                    </a:cubicBezTo>
                    <a:cubicBezTo>
                      <a:pt x="1328" y="413"/>
                      <a:pt x="1334" y="413"/>
                      <a:pt x="1339" y="413"/>
                    </a:cubicBezTo>
                    <a:cubicBezTo>
                      <a:pt x="1488" y="413"/>
                      <a:pt x="1518" y="162"/>
                      <a:pt x="1361" y="134"/>
                    </a:cubicBezTo>
                    <a:cubicBezTo>
                      <a:pt x="959" y="77"/>
                      <a:pt x="556" y="19"/>
                      <a:pt x="144" y="0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2" name="Google Shape;1470;p52"/>
              <p:cNvSpPr/>
              <p:nvPr/>
            </p:nvSpPr>
            <p:spPr>
              <a:xfrm>
                <a:off x="4789375" y="4487325"/>
                <a:ext cx="28375" cy="2272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909" extrusionOk="0">
                    <a:moveTo>
                      <a:pt x="916" y="0"/>
                    </a:moveTo>
                    <a:cubicBezTo>
                      <a:pt x="886" y="0"/>
                      <a:pt x="855" y="10"/>
                      <a:pt x="827" y="35"/>
                    </a:cubicBezTo>
                    <a:cubicBezTo>
                      <a:pt x="578" y="264"/>
                      <a:pt x="329" y="494"/>
                      <a:pt x="70" y="734"/>
                    </a:cubicBezTo>
                    <a:cubicBezTo>
                      <a:pt x="0" y="796"/>
                      <a:pt x="62" y="908"/>
                      <a:pt x="134" y="908"/>
                    </a:cubicBezTo>
                    <a:cubicBezTo>
                      <a:pt x="151" y="908"/>
                      <a:pt x="169" y="902"/>
                      <a:pt x="185" y="887"/>
                    </a:cubicBezTo>
                    <a:cubicBezTo>
                      <a:pt x="472" y="676"/>
                      <a:pt x="750" y="456"/>
                      <a:pt x="1028" y="236"/>
                    </a:cubicBezTo>
                    <a:cubicBezTo>
                      <a:pt x="1134" y="145"/>
                      <a:pt x="1031" y="0"/>
                      <a:pt x="916" y="0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3" name="Google Shape;1471;p52"/>
              <p:cNvSpPr/>
              <p:nvPr/>
            </p:nvSpPr>
            <p:spPr>
              <a:xfrm>
                <a:off x="4762275" y="4690275"/>
                <a:ext cx="22875" cy="12100"/>
              </a:xfrm>
              <a:custGeom>
                <a:avLst/>
                <a:gdLst/>
                <a:ahLst/>
                <a:cxnLst/>
                <a:rect l="l" t="t" r="r" b="b"/>
                <a:pathLst>
                  <a:path w="915" h="484" extrusionOk="0">
                    <a:moveTo>
                      <a:pt x="119" y="0"/>
                    </a:moveTo>
                    <a:cubicBezTo>
                      <a:pt x="37" y="0"/>
                      <a:pt x="0" y="111"/>
                      <a:pt x="71" y="156"/>
                    </a:cubicBezTo>
                    <a:cubicBezTo>
                      <a:pt x="273" y="271"/>
                      <a:pt x="483" y="376"/>
                      <a:pt x="685" y="472"/>
                    </a:cubicBezTo>
                    <a:cubicBezTo>
                      <a:pt x="704" y="480"/>
                      <a:pt x="722" y="484"/>
                      <a:pt x="739" y="484"/>
                    </a:cubicBezTo>
                    <a:cubicBezTo>
                      <a:pt x="858" y="484"/>
                      <a:pt x="915" y="300"/>
                      <a:pt x="780" y="242"/>
                    </a:cubicBezTo>
                    <a:cubicBezTo>
                      <a:pt x="570" y="156"/>
                      <a:pt x="359" y="69"/>
                      <a:pt x="139" y="2"/>
                    </a:cubicBezTo>
                    <a:cubicBezTo>
                      <a:pt x="132" y="1"/>
                      <a:pt x="125" y="0"/>
                      <a:pt x="119" y="0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4" name="Google Shape;1472;p52"/>
              <p:cNvSpPr/>
              <p:nvPr/>
            </p:nvSpPr>
            <p:spPr>
              <a:xfrm>
                <a:off x="4550900" y="4491750"/>
                <a:ext cx="232825" cy="395950"/>
              </a:xfrm>
              <a:custGeom>
                <a:avLst/>
                <a:gdLst/>
                <a:ahLst/>
                <a:cxnLst/>
                <a:rect l="l" t="t" r="r" b="b"/>
                <a:pathLst>
                  <a:path w="9313" h="15838" extrusionOk="0">
                    <a:moveTo>
                      <a:pt x="4924" y="432"/>
                    </a:moveTo>
                    <a:cubicBezTo>
                      <a:pt x="5992" y="432"/>
                      <a:pt x="7083" y="811"/>
                      <a:pt x="7837" y="1592"/>
                    </a:cubicBezTo>
                    <a:cubicBezTo>
                      <a:pt x="8756" y="2550"/>
                      <a:pt x="8910" y="4111"/>
                      <a:pt x="8699" y="5376"/>
                    </a:cubicBezTo>
                    <a:cubicBezTo>
                      <a:pt x="8498" y="6573"/>
                      <a:pt x="7281" y="7100"/>
                      <a:pt x="6764" y="8173"/>
                    </a:cubicBezTo>
                    <a:cubicBezTo>
                      <a:pt x="6409" y="8901"/>
                      <a:pt x="6285" y="9725"/>
                      <a:pt x="6428" y="10530"/>
                    </a:cubicBezTo>
                    <a:cubicBezTo>
                      <a:pt x="6093" y="10741"/>
                      <a:pt x="5729" y="10894"/>
                      <a:pt x="5355" y="11009"/>
                    </a:cubicBezTo>
                    <a:lnTo>
                      <a:pt x="5078" y="11028"/>
                    </a:lnTo>
                    <a:lnTo>
                      <a:pt x="5078" y="11066"/>
                    </a:lnTo>
                    <a:cubicBezTo>
                      <a:pt x="4769" y="11138"/>
                      <a:pt x="4450" y="11172"/>
                      <a:pt x="4131" y="11172"/>
                    </a:cubicBezTo>
                    <a:cubicBezTo>
                      <a:pt x="3934" y="11172"/>
                      <a:pt x="3738" y="11159"/>
                      <a:pt x="3545" y="11134"/>
                    </a:cubicBezTo>
                    <a:lnTo>
                      <a:pt x="3286" y="11086"/>
                    </a:lnTo>
                    <a:cubicBezTo>
                      <a:pt x="2970" y="11028"/>
                      <a:pt x="2663" y="10942"/>
                      <a:pt x="2357" y="10827"/>
                    </a:cubicBezTo>
                    <a:cubicBezTo>
                      <a:pt x="2491" y="9955"/>
                      <a:pt x="2587" y="9064"/>
                      <a:pt x="2251" y="8221"/>
                    </a:cubicBezTo>
                    <a:cubicBezTo>
                      <a:pt x="1878" y="7292"/>
                      <a:pt x="1083" y="6583"/>
                      <a:pt x="786" y="5615"/>
                    </a:cubicBezTo>
                    <a:cubicBezTo>
                      <a:pt x="0" y="3029"/>
                      <a:pt x="2060" y="605"/>
                      <a:pt x="4627" y="442"/>
                    </a:cubicBezTo>
                    <a:cubicBezTo>
                      <a:pt x="4726" y="435"/>
                      <a:pt x="4825" y="432"/>
                      <a:pt x="4924" y="432"/>
                    </a:cubicBezTo>
                    <a:close/>
                    <a:moveTo>
                      <a:pt x="2041" y="10798"/>
                    </a:moveTo>
                    <a:cubicBezTo>
                      <a:pt x="2041" y="10875"/>
                      <a:pt x="2031" y="10942"/>
                      <a:pt x="2021" y="11009"/>
                    </a:cubicBezTo>
                    <a:cubicBezTo>
                      <a:pt x="2015" y="11105"/>
                      <a:pt x="2101" y="11162"/>
                      <a:pt x="2182" y="11162"/>
                    </a:cubicBezTo>
                    <a:cubicBezTo>
                      <a:pt x="2214" y="11162"/>
                      <a:pt x="2246" y="11153"/>
                      <a:pt x="2271" y="11134"/>
                    </a:cubicBezTo>
                    <a:cubicBezTo>
                      <a:pt x="2884" y="11453"/>
                      <a:pt x="3546" y="11605"/>
                      <a:pt x="4208" y="11605"/>
                    </a:cubicBezTo>
                    <a:cubicBezTo>
                      <a:pt x="5054" y="11605"/>
                      <a:pt x="5901" y="11356"/>
                      <a:pt x="6649" y="10894"/>
                    </a:cubicBezTo>
                    <a:lnTo>
                      <a:pt x="6649" y="10894"/>
                    </a:lnTo>
                    <a:cubicBezTo>
                      <a:pt x="7386" y="11517"/>
                      <a:pt x="6486" y="12283"/>
                      <a:pt x="5873" y="12446"/>
                    </a:cubicBezTo>
                    <a:cubicBezTo>
                      <a:pt x="5346" y="12571"/>
                      <a:pt x="4800" y="12628"/>
                      <a:pt x="4254" y="12638"/>
                    </a:cubicBezTo>
                    <a:cubicBezTo>
                      <a:pt x="4101" y="12651"/>
                      <a:pt x="3948" y="12658"/>
                      <a:pt x="3796" y="12658"/>
                    </a:cubicBezTo>
                    <a:cubicBezTo>
                      <a:pt x="3518" y="12658"/>
                      <a:pt x="3242" y="12636"/>
                      <a:pt x="2970" y="12599"/>
                    </a:cubicBezTo>
                    <a:cubicBezTo>
                      <a:pt x="2194" y="12456"/>
                      <a:pt x="1140" y="11478"/>
                      <a:pt x="2041" y="10798"/>
                    </a:cubicBezTo>
                    <a:close/>
                    <a:moveTo>
                      <a:pt x="6745" y="12475"/>
                    </a:moveTo>
                    <a:lnTo>
                      <a:pt x="6745" y="12475"/>
                    </a:lnTo>
                    <a:cubicBezTo>
                      <a:pt x="7204" y="13921"/>
                      <a:pt x="5461" y="14276"/>
                      <a:pt x="4369" y="14305"/>
                    </a:cubicBezTo>
                    <a:lnTo>
                      <a:pt x="4359" y="14305"/>
                    </a:lnTo>
                    <a:cubicBezTo>
                      <a:pt x="4251" y="14311"/>
                      <a:pt x="4143" y="14314"/>
                      <a:pt x="4035" y="14314"/>
                    </a:cubicBezTo>
                    <a:cubicBezTo>
                      <a:pt x="3624" y="14314"/>
                      <a:pt x="3211" y="14269"/>
                      <a:pt x="2817" y="14170"/>
                    </a:cubicBezTo>
                    <a:cubicBezTo>
                      <a:pt x="2136" y="13979"/>
                      <a:pt x="1265" y="13299"/>
                      <a:pt x="1830" y="12504"/>
                    </a:cubicBezTo>
                    <a:lnTo>
                      <a:pt x="1830" y="12504"/>
                    </a:lnTo>
                    <a:cubicBezTo>
                      <a:pt x="2328" y="12935"/>
                      <a:pt x="3104" y="13030"/>
                      <a:pt x="3756" y="13030"/>
                    </a:cubicBezTo>
                    <a:cubicBezTo>
                      <a:pt x="3833" y="13030"/>
                      <a:pt x="3914" y="13031"/>
                      <a:pt x="3998" y="13031"/>
                    </a:cubicBezTo>
                    <a:cubicBezTo>
                      <a:pt x="4857" y="13031"/>
                      <a:pt x="6047" y="13007"/>
                      <a:pt x="6745" y="12475"/>
                    </a:cubicBezTo>
                    <a:close/>
                    <a:moveTo>
                      <a:pt x="6237" y="14257"/>
                    </a:moveTo>
                    <a:cubicBezTo>
                      <a:pt x="5728" y="15019"/>
                      <a:pt x="4928" y="15450"/>
                      <a:pt x="4148" y="15450"/>
                    </a:cubicBezTo>
                    <a:cubicBezTo>
                      <a:pt x="3458" y="15450"/>
                      <a:pt x="2783" y="15113"/>
                      <a:pt x="2338" y="14372"/>
                    </a:cubicBezTo>
                    <a:lnTo>
                      <a:pt x="2338" y="14372"/>
                    </a:lnTo>
                    <a:cubicBezTo>
                      <a:pt x="2807" y="14573"/>
                      <a:pt x="3363" y="14640"/>
                      <a:pt x="3842" y="14659"/>
                    </a:cubicBezTo>
                    <a:cubicBezTo>
                      <a:pt x="3914" y="14662"/>
                      <a:pt x="3985" y="14663"/>
                      <a:pt x="4057" y="14663"/>
                    </a:cubicBezTo>
                    <a:cubicBezTo>
                      <a:pt x="4799" y="14663"/>
                      <a:pt x="5538" y="14527"/>
                      <a:pt x="6237" y="14257"/>
                    </a:cubicBezTo>
                    <a:close/>
                    <a:moveTo>
                      <a:pt x="4950" y="1"/>
                    </a:moveTo>
                    <a:cubicBezTo>
                      <a:pt x="4846" y="1"/>
                      <a:pt x="4742" y="4"/>
                      <a:pt x="4637" y="11"/>
                    </a:cubicBezTo>
                    <a:cubicBezTo>
                      <a:pt x="2501" y="135"/>
                      <a:pt x="613" y="1620"/>
                      <a:pt x="259" y="3776"/>
                    </a:cubicBezTo>
                    <a:cubicBezTo>
                      <a:pt x="86" y="4811"/>
                      <a:pt x="307" y="5864"/>
                      <a:pt x="862" y="6746"/>
                    </a:cubicBezTo>
                    <a:cubicBezTo>
                      <a:pt x="1226" y="7359"/>
                      <a:pt x="1705" y="7905"/>
                      <a:pt x="1935" y="8585"/>
                    </a:cubicBezTo>
                    <a:cubicBezTo>
                      <a:pt x="2146" y="9217"/>
                      <a:pt x="2136" y="9879"/>
                      <a:pt x="2079" y="10530"/>
                    </a:cubicBezTo>
                    <a:cubicBezTo>
                      <a:pt x="1447" y="10712"/>
                      <a:pt x="1198" y="11392"/>
                      <a:pt x="1456" y="11986"/>
                    </a:cubicBezTo>
                    <a:cubicBezTo>
                      <a:pt x="1504" y="12111"/>
                      <a:pt x="1581" y="12216"/>
                      <a:pt x="1657" y="12321"/>
                    </a:cubicBezTo>
                    <a:cubicBezTo>
                      <a:pt x="1303" y="12714"/>
                      <a:pt x="1255" y="13289"/>
                      <a:pt x="1552" y="13730"/>
                    </a:cubicBezTo>
                    <a:cubicBezTo>
                      <a:pt x="1686" y="13941"/>
                      <a:pt x="1859" y="14113"/>
                      <a:pt x="2069" y="14228"/>
                    </a:cubicBezTo>
                    <a:cubicBezTo>
                      <a:pt x="2290" y="15196"/>
                      <a:pt x="3229" y="15837"/>
                      <a:pt x="4206" y="15837"/>
                    </a:cubicBezTo>
                    <a:cubicBezTo>
                      <a:pt x="4213" y="15838"/>
                      <a:pt x="4219" y="15838"/>
                      <a:pt x="4226" y="15838"/>
                    </a:cubicBezTo>
                    <a:cubicBezTo>
                      <a:pt x="5338" y="15838"/>
                      <a:pt x="6278" y="15065"/>
                      <a:pt x="6735" y="14094"/>
                    </a:cubicBezTo>
                    <a:cubicBezTo>
                      <a:pt x="6745" y="14056"/>
                      <a:pt x="6754" y="14008"/>
                      <a:pt x="6745" y="13969"/>
                    </a:cubicBezTo>
                    <a:cubicBezTo>
                      <a:pt x="7281" y="13586"/>
                      <a:pt x="7521" y="13021"/>
                      <a:pt x="7032" y="12216"/>
                    </a:cubicBezTo>
                    <a:cubicBezTo>
                      <a:pt x="7415" y="11728"/>
                      <a:pt x="7415" y="11009"/>
                      <a:pt x="6907" y="10616"/>
                    </a:cubicBezTo>
                    <a:cubicBezTo>
                      <a:pt x="6888" y="10597"/>
                      <a:pt x="6860" y="10587"/>
                      <a:pt x="6831" y="10578"/>
                    </a:cubicBezTo>
                    <a:cubicBezTo>
                      <a:pt x="6831" y="10568"/>
                      <a:pt x="6831" y="10559"/>
                      <a:pt x="6831" y="10549"/>
                    </a:cubicBezTo>
                    <a:cubicBezTo>
                      <a:pt x="6764" y="9744"/>
                      <a:pt x="6831" y="8959"/>
                      <a:pt x="7195" y="8259"/>
                    </a:cubicBezTo>
                    <a:cubicBezTo>
                      <a:pt x="7568" y="7560"/>
                      <a:pt x="8201" y="7206"/>
                      <a:pt x="8670" y="6602"/>
                    </a:cubicBezTo>
                    <a:cubicBezTo>
                      <a:pt x="9312" y="5778"/>
                      <a:pt x="9264" y="4542"/>
                      <a:pt x="9149" y="3556"/>
                    </a:cubicBezTo>
                    <a:cubicBezTo>
                      <a:pt x="8884" y="1374"/>
                      <a:pt x="7054" y="1"/>
                      <a:pt x="4950" y="1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5" name="Google Shape;1473;p52"/>
              <p:cNvSpPr/>
              <p:nvPr/>
            </p:nvSpPr>
            <p:spPr>
              <a:xfrm>
                <a:off x="4550650" y="4502550"/>
                <a:ext cx="223000" cy="266350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10654" extrusionOk="0">
                    <a:moveTo>
                      <a:pt x="4926" y="0"/>
                    </a:moveTo>
                    <a:cubicBezTo>
                      <a:pt x="4827" y="0"/>
                      <a:pt x="4727" y="3"/>
                      <a:pt x="4628" y="10"/>
                    </a:cubicBezTo>
                    <a:cubicBezTo>
                      <a:pt x="2060" y="173"/>
                      <a:pt x="0" y="2597"/>
                      <a:pt x="786" y="5174"/>
                    </a:cubicBezTo>
                    <a:cubicBezTo>
                      <a:pt x="1083" y="6151"/>
                      <a:pt x="1869" y="6850"/>
                      <a:pt x="2242" y="7789"/>
                    </a:cubicBezTo>
                    <a:cubicBezTo>
                      <a:pt x="2597" y="8632"/>
                      <a:pt x="2491" y="9514"/>
                      <a:pt x="2357" y="10395"/>
                    </a:cubicBezTo>
                    <a:cubicBezTo>
                      <a:pt x="2654" y="10510"/>
                      <a:pt x="2970" y="10596"/>
                      <a:pt x="3287" y="10654"/>
                    </a:cubicBezTo>
                    <a:cubicBezTo>
                      <a:pt x="3210" y="8718"/>
                      <a:pt x="2894" y="6783"/>
                      <a:pt x="2348" y="4915"/>
                    </a:cubicBezTo>
                    <a:cubicBezTo>
                      <a:pt x="2233" y="4992"/>
                      <a:pt x="2099" y="5068"/>
                      <a:pt x="1993" y="5145"/>
                    </a:cubicBezTo>
                    <a:cubicBezTo>
                      <a:pt x="1974" y="5156"/>
                      <a:pt x="1955" y="5161"/>
                      <a:pt x="1937" y="5161"/>
                    </a:cubicBezTo>
                    <a:cubicBezTo>
                      <a:pt x="1843" y="5161"/>
                      <a:pt x="1769" y="5035"/>
                      <a:pt x="1849" y="4963"/>
                    </a:cubicBezTo>
                    <a:cubicBezTo>
                      <a:pt x="1984" y="4848"/>
                      <a:pt x="2118" y="4752"/>
                      <a:pt x="2261" y="4656"/>
                    </a:cubicBezTo>
                    <a:cubicBezTo>
                      <a:pt x="2194" y="4446"/>
                      <a:pt x="2137" y="4244"/>
                      <a:pt x="2060" y="4014"/>
                    </a:cubicBezTo>
                    <a:cubicBezTo>
                      <a:pt x="2014" y="3882"/>
                      <a:pt x="2116" y="3802"/>
                      <a:pt x="2224" y="3802"/>
                    </a:cubicBezTo>
                    <a:cubicBezTo>
                      <a:pt x="2296" y="3802"/>
                      <a:pt x="2371" y="3838"/>
                      <a:pt x="2405" y="3919"/>
                    </a:cubicBezTo>
                    <a:cubicBezTo>
                      <a:pt x="2472" y="4091"/>
                      <a:pt x="2539" y="4273"/>
                      <a:pt x="2606" y="4446"/>
                    </a:cubicBezTo>
                    <a:cubicBezTo>
                      <a:pt x="3057" y="4206"/>
                      <a:pt x="3536" y="4053"/>
                      <a:pt x="4043" y="3986"/>
                    </a:cubicBezTo>
                    <a:cubicBezTo>
                      <a:pt x="4355" y="3941"/>
                      <a:pt x="4670" y="3919"/>
                      <a:pt x="4986" y="3919"/>
                    </a:cubicBezTo>
                    <a:cubicBezTo>
                      <a:pt x="5350" y="3919"/>
                      <a:pt x="5715" y="3948"/>
                      <a:pt x="6074" y="4005"/>
                    </a:cubicBezTo>
                    <a:cubicBezTo>
                      <a:pt x="6237" y="3622"/>
                      <a:pt x="6419" y="3258"/>
                      <a:pt x="6611" y="2894"/>
                    </a:cubicBezTo>
                    <a:cubicBezTo>
                      <a:pt x="6650" y="2828"/>
                      <a:pt x="6706" y="2800"/>
                      <a:pt x="6763" y="2800"/>
                    </a:cubicBezTo>
                    <a:cubicBezTo>
                      <a:pt x="6887" y="2800"/>
                      <a:pt x="7009" y="2934"/>
                      <a:pt x="6937" y="3085"/>
                    </a:cubicBezTo>
                    <a:cubicBezTo>
                      <a:pt x="6774" y="3430"/>
                      <a:pt x="6630" y="3775"/>
                      <a:pt x="6496" y="4120"/>
                    </a:cubicBezTo>
                    <a:cubicBezTo>
                      <a:pt x="6688" y="4187"/>
                      <a:pt x="6860" y="4302"/>
                      <a:pt x="7004" y="4465"/>
                    </a:cubicBezTo>
                    <a:cubicBezTo>
                      <a:pt x="6893" y="4324"/>
                      <a:pt x="6999" y="4144"/>
                      <a:pt x="7137" y="4144"/>
                    </a:cubicBezTo>
                    <a:cubicBezTo>
                      <a:pt x="7177" y="4144"/>
                      <a:pt x="7221" y="4159"/>
                      <a:pt x="7262" y="4197"/>
                    </a:cubicBezTo>
                    <a:lnTo>
                      <a:pt x="7320" y="4254"/>
                    </a:lnTo>
                    <a:cubicBezTo>
                      <a:pt x="7368" y="4302"/>
                      <a:pt x="7387" y="4379"/>
                      <a:pt x="7368" y="4436"/>
                    </a:cubicBezTo>
                    <a:cubicBezTo>
                      <a:pt x="7358" y="4465"/>
                      <a:pt x="7349" y="4493"/>
                      <a:pt x="7339" y="4532"/>
                    </a:cubicBezTo>
                    <a:cubicBezTo>
                      <a:pt x="7310" y="4608"/>
                      <a:pt x="7234" y="4666"/>
                      <a:pt x="7147" y="4676"/>
                    </a:cubicBezTo>
                    <a:cubicBezTo>
                      <a:pt x="6870" y="4666"/>
                      <a:pt x="6592" y="4628"/>
                      <a:pt x="6323" y="4561"/>
                    </a:cubicBezTo>
                    <a:cubicBezTo>
                      <a:pt x="5624" y="6486"/>
                      <a:pt x="5298" y="8527"/>
                      <a:pt x="5346" y="10567"/>
                    </a:cubicBezTo>
                    <a:cubicBezTo>
                      <a:pt x="5729" y="10462"/>
                      <a:pt x="6084" y="10309"/>
                      <a:pt x="6429" y="10098"/>
                    </a:cubicBezTo>
                    <a:cubicBezTo>
                      <a:pt x="6285" y="9293"/>
                      <a:pt x="6410" y="8469"/>
                      <a:pt x="6764" y="7732"/>
                    </a:cubicBezTo>
                    <a:cubicBezTo>
                      <a:pt x="7281" y="6668"/>
                      <a:pt x="8508" y="6141"/>
                      <a:pt x="8699" y="4944"/>
                    </a:cubicBezTo>
                    <a:cubicBezTo>
                      <a:pt x="8920" y="3670"/>
                      <a:pt x="8766" y="2118"/>
                      <a:pt x="7837" y="1160"/>
                    </a:cubicBezTo>
                    <a:cubicBezTo>
                      <a:pt x="7092" y="379"/>
                      <a:pt x="6002" y="0"/>
                      <a:pt x="4926" y="0"/>
                    </a:cubicBezTo>
                    <a:close/>
                  </a:path>
                </a:pathLst>
              </a:custGeom>
              <a:solidFill>
                <a:srgbClr val="FEDD67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6" name="Google Shape;1474;p52"/>
              <p:cNvSpPr/>
              <p:nvPr/>
            </p:nvSpPr>
            <p:spPr>
              <a:xfrm>
                <a:off x="4731200" y="4446625"/>
                <a:ext cx="27350" cy="29100"/>
              </a:xfrm>
              <a:custGeom>
                <a:avLst/>
                <a:gdLst/>
                <a:ahLst/>
                <a:cxnLst/>
                <a:rect l="l" t="t" r="r" b="b"/>
                <a:pathLst>
                  <a:path w="1094" h="1164" extrusionOk="0">
                    <a:moveTo>
                      <a:pt x="900" y="1"/>
                    </a:moveTo>
                    <a:cubicBezTo>
                      <a:pt x="857" y="1"/>
                      <a:pt x="814" y="22"/>
                      <a:pt x="788" y="72"/>
                    </a:cubicBezTo>
                    <a:cubicBezTo>
                      <a:pt x="625" y="417"/>
                      <a:pt x="385" y="724"/>
                      <a:pt x="88" y="963"/>
                    </a:cubicBezTo>
                    <a:cubicBezTo>
                      <a:pt x="1" y="1027"/>
                      <a:pt x="85" y="1164"/>
                      <a:pt x="177" y="1164"/>
                    </a:cubicBezTo>
                    <a:cubicBezTo>
                      <a:pt x="195" y="1164"/>
                      <a:pt x="214" y="1158"/>
                      <a:pt x="232" y="1145"/>
                    </a:cubicBezTo>
                    <a:cubicBezTo>
                      <a:pt x="567" y="896"/>
                      <a:pt x="835" y="580"/>
                      <a:pt x="1027" y="216"/>
                    </a:cubicBezTo>
                    <a:cubicBezTo>
                      <a:pt x="1093" y="104"/>
                      <a:pt x="995" y="1"/>
                      <a:pt x="900" y="1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7" name="Google Shape;1475;p52"/>
              <p:cNvSpPr/>
              <p:nvPr/>
            </p:nvSpPr>
            <p:spPr>
              <a:xfrm>
                <a:off x="4595375" y="4572550"/>
                <a:ext cx="140200" cy="19755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7902" extrusionOk="0">
                    <a:moveTo>
                      <a:pt x="4996" y="0"/>
                    </a:moveTo>
                    <a:cubicBezTo>
                      <a:pt x="4941" y="0"/>
                      <a:pt x="4887" y="28"/>
                      <a:pt x="4851" y="94"/>
                    </a:cubicBezTo>
                    <a:cubicBezTo>
                      <a:pt x="4649" y="458"/>
                      <a:pt x="4477" y="831"/>
                      <a:pt x="4314" y="1205"/>
                    </a:cubicBezTo>
                    <a:cubicBezTo>
                      <a:pt x="3950" y="1148"/>
                      <a:pt x="3585" y="1119"/>
                      <a:pt x="3221" y="1119"/>
                    </a:cubicBezTo>
                    <a:cubicBezTo>
                      <a:pt x="2905" y="1119"/>
                      <a:pt x="2589" y="1141"/>
                      <a:pt x="2274" y="1186"/>
                    </a:cubicBezTo>
                    <a:cubicBezTo>
                      <a:pt x="1775" y="1253"/>
                      <a:pt x="1287" y="1406"/>
                      <a:pt x="836" y="1646"/>
                    </a:cubicBezTo>
                    <a:cubicBezTo>
                      <a:pt x="769" y="1473"/>
                      <a:pt x="702" y="1301"/>
                      <a:pt x="635" y="1119"/>
                    </a:cubicBezTo>
                    <a:cubicBezTo>
                      <a:pt x="601" y="1039"/>
                      <a:pt x="530" y="1005"/>
                      <a:pt x="461" y="1005"/>
                    </a:cubicBezTo>
                    <a:cubicBezTo>
                      <a:pt x="353" y="1005"/>
                      <a:pt x="250" y="1087"/>
                      <a:pt x="290" y="1214"/>
                    </a:cubicBezTo>
                    <a:cubicBezTo>
                      <a:pt x="367" y="1435"/>
                      <a:pt x="434" y="1646"/>
                      <a:pt x="501" y="1856"/>
                    </a:cubicBezTo>
                    <a:cubicBezTo>
                      <a:pt x="348" y="1952"/>
                      <a:pt x="214" y="2048"/>
                      <a:pt x="80" y="2163"/>
                    </a:cubicBezTo>
                    <a:cubicBezTo>
                      <a:pt x="1" y="2234"/>
                      <a:pt x="65" y="2364"/>
                      <a:pt x="160" y="2364"/>
                    </a:cubicBezTo>
                    <a:cubicBezTo>
                      <a:pt x="180" y="2364"/>
                      <a:pt x="202" y="2358"/>
                      <a:pt x="223" y="2345"/>
                    </a:cubicBezTo>
                    <a:cubicBezTo>
                      <a:pt x="338" y="2259"/>
                      <a:pt x="463" y="2192"/>
                      <a:pt x="578" y="2125"/>
                    </a:cubicBezTo>
                    <a:cubicBezTo>
                      <a:pt x="1124" y="3983"/>
                      <a:pt x="1440" y="5918"/>
                      <a:pt x="1517" y="7854"/>
                    </a:cubicBezTo>
                    <a:lnTo>
                      <a:pt x="1766" y="7902"/>
                    </a:lnTo>
                    <a:cubicBezTo>
                      <a:pt x="1766" y="7892"/>
                      <a:pt x="1766" y="7882"/>
                      <a:pt x="1766" y="7882"/>
                    </a:cubicBezTo>
                    <a:cubicBezTo>
                      <a:pt x="1881" y="5861"/>
                      <a:pt x="1593" y="3839"/>
                      <a:pt x="932" y="1933"/>
                    </a:cubicBezTo>
                    <a:cubicBezTo>
                      <a:pt x="1527" y="1654"/>
                      <a:pt x="2186" y="1501"/>
                      <a:pt x="2846" y="1501"/>
                    </a:cubicBezTo>
                    <a:cubicBezTo>
                      <a:pt x="2866" y="1501"/>
                      <a:pt x="2886" y="1502"/>
                      <a:pt x="2906" y="1502"/>
                    </a:cubicBezTo>
                    <a:cubicBezTo>
                      <a:pt x="3318" y="1511"/>
                      <a:pt x="3720" y="1569"/>
                      <a:pt x="4113" y="1674"/>
                    </a:cubicBezTo>
                    <a:cubicBezTo>
                      <a:pt x="3366" y="3619"/>
                      <a:pt x="3088" y="5717"/>
                      <a:pt x="3299" y="7796"/>
                    </a:cubicBezTo>
                    <a:lnTo>
                      <a:pt x="3567" y="7777"/>
                    </a:lnTo>
                    <a:cubicBezTo>
                      <a:pt x="3509" y="5727"/>
                      <a:pt x="3845" y="3686"/>
                      <a:pt x="4544" y="1770"/>
                    </a:cubicBezTo>
                    <a:cubicBezTo>
                      <a:pt x="4812" y="1828"/>
                      <a:pt x="5090" y="1866"/>
                      <a:pt x="5368" y="1876"/>
                    </a:cubicBezTo>
                    <a:cubicBezTo>
                      <a:pt x="5454" y="1866"/>
                      <a:pt x="5531" y="1808"/>
                      <a:pt x="5550" y="1732"/>
                    </a:cubicBezTo>
                    <a:cubicBezTo>
                      <a:pt x="5560" y="1703"/>
                      <a:pt x="5579" y="1674"/>
                      <a:pt x="5588" y="1646"/>
                    </a:cubicBezTo>
                    <a:cubicBezTo>
                      <a:pt x="5607" y="1579"/>
                      <a:pt x="5588" y="1502"/>
                      <a:pt x="5540" y="1454"/>
                    </a:cubicBezTo>
                    <a:lnTo>
                      <a:pt x="5492" y="1406"/>
                    </a:lnTo>
                    <a:cubicBezTo>
                      <a:pt x="5449" y="1365"/>
                      <a:pt x="5404" y="1348"/>
                      <a:pt x="5362" y="1348"/>
                    </a:cubicBezTo>
                    <a:cubicBezTo>
                      <a:pt x="5226" y="1348"/>
                      <a:pt x="5124" y="1526"/>
                      <a:pt x="5234" y="1665"/>
                    </a:cubicBezTo>
                    <a:cubicBezTo>
                      <a:pt x="5100" y="1502"/>
                      <a:pt x="4918" y="1387"/>
                      <a:pt x="4726" y="1320"/>
                    </a:cubicBezTo>
                    <a:cubicBezTo>
                      <a:pt x="4860" y="975"/>
                      <a:pt x="5004" y="630"/>
                      <a:pt x="5167" y="285"/>
                    </a:cubicBezTo>
                    <a:cubicBezTo>
                      <a:pt x="5239" y="134"/>
                      <a:pt x="5117" y="0"/>
                      <a:pt x="4996" y="0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8" name="Google Shape;1476;p52"/>
              <p:cNvSpPr/>
              <p:nvPr/>
            </p:nvSpPr>
            <p:spPr>
              <a:xfrm>
                <a:off x="4669925" y="4423725"/>
                <a:ext cx="13850" cy="3162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1265" extrusionOk="0">
                    <a:moveTo>
                      <a:pt x="354" y="1"/>
                    </a:moveTo>
                    <a:cubicBezTo>
                      <a:pt x="306" y="1"/>
                      <a:pt x="259" y="21"/>
                      <a:pt x="230" y="68"/>
                    </a:cubicBezTo>
                    <a:cubicBezTo>
                      <a:pt x="58" y="413"/>
                      <a:pt x="0" y="797"/>
                      <a:pt x="68" y="1180"/>
                    </a:cubicBezTo>
                    <a:cubicBezTo>
                      <a:pt x="76" y="1238"/>
                      <a:pt x="121" y="1264"/>
                      <a:pt x="169" y="1264"/>
                    </a:cubicBezTo>
                    <a:cubicBezTo>
                      <a:pt x="231" y="1264"/>
                      <a:pt x="297" y="1221"/>
                      <a:pt x="297" y="1151"/>
                    </a:cubicBezTo>
                    <a:cubicBezTo>
                      <a:pt x="297" y="816"/>
                      <a:pt x="364" y="490"/>
                      <a:pt x="508" y="193"/>
                    </a:cubicBezTo>
                    <a:cubicBezTo>
                      <a:pt x="553" y="84"/>
                      <a:pt x="452" y="1"/>
                      <a:pt x="354" y="1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9" name="Google Shape;1477;p52"/>
              <p:cNvSpPr/>
              <p:nvPr/>
            </p:nvSpPr>
            <p:spPr>
              <a:xfrm>
                <a:off x="4618200" y="4610075"/>
                <a:ext cx="79525" cy="161000"/>
              </a:xfrm>
              <a:custGeom>
                <a:avLst/>
                <a:gdLst/>
                <a:ahLst/>
                <a:cxnLst/>
                <a:rect l="l" t="t" r="r" b="b"/>
                <a:pathLst>
                  <a:path w="3181" h="6440" extrusionOk="0">
                    <a:moveTo>
                      <a:pt x="1922" y="0"/>
                    </a:moveTo>
                    <a:cubicBezTo>
                      <a:pt x="1254" y="0"/>
                      <a:pt x="604" y="153"/>
                      <a:pt x="0" y="432"/>
                    </a:cubicBezTo>
                    <a:cubicBezTo>
                      <a:pt x="661" y="2338"/>
                      <a:pt x="949" y="4360"/>
                      <a:pt x="843" y="6381"/>
                    </a:cubicBezTo>
                    <a:cubicBezTo>
                      <a:pt x="843" y="6381"/>
                      <a:pt x="843" y="6391"/>
                      <a:pt x="843" y="6401"/>
                    </a:cubicBezTo>
                    <a:cubicBezTo>
                      <a:pt x="1037" y="6426"/>
                      <a:pt x="1233" y="6439"/>
                      <a:pt x="1430" y="6439"/>
                    </a:cubicBezTo>
                    <a:cubicBezTo>
                      <a:pt x="1749" y="6439"/>
                      <a:pt x="2071" y="6405"/>
                      <a:pt x="2386" y="6333"/>
                    </a:cubicBezTo>
                    <a:lnTo>
                      <a:pt x="2386" y="6295"/>
                    </a:lnTo>
                    <a:cubicBezTo>
                      <a:pt x="2175" y="4216"/>
                      <a:pt x="2443" y="2128"/>
                      <a:pt x="3181" y="173"/>
                    </a:cubicBezTo>
                    <a:cubicBezTo>
                      <a:pt x="2788" y="68"/>
                      <a:pt x="2386" y="10"/>
                      <a:pt x="1983" y="1"/>
                    </a:cubicBezTo>
                    <a:cubicBezTo>
                      <a:pt x="1963" y="1"/>
                      <a:pt x="1943" y="0"/>
                      <a:pt x="1922" y="0"/>
                    </a:cubicBezTo>
                    <a:close/>
                  </a:path>
                </a:pathLst>
              </a:custGeom>
              <a:solidFill>
                <a:srgbClr val="FEDD67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20" name="Google Shape;1478;p52"/>
              <p:cNvSpPr/>
              <p:nvPr/>
            </p:nvSpPr>
            <p:spPr>
              <a:xfrm>
                <a:off x="4571600" y="4428150"/>
                <a:ext cx="2720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1629" extrusionOk="0">
                    <a:moveTo>
                      <a:pt x="217" y="1"/>
                    </a:moveTo>
                    <a:cubicBezTo>
                      <a:pt x="107" y="1"/>
                      <a:pt x="1" y="121"/>
                      <a:pt x="73" y="236"/>
                    </a:cubicBezTo>
                    <a:cubicBezTo>
                      <a:pt x="370" y="658"/>
                      <a:pt x="628" y="1099"/>
                      <a:pt x="849" y="1568"/>
                    </a:cubicBezTo>
                    <a:cubicBezTo>
                      <a:pt x="868" y="1610"/>
                      <a:pt x="903" y="1628"/>
                      <a:pt x="940" y="1628"/>
                    </a:cubicBezTo>
                    <a:cubicBezTo>
                      <a:pt x="1011" y="1628"/>
                      <a:pt x="1088" y="1561"/>
                      <a:pt x="1069" y="1472"/>
                    </a:cubicBezTo>
                    <a:cubicBezTo>
                      <a:pt x="935" y="945"/>
                      <a:pt x="686" y="457"/>
                      <a:pt x="322" y="45"/>
                    </a:cubicBezTo>
                    <a:cubicBezTo>
                      <a:pt x="291" y="14"/>
                      <a:pt x="254" y="1"/>
                      <a:pt x="217" y="1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21" name="Google Shape;1479;p52"/>
              <p:cNvSpPr/>
              <p:nvPr/>
            </p:nvSpPr>
            <p:spPr>
              <a:xfrm>
                <a:off x="4534300" y="4682325"/>
                <a:ext cx="22100" cy="23975"/>
              </a:xfrm>
              <a:custGeom>
                <a:avLst/>
                <a:gdLst/>
                <a:ahLst/>
                <a:cxnLst/>
                <a:rect l="l" t="t" r="r" b="b"/>
                <a:pathLst>
                  <a:path w="884" h="959" extrusionOk="0">
                    <a:moveTo>
                      <a:pt x="711" y="1"/>
                    </a:moveTo>
                    <a:cubicBezTo>
                      <a:pt x="679" y="1"/>
                      <a:pt x="646" y="13"/>
                      <a:pt x="616" y="42"/>
                    </a:cubicBezTo>
                    <a:cubicBezTo>
                      <a:pt x="396" y="253"/>
                      <a:pt x="233" y="550"/>
                      <a:pt x="51" y="799"/>
                    </a:cubicBezTo>
                    <a:cubicBezTo>
                      <a:pt x="1" y="871"/>
                      <a:pt x="79" y="958"/>
                      <a:pt x="154" y="958"/>
                    </a:cubicBezTo>
                    <a:cubicBezTo>
                      <a:pt x="179" y="958"/>
                      <a:pt x="204" y="948"/>
                      <a:pt x="223" y="924"/>
                    </a:cubicBezTo>
                    <a:cubicBezTo>
                      <a:pt x="444" y="704"/>
                      <a:pt x="645" y="464"/>
                      <a:pt x="827" y="205"/>
                    </a:cubicBezTo>
                    <a:cubicBezTo>
                      <a:pt x="884" y="106"/>
                      <a:pt x="803" y="1"/>
                      <a:pt x="711" y="1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22" name="Google Shape;1480;p52"/>
              <p:cNvSpPr/>
              <p:nvPr/>
            </p:nvSpPr>
            <p:spPr>
              <a:xfrm>
                <a:off x="4518625" y="4479600"/>
                <a:ext cx="36325" cy="197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788" extrusionOk="0">
                    <a:moveTo>
                      <a:pt x="135" y="0"/>
                    </a:moveTo>
                    <a:cubicBezTo>
                      <a:pt x="50" y="0"/>
                      <a:pt x="0" y="149"/>
                      <a:pt x="94" y="200"/>
                    </a:cubicBezTo>
                    <a:cubicBezTo>
                      <a:pt x="438" y="411"/>
                      <a:pt x="802" y="602"/>
                      <a:pt x="1167" y="775"/>
                    </a:cubicBezTo>
                    <a:cubicBezTo>
                      <a:pt x="1187" y="783"/>
                      <a:pt x="1208" y="787"/>
                      <a:pt x="1228" y="787"/>
                    </a:cubicBezTo>
                    <a:cubicBezTo>
                      <a:pt x="1361" y="787"/>
                      <a:pt x="1452" y="609"/>
                      <a:pt x="1310" y="526"/>
                    </a:cubicBezTo>
                    <a:cubicBezTo>
                      <a:pt x="946" y="334"/>
                      <a:pt x="563" y="161"/>
                      <a:pt x="170" y="8"/>
                    </a:cubicBezTo>
                    <a:cubicBezTo>
                      <a:pt x="158" y="3"/>
                      <a:pt x="146" y="0"/>
                      <a:pt x="135" y="0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23" name="Google Shape;1481;p52"/>
              <p:cNvSpPr/>
              <p:nvPr/>
            </p:nvSpPr>
            <p:spPr>
              <a:xfrm>
                <a:off x="4495675" y="4618475"/>
                <a:ext cx="325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301" h="916" extrusionOk="0">
                    <a:moveTo>
                      <a:pt x="1092" y="1"/>
                    </a:moveTo>
                    <a:cubicBezTo>
                      <a:pt x="1076" y="1"/>
                      <a:pt x="1058" y="4"/>
                      <a:pt x="1040" y="10"/>
                    </a:cubicBezTo>
                    <a:cubicBezTo>
                      <a:pt x="638" y="77"/>
                      <a:pt x="245" y="470"/>
                      <a:pt x="44" y="786"/>
                    </a:cubicBezTo>
                    <a:cubicBezTo>
                      <a:pt x="1" y="850"/>
                      <a:pt x="60" y="915"/>
                      <a:pt x="121" y="915"/>
                    </a:cubicBezTo>
                    <a:cubicBezTo>
                      <a:pt x="141" y="915"/>
                      <a:pt x="161" y="908"/>
                      <a:pt x="178" y="891"/>
                    </a:cubicBezTo>
                    <a:cubicBezTo>
                      <a:pt x="322" y="757"/>
                      <a:pt x="485" y="632"/>
                      <a:pt x="647" y="527"/>
                    </a:cubicBezTo>
                    <a:cubicBezTo>
                      <a:pt x="810" y="431"/>
                      <a:pt x="1002" y="383"/>
                      <a:pt x="1155" y="288"/>
                    </a:cubicBezTo>
                    <a:cubicBezTo>
                      <a:pt x="1301" y="202"/>
                      <a:pt x="1232" y="1"/>
                      <a:pt x="1092" y="1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24" name="Google Shape;1482;p52"/>
              <p:cNvSpPr/>
              <p:nvPr/>
            </p:nvSpPr>
            <p:spPr>
              <a:xfrm>
                <a:off x="4478800" y="4552600"/>
                <a:ext cx="40025" cy="7925"/>
              </a:xfrm>
              <a:custGeom>
                <a:avLst/>
                <a:gdLst/>
                <a:ahLst/>
                <a:cxnLst/>
                <a:rect l="l" t="t" r="r" b="b"/>
                <a:pathLst>
                  <a:path w="1601" h="317" extrusionOk="0">
                    <a:moveTo>
                      <a:pt x="1390" y="1"/>
                    </a:moveTo>
                    <a:cubicBezTo>
                      <a:pt x="968" y="10"/>
                      <a:pt x="546" y="20"/>
                      <a:pt x="125" y="49"/>
                    </a:cubicBezTo>
                    <a:cubicBezTo>
                      <a:pt x="0" y="77"/>
                      <a:pt x="0" y="250"/>
                      <a:pt x="125" y="278"/>
                    </a:cubicBezTo>
                    <a:cubicBezTo>
                      <a:pt x="546" y="298"/>
                      <a:pt x="968" y="317"/>
                      <a:pt x="1390" y="317"/>
                    </a:cubicBezTo>
                    <a:cubicBezTo>
                      <a:pt x="1600" y="317"/>
                      <a:pt x="1600" y="1"/>
                      <a:pt x="1390" y="1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</p:grpSp>
        <p:sp>
          <p:nvSpPr>
            <p:cNvPr id="9" name="Rectangle 8"/>
            <p:cNvSpPr/>
            <p:nvPr/>
          </p:nvSpPr>
          <p:spPr>
            <a:xfrm>
              <a:off x="9068821" y="514367"/>
              <a:ext cx="4451815" cy="9421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6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rPr>
                <a:t>Ví</a:t>
              </a:r>
              <a:r>
                <a:rPr kumimoji="0" lang="en-US" sz="2667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sz="26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rPr>
                <a:t>dụ</a:t>
              </a:r>
              <a:endPara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965200" y="4501512"/>
            <a:ext cx="8486478" cy="167584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dash"/>
          </a:ln>
        </p:spPr>
        <p:txBody>
          <a:bodyPr wrap="square">
            <a:spAutoFit/>
          </a:bodyPr>
          <a:lstStyle/>
          <a:p>
            <a:pPr marL="381019" marR="0" lvl="0" indent="-381019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Cỏ là thức ăn của bò, bò là thức ăn của sư tử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  <a:p>
            <a:pPr marL="381019" marR="0" lvl="0" indent="-381019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Lá lúa là thức ăn của cào cào, cào cào là thức ăn của ếch, ếch là thức ăn của rắn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26" name="Google Shape;1024;p36"/>
          <p:cNvGrpSpPr/>
          <p:nvPr/>
        </p:nvGrpSpPr>
        <p:grpSpPr>
          <a:xfrm>
            <a:off x="10335410" y="4827187"/>
            <a:ext cx="1573933" cy="1970736"/>
            <a:chOff x="732650" y="1122725"/>
            <a:chExt cx="1159350" cy="1451775"/>
          </a:xfrm>
        </p:grpSpPr>
        <p:sp>
          <p:nvSpPr>
            <p:cNvPr id="27" name="Google Shape;1025;p36"/>
            <p:cNvSpPr/>
            <p:nvPr/>
          </p:nvSpPr>
          <p:spPr>
            <a:xfrm>
              <a:off x="1625025" y="1927525"/>
              <a:ext cx="266975" cy="636375"/>
            </a:xfrm>
            <a:custGeom>
              <a:avLst/>
              <a:gdLst/>
              <a:ahLst/>
              <a:cxnLst/>
              <a:rect l="l" t="t" r="r" b="b"/>
              <a:pathLst>
                <a:path w="10679" h="25455" extrusionOk="0">
                  <a:moveTo>
                    <a:pt x="3385" y="0"/>
                  </a:moveTo>
                  <a:cubicBezTo>
                    <a:pt x="1264" y="0"/>
                    <a:pt x="191" y="3933"/>
                    <a:pt x="103" y="4542"/>
                  </a:cubicBezTo>
                  <a:cubicBezTo>
                    <a:pt x="1" y="5263"/>
                    <a:pt x="1755" y="7584"/>
                    <a:pt x="1805" y="7854"/>
                  </a:cubicBezTo>
                  <a:cubicBezTo>
                    <a:pt x="1857" y="8124"/>
                    <a:pt x="7016" y="10731"/>
                    <a:pt x="8151" y="11777"/>
                  </a:cubicBezTo>
                  <a:cubicBezTo>
                    <a:pt x="9286" y="12822"/>
                    <a:pt x="8976" y="17798"/>
                    <a:pt x="8666" y="19500"/>
                  </a:cubicBezTo>
                  <a:cubicBezTo>
                    <a:pt x="8357" y="21202"/>
                    <a:pt x="7738" y="22079"/>
                    <a:pt x="7274" y="23265"/>
                  </a:cubicBezTo>
                  <a:cubicBezTo>
                    <a:pt x="6809" y="24452"/>
                    <a:pt x="7579" y="25432"/>
                    <a:pt x="7579" y="25432"/>
                  </a:cubicBezTo>
                  <a:cubicBezTo>
                    <a:pt x="7579" y="25432"/>
                    <a:pt x="8223" y="25455"/>
                    <a:pt x="8790" y="25455"/>
                  </a:cubicBezTo>
                  <a:cubicBezTo>
                    <a:pt x="9073" y="25455"/>
                    <a:pt x="9338" y="25449"/>
                    <a:pt x="9492" y="25432"/>
                  </a:cubicBezTo>
                  <a:cubicBezTo>
                    <a:pt x="9955" y="25380"/>
                    <a:pt x="9028" y="24452"/>
                    <a:pt x="9028" y="24452"/>
                  </a:cubicBezTo>
                  <a:lnTo>
                    <a:pt x="9028" y="24452"/>
                  </a:lnTo>
                  <a:cubicBezTo>
                    <a:pt x="9028" y="24452"/>
                    <a:pt x="9050" y="24459"/>
                    <a:pt x="9084" y="24459"/>
                  </a:cubicBezTo>
                  <a:cubicBezTo>
                    <a:pt x="9181" y="24459"/>
                    <a:pt x="9378" y="24404"/>
                    <a:pt x="9492" y="23988"/>
                  </a:cubicBezTo>
                  <a:cubicBezTo>
                    <a:pt x="9647" y="23421"/>
                    <a:pt x="9492" y="23988"/>
                    <a:pt x="9595" y="22754"/>
                  </a:cubicBezTo>
                  <a:cubicBezTo>
                    <a:pt x="9699" y="21520"/>
                    <a:pt x="10678" y="13000"/>
                    <a:pt x="10420" y="11246"/>
                  </a:cubicBezTo>
                  <a:cubicBezTo>
                    <a:pt x="10163" y="9494"/>
                    <a:pt x="6707" y="7429"/>
                    <a:pt x="5965" y="6140"/>
                  </a:cubicBezTo>
                  <a:cubicBezTo>
                    <a:pt x="5223" y="4850"/>
                    <a:pt x="4695" y="467"/>
                    <a:pt x="4695" y="467"/>
                  </a:cubicBezTo>
                  <a:cubicBezTo>
                    <a:pt x="4221" y="140"/>
                    <a:pt x="3785" y="0"/>
                    <a:pt x="33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8" name="Google Shape;1026;p36"/>
            <p:cNvSpPr/>
            <p:nvPr/>
          </p:nvSpPr>
          <p:spPr>
            <a:xfrm>
              <a:off x="1038275" y="1862800"/>
              <a:ext cx="228300" cy="633575"/>
            </a:xfrm>
            <a:custGeom>
              <a:avLst/>
              <a:gdLst/>
              <a:ahLst/>
              <a:cxnLst/>
              <a:rect l="l" t="t" r="r" b="b"/>
              <a:pathLst>
                <a:path w="9132" h="25343" extrusionOk="0">
                  <a:moveTo>
                    <a:pt x="3276" y="0"/>
                  </a:moveTo>
                  <a:cubicBezTo>
                    <a:pt x="2259" y="0"/>
                    <a:pt x="1368" y="730"/>
                    <a:pt x="869" y="2693"/>
                  </a:cubicBezTo>
                  <a:cubicBezTo>
                    <a:pt x="869" y="2693"/>
                    <a:pt x="0" y="5531"/>
                    <a:pt x="2683" y="7852"/>
                  </a:cubicBezTo>
                  <a:cubicBezTo>
                    <a:pt x="2683" y="7852"/>
                    <a:pt x="2437" y="11256"/>
                    <a:pt x="1709" y="12702"/>
                  </a:cubicBezTo>
                  <a:cubicBezTo>
                    <a:pt x="981" y="14145"/>
                    <a:pt x="35" y="15022"/>
                    <a:pt x="869" y="16260"/>
                  </a:cubicBezTo>
                  <a:cubicBezTo>
                    <a:pt x="1702" y="17498"/>
                    <a:pt x="3767" y="24102"/>
                    <a:pt x="4952" y="24616"/>
                  </a:cubicBezTo>
                  <a:cubicBezTo>
                    <a:pt x="5856" y="25009"/>
                    <a:pt x="6818" y="25342"/>
                    <a:pt x="7227" y="25342"/>
                  </a:cubicBezTo>
                  <a:cubicBezTo>
                    <a:pt x="7356" y="25342"/>
                    <a:pt x="7429" y="25309"/>
                    <a:pt x="7429" y="25235"/>
                  </a:cubicBezTo>
                  <a:cubicBezTo>
                    <a:pt x="7429" y="24927"/>
                    <a:pt x="6758" y="22604"/>
                    <a:pt x="6294" y="22604"/>
                  </a:cubicBezTo>
                  <a:cubicBezTo>
                    <a:pt x="5829" y="22604"/>
                    <a:pt x="5469" y="22656"/>
                    <a:pt x="5469" y="22656"/>
                  </a:cubicBezTo>
                  <a:cubicBezTo>
                    <a:pt x="5469" y="22656"/>
                    <a:pt x="2735" y="16931"/>
                    <a:pt x="2683" y="16312"/>
                  </a:cubicBezTo>
                  <a:cubicBezTo>
                    <a:pt x="2631" y="15693"/>
                    <a:pt x="6325" y="11291"/>
                    <a:pt x="6954" y="10396"/>
                  </a:cubicBezTo>
                  <a:cubicBezTo>
                    <a:pt x="7584" y="9502"/>
                    <a:pt x="9131" y="7542"/>
                    <a:pt x="9131" y="5789"/>
                  </a:cubicBezTo>
                  <a:cubicBezTo>
                    <a:pt x="9131" y="4537"/>
                    <a:pt x="5811" y="0"/>
                    <a:pt x="32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9" name="Google Shape;1027;p36"/>
            <p:cNvSpPr/>
            <p:nvPr/>
          </p:nvSpPr>
          <p:spPr>
            <a:xfrm>
              <a:off x="1754550" y="1791875"/>
              <a:ext cx="120675" cy="118950"/>
            </a:xfrm>
            <a:custGeom>
              <a:avLst/>
              <a:gdLst/>
              <a:ahLst/>
              <a:cxnLst/>
              <a:rect l="l" t="t" r="r" b="b"/>
              <a:pathLst>
                <a:path w="4827" h="4758" extrusionOk="0">
                  <a:moveTo>
                    <a:pt x="436" y="1"/>
                  </a:moveTo>
                  <a:cubicBezTo>
                    <a:pt x="166" y="1"/>
                    <a:pt x="1" y="24"/>
                    <a:pt x="1" y="24"/>
                  </a:cubicBezTo>
                  <a:cubicBezTo>
                    <a:pt x="386" y="1481"/>
                    <a:pt x="1164" y="1095"/>
                    <a:pt x="1292" y="1559"/>
                  </a:cubicBezTo>
                  <a:cubicBezTo>
                    <a:pt x="1987" y="4705"/>
                    <a:pt x="4826" y="4757"/>
                    <a:pt x="4826" y="4757"/>
                  </a:cubicBezTo>
                  <a:cubicBezTo>
                    <a:pt x="4619" y="414"/>
                    <a:pt x="1585" y="1"/>
                    <a:pt x="4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0" name="Google Shape;1028;p36"/>
            <p:cNvSpPr/>
            <p:nvPr/>
          </p:nvSpPr>
          <p:spPr>
            <a:xfrm>
              <a:off x="1000225" y="1715750"/>
              <a:ext cx="855675" cy="408150"/>
            </a:xfrm>
            <a:custGeom>
              <a:avLst/>
              <a:gdLst/>
              <a:ahLst/>
              <a:cxnLst/>
              <a:rect l="l" t="t" r="r" b="b"/>
              <a:pathLst>
                <a:path w="34227" h="16326" extrusionOk="0">
                  <a:moveTo>
                    <a:pt x="7648" y="1"/>
                  </a:moveTo>
                  <a:cubicBezTo>
                    <a:pt x="7648" y="1"/>
                    <a:pt x="3587" y="1767"/>
                    <a:pt x="3224" y="2025"/>
                  </a:cubicBezTo>
                  <a:cubicBezTo>
                    <a:pt x="2864" y="2282"/>
                    <a:pt x="26" y="6409"/>
                    <a:pt x="14" y="6615"/>
                  </a:cubicBezTo>
                  <a:cubicBezTo>
                    <a:pt x="0" y="6821"/>
                    <a:pt x="130" y="13219"/>
                    <a:pt x="130" y="13219"/>
                  </a:cubicBezTo>
                  <a:cubicBezTo>
                    <a:pt x="130" y="13219"/>
                    <a:pt x="2124" y="15112"/>
                    <a:pt x="6887" y="16055"/>
                  </a:cubicBezTo>
                  <a:cubicBezTo>
                    <a:pt x="7849" y="16245"/>
                    <a:pt x="8745" y="16325"/>
                    <a:pt x="9583" y="16325"/>
                  </a:cubicBezTo>
                  <a:cubicBezTo>
                    <a:pt x="13512" y="16325"/>
                    <a:pt x="16168" y="14567"/>
                    <a:pt x="18335" y="14184"/>
                  </a:cubicBezTo>
                  <a:cubicBezTo>
                    <a:pt x="20966" y="13720"/>
                    <a:pt x="22209" y="13606"/>
                    <a:pt x="24272" y="13606"/>
                  </a:cubicBezTo>
                  <a:cubicBezTo>
                    <a:pt x="24586" y="13606"/>
                    <a:pt x="24874" y="13610"/>
                    <a:pt x="25144" y="13610"/>
                  </a:cubicBezTo>
                  <a:cubicBezTo>
                    <a:pt x="26648" y="13610"/>
                    <a:pt x="27590" y="13476"/>
                    <a:pt x="29274" y="11723"/>
                  </a:cubicBezTo>
                  <a:cubicBezTo>
                    <a:pt x="34226" y="6565"/>
                    <a:pt x="29532" y="1355"/>
                    <a:pt x="27418" y="890"/>
                  </a:cubicBezTo>
                  <a:cubicBezTo>
                    <a:pt x="26975" y="793"/>
                    <a:pt x="26345" y="754"/>
                    <a:pt x="25624" y="754"/>
                  </a:cubicBezTo>
                  <a:cubicBezTo>
                    <a:pt x="22905" y="754"/>
                    <a:pt x="18906" y="1303"/>
                    <a:pt x="18906" y="1303"/>
                  </a:cubicBezTo>
                  <a:lnTo>
                    <a:pt x="12848" y="1303"/>
                  </a:lnTo>
                  <a:cubicBezTo>
                    <a:pt x="12463" y="1303"/>
                    <a:pt x="7648" y="1"/>
                    <a:pt x="76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1" name="Google Shape;1029;p36"/>
            <p:cNvSpPr/>
            <p:nvPr/>
          </p:nvSpPr>
          <p:spPr>
            <a:xfrm>
              <a:off x="1001175" y="1926750"/>
              <a:ext cx="767500" cy="197150"/>
            </a:xfrm>
            <a:custGeom>
              <a:avLst/>
              <a:gdLst/>
              <a:ahLst/>
              <a:cxnLst/>
              <a:rect l="l" t="t" r="r" b="b"/>
              <a:pathLst>
                <a:path w="30700" h="7886" extrusionOk="0">
                  <a:moveTo>
                    <a:pt x="1" y="0"/>
                  </a:moveTo>
                  <a:lnTo>
                    <a:pt x="1" y="0"/>
                  </a:lnTo>
                  <a:cubicBezTo>
                    <a:pt x="35" y="1955"/>
                    <a:pt x="92" y="4779"/>
                    <a:pt x="92" y="4779"/>
                  </a:cubicBezTo>
                  <a:cubicBezTo>
                    <a:pt x="92" y="4779"/>
                    <a:pt x="2086" y="6672"/>
                    <a:pt x="6849" y="7615"/>
                  </a:cubicBezTo>
                  <a:cubicBezTo>
                    <a:pt x="7811" y="7805"/>
                    <a:pt x="8707" y="7885"/>
                    <a:pt x="9545" y="7885"/>
                  </a:cubicBezTo>
                  <a:cubicBezTo>
                    <a:pt x="13473" y="7885"/>
                    <a:pt x="16129" y="6127"/>
                    <a:pt x="18297" y="5744"/>
                  </a:cubicBezTo>
                  <a:cubicBezTo>
                    <a:pt x="20928" y="5280"/>
                    <a:pt x="22170" y="5166"/>
                    <a:pt x="24234" y="5166"/>
                  </a:cubicBezTo>
                  <a:cubicBezTo>
                    <a:pt x="24548" y="5166"/>
                    <a:pt x="24836" y="5170"/>
                    <a:pt x="25106" y="5170"/>
                  </a:cubicBezTo>
                  <a:cubicBezTo>
                    <a:pt x="26610" y="5170"/>
                    <a:pt x="27552" y="5036"/>
                    <a:pt x="29236" y="3283"/>
                  </a:cubicBezTo>
                  <a:cubicBezTo>
                    <a:pt x="29876" y="2616"/>
                    <a:pt x="30354" y="1947"/>
                    <a:pt x="30699" y="1288"/>
                  </a:cubicBezTo>
                  <a:cubicBezTo>
                    <a:pt x="30057" y="990"/>
                    <a:pt x="29260" y="862"/>
                    <a:pt x="28356" y="862"/>
                  </a:cubicBezTo>
                  <a:cubicBezTo>
                    <a:pt x="23903" y="862"/>
                    <a:pt x="16819" y="3938"/>
                    <a:pt x="12498" y="4779"/>
                  </a:cubicBezTo>
                  <a:cubicBezTo>
                    <a:pt x="12069" y="4862"/>
                    <a:pt x="11628" y="4901"/>
                    <a:pt x="11178" y="4901"/>
                  </a:cubicBezTo>
                  <a:cubicBezTo>
                    <a:pt x="6923" y="4901"/>
                    <a:pt x="1924" y="1457"/>
                    <a:pt x="1" y="0"/>
                  </a:cubicBezTo>
                  <a:close/>
                </a:path>
              </a:pathLst>
            </a:custGeom>
            <a:solidFill>
              <a:srgbClr val="222222">
                <a:alpha val="12580"/>
              </a:srgbClr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2" name="Google Shape;1030;p36"/>
            <p:cNvSpPr/>
            <p:nvPr/>
          </p:nvSpPr>
          <p:spPr>
            <a:xfrm>
              <a:off x="842050" y="1555000"/>
              <a:ext cx="194950" cy="350000"/>
            </a:xfrm>
            <a:custGeom>
              <a:avLst/>
              <a:gdLst/>
              <a:ahLst/>
              <a:cxnLst/>
              <a:rect l="l" t="t" r="r" b="b"/>
              <a:pathLst>
                <a:path w="7798" h="14000" extrusionOk="0">
                  <a:moveTo>
                    <a:pt x="4171" y="0"/>
                  </a:moveTo>
                  <a:cubicBezTo>
                    <a:pt x="2198" y="0"/>
                    <a:pt x="1" y="3039"/>
                    <a:pt x="1" y="3039"/>
                  </a:cubicBezTo>
                  <a:cubicBezTo>
                    <a:pt x="1" y="3039"/>
                    <a:pt x="989" y="3916"/>
                    <a:pt x="887" y="5101"/>
                  </a:cubicBezTo>
                  <a:cubicBezTo>
                    <a:pt x="783" y="6289"/>
                    <a:pt x="112" y="8868"/>
                    <a:pt x="1375" y="10001"/>
                  </a:cubicBezTo>
                  <a:cubicBezTo>
                    <a:pt x="1375" y="10001"/>
                    <a:pt x="2124" y="13355"/>
                    <a:pt x="2949" y="13974"/>
                  </a:cubicBezTo>
                  <a:cubicBezTo>
                    <a:pt x="2972" y="13991"/>
                    <a:pt x="2997" y="14000"/>
                    <a:pt x="3025" y="14000"/>
                  </a:cubicBezTo>
                  <a:cubicBezTo>
                    <a:pt x="3994" y="14000"/>
                    <a:pt x="7798" y="3626"/>
                    <a:pt x="5738" y="870"/>
                  </a:cubicBezTo>
                  <a:cubicBezTo>
                    <a:pt x="5271" y="244"/>
                    <a:pt x="4730" y="0"/>
                    <a:pt x="41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3" name="Google Shape;1031;p36"/>
            <p:cNvSpPr/>
            <p:nvPr/>
          </p:nvSpPr>
          <p:spPr>
            <a:xfrm>
              <a:off x="891850" y="1522025"/>
              <a:ext cx="327000" cy="532325"/>
            </a:xfrm>
            <a:custGeom>
              <a:avLst/>
              <a:gdLst/>
              <a:ahLst/>
              <a:cxnLst/>
              <a:rect l="l" t="t" r="r" b="b"/>
              <a:pathLst>
                <a:path w="13080" h="21293" extrusionOk="0">
                  <a:moveTo>
                    <a:pt x="12933" y="8072"/>
                  </a:moveTo>
                  <a:lnTo>
                    <a:pt x="13080" y="8122"/>
                  </a:lnTo>
                  <a:cubicBezTo>
                    <a:pt x="13080" y="8122"/>
                    <a:pt x="13030" y="8098"/>
                    <a:pt x="12933" y="8072"/>
                  </a:cubicBezTo>
                  <a:close/>
                  <a:moveTo>
                    <a:pt x="4509" y="0"/>
                  </a:moveTo>
                  <a:lnTo>
                    <a:pt x="3743" y="1624"/>
                  </a:lnTo>
                  <a:cubicBezTo>
                    <a:pt x="3743" y="1624"/>
                    <a:pt x="3897" y="5545"/>
                    <a:pt x="2453" y="9104"/>
                  </a:cubicBezTo>
                  <a:cubicBezTo>
                    <a:pt x="1009" y="12662"/>
                    <a:pt x="1" y="14520"/>
                    <a:pt x="505" y="16531"/>
                  </a:cubicBezTo>
                  <a:cubicBezTo>
                    <a:pt x="1009" y="18543"/>
                    <a:pt x="4871" y="21292"/>
                    <a:pt x="4871" y="21292"/>
                  </a:cubicBezTo>
                  <a:cubicBezTo>
                    <a:pt x="4871" y="21292"/>
                    <a:pt x="4516" y="19964"/>
                    <a:pt x="5450" y="16973"/>
                  </a:cubicBezTo>
                  <a:cubicBezTo>
                    <a:pt x="6385" y="13982"/>
                    <a:pt x="6218" y="12716"/>
                    <a:pt x="6218" y="12714"/>
                  </a:cubicBezTo>
                  <a:lnTo>
                    <a:pt x="6218" y="12714"/>
                  </a:lnTo>
                  <a:lnTo>
                    <a:pt x="6476" y="14622"/>
                  </a:lnTo>
                  <a:cubicBezTo>
                    <a:pt x="6476" y="14622"/>
                    <a:pt x="9263" y="11166"/>
                    <a:pt x="9237" y="9310"/>
                  </a:cubicBezTo>
                  <a:cubicBezTo>
                    <a:pt x="9237" y="9310"/>
                    <a:pt x="10293" y="8743"/>
                    <a:pt x="11376" y="8278"/>
                  </a:cubicBezTo>
                  <a:cubicBezTo>
                    <a:pt x="11841" y="8079"/>
                    <a:pt x="12221" y="8022"/>
                    <a:pt x="12503" y="8022"/>
                  </a:cubicBezTo>
                  <a:cubicBezTo>
                    <a:pt x="12691" y="8022"/>
                    <a:pt x="12836" y="8047"/>
                    <a:pt x="12933" y="8072"/>
                  </a:cubicBezTo>
                  <a:lnTo>
                    <a:pt x="12933" y="8072"/>
                  </a:lnTo>
                  <a:lnTo>
                    <a:pt x="9594" y="6937"/>
                  </a:lnTo>
                  <a:cubicBezTo>
                    <a:pt x="9594" y="6937"/>
                    <a:pt x="6993" y="4564"/>
                    <a:pt x="6218" y="4306"/>
                  </a:cubicBezTo>
                  <a:cubicBezTo>
                    <a:pt x="6218" y="4306"/>
                    <a:pt x="5998" y="593"/>
                    <a:pt x="45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4" name="Google Shape;1032;p36"/>
            <p:cNvSpPr/>
            <p:nvPr/>
          </p:nvSpPr>
          <p:spPr>
            <a:xfrm>
              <a:off x="901600" y="1187650"/>
              <a:ext cx="229550" cy="298900"/>
            </a:xfrm>
            <a:custGeom>
              <a:avLst/>
              <a:gdLst/>
              <a:ahLst/>
              <a:cxnLst/>
              <a:rect l="l" t="t" r="r" b="b"/>
              <a:pathLst>
                <a:path w="9182" h="11956" extrusionOk="0">
                  <a:moveTo>
                    <a:pt x="8741" y="0"/>
                  </a:moveTo>
                  <a:cubicBezTo>
                    <a:pt x="8205" y="0"/>
                    <a:pt x="6152" y="3411"/>
                    <a:pt x="5519" y="3702"/>
                  </a:cubicBezTo>
                  <a:cubicBezTo>
                    <a:pt x="5120" y="3886"/>
                    <a:pt x="4757" y="4126"/>
                    <a:pt x="4530" y="4126"/>
                  </a:cubicBezTo>
                  <a:cubicBezTo>
                    <a:pt x="4375" y="4126"/>
                    <a:pt x="4282" y="4015"/>
                    <a:pt x="4282" y="3702"/>
                  </a:cubicBezTo>
                  <a:cubicBezTo>
                    <a:pt x="4282" y="2947"/>
                    <a:pt x="5068" y="964"/>
                    <a:pt x="4817" y="964"/>
                  </a:cubicBezTo>
                  <a:cubicBezTo>
                    <a:pt x="4811" y="964"/>
                    <a:pt x="4804" y="966"/>
                    <a:pt x="4797" y="968"/>
                  </a:cubicBezTo>
                  <a:cubicBezTo>
                    <a:pt x="4488" y="1072"/>
                    <a:pt x="3353" y="2620"/>
                    <a:pt x="3353" y="3754"/>
                  </a:cubicBezTo>
                  <a:cubicBezTo>
                    <a:pt x="3353" y="4889"/>
                    <a:pt x="2276" y="7123"/>
                    <a:pt x="2306" y="7572"/>
                  </a:cubicBezTo>
                  <a:cubicBezTo>
                    <a:pt x="2329" y="7953"/>
                    <a:pt x="974" y="10161"/>
                    <a:pt x="574" y="10161"/>
                  </a:cubicBezTo>
                  <a:cubicBezTo>
                    <a:pt x="505" y="10161"/>
                    <a:pt x="465" y="10095"/>
                    <a:pt x="465" y="9943"/>
                  </a:cubicBezTo>
                  <a:cubicBezTo>
                    <a:pt x="465" y="8938"/>
                    <a:pt x="416" y="7052"/>
                    <a:pt x="222" y="7052"/>
                  </a:cubicBezTo>
                  <a:cubicBezTo>
                    <a:pt x="217" y="7052"/>
                    <a:pt x="212" y="7053"/>
                    <a:pt x="207" y="7056"/>
                  </a:cubicBezTo>
                  <a:cubicBezTo>
                    <a:pt x="0" y="7158"/>
                    <a:pt x="207" y="11956"/>
                    <a:pt x="207" y="11956"/>
                  </a:cubicBezTo>
                  <a:lnTo>
                    <a:pt x="2888" y="10768"/>
                  </a:lnTo>
                  <a:cubicBezTo>
                    <a:pt x="2888" y="10768"/>
                    <a:pt x="2963" y="7570"/>
                    <a:pt x="4576" y="6591"/>
                  </a:cubicBezTo>
                  <a:cubicBezTo>
                    <a:pt x="6190" y="5612"/>
                    <a:pt x="7634" y="4683"/>
                    <a:pt x="7944" y="3806"/>
                  </a:cubicBezTo>
                  <a:cubicBezTo>
                    <a:pt x="8020" y="3590"/>
                    <a:pt x="8012" y="3506"/>
                    <a:pt x="7947" y="3506"/>
                  </a:cubicBezTo>
                  <a:cubicBezTo>
                    <a:pt x="7749" y="3506"/>
                    <a:pt x="7018" y="4307"/>
                    <a:pt x="6551" y="4579"/>
                  </a:cubicBezTo>
                  <a:cubicBezTo>
                    <a:pt x="6119" y="4831"/>
                    <a:pt x="5587" y="5332"/>
                    <a:pt x="5419" y="5332"/>
                  </a:cubicBezTo>
                  <a:cubicBezTo>
                    <a:pt x="5347" y="5332"/>
                    <a:pt x="5342" y="5238"/>
                    <a:pt x="5443" y="4989"/>
                  </a:cubicBezTo>
                  <a:cubicBezTo>
                    <a:pt x="5778" y="4166"/>
                    <a:pt x="9182" y="504"/>
                    <a:pt x="8821" y="39"/>
                  </a:cubicBezTo>
                  <a:cubicBezTo>
                    <a:pt x="8801" y="13"/>
                    <a:pt x="8774" y="0"/>
                    <a:pt x="87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5" name="Google Shape;1033;p36"/>
            <p:cNvSpPr/>
            <p:nvPr/>
          </p:nvSpPr>
          <p:spPr>
            <a:xfrm>
              <a:off x="937700" y="1122725"/>
              <a:ext cx="412700" cy="379300"/>
            </a:xfrm>
            <a:custGeom>
              <a:avLst/>
              <a:gdLst/>
              <a:ahLst/>
              <a:cxnLst/>
              <a:rect l="l" t="t" r="r" b="b"/>
              <a:pathLst>
                <a:path w="16508" h="15172" extrusionOk="0">
                  <a:moveTo>
                    <a:pt x="12823" y="0"/>
                  </a:moveTo>
                  <a:cubicBezTo>
                    <a:pt x="12812" y="0"/>
                    <a:pt x="12802" y="3"/>
                    <a:pt x="12792" y="7"/>
                  </a:cubicBezTo>
                  <a:cubicBezTo>
                    <a:pt x="12432" y="161"/>
                    <a:pt x="14031" y="1811"/>
                    <a:pt x="14031" y="3732"/>
                  </a:cubicBezTo>
                  <a:cubicBezTo>
                    <a:pt x="14031" y="5652"/>
                    <a:pt x="12638" y="7588"/>
                    <a:pt x="12225" y="7898"/>
                  </a:cubicBezTo>
                  <a:cubicBezTo>
                    <a:pt x="12180" y="7932"/>
                    <a:pt x="12144" y="7948"/>
                    <a:pt x="12115" y="7948"/>
                  </a:cubicBezTo>
                  <a:cubicBezTo>
                    <a:pt x="11875" y="7948"/>
                    <a:pt x="12104" y="6887"/>
                    <a:pt x="11967" y="5784"/>
                  </a:cubicBezTo>
                  <a:cubicBezTo>
                    <a:pt x="11829" y="4674"/>
                    <a:pt x="11731" y="3731"/>
                    <a:pt x="11416" y="3731"/>
                  </a:cubicBezTo>
                  <a:cubicBezTo>
                    <a:pt x="11379" y="3731"/>
                    <a:pt x="11339" y="3744"/>
                    <a:pt x="11296" y="3771"/>
                  </a:cubicBezTo>
                  <a:cubicBezTo>
                    <a:pt x="10884" y="4030"/>
                    <a:pt x="11296" y="7021"/>
                    <a:pt x="10832" y="8619"/>
                  </a:cubicBezTo>
                  <a:cubicBezTo>
                    <a:pt x="10510" y="9731"/>
                    <a:pt x="9043" y="10692"/>
                    <a:pt x="8574" y="10692"/>
                  </a:cubicBezTo>
                  <a:cubicBezTo>
                    <a:pt x="8368" y="10692"/>
                    <a:pt x="8355" y="10506"/>
                    <a:pt x="8717" y="10065"/>
                  </a:cubicBezTo>
                  <a:cubicBezTo>
                    <a:pt x="9886" y="8644"/>
                    <a:pt x="9654" y="5471"/>
                    <a:pt x="9203" y="5471"/>
                  </a:cubicBezTo>
                  <a:cubicBezTo>
                    <a:pt x="9196" y="5471"/>
                    <a:pt x="9189" y="5472"/>
                    <a:pt x="9182" y="5474"/>
                  </a:cubicBezTo>
                  <a:cubicBezTo>
                    <a:pt x="8717" y="5578"/>
                    <a:pt x="9027" y="7588"/>
                    <a:pt x="8202" y="9342"/>
                  </a:cubicBezTo>
                  <a:cubicBezTo>
                    <a:pt x="7426" y="10988"/>
                    <a:pt x="3519" y="12770"/>
                    <a:pt x="2102" y="12770"/>
                  </a:cubicBezTo>
                  <a:cubicBezTo>
                    <a:pt x="2009" y="12770"/>
                    <a:pt x="1927" y="12762"/>
                    <a:pt x="1857" y="12746"/>
                  </a:cubicBezTo>
                  <a:cubicBezTo>
                    <a:pt x="723" y="12490"/>
                    <a:pt x="825" y="9497"/>
                    <a:pt x="877" y="8671"/>
                  </a:cubicBezTo>
                  <a:cubicBezTo>
                    <a:pt x="922" y="7939"/>
                    <a:pt x="684" y="7898"/>
                    <a:pt x="630" y="7898"/>
                  </a:cubicBezTo>
                  <a:cubicBezTo>
                    <a:pt x="623" y="7898"/>
                    <a:pt x="619" y="7898"/>
                    <a:pt x="619" y="7898"/>
                  </a:cubicBezTo>
                  <a:cubicBezTo>
                    <a:pt x="0" y="8053"/>
                    <a:pt x="207" y="14088"/>
                    <a:pt x="207" y="14088"/>
                  </a:cubicBezTo>
                  <a:lnTo>
                    <a:pt x="174" y="14398"/>
                  </a:lnTo>
                  <a:lnTo>
                    <a:pt x="2269" y="15171"/>
                  </a:lnTo>
                  <a:cubicBezTo>
                    <a:pt x="4334" y="12438"/>
                    <a:pt x="8305" y="15017"/>
                    <a:pt x="12484" y="9653"/>
                  </a:cubicBezTo>
                  <a:cubicBezTo>
                    <a:pt x="16508" y="4485"/>
                    <a:pt x="15220" y="608"/>
                    <a:pt x="14890" y="608"/>
                  </a:cubicBezTo>
                  <a:cubicBezTo>
                    <a:pt x="14877" y="608"/>
                    <a:pt x="14866" y="614"/>
                    <a:pt x="14856" y="625"/>
                  </a:cubicBezTo>
                  <a:cubicBezTo>
                    <a:pt x="14598" y="934"/>
                    <a:pt x="14494" y="2688"/>
                    <a:pt x="14494" y="2688"/>
                  </a:cubicBezTo>
                  <a:cubicBezTo>
                    <a:pt x="14494" y="2688"/>
                    <a:pt x="13225" y="0"/>
                    <a:pt x="128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6" name="Google Shape;1034;p36"/>
            <p:cNvSpPr/>
            <p:nvPr/>
          </p:nvSpPr>
          <p:spPr>
            <a:xfrm>
              <a:off x="732650" y="1467975"/>
              <a:ext cx="286325" cy="189300"/>
            </a:xfrm>
            <a:custGeom>
              <a:avLst/>
              <a:gdLst/>
              <a:ahLst/>
              <a:cxnLst/>
              <a:rect l="l" t="t" r="r" b="b"/>
              <a:pathLst>
                <a:path w="11453" h="7572" extrusionOk="0">
                  <a:moveTo>
                    <a:pt x="8086" y="1"/>
                  </a:moveTo>
                  <a:cubicBezTo>
                    <a:pt x="7982" y="1"/>
                    <a:pt x="7899" y="7"/>
                    <a:pt x="7842" y="20"/>
                  </a:cubicBezTo>
                  <a:cubicBezTo>
                    <a:pt x="7377" y="124"/>
                    <a:pt x="4230" y="2084"/>
                    <a:pt x="4230" y="2084"/>
                  </a:cubicBezTo>
                  <a:cubicBezTo>
                    <a:pt x="3561" y="2497"/>
                    <a:pt x="723" y="3303"/>
                    <a:pt x="723" y="3303"/>
                  </a:cubicBezTo>
                  <a:cubicBezTo>
                    <a:pt x="723" y="3303"/>
                    <a:pt x="413" y="3322"/>
                    <a:pt x="207" y="3786"/>
                  </a:cubicBezTo>
                  <a:cubicBezTo>
                    <a:pt x="0" y="4249"/>
                    <a:pt x="723" y="5282"/>
                    <a:pt x="723" y="5282"/>
                  </a:cubicBezTo>
                  <a:cubicBezTo>
                    <a:pt x="619" y="5591"/>
                    <a:pt x="1084" y="5901"/>
                    <a:pt x="1084" y="5901"/>
                  </a:cubicBezTo>
                  <a:cubicBezTo>
                    <a:pt x="1084" y="5901"/>
                    <a:pt x="1393" y="5888"/>
                    <a:pt x="1806" y="5888"/>
                  </a:cubicBezTo>
                  <a:cubicBezTo>
                    <a:pt x="2219" y="5888"/>
                    <a:pt x="2735" y="5901"/>
                    <a:pt x="3148" y="5953"/>
                  </a:cubicBezTo>
                  <a:cubicBezTo>
                    <a:pt x="3884" y="6044"/>
                    <a:pt x="5732" y="7572"/>
                    <a:pt x="6924" y="7572"/>
                  </a:cubicBezTo>
                  <a:cubicBezTo>
                    <a:pt x="7068" y="7572"/>
                    <a:pt x="7203" y="7549"/>
                    <a:pt x="7325" y="7499"/>
                  </a:cubicBezTo>
                  <a:cubicBezTo>
                    <a:pt x="8454" y="7036"/>
                    <a:pt x="11142" y="3993"/>
                    <a:pt x="11298" y="3322"/>
                  </a:cubicBezTo>
                  <a:cubicBezTo>
                    <a:pt x="11452" y="2651"/>
                    <a:pt x="11090" y="1878"/>
                    <a:pt x="10833" y="1053"/>
                  </a:cubicBezTo>
                  <a:cubicBezTo>
                    <a:pt x="10607" y="327"/>
                    <a:pt x="8831" y="1"/>
                    <a:pt x="80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7" name="Google Shape;1035;p36"/>
            <p:cNvSpPr/>
            <p:nvPr/>
          </p:nvSpPr>
          <p:spPr>
            <a:xfrm>
              <a:off x="994425" y="1482675"/>
              <a:ext cx="105800" cy="50350"/>
            </a:xfrm>
            <a:custGeom>
              <a:avLst/>
              <a:gdLst/>
              <a:ahLst/>
              <a:cxnLst/>
              <a:rect l="l" t="t" r="r" b="b"/>
              <a:pathLst>
                <a:path w="4232" h="2014" extrusionOk="0">
                  <a:moveTo>
                    <a:pt x="2631" y="0"/>
                  </a:moveTo>
                  <a:cubicBezTo>
                    <a:pt x="1754" y="0"/>
                    <a:pt x="362" y="463"/>
                    <a:pt x="362" y="463"/>
                  </a:cubicBezTo>
                  <a:lnTo>
                    <a:pt x="0" y="1392"/>
                  </a:lnTo>
                  <a:cubicBezTo>
                    <a:pt x="0" y="1392"/>
                    <a:pt x="1244" y="2014"/>
                    <a:pt x="2188" y="2014"/>
                  </a:cubicBezTo>
                  <a:cubicBezTo>
                    <a:pt x="2225" y="2014"/>
                    <a:pt x="2261" y="2013"/>
                    <a:pt x="2297" y="2011"/>
                  </a:cubicBezTo>
                  <a:cubicBezTo>
                    <a:pt x="3250" y="1959"/>
                    <a:pt x="4231" y="0"/>
                    <a:pt x="42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8" name="Google Shape;1036;p36"/>
            <p:cNvSpPr/>
            <p:nvPr/>
          </p:nvSpPr>
          <p:spPr>
            <a:xfrm>
              <a:off x="880950" y="1510150"/>
              <a:ext cx="52925" cy="23700"/>
            </a:xfrm>
            <a:custGeom>
              <a:avLst/>
              <a:gdLst/>
              <a:ahLst/>
              <a:cxnLst/>
              <a:rect l="l" t="t" r="r" b="b"/>
              <a:pathLst>
                <a:path w="2117" h="948" extrusionOk="0">
                  <a:moveTo>
                    <a:pt x="1211" y="1"/>
                  </a:moveTo>
                  <a:cubicBezTo>
                    <a:pt x="912" y="1"/>
                    <a:pt x="542" y="447"/>
                    <a:pt x="542" y="447"/>
                  </a:cubicBezTo>
                  <a:lnTo>
                    <a:pt x="26" y="915"/>
                  </a:lnTo>
                  <a:cubicBezTo>
                    <a:pt x="1" y="938"/>
                    <a:pt x="3" y="948"/>
                    <a:pt x="25" y="948"/>
                  </a:cubicBezTo>
                  <a:cubicBezTo>
                    <a:pt x="130" y="948"/>
                    <a:pt x="670" y="732"/>
                    <a:pt x="670" y="732"/>
                  </a:cubicBezTo>
                  <a:cubicBezTo>
                    <a:pt x="670" y="732"/>
                    <a:pt x="1265" y="732"/>
                    <a:pt x="1548" y="808"/>
                  </a:cubicBezTo>
                  <a:cubicBezTo>
                    <a:pt x="1571" y="814"/>
                    <a:pt x="1595" y="817"/>
                    <a:pt x="1619" y="817"/>
                  </a:cubicBezTo>
                  <a:cubicBezTo>
                    <a:pt x="1877" y="817"/>
                    <a:pt x="2116" y="458"/>
                    <a:pt x="2116" y="458"/>
                  </a:cubicBezTo>
                  <a:cubicBezTo>
                    <a:pt x="2116" y="458"/>
                    <a:pt x="1652" y="215"/>
                    <a:pt x="1341" y="35"/>
                  </a:cubicBezTo>
                  <a:cubicBezTo>
                    <a:pt x="1301" y="11"/>
                    <a:pt x="1257" y="1"/>
                    <a:pt x="12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9" name="Google Shape;1037;p36"/>
            <p:cNvSpPr/>
            <p:nvPr/>
          </p:nvSpPr>
          <p:spPr>
            <a:xfrm>
              <a:off x="1049875" y="1898725"/>
              <a:ext cx="206525" cy="665800"/>
            </a:xfrm>
            <a:custGeom>
              <a:avLst/>
              <a:gdLst/>
              <a:ahLst/>
              <a:cxnLst/>
              <a:rect l="l" t="t" r="r" b="b"/>
              <a:pathLst>
                <a:path w="8261" h="26632" extrusionOk="0">
                  <a:moveTo>
                    <a:pt x="3674" y="0"/>
                  </a:moveTo>
                  <a:cubicBezTo>
                    <a:pt x="3354" y="0"/>
                    <a:pt x="3038" y="78"/>
                    <a:pt x="2734" y="251"/>
                  </a:cubicBezTo>
                  <a:cubicBezTo>
                    <a:pt x="328" y="1620"/>
                    <a:pt x="1601" y="4248"/>
                    <a:pt x="2580" y="7396"/>
                  </a:cubicBezTo>
                  <a:cubicBezTo>
                    <a:pt x="2580" y="7396"/>
                    <a:pt x="3913" y="14367"/>
                    <a:pt x="3559" y="15854"/>
                  </a:cubicBezTo>
                  <a:cubicBezTo>
                    <a:pt x="3206" y="17342"/>
                    <a:pt x="2013" y="24476"/>
                    <a:pt x="1909" y="24679"/>
                  </a:cubicBezTo>
                  <a:cubicBezTo>
                    <a:pt x="1805" y="24881"/>
                    <a:pt x="1" y="25975"/>
                    <a:pt x="1136" y="26429"/>
                  </a:cubicBezTo>
                  <a:cubicBezTo>
                    <a:pt x="1514" y="26581"/>
                    <a:pt x="1852" y="26631"/>
                    <a:pt x="2135" y="26631"/>
                  </a:cubicBezTo>
                  <a:cubicBezTo>
                    <a:pt x="2700" y="26631"/>
                    <a:pt x="3045" y="26429"/>
                    <a:pt x="3045" y="26429"/>
                  </a:cubicBezTo>
                  <a:cubicBezTo>
                    <a:pt x="3045" y="26429"/>
                    <a:pt x="3480" y="25401"/>
                    <a:pt x="3620" y="24263"/>
                  </a:cubicBezTo>
                  <a:cubicBezTo>
                    <a:pt x="3759" y="23124"/>
                    <a:pt x="5055" y="17454"/>
                    <a:pt x="5778" y="15288"/>
                  </a:cubicBezTo>
                  <a:cubicBezTo>
                    <a:pt x="6501" y="13121"/>
                    <a:pt x="6255" y="8337"/>
                    <a:pt x="7326" y="5900"/>
                  </a:cubicBezTo>
                  <a:cubicBezTo>
                    <a:pt x="8261" y="3768"/>
                    <a:pt x="5893" y="0"/>
                    <a:pt x="36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0" name="Google Shape;1038;p36"/>
            <p:cNvSpPr/>
            <p:nvPr/>
          </p:nvSpPr>
          <p:spPr>
            <a:xfrm>
              <a:off x="1499750" y="1757275"/>
              <a:ext cx="290200" cy="817225"/>
            </a:xfrm>
            <a:custGeom>
              <a:avLst/>
              <a:gdLst/>
              <a:ahLst/>
              <a:cxnLst/>
              <a:rect l="l" t="t" r="r" b="b"/>
              <a:pathLst>
                <a:path w="11608" h="32689" extrusionOk="0">
                  <a:moveTo>
                    <a:pt x="6448" y="1"/>
                  </a:moveTo>
                  <a:cubicBezTo>
                    <a:pt x="4473" y="1"/>
                    <a:pt x="2082" y="604"/>
                    <a:pt x="1601" y="1498"/>
                  </a:cubicBezTo>
                  <a:cubicBezTo>
                    <a:pt x="1601" y="1498"/>
                    <a:pt x="1" y="5883"/>
                    <a:pt x="517" y="7689"/>
                  </a:cubicBezTo>
                  <a:cubicBezTo>
                    <a:pt x="1032" y="9494"/>
                    <a:pt x="6347" y="18006"/>
                    <a:pt x="6809" y="19192"/>
                  </a:cubicBezTo>
                  <a:cubicBezTo>
                    <a:pt x="7274" y="20379"/>
                    <a:pt x="4644" y="29210"/>
                    <a:pt x="4230" y="30487"/>
                  </a:cubicBezTo>
                  <a:cubicBezTo>
                    <a:pt x="3818" y="31767"/>
                    <a:pt x="4024" y="32552"/>
                    <a:pt x="4024" y="32552"/>
                  </a:cubicBezTo>
                  <a:cubicBezTo>
                    <a:pt x="4024" y="32552"/>
                    <a:pt x="4781" y="32689"/>
                    <a:pt x="5362" y="32689"/>
                  </a:cubicBezTo>
                  <a:cubicBezTo>
                    <a:pt x="5652" y="32689"/>
                    <a:pt x="5899" y="32655"/>
                    <a:pt x="5984" y="32552"/>
                  </a:cubicBezTo>
                  <a:cubicBezTo>
                    <a:pt x="6243" y="32242"/>
                    <a:pt x="5520" y="31571"/>
                    <a:pt x="5728" y="31004"/>
                  </a:cubicBezTo>
                  <a:cubicBezTo>
                    <a:pt x="5934" y="30437"/>
                    <a:pt x="9853" y="20790"/>
                    <a:pt x="9905" y="19243"/>
                  </a:cubicBezTo>
                  <a:cubicBezTo>
                    <a:pt x="9957" y="17696"/>
                    <a:pt x="7945" y="14858"/>
                    <a:pt x="7945" y="14187"/>
                  </a:cubicBezTo>
                  <a:cubicBezTo>
                    <a:pt x="7945" y="13517"/>
                    <a:pt x="10952" y="8979"/>
                    <a:pt x="11280" y="6502"/>
                  </a:cubicBezTo>
                  <a:cubicBezTo>
                    <a:pt x="11607" y="4025"/>
                    <a:pt x="10269" y="1507"/>
                    <a:pt x="8801" y="489"/>
                  </a:cubicBezTo>
                  <a:cubicBezTo>
                    <a:pt x="8313" y="151"/>
                    <a:pt x="7432" y="1"/>
                    <a:pt x="64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32473153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33"/>
          <p:cNvSpPr/>
          <p:nvPr/>
        </p:nvSpPr>
        <p:spPr>
          <a:xfrm>
            <a:off x="10363393" y="6315507"/>
            <a:ext cx="1917993" cy="658584"/>
          </a:xfrm>
          <a:custGeom>
            <a:avLst/>
            <a:gdLst/>
            <a:ahLst/>
            <a:cxnLst/>
            <a:rect l="l" t="t" r="r" b="b"/>
            <a:pathLst>
              <a:path w="32878" h="11290" extrusionOk="0">
                <a:moveTo>
                  <a:pt x="27851" y="1"/>
                </a:moveTo>
                <a:cubicBezTo>
                  <a:pt x="24579" y="1"/>
                  <a:pt x="20984" y="1913"/>
                  <a:pt x="20467" y="4953"/>
                </a:cubicBezTo>
                <a:cubicBezTo>
                  <a:pt x="19709" y="4440"/>
                  <a:pt x="19015" y="4192"/>
                  <a:pt x="18381" y="4192"/>
                </a:cubicBezTo>
                <a:cubicBezTo>
                  <a:pt x="17225" y="4192"/>
                  <a:pt x="16268" y="5018"/>
                  <a:pt x="15486" y="6570"/>
                </a:cubicBezTo>
                <a:cubicBezTo>
                  <a:pt x="14274" y="5699"/>
                  <a:pt x="13326" y="5352"/>
                  <a:pt x="12552" y="5352"/>
                </a:cubicBezTo>
                <a:cubicBezTo>
                  <a:pt x="11336" y="5352"/>
                  <a:pt x="10550" y="6208"/>
                  <a:pt x="9847" y="7225"/>
                </a:cubicBezTo>
                <a:cubicBezTo>
                  <a:pt x="8792" y="6395"/>
                  <a:pt x="7867" y="6002"/>
                  <a:pt x="7061" y="6002"/>
                </a:cubicBezTo>
                <a:cubicBezTo>
                  <a:pt x="5841" y="6002"/>
                  <a:pt x="4889" y="6900"/>
                  <a:pt x="4159" y="8537"/>
                </a:cubicBezTo>
                <a:cubicBezTo>
                  <a:pt x="3564" y="8374"/>
                  <a:pt x="3017" y="8286"/>
                  <a:pt x="2530" y="8286"/>
                </a:cubicBezTo>
                <a:cubicBezTo>
                  <a:pt x="1091" y="8286"/>
                  <a:pt x="164" y="9058"/>
                  <a:pt x="1" y="10981"/>
                </a:cubicBezTo>
                <a:lnTo>
                  <a:pt x="32343" y="11290"/>
                </a:lnTo>
                <a:lnTo>
                  <a:pt x="32877" y="2622"/>
                </a:lnTo>
                <a:cubicBezTo>
                  <a:pt x="31954" y="804"/>
                  <a:pt x="29970" y="1"/>
                  <a:pt x="2785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44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+mn-ea"/>
              <a:cs typeface="+mn-ea"/>
              <a:sym typeface="+mn-lt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13701" y="1660131"/>
            <a:ext cx="1265662" cy="117073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79363" y="1883662"/>
            <a:ext cx="9455115" cy="567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Mô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tả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mối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liên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hệ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về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thức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ăn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giữa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các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sinh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vật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sau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đây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.</a:t>
            </a:r>
          </a:p>
        </p:txBody>
      </p:sp>
      <p:grpSp>
        <p:nvGrpSpPr>
          <p:cNvPr id="26" name="Google Shape;1024;p36"/>
          <p:cNvGrpSpPr/>
          <p:nvPr/>
        </p:nvGrpSpPr>
        <p:grpSpPr>
          <a:xfrm>
            <a:off x="10335410" y="4827187"/>
            <a:ext cx="1573933" cy="1970736"/>
            <a:chOff x="732650" y="1122725"/>
            <a:chExt cx="1159350" cy="1451775"/>
          </a:xfrm>
        </p:grpSpPr>
        <p:sp>
          <p:nvSpPr>
            <p:cNvPr id="27" name="Google Shape;1025;p36"/>
            <p:cNvSpPr/>
            <p:nvPr/>
          </p:nvSpPr>
          <p:spPr>
            <a:xfrm>
              <a:off x="1625025" y="1927525"/>
              <a:ext cx="266975" cy="636375"/>
            </a:xfrm>
            <a:custGeom>
              <a:avLst/>
              <a:gdLst/>
              <a:ahLst/>
              <a:cxnLst/>
              <a:rect l="l" t="t" r="r" b="b"/>
              <a:pathLst>
                <a:path w="10679" h="25455" extrusionOk="0">
                  <a:moveTo>
                    <a:pt x="3385" y="0"/>
                  </a:moveTo>
                  <a:cubicBezTo>
                    <a:pt x="1264" y="0"/>
                    <a:pt x="191" y="3933"/>
                    <a:pt x="103" y="4542"/>
                  </a:cubicBezTo>
                  <a:cubicBezTo>
                    <a:pt x="1" y="5263"/>
                    <a:pt x="1755" y="7584"/>
                    <a:pt x="1805" y="7854"/>
                  </a:cubicBezTo>
                  <a:cubicBezTo>
                    <a:pt x="1857" y="8124"/>
                    <a:pt x="7016" y="10731"/>
                    <a:pt x="8151" y="11777"/>
                  </a:cubicBezTo>
                  <a:cubicBezTo>
                    <a:pt x="9286" y="12822"/>
                    <a:pt x="8976" y="17798"/>
                    <a:pt x="8666" y="19500"/>
                  </a:cubicBezTo>
                  <a:cubicBezTo>
                    <a:pt x="8357" y="21202"/>
                    <a:pt x="7738" y="22079"/>
                    <a:pt x="7274" y="23265"/>
                  </a:cubicBezTo>
                  <a:cubicBezTo>
                    <a:pt x="6809" y="24452"/>
                    <a:pt x="7579" y="25432"/>
                    <a:pt x="7579" y="25432"/>
                  </a:cubicBezTo>
                  <a:cubicBezTo>
                    <a:pt x="7579" y="25432"/>
                    <a:pt x="8223" y="25455"/>
                    <a:pt x="8790" y="25455"/>
                  </a:cubicBezTo>
                  <a:cubicBezTo>
                    <a:pt x="9073" y="25455"/>
                    <a:pt x="9338" y="25449"/>
                    <a:pt x="9492" y="25432"/>
                  </a:cubicBezTo>
                  <a:cubicBezTo>
                    <a:pt x="9955" y="25380"/>
                    <a:pt x="9028" y="24452"/>
                    <a:pt x="9028" y="24452"/>
                  </a:cubicBezTo>
                  <a:lnTo>
                    <a:pt x="9028" y="24452"/>
                  </a:lnTo>
                  <a:cubicBezTo>
                    <a:pt x="9028" y="24452"/>
                    <a:pt x="9050" y="24459"/>
                    <a:pt x="9084" y="24459"/>
                  </a:cubicBezTo>
                  <a:cubicBezTo>
                    <a:pt x="9181" y="24459"/>
                    <a:pt x="9378" y="24404"/>
                    <a:pt x="9492" y="23988"/>
                  </a:cubicBezTo>
                  <a:cubicBezTo>
                    <a:pt x="9647" y="23421"/>
                    <a:pt x="9492" y="23988"/>
                    <a:pt x="9595" y="22754"/>
                  </a:cubicBezTo>
                  <a:cubicBezTo>
                    <a:pt x="9699" y="21520"/>
                    <a:pt x="10678" y="13000"/>
                    <a:pt x="10420" y="11246"/>
                  </a:cubicBezTo>
                  <a:cubicBezTo>
                    <a:pt x="10163" y="9494"/>
                    <a:pt x="6707" y="7429"/>
                    <a:pt x="5965" y="6140"/>
                  </a:cubicBezTo>
                  <a:cubicBezTo>
                    <a:pt x="5223" y="4850"/>
                    <a:pt x="4695" y="467"/>
                    <a:pt x="4695" y="467"/>
                  </a:cubicBezTo>
                  <a:cubicBezTo>
                    <a:pt x="4221" y="140"/>
                    <a:pt x="3785" y="0"/>
                    <a:pt x="33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8" name="Google Shape;1026;p36"/>
            <p:cNvSpPr/>
            <p:nvPr/>
          </p:nvSpPr>
          <p:spPr>
            <a:xfrm>
              <a:off x="1038275" y="1862800"/>
              <a:ext cx="228300" cy="633575"/>
            </a:xfrm>
            <a:custGeom>
              <a:avLst/>
              <a:gdLst/>
              <a:ahLst/>
              <a:cxnLst/>
              <a:rect l="l" t="t" r="r" b="b"/>
              <a:pathLst>
                <a:path w="9132" h="25343" extrusionOk="0">
                  <a:moveTo>
                    <a:pt x="3276" y="0"/>
                  </a:moveTo>
                  <a:cubicBezTo>
                    <a:pt x="2259" y="0"/>
                    <a:pt x="1368" y="730"/>
                    <a:pt x="869" y="2693"/>
                  </a:cubicBezTo>
                  <a:cubicBezTo>
                    <a:pt x="869" y="2693"/>
                    <a:pt x="0" y="5531"/>
                    <a:pt x="2683" y="7852"/>
                  </a:cubicBezTo>
                  <a:cubicBezTo>
                    <a:pt x="2683" y="7852"/>
                    <a:pt x="2437" y="11256"/>
                    <a:pt x="1709" y="12702"/>
                  </a:cubicBezTo>
                  <a:cubicBezTo>
                    <a:pt x="981" y="14145"/>
                    <a:pt x="35" y="15022"/>
                    <a:pt x="869" y="16260"/>
                  </a:cubicBezTo>
                  <a:cubicBezTo>
                    <a:pt x="1702" y="17498"/>
                    <a:pt x="3767" y="24102"/>
                    <a:pt x="4952" y="24616"/>
                  </a:cubicBezTo>
                  <a:cubicBezTo>
                    <a:pt x="5856" y="25009"/>
                    <a:pt x="6818" y="25342"/>
                    <a:pt x="7227" y="25342"/>
                  </a:cubicBezTo>
                  <a:cubicBezTo>
                    <a:pt x="7356" y="25342"/>
                    <a:pt x="7429" y="25309"/>
                    <a:pt x="7429" y="25235"/>
                  </a:cubicBezTo>
                  <a:cubicBezTo>
                    <a:pt x="7429" y="24927"/>
                    <a:pt x="6758" y="22604"/>
                    <a:pt x="6294" y="22604"/>
                  </a:cubicBezTo>
                  <a:cubicBezTo>
                    <a:pt x="5829" y="22604"/>
                    <a:pt x="5469" y="22656"/>
                    <a:pt x="5469" y="22656"/>
                  </a:cubicBezTo>
                  <a:cubicBezTo>
                    <a:pt x="5469" y="22656"/>
                    <a:pt x="2735" y="16931"/>
                    <a:pt x="2683" y="16312"/>
                  </a:cubicBezTo>
                  <a:cubicBezTo>
                    <a:pt x="2631" y="15693"/>
                    <a:pt x="6325" y="11291"/>
                    <a:pt x="6954" y="10396"/>
                  </a:cubicBezTo>
                  <a:cubicBezTo>
                    <a:pt x="7584" y="9502"/>
                    <a:pt x="9131" y="7542"/>
                    <a:pt x="9131" y="5789"/>
                  </a:cubicBezTo>
                  <a:cubicBezTo>
                    <a:pt x="9131" y="4537"/>
                    <a:pt x="5811" y="0"/>
                    <a:pt x="32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9" name="Google Shape;1027;p36"/>
            <p:cNvSpPr/>
            <p:nvPr/>
          </p:nvSpPr>
          <p:spPr>
            <a:xfrm>
              <a:off x="1754550" y="1791875"/>
              <a:ext cx="120675" cy="118950"/>
            </a:xfrm>
            <a:custGeom>
              <a:avLst/>
              <a:gdLst/>
              <a:ahLst/>
              <a:cxnLst/>
              <a:rect l="l" t="t" r="r" b="b"/>
              <a:pathLst>
                <a:path w="4827" h="4758" extrusionOk="0">
                  <a:moveTo>
                    <a:pt x="436" y="1"/>
                  </a:moveTo>
                  <a:cubicBezTo>
                    <a:pt x="166" y="1"/>
                    <a:pt x="1" y="24"/>
                    <a:pt x="1" y="24"/>
                  </a:cubicBezTo>
                  <a:cubicBezTo>
                    <a:pt x="386" y="1481"/>
                    <a:pt x="1164" y="1095"/>
                    <a:pt x="1292" y="1559"/>
                  </a:cubicBezTo>
                  <a:cubicBezTo>
                    <a:pt x="1987" y="4705"/>
                    <a:pt x="4826" y="4757"/>
                    <a:pt x="4826" y="4757"/>
                  </a:cubicBezTo>
                  <a:cubicBezTo>
                    <a:pt x="4619" y="414"/>
                    <a:pt x="1585" y="1"/>
                    <a:pt x="4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0" name="Google Shape;1028;p36"/>
            <p:cNvSpPr/>
            <p:nvPr/>
          </p:nvSpPr>
          <p:spPr>
            <a:xfrm>
              <a:off x="1000225" y="1715750"/>
              <a:ext cx="855675" cy="408150"/>
            </a:xfrm>
            <a:custGeom>
              <a:avLst/>
              <a:gdLst/>
              <a:ahLst/>
              <a:cxnLst/>
              <a:rect l="l" t="t" r="r" b="b"/>
              <a:pathLst>
                <a:path w="34227" h="16326" extrusionOk="0">
                  <a:moveTo>
                    <a:pt x="7648" y="1"/>
                  </a:moveTo>
                  <a:cubicBezTo>
                    <a:pt x="7648" y="1"/>
                    <a:pt x="3587" y="1767"/>
                    <a:pt x="3224" y="2025"/>
                  </a:cubicBezTo>
                  <a:cubicBezTo>
                    <a:pt x="2864" y="2282"/>
                    <a:pt x="26" y="6409"/>
                    <a:pt x="14" y="6615"/>
                  </a:cubicBezTo>
                  <a:cubicBezTo>
                    <a:pt x="0" y="6821"/>
                    <a:pt x="130" y="13219"/>
                    <a:pt x="130" y="13219"/>
                  </a:cubicBezTo>
                  <a:cubicBezTo>
                    <a:pt x="130" y="13219"/>
                    <a:pt x="2124" y="15112"/>
                    <a:pt x="6887" y="16055"/>
                  </a:cubicBezTo>
                  <a:cubicBezTo>
                    <a:pt x="7849" y="16245"/>
                    <a:pt x="8745" y="16325"/>
                    <a:pt x="9583" y="16325"/>
                  </a:cubicBezTo>
                  <a:cubicBezTo>
                    <a:pt x="13512" y="16325"/>
                    <a:pt x="16168" y="14567"/>
                    <a:pt x="18335" y="14184"/>
                  </a:cubicBezTo>
                  <a:cubicBezTo>
                    <a:pt x="20966" y="13720"/>
                    <a:pt x="22209" y="13606"/>
                    <a:pt x="24272" y="13606"/>
                  </a:cubicBezTo>
                  <a:cubicBezTo>
                    <a:pt x="24586" y="13606"/>
                    <a:pt x="24874" y="13610"/>
                    <a:pt x="25144" y="13610"/>
                  </a:cubicBezTo>
                  <a:cubicBezTo>
                    <a:pt x="26648" y="13610"/>
                    <a:pt x="27590" y="13476"/>
                    <a:pt x="29274" y="11723"/>
                  </a:cubicBezTo>
                  <a:cubicBezTo>
                    <a:pt x="34226" y="6565"/>
                    <a:pt x="29532" y="1355"/>
                    <a:pt x="27418" y="890"/>
                  </a:cubicBezTo>
                  <a:cubicBezTo>
                    <a:pt x="26975" y="793"/>
                    <a:pt x="26345" y="754"/>
                    <a:pt x="25624" y="754"/>
                  </a:cubicBezTo>
                  <a:cubicBezTo>
                    <a:pt x="22905" y="754"/>
                    <a:pt x="18906" y="1303"/>
                    <a:pt x="18906" y="1303"/>
                  </a:cubicBezTo>
                  <a:lnTo>
                    <a:pt x="12848" y="1303"/>
                  </a:lnTo>
                  <a:cubicBezTo>
                    <a:pt x="12463" y="1303"/>
                    <a:pt x="7648" y="1"/>
                    <a:pt x="76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1" name="Google Shape;1029;p36"/>
            <p:cNvSpPr/>
            <p:nvPr/>
          </p:nvSpPr>
          <p:spPr>
            <a:xfrm>
              <a:off x="1001175" y="1926750"/>
              <a:ext cx="767500" cy="197150"/>
            </a:xfrm>
            <a:custGeom>
              <a:avLst/>
              <a:gdLst/>
              <a:ahLst/>
              <a:cxnLst/>
              <a:rect l="l" t="t" r="r" b="b"/>
              <a:pathLst>
                <a:path w="30700" h="7886" extrusionOk="0">
                  <a:moveTo>
                    <a:pt x="1" y="0"/>
                  </a:moveTo>
                  <a:lnTo>
                    <a:pt x="1" y="0"/>
                  </a:lnTo>
                  <a:cubicBezTo>
                    <a:pt x="35" y="1955"/>
                    <a:pt x="92" y="4779"/>
                    <a:pt x="92" y="4779"/>
                  </a:cubicBezTo>
                  <a:cubicBezTo>
                    <a:pt x="92" y="4779"/>
                    <a:pt x="2086" y="6672"/>
                    <a:pt x="6849" y="7615"/>
                  </a:cubicBezTo>
                  <a:cubicBezTo>
                    <a:pt x="7811" y="7805"/>
                    <a:pt x="8707" y="7885"/>
                    <a:pt x="9545" y="7885"/>
                  </a:cubicBezTo>
                  <a:cubicBezTo>
                    <a:pt x="13473" y="7885"/>
                    <a:pt x="16129" y="6127"/>
                    <a:pt x="18297" y="5744"/>
                  </a:cubicBezTo>
                  <a:cubicBezTo>
                    <a:pt x="20928" y="5280"/>
                    <a:pt x="22170" y="5166"/>
                    <a:pt x="24234" y="5166"/>
                  </a:cubicBezTo>
                  <a:cubicBezTo>
                    <a:pt x="24548" y="5166"/>
                    <a:pt x="24836" y="5170"/>
                    <a:pt x="25106" y="5170"/>
                  </a:cubicBezTo>
                  <a:cubicBezTo>
                    <a:pt x="26610" y="5170"/>
                    <a:pt x="27552" y="5036"/>
                    <a:pt x="29236" y="3283"/>
                  </a:cubicBezTo>
                  <a:cubicBezTo>
                    <a:pt x="29876" y="2616"/>
                    <a:pt x="30354" y="1947"/>
                    <a:pt x="30699" y="1288"/>
                  </a:cubicBezTo>
                  <a:cubicBezTo>
                    <a:pt x="30057" y="990"/>
                    <a:pt x="29260" y="862"/>
                    <a:pt x="28356" y="862"/>
                  </a:cubicBezTo>
                  <a:cubicBezTo>
                    <a:pt x="23903" y="862"/>
                    <a:pt x="16819" y="3938"/>
                    <a:pt x="12498" y="4779"/>
                  </a:cubicBezTo>
                  <a:cubicBezTo>
                    <a:pt x="12069" y="4862"/>
                    <a:pt x="11628" y="4901"/>
                    <a:pt x="11178" y="4901"/>
                  </a:cubicBezTo>
                  <a:cubicBezTo>
                    <a:pt x="6923" y="4901"/>
                    <a:pt x="1924" y="1457"/>
                    <a:pt x="1" y="0"/>
                  </a:cubicBezTo>
                  <a:close/>
                </a:path>
              </a:pathLst>
            </a:custGeom>
            <a:solidFill>
              <a:srgbClr val="222222">
                <a:alpha val="12580"/>
              </a:srgbClr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2" name="Google Shape;1030;p36"/>
            <p:cNvSpPr/>
            <p:nvPr/>
          </p:nvSpPr>
          <p:spPr>
            <a:xfrm>
              <a:off x="842050" y="1555000"/>
              <a:ext cx="194950" cy="350000"/>
            </a:xfrm>
            <a:custGeom>
              <a:avLst/>
              <a:gdLst/>
              <a:ahLst/>
              <a:cxnLst/>
              <a:rect l="l" t="t" r="r" b="b"/>
              <a:pathLst>
                <a:path w="7798" h="14000" extrusionOk="0">
                  <a:moveTo>
                    <a:pt x="4171" y="0"/>
                  </a:moveTo>
                  <a:cubicBezTo>
                    <a:pt x="2198" y="0"/>
                    <a:pt x="1" y="3039"/>
                    <a:pt x="1" y="3039"/>
                  </a:cubicBezTo>
                  <a:cubicBezTo>
                    <a:pt x="1" y="3039"/>
                    <a:pt x="989" y="3916"/>
                    <a:pt x="887" y="5101"/>
                  </a:cubicBezTo>
                  <a:cubicBezTo>
                    <a:pt x="783" y="6289"/>
                    <a:pt x="112" y="8868"/>
                    <a:pt x="1375" y="10001"/>
                  </a:cubicBezTo>
                  <a:cubicBezTo>
                    <a:pt x="1375" y="10001"/>
                    <a:pt x="2124" y="13355"/>
                    <a:pt x="2949" y="13974"/>
                  </a:cubicBezTo>
                  <a:cubicBezTo>
                    <a:pt x="2972" y="13991"/>
                    <a:pt x="2997" y="14000"/>
                    <a:pt x="3025" y="14000"/>
                  </a:cubicBezTo>
                  <a:cubicBezTo>
                    <a:pt x="3994" y="14000"/>
                    <a:pt x="7798" y="3626"/>
                    <a:pt x="5738" y="870"/>
                  </a:cubicBezTo>
                  <a:cubicBezTo>
                    <a:pt x="5271" y="244"/>
                    <a:pt x="4730" y="0"/>
                    <a:pt x="41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3" name="Google Shape;1031;p36"/>
            <p:cNvSpPr/>
            <p:nvPr/>
          </p:nvSpPr>
          <p:spPr>
            <a:xfrm>
              <a:off x="891850" y="1522025"/>
              <a:ext cx="327000" cy="532325"/>
            </a:xfrm>
            <a:custGeom>
              <a:avLst/>
              <a:gdLst/>
              <a:ahLst/>
              <a:cxnLst/>
              <a:rect l="l" t="t" r="r" b="b"/>
              <a:pathLst>
                <a:path w="13080" h="21293" extrusionOk="0">
                  <a:moveTo>
                    <a:pt x="12933" y="8072"/>
                  </a:moveTo>
                  <a:lnTo>
                    <a:pt x="13080" y="8122"/>
                  </a:lnTo>
                  <a:cubicBezTo>
                    <a:pt x="13080" y="8122"/>
                    <a:pt x="13030" y="8098"/>
                    <a:pt x="12933" y="8072"/>
                  </a:cubicBezTo>
                  <a:close/>
                  <a:moveTo>
                    <a:pt x="4509" y="0"/>
                  </a:moveTo>
                  <a:lnTo>
                    <a:pt x="3743" y="1624"/>
                  </a:lnTo>
                  <a:cubicBezTo>
                    <a:pt x="3743" y="1624"/>
                    <a:pt x="3897" y="5545"/>
                    <a:pt x="2453" y="9104"/>
                  </a:cubicBezTo>
                  <a:cubicBezTo>
                    <a:pt x="1009" y="12662"/>
                    <a:pt x="1" y="14520"/>
                    <a:pt x="505" y="16531"/>
                  </a:cubicBezTo>
                  <a:cubicBezTo>
                    <a:pt x="1009" y="18543"/>
                    <a:pt x="4871" y="21292"/>
                    <a:pt x="4871" y="21292"/>
                  </a:cubicBezTo>
                  <a:cubicBezTo>
                    <a:pt x="4871" y="21292"/>
                    <a:pt x="4516" y="19964"/>
                    <a:pt x="5450" y="16973"/>
                  </a:cubicBezTo>
                  <a:cubicBezTo>
                    <a:pt x="6385" y="13982"/>
                    <a:pt x="6218" y="12716"/>
                    <a:pt x="6218" y="12714"/>
                  </a:cubicBezTo>
                  <a:lnTo>
                    <a:pt x="6218" y="12714"/>
                  </a:lnTo>
                  <a:lnTo>
                    <a:pt x="6476" y="14622"/>
                  </a:lnTo>
                  <a:cubicBezTo>
                    <a:pt x="6476" y="14622"/>
                    <a:pt x="9263" y="11166"/>
                    <a:pt x="9237" y="9310"/>
                  </a:cubicBezTo>
                  <a:cubicBezTo>
                    <a:pt x="9237" y="9310"/>
                    <a:pt x="10293" y="8743"/>
                    <a:pt x="11376" y="8278"/>
                  </a:cubicBezTo>
                  <a:cubicBezTo>
                    <a:pt x="11841" y="8079"/>
                    <a:pt x="12221" y="8022"/>
                    <a:pt x="12503" y="8022"/>
                  </a:cubicBezTo>
                  <a:cubicBezTo>
                    <a:pt x="12691" y="8022"/>
                    <a:pt x="12836" y="8047"/>
                    <a:pt x="12933" y="8072"/>
                  </a:cubicBezTo>
                  <a:lnTo>
                    <a:pt x="12933" y="8072"/>
                  </a:lnTo>
                  <a:lnTo>
                    <a:pt x="9594" y="6937"/>
                  </a:lnTo>
                  <a:cubicBezTo>
                    <a:pt x="9594" y="6937"/>
                    <a:pt x="6993" y="4564"/>
                    <a:pt x="6218" y="4306"/>
                  </a:cubicBezTo>
                  <a:cubicBezTo>
                    <a:pt x="6218" y="4306"/>
                    <a:pt x="5998" y="593"/>
                    <a:pt x="45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4" name="Google Shape;1032;p36"/>
            <p:cNvSpPr/>
            <p:nvPr/>
          </p:nvSpPr>
          <p:spPr>
            <a:xfrm>
              <a:off x="901600" y="1187650"/>
              <a:ext cx="229550" cy="298900"/>
            </a:xfrm>
            <a:custGeom>
              <a:avLst/>
              <a:gdLst/>
              <a:ahLst/>
              <a:cxnLst/>
              <a:rect l="l" t="t" r="r" b="b"/>
              <a:pathLst>
                <a:path w="9182" h="11956" extrusionOk="0">
                  <a:moveTo>
                    <a:pt x="8741" y="0"/>
                  </a:moveTo>
                  <a:cubicBezTo>
                    <a:pt x="8205" y="0"/>
                    <a:pt x="6152" y="3411"/>
                    <a:pt x="5519" y="3702"/>
                  </a:cubicBezTo>
                  <a:cubicBezTo>
                    <a:pt x="5120" y="3886"/>
                    <a:pt x="4757" y="4126"/>
                    <a:pt x="4530" y="4126"/>
                  </a:cubicBezTo>
                  <a:cubicBezTo>
                    <a:pt x="4375" y="4126"/>
                    <a:pt x="4282" y="4015"/>
                    <a:pt x="4282" y="3702"/>
                  </a:cubicBezTo>
                  <a:cubicBezTo>
                    <a:pt x="4282" y="2947"/>
                    <a:pt x="5068" y="964"/>
                    <a:pt x="4817" y="964"/>
                  </a:cubicBezTo>
                  <a:cubicBezTo>
                    <a:pt x="4811" y="964"/>
                    <a:pt x="4804" y="966"/>
                    <a:pt x="4797" y="968"/>
                  </a:cubicBezTo>
                  <a:cubicBezTo>
                    <a:pt x="4488" y="1072"/>
                    <a:pt x="3353" y="2620"/>
                    <a:pt x="3353" y="3754"/>
                  </a:cubicBezTo>
                  <a:cubicBezTo>
                    <a:pt x="3353" y="4889"/>
                    <a:pt x="2276" y="7123"/>
                    <a:pt x="2306" y="7572"/>
                  </a:cubicBezTo>
                  <a:cubicBezTo>
                    <a:pt x="2329" y="7953"/>
                    <a:pt x="974" y="10161"/>
                    <a:pt x="574" y="10161"/>
                  </a:cubicBezTo>
                  <a:cubicBezTo>
                    <a:pt x="505" y="10161"/>
                    <a:pt x="465" y="10095"/>
                    <a:pt x="465" y="9943"/>
                  </a:cubicBezTo>
                  <a:cubicBezTo>
                    <a:pt x="465" y="8938"/>
                    <a:pt x="416" y="7052"/>
                    <a:pt x="222" y="7052"/>
                  </a:cubicBezTo>
                  <a:cubicBezTo>
                    <a:pt x="217" y="7052"/>
                    <a:pt x="212" y="7053"/>
                    <a:pt x="207" y="7056"/>
                  </a:cubicBezTo>
                  <a:cubicBezTo>
                    <a:pt x="0" y="7158"/>
                    <a:pt x="207" y="11956"/>
                    <a:pt x="207" y="11956"/>
                  </a:cubicBezTo>
                  <a:lnTo>
                    <a:pt x="2888" y="10768"/>
                  </a:lnTo>
                  <a:cubicBezTo>
                    <a:pt x="2888" y="10768"/>
                    <a:pt x="2963" y="7570"/>
                    <a:pt x="4576" y="6591"/>
                  </a:cubicBezTo>
                  <a:cubicBezTo>
                    <a:pt x="6190" y="5612"/>
                    <a:pt x="7634" y="4683"/>
                    <a:pt x="7944" y="3806"/>
                  </a:cubicBezTo>
                  <a:cubicBezTo>
                    <a:pt x="8020" y="3590"/>
                    <a:pt x="8012" y="3506"/>
                    <a:pt x="7947" y="3506"/>
                  </a:cubicBezTo>
                  <a:cubicBezTo>
                    <a:pt x="7749" y="3506"/>
                    <a:pt x="7018" y="4307"/>
                    <a:pt x="6551" y="4579"/>
                  </a:cubicBezTo>
                  <a:cubicBezTo>
                    <a:pt x="6119" y="4831"/>
                    <a:pt x="5587" y="5332"/>
                    <a:pt x="5419" y="5332"/>
                  </a:cubicBezTo>
                  <a:cubicBezTo>
                    <a:pt x="5347" y="5332"/>
                    <a:pt x="5342" y="5238"/>
                    <a:pt x="5443" y="4989"/>
                  </a:cubicBezTo>
                  <a:cubicBezTo>
                    <a:pt x="5778" y="4166"/>
                    <a:pt x="9182" y="504"/>
                    <a:pt x="8821" y="39"/>
                  </a:cubicBezTo>
                  <a:cubicBezTo>
                    <a:pt x="8801" y="13"/>
                    <a:pt x="8774" y="0"/>
                    <a:pt x="87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5" name="Google Shape;1033;p36"/>
            <p:cNvSpPr/>
            <p:nvPr/>
          </p:nvSpPr>
          <p:spPr>
            <a:xfrm>
              <a:off x="937700" y="1122725"/>
              <a:ext cx="412700" cy="379300"/>
            </a:xfrm>
            <a:custGeom>
              <a:avLst/>
              <a:gdLst/>
              <a:ahLst/>
              <a:cxnLst/>
              <a:rect l="l" t="t" r="r" b="b"/>
              <a:pathLst>
                <a:path w="16508" h="15172" extrusionOk="0">
                  <a:moveTo>
                    <a:pt x="12823" y="0"/>
                  </a:moveTo>
                  <a:cubicBezTo>
                    <a:pt x="12812" y="0"/>
                    <a:pt x="12802" y="3"/>
                    <a:pt x="12792" y="7"/>
                  </a:cubicBezTo>
                  <a:cubicBezTo>
                    <a:pt x="12432" y="161"/>
                    <a:pt x="14031" y="1811"/>
                    <a:pt x="14031" y="3732"/>
                  </a:cubicBezTo>
                  <a:cubicBezTo>
                    <a:pt x="14031" y="5652"/>
                    <a:pt x="12638" y="7588"/>
                    <a:pt x="12225" y="7898"/>
                  </a:cubicBezTo>
                  <a:cubicBezTo>
                    <a:pt x="12180" y="7932"/>
                    <a:pt x="12144" y="7948"/>
                    <a:pt x="12115" y="7948"/>
                  </a:cubicBezTo>
                  <a:cubicBezTo>
                    <a:pt x="11875" y="7948"/>
                    <a:pt x="12104" y="6887"/>
                    <a:pt x="11967" y="5784"/>
                  </a:cubicBezTo>
                  <a:cubicBezTo>
                    <a:pt x="11829" y="4674"/>
                    <a:pt x="11731" y="3731"/>
                    <a:pt x="11416" y="3731"/>
                  </a:cubicBezTo>
                  <a:cubicBezTo>
                    <a:pt x="11379" y="3731"/>
                    <a:pt x="11339" y="3744"/>
                    <a:pt x="11296" y="3771"/>
                  </a:cubicBezTo>
                  <a:cubicBezTo>
                    <a:pt x="10884" y="4030"/>
                    <a:pt x="11296" y="7021"/>
                    <a:pt x="10832" y="8619"/>
                  </a:cubicBezTo>
                  <a:cubicBezTo>
                    <a:pt x="10510" y="9731"/>
                    <a:pt x="9043" y="10692"/>
                    <a:pt x="8574" y="10692"/>
                  </a:cubicBezTo>
                  <a:cubicBezTo>
                    <a:pt x="8368" y="10692"/>
                    <a:pt x="8355" y="10506"/>
                    <a:pt x="8717" y="10065"/>
                  </a:cubicBezTo>
                  <a:cubicBezTo>
                    <a:pt x="9886" y="8644"/>
                    <a:pt x="9654" y="5471"/>
                    <a:pt x="9203" y="5471"/>
                  </a:cubicBezTo>
                  <a:cubicBezTo>
                    <a:pt x="9196" y="5471"/>
                    <a:pt x="9189" y="5472"/>
                    <a:pt x="9182" y="5474"/>
                  </a:cubicBezTo>
                  <a:cubicBezTo>
                    <a:pt x="8717" y="5578"/>
                    <a:pt x="9027" y="7588"/>
                    <a:pt x="8202" y="9342"/>
                  </a:cubicBezTo>
                  <a:cubicBezTo>
                    <a:pt x="7426" y="10988"/>
                    <a:pt x="3519" y="12770"/>
                    <a:pt x="2102" y="12770"/>
                  </a:cubicBezTo>
                  <a:cubicBezTo>
                    <a:pt x="2009" y="12770"/>
                    <a:pt x="1927" y="12762"/>
                    <a:pt x="1857" y="12746"/>
                  </a:cubicBezTo>
                  <a:cubicBezTo>
                    <a:pt x="723" y="12490"/>
                    <a:pt x="825" y="9497"/>
                    <a:pt x="877" y="8671"/>
                  </a:cubicBezTo>
                  <a:cubicBezTo>
                    <a:pt x="922" y="7939"/>
                    <a:pt x="684" y="7898"/>
                    <a:pt x="630" y="7898"/>
                  </a:cubicBezTo>
                  <a:cubicBezTo>
                    <a:pt x="623" y="7898"/>
                    <a:pt x="619" y="7898"/>
                    <a:pt x="619" y="7898"/>
                  </a:cubicBezTo>
                  <a:cubicBezTo>
                    <a:pt x="0" y="8053"/>
                    <a:pt x="207" y="14088"/>
                    <a:pt x="207" y="14088"/>
                  </a:cubicBezTo>
                  <a:lnTo>
                    <a:pt x="174" y="14398"/>
                  </a:lnTo>
                  <a:lnTo>
                    <a:pt x="2269" y="15171"/>
                  </a:lnTo>
                  <a:cubicBezTo>
                    <a:pt x="4334" y="12438"/>
                    <a:pt x="8305" y="15017"/>
                    <a:pt x="12484" y="9653"/>
                  </a:cubicBezTo>
                  <a:cubicBezTo>
                    <a:pt x="16508" y="4485"/>
                    <a:pt x="15220" y="608"/>
                    <a:pt x="14890" y="608"/>
                  </a:cubicBezTo>
                  <a:cubicBezTo>
                    <a:pt x="14877" y="608"/>
                    <a:pt x="14866" y="614"/>
                    <a:pt x="14856" y="625"/>
                  </a:cubicBezTo>
                  <a:cubicBezTo>
                    <a:pt x="14598" y="934"/>
                    <a:pt x="14494" y="2688"/>
                    <a:pt x="14494" y="2688"/>
                  </a:cubicBezTo>
                  <a:cubicBezTo>
                    <a:pt x="14494" y="2688"/>
                    <a:pt x="13225" y="0"/>
                    <a:pt x="128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6" name="Google Shape;1034;p36"/>
            <p:cNvSpPr/>
            <p:nvPr/>
          </p:nvSpPr>
          <p:spPr>
            <a:xfrm>
              <a:off x="732650" y="1467975"/>
              <a:ext cx="286325" cy="189300"/>
            </a:xfrm>
            <a:custGeom>
              <a:avLst/>
              <a:gdLst/>
              <a:ahLst/>
              <a:cxnLst/>
              <a:rect l="l" t="t" r="r" b="b"/>
              <a:pathLst>
                <a:path w="11453" h="7572" extrusionOk="0">
                  <a:moveTo>
                    <a:pt x="8086" y="1"/>
                  </a:moveTo>
                  <a:cubicBezTo>
                    <a:pt x="7982" y="1"/>
                    <a:pt x="7899" y="7"/>
                    <a:pt x="7842" y="20"/>
                  </a:cubicBezTo>
                  <a:cubicBezTo>
                    <a:pt x="7377" y="124"/>
                    <a:pt x="4230" y="2084"/>
                    <a:pt x="4230" y="2084"/>
                  </a:cubicBezTo>
                  <a:cubicBezTo>
                    <a:pt x="3561" y="2497"/>
                    <a:pt x="723" y="3303"/>
                    <a:pt x="723" y="3303"/>
                  </a:cubicBezTo>
                  <a:cubicBezTo>
                    <a:pt x="723" y="3303"/>
                    <a:pt x="413" y="3322"/>
                    <a:pt x="207" y="3786"/>
                  </a:cubicBezTo>
                  <a:cubicBezTo>
                    <a:pt x="0" y="4249"/>
                    <a:pt x="723" y="5282"/>
                    <a:pt x="723" y="5282"/>
                  </a:cubicBezTo>
                  <a:cubicBezTo>
                    <a:pt x="619" y="5591"/>
                    <a:pt x="1084" y="5901"/>
                    <a:pt x="1084" y="5901"/>
                  </a:cubicBezTo>
                  <a:cubicBezTo>
                    <a:pt x="1084" y="5901"/>
                    <a:pt x="1393" y="5888"/>
                    <a:pt x="1806" y="5888"/>
                  </a:cubicBezTo>
                  <a:cubicBezTo>
                    <a:pt x="2219" y="5888"/>
                    <a:pt x="2735" y="5901"/>
                    <a:pt x="3148" y="5953"/>
                  </a:cubicBezTo>
                  <a:cubicBezTo>
                    <a:pt x="3884" y="6044"/>
                    <a:pt x="5732" y="7572"/>
                    <a:pt x="6924" y="7572"/>
                  </a:cubicBezTo>
                  <a:cubicBezTo>
                    <a:pt x="7068" y="7572"/>
                    <a:pt x="7203" y="7549"/>
                    <a:pt x="7325" y="7499"/>
                  </a:cubicBezTo>
                  <a:cubicBezTo>
                    <a:pt x="8454" y="7036"/>
                    <a:pt x="11142" y="3993"/>
                    <a:pt x="11298" y="3322"/>
                  </a:cubicBezTo>
                  <a:cubicBezTo>
                    <a:pt x="11452" y="2651"/>
                    <a:pt x="11090" y="1878"/>
                    <a:pt x="10833" y="1053"/>
                  </a:cubicBezTo>
                  <a:cubicBezTo>
                    <a:pt x="10607" y="327"/>
                    <a:pt x="8831" y="1"/>
                    <a:pt x="80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7" name="Google Shape;1035;p36"/>
            <p:cNvSpPr/>
            <p:nvPr/>
          </p:nvSpPr>
          <p:spPr>
            <a:xfrm>
              <a:off x="994425" y="1482675"/>
              <a:ext cx="105800" cy="50350"/>
            </a:xfrm>
            <a:custGeom>
              <a:avLst/>
              <a:gdLst/>
              <a:ahLst/>
              <a:cxnLst/>
              <a:rect l="l" t="t" r="r" b="b"/>
              <a:pathLst>
                <a:path w="4232" h="2014" extrusionOk="0">
                  <a:moveTo>
                    <a:pt x="2631" y="0"/>
                  </a:moveTo>
                  <a:cubicBezTo>
                    <a:pt x="1754" y="0"/>
                    <a:pt x="362" y="463"/>
                    <a:pt x="362" y="463"/>
                  </a:cubicBezTo>
                  <a:lnTo>
                    <a:pt x="0" y="1392"/>
                  </a:lnTo>
                  <a:cubicBezTo>
                    <a:pt x="0" y="1392"/>
                    <a:pt x="1244" y="2014"/>
                    <a:pt x="2188" y="2014"/>
                  </a:cubicBezTo>
                  <a:cubicBezTo>
                    <a:pt x="2225" y="2014"/>
                    <a:pt x="2261" y="2013"/>
                    <a:pt x="2297" y="2011"/>
                  </a:cubicBezTo>
                  <a:cubicBezTo>
                    <a:pt x="3250" y="1959"/>
                    <a:pt x="4231" y="0"/>
                    <a:pt x="42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8" name="Google Shape;1036;p36"/>
            <p:cNvSpPr/>
            <p:nvPr/>
          </p:nvSpPr>
          <p:spPr>
            <a:xfrm>
              <a:off x="880950" y="1510150"/>
              <a:ext cx="52925" cy="23700"/>
            </a:xfrm>
            <a:custGeom>
              <a:avLst/>
              <a:gdLst/>
              <a:ahLst/>
              <a:cxnLst/>
              <a:rect l="l" t="t" r="r" b="b"/>
              <a:pathLst>
                <a:path w="2117" h="948" extrusionOk="0">
                  <a:moveTo>
                    <a:pt x="1211" y="1"/>
                  </a:moveTo>
                  <a:cubicBezTo>
                    <a:pt x="912" y="1"/>
                    <a:pt x="542" y="447"/>
                    <a:pt x="542" y="447"/>
                  </a:cubicBezTo>
                  <a:lnTo>
                    <a:pt x="26" y="915"/>
                  </a:lnTo>
                  <a:cubicBezTo>
                    <a:pt x="1" y="938"/>
                    <a:pt x="3" y="948"/>
                    <a:pt x="25" y="948"/>
                  </a:cubicBezTo>
                  <a:cubicBezTo>
                    <a:pt x="130" y="948"/>
                    <a:pt x="670" y="732"/>
                    <a:pt x="670" y="732"/>
                  </a:cubicBezTo>
                  <a:cubicBezTo>
                    <a:pt x="670" y="732"/>
                    <a:pt x="1265" y="732"/>
                    <a:pt x="1548" y="808"/>
                  </a:cubicBezTo>
                  <a:cubicBezTo>
                    <a:pt x="1571" y="814"/>
                    <a:pt x="1595" y="817"/>
                    <a:pt x="1619" y="817"/>
                  </a:cubicBezTo>
                  <a:cubicBezTo>
                    <a:pt x="1877" y="817"/>
                    <a:pt x="2116" y="458"/>
                    <a:pt x="2116" y="458"/>
                  </a:cubicBezTo>
                  <a:cubicBezTo>
                    <a:pt x="2116" y="458"/>
                    <a:pt x="1652" y="215"/>
                    <a:pt x="1341" y="35"/>
                  </a:cubicBezTo>
                  <a:cubicBezTo>
                    <a:pt x="1301" y="11"/>
                    <a:pt x="1257" y="1"/>
                    <a:pt x="12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9" name="Google Shape;1037;p36"/>
            <p:cNvSpPr/>
            <p:nvPr/>
          </p:nvSpPr>
          <p:spPr>
            <a:xfrm>
              <a:off x="1049875" y="1898725"/>
              <a:ext cx="206525" cy="665800"/>
            </a:xfrm>
            <a:custGeom>
              <a:avLst/>
              <a:gdLst/>
              <a:ahLst/>
              <a:cxnLst/>
              <a:rect l="l" t="t" r="r" b="b"/>
              <a:pathLst>
                <a:path w="8261" h="26632" extrusionOk="0">
                  <a:moveTo>
                    <a:pt x="3674" y="0"/>
                  </a:moveTo>
                  <a:cubicBezTo>
                    <a:pt x="3354" y="0"/>
                    <a:pt x="3038" y="78"/>
                    <a:pt x="2734" y="251"/>
                  </a:cubicBezTo>
                  <a:cubicBezTo>
                    <a:pt x="328" y="1620"/>
                    <a:pt x="1601" y="4248"/>
                    <a:pt x="2580" y="7396"/>
                  </a:cubicBezTo>
                  <a:cubicBezTo>
                    <a:pt x="2580" y="7396"/>
                    <a:pt x="3913" y="14367"/>
                    <a:pt x="3559" y="15854"/>
                  </a:cubicBezTo>
                  <a:cubicBezTo>
                    <a:pt x="3206" y="17342"/>
                    <a:pt x="2013" y="24476"/>
                    <a:pt x="1909" y="24679"/>
                  </a:cubicBezTo>
                  <a:cubicBezTo>
                    <a:pt x="1805" y="24881"/>
                    <a:pt x="1" y="25975"/>
                    <a:pt x="1136" y="26429"/>
                  </a:cubicBezTo>
                  <a:cubicBezTo>
                    <a:pt x="1514" y="26581"/>
                    <a:pt x="1852" y="26631"/>
                    <a:pt x="2135" y="26631"/>
                  </a:cubicBezTo>
                  <a:cubicBezTo>
                    <a:pt x="2700" y="26631"/>
                    <a:pt x="3045" y="26429"/>
                    <a:pt x="3045" y="26429"/>
                  </a:cubicBezTo>
                  <a:cubicBezTo>
                    <a:pt x="3045" y="26429"/>
                    <a:pt x="3480" y="25401"/>
                    <a:pt x="3620" y="24263"/>
                  </a:cubicBezTo>
                  <a:cubicBezTo>
                    <a:pt x="3759" y="23124"/>
                    <a:pt x="5055" y="17454"/>
                    <a:pt x="5778" y="15288"/>
                  </a:cubicBezTo>
                  <a:cubicBezTo>
                    <a:pt x="6501" y="13121"/>
                    <a:pt x="6255" y="8337"/>
                    <a:pt x="7326" y="5900"/>
                  </a:cubicBezTo>
                  <a:cubicBezTo>
                    <a:pt x="8261" y="3768"/>
                    <a:pt x="5893" y="0"/>
                    <a:pt x="36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0" name="Google Shape;1038;p36"/>
            <p:cNvSpPr/>
            <p:nvPr/>
          </p:nvSpPr>
          <p:spPr>
            <a:xfrm>
              <a:off x="1499750" y="1757275"/>
              <a:ext cx="290200" cy="817225"/>
            </a:xfrm>
            <a:custGeom>
              <a:avLst/>
              <a:gdLst/>
              <a:ahLst/>
              <a:cxnLst/>
              <a:rect l="l" t="t" r="r" b="b"/>
              <a:pathLst>
                <a:path w="11608" h="32689" extrusionOk="0">
                  <a:moveTo>
                    <a:pt x="6448" y="1"/>
                  </a:moveTo>
                  <a:cubicBezTo>
                    <a:pt x="4473" y="1"/>
                    <a:pt x="2082" y="604"/>
                    <a:pt x="1601" y="1498"/>
                  </a:cubicBezTo>
                  <a:cubicBezTo>
                    <a:pt x="1601" y="1498"/>
                    <a:pt x="1" y="5883"/>
                    <a:pt x="517" y="7689"/>
                  </a:cubicBezTo>
                  <a:cubicBezTo>
                    <a:pt x="1032" y="9494"/>
                    <a:pt x="6347" y="18006"/>
                    <a:pt x="6809" y="19192"/>
                  </a:cubicBezTo>
                  <a:cubicBezTo>
                    <a:pt x="7274" y="20379"/>
                    <a:pt x="4644" y="29210"/>
                    <a:pt x="4230" y="30487"/>
                  </a:cubicBezTo>
                  <a:cubicBezTo>
                    <a:pt x="3818" y="31767"/>
                    <a:pt x="4024" y="32552"/>
                    <a:pt x="4024" y="32552"/>
                  </a:cubicBezTo>
                  <a:cubicBezTo>
                    <a:pt x="4024" y="32552"/>
                    <a:pt x="4781" y="32689"/>
                    <a:pt x="5362" y="32689"/>
                  </a:cubicBezTo>
                  <a:cubicBezTo>
                    <a:pt x="5652" y="32689"/>
                    <a:pt x="5899" y="32655"/>
                    <a:pt x="5984" y="32552"/>
                  </a:cubicBezTo>
                  <a:cubicBezTo>
                    <a:pt x="6243" y="32242"/>
                    <a:pt x="5520" y="31571"/>
                    <a:pt x="5728" y="31004"/>
                  </a:cubicBezTo>
                  <a:cubicBezTo>
                    <a:pt x="5934" y="30437"/>
                    <a:pt x="9853" y="20790"/>
                    <a:pt x="9905" y="19243"/>
                  </a:cubicBezTo>
                  <a:cubicBezTo>
                    <a:pt x="9957" y="17696"/>
                    <a:pt x="7945" y="14858"/>
                    <a:pt x="7945" y="14187"/>
                  </a:cubicBezTo>
                  <a:cubicBezTo>
                    <a:pt x="7945" y="13517"/>
                    <a:pt x="10952" y="8979"/>
                    <a:pt x="11280" y="6502"/>
                  </a:cubicBezTo>
                  <a:cubicBezTo>
                    <a:pt x="11607" y="4025"/>
                    <a:pt x="10269" y="1507"/>
                    <a:pt x="8801" y="489"/>
                  </a:cubicBezTo>
                  <a:cubicBezTo>
                    <a:pt x="8313" y="151"/>
                    <a:pt x="7432" y="1"/>
                    <a:pt x="64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3D9770E-9B2D-BD1F-BA05-C2519DAE6B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1969" y="3157198"/>
            <a:ext cx="8876190" cy="28952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9566165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353</Words>
  <Application>Microsoft Office PowerPoint</Application>
  <PresentationFormat>Widescreen</PresentationFormat>
  <Paragraphs>44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Aptos</vt:lpstr>
      <vt:lpstr>Aptos Display</vt:lpstr>
      <vt:lpstr>Arial</vt:lpstr>
      <vt:lpstr>Calibri</vt:lpstr>
      <vt:lpstr>Times New Roman</vt:lpstr>
      <vt:lpstr>UTM Avo</vt:lpstr>
      <vt:lpstr>Wingdings</vt:lpstr>
      <vt:lpstr>Office Theme</vt:lpstr>
      <vt:lpstr>PowerPoint Presentation</vt:lpstr>
      <vt:lpstr>PowerPoint Presentation</vt:lpstr>
      <vt:lpstr>01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01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Lưu Thị Mến</dc:creator>
  <cp:lastModifiedBy>Lưu Thị Mến</cp:lastModifiedBy>
  <cp:revision>3</cp:revision>
  <dcterms:created xsi:type="dcterms:W3CDTF">2024-04-13T14:14:15Z</dcterms:created>
  <dcterms:modified xsi:type="dcterms:W3CDTF">2024-04-13T18:28:29Z</dcterms:modified>
</cp:coreProperties>
</file>