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1"/>
  </p:notesMasterIdLst>
  <p:sldIdLst>
    <p:sldId id="257" r:id="rId5"/>
    <p:sldId id="303" r:id="rId6"/>
    <p:sldId id="285" r:id="rId7"/>
    <p:sldId id="284" r:id="rId8"/>
    <p:sldId id="332" r:id="rId9"/>
    <p:sldId id="333" r:id="rId10"/>
    <p:sldId id="334" r:id="rId11"/>
    <p:sldId id="335" r:id="rId12"/>
    <p:sldId id="315" r:id="rId13"/>
    <p:sldId id="341" r:id="rId14"/>
    <p:sldId id="344" r:id="rId15"/>
    <p:sldId id="340" r:id="rId16"/>
    <p:sldId id="331" r:id="rId17"/>
    <p:sldId id="339" r:id="rId18"/>
    <p:sldId id="338" r:id="rId19"/>
    <p:sldId id="3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BF8"/>
    <a:srgbClr val="060606"/>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4434" autoAdjust="0"/>
  </p:normalViewPr>
  <p:slideViewPr>
    <p:cSldViewPr snapToGrid="0">
      <p:cViewPr varScale="1">
        <p:scale>
          <a:sx n="70" d="100"/>
          <a:sy n="70" d="100"/>
        </p:scale>
        <p:origin x="498" y="72"/>
      </p:cViewPr>
      <p:guideLst/>
    </p:cSldViewPr>
  </p:slideViewPr>
  <p:outlineViewPr>
    <p:cViewPr>
      <p:scale>
        <a:sx n="33" d="100"/>
        <a:sy n="33" d="100"/>
      </p:scale>
      <p:origin x="0" y="0"/>
    </p:cViewPr>
  </p:outlineViewPr>
  <p:notesTextViewPr>
    <p:cViewPr>
      <p:scale>
        <a:sx n="3" d="2"/>
        <a:sy n="3" d="2"/>
      </p:scale>
      <p:origin x="0" y="-42"/>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24/11/2023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F91B3-49EB-406F-9E63-53B39016FEDF}" type="slidenum">
              <a:rPr lang="en-US" smtClean="0"/>
              <a:t>10</a:t>
            </a:fld>
            <a:endParaRPr lang="en-US"/>
          </a:p>
        </p:txBody>
      </p:sp>
    </p:spTree>
    <p:extLst>
      <p:ext uri="{BB962C8B-B14F-4D97-AF65-F5344CB8AC3E}">
        <p14:creationId xmlns:p14="http://schemas.microsoft.com/office/powerpoint/2010/main" val="295024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66213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1CBF91B3-49EB-406F-9E63-53B39016FEDF}" type="slidenum">
              <a:rPr lang="en-US" smtClean="0"/>
              <a:t>12</a:t>
            </a:fld>
            <a:endParaRPr lang="en-US"/>
          </a:p>
        </p:txBody>
      </p:sp>
    </p:spTree>
    <p:extLst>
      <p:ext uri="{BB962C8B-B14F-4D97-AF65-F5344CB8AC3E}">
        <p14:creationId xmlns:p14="http://schemas.microsoft.com/office/powerpoint/2010/main" val="3804384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2411680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BE6BE2-0757-48B3-976A-0C8F54952EEE}"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61948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rgbClr val="000099"/>
                </a:solidFill>
              </a:rPr>
              <a:t>Không </a:t>
            </a:r>
            <a:r>
              <a:rPr lang="vi-VN" sz="1200" dirty="0">
                <a:solidFill>
                  <a:srgbClr val="000099"/>
                </a:solidFill>
              </a:rPr>
              <a:t>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54440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5</a:t>
            </a:fld>
            <a:endParaRPr lang="en-US"/>
          </a:p>
        </p:txBody>
      </p:sp>
    </p:spTree>
    <p:extLst>
      <p:ext uri="{BB962C8B-B14F-4D97-AF65-F5344CB8AC3E}">
        <p14:creationId xmlns:p14="http://schemas.microsoft.com/office/powerpoint/2010/main" val="1340009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6</a:t>
            </a:fld>
            <a:endParaRPr lang="en-US"/>
          </a:p>
        </p:txBody>
      </p:sp>
    </p:spTree>
    <p:extLst>
      <p:ext uri="{BB962C8B-B14F-4D97-AF65-F5344CB8AC3E}">
        <p14:creationId xmlns:p14="http://schemas.microsoft.com/office/powerpoint/2010/main" val="367006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F91B3-49EB-406F-9E63-53B39016FEDF}" type="slidenum">
              <a:rPr lang="en-US" smtClean="0"/>
              <a:t>7</a:t>
            </a:fld>
            <a:endParaRPr lang="en-US"/>
          </a:p>
        </p:txBody>
      </p:sp>
    </p:spTree>
    <p:extLst>
      <p:ext uri="{BB962C8B-B14F-4D97-AF65-F5344CB8AC3E}">
        <p14:creationId xmlns:p14="http://schemas.microsoft.com/office/powerpoint/2010/main" val="341668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04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F91B3-49EB-406F-9E63-53B39016FEDF}" type="slidenum">
              <a:rPr lang="en-US" smtClean="0"/>
              <a:t>9</a:t>
            </a:fld>
            <a:endParaRPr lang="en-US"/>
          </a:p>
        </p:txBody>
      </p:sp>
    </p:spTree>
    <p:extLst>
      <p:ext uri="{BB962C8B-B14F-4D97-AF65-F5344CB8AC3E}">
        <p14:creationId xmlns:p14="http://schemas.microsoft.com/office/powerpoint/2010/main" val="383358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3.xml"/><Relationship Id="rId5" Type="http://schemas.openxmlformats.org/officeDocument/2006/relationships/tags" Target="../tags/tag6.xml"/><Relationship Id="rId4" Type="http://schemas.openxmlformats.org/officeDocument/2006/relationships/tags" Target="../tags/tag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3.xml"/><Relationship Id="rId4" Type="http://schemas.openxmlformats.org/officeDocument/2006/relationships/tags" Target="../tags/tag18.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3.xml"/><Relationship Id="rId5" Type="http://schemas.openxmlformats.org/officeDocument/2006/relationships/tags" Target="../tags/tag32.xml"/><Relationship Id="rId4" Type="http://schemas.openxmlformats.org/officeDocument/2006/relationships/tags" Target="../tags/tag3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3.xml"/><Relationship Id="rId4"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3.xml"/><Relationship Id="rId5" Type="http://schemas.openxmlformats.org/officeDocument/2006/relationships/tags" Target="../tags/tag41.xml"/><Relationship Id="rId4" Type="http://schemas.openxmlformats.org/officeDocument/2006/relationships/tags" Target="../tags/tag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5" name="Footer Placeholder 4">
            <a:extLst>
              <a:ext uri="{FF2B5EF4-FFF2-40B4-BE49-F238E27FC236}">
                <a16:creationId xmlns:a16="http://schemas.microsoft.com/office/drawing/2014/main" xmlns=""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xmlns="" id="{943A6713-ED1B-4562-83A0-BB8A805A9B1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5" name="Footer Placeholder 4">
            <a:extLst>
              <a:ext uri="{FF2B5EF4-FFF2-40B4-BE49-F238E27FC236}">
                <a16:creationId xmlns:a16="http://schemas.microsoft.com/office/drawing/2014/main" xmlns=""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xmlns=""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5" name="Footer Placeholder 4">
            <a:extLst>
              <a:ext uri="{FF2B5EF4-FFF2-40B4-BE49-F238E27FC236}">
                <a16:creationId xmlns:a16="http://schemas.microsoft.com/office/drawing/2014/main" xmlns=""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5" name="页脚占位符 4">
            <a:extLst>
              <a:ext uri="{FF2B5EF4-FFF2-40B4-BE49-F238E27FC236}">
                <a16:creationId xmlns=""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6683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5" name="页脚占位符 4">
            <a:extLst>
              <a:ext uri="{FF2B5EF4-FFF2-40B4-BE49-F238E27FC236}">
                <a16:creationId xmlns=""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75776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5" name="页脚占位符 4">
            <a:extLst>
              <a:ext uri="{FF2B5EF4-FFF2-40B4-BE49-F238E27FC236}">
                <a16:creationId xmlns=""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4658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6" name="页脚占位符 5">
            <a:extLst>
              <a:ext uri="{FF2B5EF4-FFF2-40B4-BE49-F238E27FC236}">
                <a16:creationId xmlns=""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8850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8" name="页脚占位符 7">
            <a:extLst>
              <a:ext uri="{FF2B5EF4-FFF2-40B4-BE49-F238E27FC236}">
                <a16:creationId xmlns=""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a:extLst>
              <a:ext uri="{FF2B5EF4-FFF2-40B4-BE49-F238E27FC236}">
                <a16:creationId xmlns=""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6434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4" name="页脚占位符 3">
            <a:extLst>
              <a:ext uri="{FF2B5EF4-FFF2-40B4-BE49-F238E27FC236}">
                <a16:creationId xmlns=""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a:extLst>
              <a:ext uri="{FF2B5EF4-FFF2-40B4-BE49-F238E27FC236}">
                <a16:creationId xmlns=""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59149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3" name="页脚占位符 2">
            <a:extLst>
              <a:ext uri="{FF2B5EF4-FFF2-40B4-BE49-F238E27FC236}">
                <a16:creationId xmlns=""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4789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6" name="页脚占位符 5">
            <a:extLst>
              <a:ext uri="{FF2B5EF4-FFF2-40B4-BE49-F238E27FC236}">
                <a16:creationId xmlns=""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9239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5" name="Footer Placeholder 4">
            <a:extLst>
              <a:ext uri="{FF2B5EF4-FFF2-40B4-BE49-F238E27FC236}">
                <a16:creationId xmlns:a16="http://schemas.microsoft.com/office/drawing/2014/main" xmlns=""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xmlns="" id="{ED93AB7C-6BE4-4BEA-8C23-737C7F96245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6" name="页脚占位符 5">
            <a:extLst>
              <a:ext uri="{FF2B5EF4-FFF2-40B4-BE49-F238E27FC236}">
                <a16:creationId xmlns=""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1638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5" name="页脚占位符 4">
            <a:extLst>
              <a:ext uri="{FF2B5EF4-FFF2-40B4-BE49-F238E27FC236}">
                <a16:creationId xmlns=""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75004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solidFill>
                  <a:prstClr val="black"/>
                </a:solidFill>
              </a:rPr>
              <a:pPr/>
              <a:t>2023/11/24</a:t>
            </a:fld>
            <a:endParaRPr lang="zh-CN" altLang="en-US">
              <a:solidFill>
                <a:prstClr val="black"/>
              </a:solidFill>
            </a:endParaRPr>
          </a:p>
        </p:txBody>
      </p:sp>
      <p:sp>
        <p:nvSpPr>
          <p:cNvPr id="5" name="页脚占位符 4">
            <a:extLst>
              <a:ext uri="{FF2B5EF4-FFF2-40B4-BE49-F238E27FC236}">
                <a16:creationId xmlns=""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68599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solidFill>
                  <a:srgbClr val="000000"/>
                </a:solidFill>
              </a:rPr>
              <a:pPr/>
              <a:t>2023/11/24</a:t>
            </a:fld>
            <a:endParaRPr lang="zh-CN" altLang="en-US">
              <a:solidFill>
                <a:srgbClr val="000000"/>
              </a:solidFill>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solidFill>
                <a:srgbClr val="000000"/>
              </a:solidFill>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solidFill>
                  <a:srgbClr val="000000"/>
                </a:solidFill>
              </a:rPr>
              <a:pPr/>
              <a:t>‹#›</a:t>
            </a:fld>
            <a:endParaRPr lang="zh-CN" altLang="en-US" dirty="0">
              <a:solidFill>
                <a:srgbClr val="000000"/>
              </a:solidFill>
            </a:endParaRPr>
          </a:p>
        </p:txBody>
      </p:sp>
    </p:spTree>
    <p:extLst>
      <p:ext uri="{BB962C8B-B14F-4D97-AF65-F5344CB8AC3E}">
        <p14:creationId xmlns:p14="http://schemas.microsoft.com/office/powerpoint/2010/main" val="858684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rgbClr val="000000"/>
              </a:solidFill>
            </a:endParaRPr>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err="1">
                <a:solidFill>
                  <a:srgbClr val="56CA95">
                    <a:lumMod val="60000"/>
                    <a:lumOff val="40000"/>
                  </a:srgbClr>
                </a:solidFill>
                <a:latin typeface="#9Slide07 HoneyCream" pitchFamily="2" charset="0"/>
              </a:rPr>
              <a:t>Măng</a:t>
            </a:r>
            <a:r>
              <a:rPr lang="en-US" sz="1800" dirty="0">
                <a:solidFill>
                  <a:srgbClr val="56CA95">
                    <a:lumMod val="60000"/>
                    <a:lumOff val="40000"/>
                  </a:srgbClr>
                </a:solidFill>
                <a:latin typeface="#9Slide07 HoneyCream" pitchFamily="2" charset="0"/>
              </a:rPr>
              <a:t> Non</a:t>
            </a:r>
          </a:p>
        </p:txBody>
      </p:sp>
    </p:spTree>
    <p:extLst>
      <p:ext uri="{BB962C8B-B14F-4D97-AF65-F5344CB8AC3E}">
        <p14:creationId xmlns:p14="http://schemas.microsoft.com/office/powerpoint/2010/main" val="1137327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rgbClr val="000000"/>
              </a:solidFill>
            </a:endParaRPr>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err="1">
                <a:solidFill>
                  <a:srgbClr val="58B6E5">
                    <a:lumMod val="20000"/>
                    <a:lumOff val="80000"/>
                  </a:srgbClr>
                </a:solidFill>
                <a:latin typeface="#9Slide07 HoneyCream" pitchFamily="2" charset="0"/>
              </a:rPr>
              <a:t>Măng</a:t>
            </a:r>
            <a:r>
              <a:rPr lang="en-US" sz="2000" dirty="0">
                <a:solidFill>
                  <a:srgbClr val="58B6E5">
                    <a:lumMod val="20000"/>
                    <a:lumOff val="80000"/>
                  </a:srgbClr>
                </a:solidFill>
                <a:latin typeface="#9Slide07 HoneyCream" pitchFamily="2" charset="0"/>
              </a:rPr>
              <a:t> Non</a:t>
            </a:r>
          </a:p>
        </p:txBody>
      </p:sp>
      <p:pic>
        <p:nvPicPr>
          <p:cNvPr id="4" name="Picture 3">
            <a:extLst>
              <a:ext uri="{FF2B5EF4-FFF2-40B4-BE49-F238E27FC236}">
                <a16:creationId xmlns=""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solidFill>
                <a:srgbClr val="56CA95">
                  <a:lumMod val="60000"/>
                  <a:lumOff val="40000"/>
                </a:srgbClr>
              </a:solidFill>
              <a:latin typeface="#9Slide07 HoneyCream" pitchFamily="2" charset="0"/>
            </a:endParaRPr>
          </a:p>
        </p:txBody>
      </p:sp>
    </p:spTree>
    <p:extLst>
      <p:ext uri="{BB962C8B-B14F-4D97-AF65-F5344CB8AC3E}">
        <p14:creationId xmlns:p14="http://schemas.microsoft.com/office/powerpoint/2010/main" val="213453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rgbClr val="000000"/>
              </a:solidFill>
            </a:endParaRPr>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94577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solidFill>
                  <a:srgbClr val="000000"/>
                </a:solidFill>
              </a:rPr>
              <a:pPr/>
              <a:t>2023/11/24</a:t>
            </a:fld>
            <a:endParaRPr lang="zh-CN" altLang="en-US">
              <a:solidFill>
                <a:srgbClr val="000000"/>
              </a:solidFill>
            </a:endParaRPr>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solidFill>
                <a:srgbClr val="000000"/>
              </a:solidFill>
            </a:endParaRPr>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290354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solidFill>
                  <a:srgbClr val="000000"/>
                </a:solidFill>
              </a:rPr>
              <a:pPr/>
              <a:t>2023/11/24</a:t>
            </a:fld>
            <a:endParaRPr lang="zh-CN" altLang="en-US">
              <a:solidFill>
                <a:srgbClr val="000000"/>
              </a:solidFill>
            </a:endParaRPr>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solidFill>
                <a:srgbClr val="000000"/>
              </a:solidFill>
            </a:endParaRPr>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430719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solidFill>
                  <a:srgbClr val="000000"/>
                </a:solidFill>
              </a:rPr>
              <a:pPr/>
              <a:t>2023/11/24</a:t>
            </a:fld>
            <a:endParaRPr lang="zh-CN" altLang="en-US">
              <a:solidFill>
                <a:srgbClr val="000000"/>
              </a:solidFill>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solidFill>
                <a:srgbClr val="000000"/>
              </a:solidFill>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680549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5" name="Footer Placeholder 4">
            <a:extLst>
              <a:ext uri="{FF2B5EF4-FFF2-40B4-BE49-F238E27FC236}">
                <a16:creationId xmlns:a16="http://schemas.microsoft.com/office/drawing/2014/main" xmlns=""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xmlns=""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solidFill>
                  <a:srgbClr val="000000"/>
                </a:solidFill>
              </a:rPr>
              <a:pPr/>
              <a:t>2023/11/24</a:t>
            </a:fld>
            <a:endParaRPr lang="zh-CN" altLang="en-US" dirty="0">
              <a:solidFill>
                <a:srgbClr val="000000"/>
              </a:solidFill>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solidFill>
                <a:srgbClr val="000000"/>
              </a:solidFill>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solidFill>
                  <a:srgbClr val="000000"/>
                </a:solidFill>
              </a:rPr>
              <a:pPr/>
              <a:t>‹#›</a:t>
            </a:fld>
            <a:endParaRPr lang="zh-CN" altLang="en-US">
              <a:solidFill>
                <a:srgbClr val="000000"/>
              </a:solidFill>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83783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solidFill>
                  <a:srgbClr val="000000"/>
                </a:solidFill>
              </a:rPr>
              <a:pPr/>
              <a:t>2023/11/24</a:t>
            </a:fld>
            <a:endParaRPr lang="zh-CN" altLang="en-US">
              <a:solidFill>
                <a:srgbClr val="000000"/>
              </a:solidFill>
            </a:endParaRPr>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962269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solidFill>
                  <a:srgbClr val="000000"/>
                </a:solidFill>
              </a:rPr>
              <a:pPr/>
              <a:t>2023/11/24</a:t>
            </a:fld>
            <a:endParaRPr lang="zh-CN" altLang="en-US">
              <a:solidFill>
                <a:srgbClr val="000000"/>
              </a:solidFill>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solidFill>
                <a:srgbClr val="000000"/>
              </a:solidFill>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solidFill>
                  <a:srgbClr val="000000"/>
                </a:solidFill>
              </a:rPr>
              <a:pPr/>
              <a:t>‹#›</a:t>
            </a:fld>
            <a:endParaRPr lang="zh-CN" altLang="en-US">
              <a:solidFill>
                <a:srgbClr val="000000"/>
              </a:solidFill>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71505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solidFill>
                  <a:srgbClr val="000000"/>
                </a:solidFill>
              </a:rPr>
              <a:pPr/>
              <a:t>2023/11/24</a:t>
            </a:fld>
            <a:endParaRPr lang="zh-CN" altLang="en-US">
              <a:solidFill>
                <a:srgbClr val="000000"/>
              </a:solidFill>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solidFill>
                <a:srgbClr val="000000"/>
              </a:solidFill>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solidFill>
                  <a:srgbClr val="000000"/>
                </a:solidFill>
              </a:rPr>
              <a:pPr/>
              <a:t>‹#›</a:t>
            </a:fld>
            <a:endParaRPr lang="zh-CN" altLang="en-US">
              <a:solidFill>
                <a:srgbClr val="000000"/>
              </a:solidFill>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2099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4712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9444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35981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01910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8653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4676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6" name="Footer Placeholder 5">
            <a:extLst>
              <a:ext uri="{FF2B5EF4-FFF2-40B4-BE49-F238E27FC236}">
                <a16:creationId xmlns:a16="http://schemas.microsoft.com/office/drawing/2014/main" xmlns=""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7385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8637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9439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18558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solidFill>
                  <a:prstClr val="black"/>
                </a:solidFill>
              </a:rPr>
              <a:pPr/>
              <a:t>2023/11/24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66659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8" name="Footer Placeholder 7">
            <a:extLst>
              <a:ext uri="{FF2B5EF4-FFF2-40B4-BE49-F238E27FC236}">
                <a16:creationId xmlns:a16="http://schemas.microsoft.com/office/drawing/2014/main" xmlns=""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xmlns=""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xmlns=""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4" name="Footer Placeholder 3">
            <a:extLst>
              <a:ext uri="{FF2B5EF4-FFF2-40B4-BE49-F238E27FC236}">
                <a16:creationId xmlns:a16="http://schemas.microsoft.com/office/drawing/2014/main" xmlns=""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xmlns=""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3" name="Footer Placeholder 2">
            <a:extLst>
              <a:ext uri="{FF2B5EF4-FFF2-40B4-BE49-F238E27FC236}">
                <a16:creationId xmlns:a16="http://schemas.microsoft.com/office/drawing/2014/main" xmlns=""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xmlns=""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6" name="Footer Placeholder 5">
            <a:extLst>
              <a:ext uri="{FF2B5EF4-FFF2-40B4-BE49-F238E27FC236}">
                <a16:creationId xmlns:a16="http://schemas.microsoft.com/office/drawing/2014/main" xmlns=""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xmlns="" id="{3A39CDD7-2CC0-43A4-9231-F1B6369697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xmlns="" id="{54129437-C4E9-45A9-B1DF-2E93E375567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24/11/2023</a:t>
            </a:fld>
            <a:endParaRPr lang="en-US"/>
          </a:p>
        </p:txBody>
      </p:sp>
      <p:sp>
        <p:nvSpPr>
          <p:cNvPr id="6" name="Footer Placeholder 5">
            <a:extLst>
              <a:ext uri="{FF2B5EF4-FFF2-40B4-BE49-F238E27FC236}">
                <a16:creationId xmlns:a16="http://schemas.microsoft.com/office/drawing/2014/main" xmlns=""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1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024BB962-6F78-8F26-3A20-9E6DE56F7D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8110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4426898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EBC225F0-2EE7-59A6-3CF1-D43FC3BDEBC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498805" y="192505"/>
            <a:ext cx="1196140" cy="1196140"/>
          </a:xfrm>
          <a:prstGeom prst="rect">
            <a:avLst/>
          </a:prstGeom>
        </p:spPr>
      </p:pic>
    </p:spTree>
    <p:extLst>
      <p:ext uri="{BB962C8B-B14F-4D97-AF65-F5344CB8AC3E}">
        <p14:creationId xmlns:p14="http://schemas.microsoft.com/office/powerpoint/2010/main" val="2906814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24.png"/><Relationship Id="rId3" Type="http://schemas.openxmlformats.org/officeDocument/2006/relationships/image" Target="../media/image16.emf"/><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2.png"/><Relationship Id="rId4" Type="http://schemas.openxmlformats.org/officeDocument/2006/relationships/image" Target="../media/image17.png"/><Relationship Id="rId14" Type="http://schemas.microsoft.com/office/2007/relationships/hdphoto" Target="../media/hdphoto1.wdp"/><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6.xml"/><Relationship Id="rId7" Type="http://schemas.openxmlformats.org/officeDocument/2006/relationships/image" Target="../media/image83.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0.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13.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17.png"/><Relationship Id="rId5" Type="http://schemas.openxmlformats.org/officeDocument/2006/relationships/image" Target="../media/image24.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27.png"/><Relationship Id="rId14" Type="http://schemas.openxmlformats.org/officeDocument/2006/relationships/image" Target="../media/image78.svg"/></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3.svg"/><Relationship Id="rId18"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17.svg"/><Relationship Id="rId12" Type="http://schemas.openxmlformats.org/officeDocument/2006/relationships/image" Target="../media/image17.png"/><Relationship Id="rId17" Type="http://schemas.openxmlformats.org/officeDocument/2006/relationships/image" Target="../media/image23.sv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33.svg"/><Relationship Id="rId5" Type="http://schemas.openxmlformats.org/officeDocument/2006/relationships/image" Target="../media/image29.svg"/><Relationship Id="rId15" Type="http://schemas.microsoft.com/office/2007/relationships/hdphoto" Target="../media/hdphoto1.wdp"/><Relationship Id="rId10" Type="http://schemas.openxmlformats.org/officeDocument/2006/relationships/image" Target="../media/image27.png"/><Relationship Id="rId19" Type="http://schemas.openxmlformats.org/officeDocument/2006/relationships/image" Target="../media/image28.png"/><Relationship Id="rId9" Type="http://schemas.openxmlformats.org/officeDocument/2006/relationships/image" Target="../media/image31.sv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media" Target="../media/media2.mp4"/><Relationship Id="rId7" Type="http://schemas.openxmlformats.org/officeDocument/2006/relationships/image" Target="../media/image17.pn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11" Type="http://schemas.openxmlformats.org/officeDocument/2006/relationships/image" Target="../media/image31.png"/><Relationship Id="rId5" Type="http://schemas.openxmlformats.org/officeDocument/2006/relationships/slideLayout" Target="../slideLayouts/slideLayout2.xml"/><Relationship Id="rId10" Type="http://schemas.openxmlformats.org/officeDocument/2006/relationships/image" Target="../media/image30.png"/><Relationship Id="rId4" Type="http://schemas.openxmlformats.org/officeDocument/2006/relationships/video" Target="../media/media2.mp4"/><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svg"/><Relationship Id="rId18" Type="http://schemas.openxmlformats.org/officeDocument/2006/relationships/image" Target="../media/image23.svg"/><Relationship Id="rId3" Type="http://schemas.openxmlformats.org/officeDocument/2006/relationships/image" Target="../media/image16.emf"/><Relationship Id="rId7" Type="http://schemas.openxmlformats.org/officeDocument/2006/relationships/image" Target="../media/image13.sv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notesSlide" Target="../notesSlides/notesSlide8.xml"/><Relationship Id="rId16" Type="http://schemas.microsoft.com/office/2007/relationships/hdphoto" Target="../media/hdphoto1.wdp"/><Relationship Id="rId1" Type="http://schemas.openxmlformats.org/officeDocument/2006/relationships/slideLayout" Target="../slideLayouts/slideLayout1.xml"/><Relationship Id="rId11" Type="http://schemas.openxmlformats.org/officeDocument/2006/relationships/image" Target="../media/image17.svg"/><Relationship Id="rId15" Type="http://schemas.openxmlformats.org/officeDocument/2006/relationships/image" Target="../media/image21.png"/><Relationship Id="rId10" Type="http://schemas.openxmlformats.org/officeDocument/2006/relationships/image" Target="../media/image24.png"/><Relationship Id="rId19"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15.sv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xmlns="" id="{0956A574-51EB-46C7-9F06-2A35B7915A32}"/>
              </a:ext>
            </a:extLst>
          </p:cNvPr>
          <p:cNvPicPr>
            <a:picLocks noChangeAspect="1"/>
          </p:cNvPicPr>
          <p:nvPr/>
        </p:nvPicPr>
        <p:blipFill rotWithShape="1">
          <a:blip r:embed="rId3"/>
          <a:srcRect l="6944" r="6004" b="-3571"/>
          <a:stretch/>
        </p:blipFill>
        <p:spPr>
          <a:xfrm>
            <a:off x="3045788" y="4097911"/>
            <a:ext cx="7188839" cy="2897905"/>
          </a:xfrm>
          <a:prstGeom prst="rect">
            <a:avLst/>
          </a:prstGeom>
        </p:spPr>
      </p:pic>
      <p:sp>
        <p:nvSpPr>
          <p:cNvPr id="245" name="Freeform: Shape 244">
            <a:extLst>
              <a:ext uri="{FF2B5EF4-FFF2-40B4-BE49-F238E27FC236}">
                <a16:creationId xmlns:a16="http://schemas.microsoft.com/office/drawing/2014/main" xmlns=""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xmlns="" id="{1DB0548D-D74D-4FE4-9F03-571EDC4C4E8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1566" y="209426"/>
            <a:ext cx="2271946" cy="1064478"/>
          </a:xfrm>
          <a:prstGeom prst="rect">
            <a:avLst/>
          </a:prstGeom>
        </p:spPr>
      </p:pic>
      <p:grpSp>
        <p:nvGrpSpPr>
          <p:cNvPr id="7" name="Graphic 143">
            <a:extLst>
              <a:ext uri="{FF2B5EF4-FFF2-40B4-BE49-F238E27FC236}">
                <a16:creationId xmlns:a16="http://schemas.microsoft.com/office/drawing/2014/main" xmlns="" id="{F097E6BD-8CF4-4113-BA6D-E46347973F2B}"/>
              </a:ext>
            </a:extLst>
          </p:cNvPr>
          <p:cNvGrpSpPr/>
          <p:nvPr/>
        </p:nvGrpSpPr>
        <p:grpSpPr>
          <a:xfrm>
            <a:off x="10459474" y="2782484"/>
            <a:ext cx="1876002" cy="3664187"/>
            <a:chOff x="10445531" y="3270549"/>
            <a:chExt cx="1876002" cy="3664187"/>
          </a:xfrm>
        </p:grpSpPr>
        <p:sp>
          <p:nvSpPr>
            <p:cNvPr id="8" name="Freeform: Shape 7">
              <a:extLst>
                <a:ext uri="{FF2B5EF4-FFF2-40B4-BE49-F238E27FC236}">
                  <a16:creationId xmlns:a16="http://schemas.microsoft.com/office/drawing/2014/main" xmlns=""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xmlns=""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xmlns=""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xmlns=""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xmlns="" id="{A81350EC-B2A5-4F73-BD5D-D491D1AFA7A0}"/>
              </a:ext>
            </a:extLst>
          </p:cNvPr>
          <p:cNvGrpSpPr/>
          <p:nvPr/>
        </p:nvGrpSpPr>
        <p:grpSpPr>
          <a:xfrm>
            <a:off x="11566793" y="3608346"/>
            <a:ext cx="830852" cy="938539"/>
            <a:chOff x="11161825" y="3187825"/>
            <a:chExt cx="1068908" cy="1281259"/>
          </a:xfrm>
        </p:grpSpPr>
        <p:sp>
          <p:nvSpPr>
            <p:cNvPr id="17" name="Freeform: Shape 16">
              <a:extLst>
                <a:ext uri="{FF2B5EF4-FFF2-40B4-BE49-F238E27FC236}">
                  <a16:creationId xmlns:a16="http://schemas.microsoft.com/office/drawing/2014/main" xmlns=""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xmlns=""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xmlns=""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xmlns="" id="{F5C53CD7-C260-46A7-9B45-B0D92CF09A3F}"/>
              </a:ext>
            </a:extLst>
          </p:cNvPr>
          <p:cNvGrpSpPr/>
          <p:nvPr/>
        </p:nvGrpSpPr>
        <p:grpSpPr>
          <a:xfrm>
            <a:off x="10197085" y="4356781"/>
            <a:ext cx="1150906" cy="744925"/>
            <a:chOff x="9167261" y="3475651"/>
            <a:chExt cx="1734184" cy="1380521"/>
          </a:xfrm>
        </p:grpSpPr>
        <p:sp>
          <p:nvSpPr>
            <p:cNvPr id="23" name="Freeform: Shape 22">
              <a:extLst>
                <a:ext uri="{FF2B5EF4-FFF2-40B4-BE49-F238E27FC236}">
                  <a16:creationId xmlns:a16="http://schemas.microsoft.com/office/drawing/2014/main" xmlns=""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xmlns=""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xmlns=""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xmlns="" id="{8D1C9C10-6F92-4AC3-B06A-918063002878}"/>
              </a:ext>
            </a:extLst>
          </p:cNvPr>
          <p:cNvGrpSpPr/>
          <p:nvPr/>
        </p:nvGrpSpPr>
        <p:grpSpPr>
          <a:xfrm>
            <a:off x="10004109" y="44221"/>
            <a:ext cx="2731858" cy="994583"/>
            <a:chOff x="5558018" y="660645"/>
            <a:chExt cx="3325282" cy="1526875"/>
          </a:xfrm>
        </p:grpSpPr>
        <p:grpSp>
          <p:nvGrpSpPr>
            <p:cNvPr id="43" name="Graphic 181">
              <a:extLst>
                <a:ext uri="{FF2B5EF4-FFF2-40B4-BE49-F238E27FC236}">
                  <a16:creationId xmlns:a16="http://schemas.microsoft.com/office/drawing/2014/main" xmlns=""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xmlns=""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xmlns=""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xmlns=""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xmlns=""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xmlns=""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xmlns=""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xmlns=""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xmlns=""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xmlns=""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xmlns=""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xmlns=""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xmlns=""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xmlns=""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xmlns=""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xmlns=""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xmlns=""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xmlns=""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xmlns=""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xmlns=""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xmlns=""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xmlns=""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xmlns=""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xmlns=""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xmlns=""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xmlns=""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xmlns=""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xmlns=""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xmlns=""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xmlns=""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xmlns=""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xmlns="" id="{5758E8EC-8DE5-4E81-AB69-F9A4DB7E045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292025" y="2605828"/>
            <a:ext cx="887403" cy="961600"/>
          </a:xfrm>
          <a:prstGeom prst="rect">
            <a:avLst/>
          </a:prstGeom>
        </p:spPr>
      </p:pic>
      <p:grpSp>
        <p:nvGrpSpPr>
          <p:cNvPr id="101" name="Graphic 153">
            <a:extLst>
              <a:ext uri="{FF2B5EF4-FFF2-40B4-BE49-F238E27FC236}">
                <a16:creationId xmlns:a16="http://schemas.microsoft.com/office/drawing/2014/main" xmlns=""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xmlns=""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08" name="Graphic 7">
            <a:extLst>
              <a:ext uri="{FF2B5EF4-FFF2-40B4-BE49-F238E27FC236}">
                <a16:creationId xmlns:a16="http://schemas.microsoft.com/office/drawing/2014/main" xmlns="" id="{0E9191B7-43C2-4919-A433-8F34F045DC52}"/>
              </a:ext>
            </a:extLst>
          </p:cNvPr>
          <p:cNvGrpSpPr/>
          <p:nvPr/>
        </p:nvGrpSpPr>
        <p:grpSpPr>
          <a:xfrm>
            <a:off x="-217777" y="863552"/>
            <a:ext cx="2862270" cy="5215029"/>
            <a:chOff x="0" y="2213069"/>
            <a:chExt cx="2613113" cy="4606687"/>
          </a:xfrm>
        </p:grpSpPr>
        <p:sp>
          <p:nvSpPr>
            <p:cNvPr id="109" name="Freeform: Shape 108">
              <a:extLst>
                <a:ext uri="{FF2B5EF4-FFF2-40B4-BE49-F238E27FC236}">
                  <a16:creationId xmlns:a16="http://schemas.microsoft.com/office/drawing/2014/main" xmlns=""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xmlns=""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xmlns=""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xmlns=""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xmlns=""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xmlns=""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xmlns=""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xmlns=""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xmlns=""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xmlns=""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xmlns=""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xmlns=""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xmlns=""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xmlns=""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xmlns=""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xmlns=""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xmlns=""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xmlns=""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xmlns=""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xmlns=""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xmlns=""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xmlns=""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xmlns=""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xmlns=""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xmlns=""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xmlns=""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xmlns=""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xmlns="" id="{C3B739E3-8C82-4720-9C98-30419FEF67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37551" y="859255"/>
            <a:ext cx="1986118" cy="583127"/>
          </a:xfrm>
          <a:prstGeom prst="rect">
            <a:avLst/>
          </a:prstGeom>
        </p:spPr>
      </p:pic>
      <p:pic>
        <p:nvPicPr>
          <p:cNvPr id="217" name="Graphic 216">
            <a:extLst>
              <a:ext uri="{FF2B5EF4-FFF2-40B4-BE49-F238E27FC236}">
                <a16:creationId xmlns:a16="http://schemas.microsoft.com/office/drawing/2014/main" xmlns="" id="{63C42C05-F43D-4E03-A33A-E2223B765B09}"/>
              </a:ext>
            </a:extLst>
          </p:cNvPr>
          <p:cNvPicPr>
            <a:picLocks noChangeAspect="1"/>
          </p:cNvPicPr>
          <p:nvPr/>
        </p:nvPicPr>
        <p:blipFill>
          <a:blip r:embed="rId8">
            <a:extLst>
              <a:ext uri="{96DAC541-7B7A-43D3-8B79-37D633B846F1}">
                <asvg:svgBlip xmlns:asvg="http://schemas.microsoft.com/office/drawing/2016/SVG/main" xmlns="" r:embed="rId11"/>
              </a:ext>
            </a:extLst>
          </a:blip>
          <a:stretch>
            <a:fillRect/>
          </a:stretch>
        </p:blipFill>
        <p:spPr>
          <a:xfrm>
            <a:off x="3197577" y="422010"/>
            <a:ext cx="331657" cy="331657"/>
          </a:xfrm>
          <a:prstGeom prst="rect">
            <a:avLst/>
          </a:prstGeom>
        </p:spPr>
      </p:pic>
      <p:grpSp>
        <p:nvGrpSpPr>
          <p:cNvPr id="221" name="Graphic 233">
            <a:extLst>
              <a:ext uri="{FF2B5EF4-FFF2-40B4-BE49-F238E27FC236}">
                <a16:creationId xmlns:a16="http://schemas.microsoft.com/office/drawing/2014/main" xmlns=""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xmlns=""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xmlns=""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xmlns=""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xmlns=""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xmlns=""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xmlns=""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xmlns=""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xmlns=""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xmlns="" id="{36743A3A-2FB1-413E-86B0-2FD7D0ACE0D1}"/>
              </a:ext>
            </a:extLst>
          </p:cNvPr>
          <p:cNvGrpSpPr/>
          <p:nvPr/>
        </p:nvGrpSpPr>
        <p:grpSpPr>
          <a:xfrm>
            <a:off x="8775719" y="5633985"/>
            <a:ext cx="1630724" cy="1255170"/>
            <a:chOff x="7982733" y="5589867"/>
            <a:chExt cx="1630724" cy="1255170"/>
          </a:xfrm>
        </p:grpSpPr>
        <p:sp>
          <p:nvSpPr>
            <p:cNvPr id="231" name="Freeform: Shape 230">
              <a:extLst>
                <a:ext uri="{FF2B5EF4-FFF2-40B4-BE49-F238E27FC236}">
                  <a16:creationId xmlns:a16="http://schemas.microsoft.com/office/drawing/2014/main" xmlns=""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xmlns=""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xmlns=""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xmlns=""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xmlns=""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xmlns="" id="{B7650AA8-E7E9-40CE-BF03-7B8C610D09F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631232" y="3608346"/>
            <a:ext cx="2780089" cy="3367031"/>
          </a:xfrm>
          <a:prstGeom prst="rect">
            <a:avLst/>
          </a:prstGeom>
        </p:spPr>
      </p:pic>
      <p:grpSp>
        <p:nvGrpSpPr>
          <p:cNvPr id="4" name="Group 3">
            <a:extLst>
              <a:ext uri="{FF2B5EF4-FFF2-40B4-BE49-F238E27FC236}">
                <a16:creationId xmlns:a16="http://schemas.microsoft.com/office/drawing/2014/main" xmlns="" id="{16769E24-BDE7-4B50-ACAE-351EF0242C40}"/>
              </a:ext>
            </a:extLst>
          </p:cNvPr>
          <p:cNvGrpSpPr/>
          <p:nvPr/>
        </p:nvGrpSpPr>
        <p:grpSpPr>
          <a:xfrm>
            <a:off x="625819" y="3364979"/>
            <a:ext cx="3536648" cy="3689347"/>
            <a:chOff x="143008" y="2918565"/>
            <a:chExt cx="5024721" cy="4347630"/>
          </a:xfrm>
        </p:grpSpPr>
        <p:pic>
          <p:nvPicPr>
            <p:cNvPr id="80" name="Picture 79">
              <a:extLst>
                <a:ext uri="{FF2B5EF4-FFF2-40B4-BE49-F238E27FC236}">
                  <a16:creationId xmlns:a16="http://schemas.microsoft.com/office/drawing/2014/main" xmlns=""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43008" y="2918565"/>
              <a:ext cx="5024721" cy="4347630"/>
            </a:xfrm>
            <a:prstGeom prst="rect">
              <a:avLst/>
            </a:prstGeom>
          </p:spPr>
        </p:pic>
        <p:pic>
          <p:nvPicPr>
            <p:cNvPr id="150" name="Picture 16">
              <a:extLst>
                <a:ext uri="{FF2B5EF4-FFF2-40B4-BE49-F238E27FC236}">
                  <a16:creationId xmlns:a16="http://schemas.microsoft.com/office/drawing/2014/main" xmlns=""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xmlns="" id="{62031E49-45E4-449D-B033-2E439C3E67A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143" name="Graphic 106">
            <a:extLst>
              <a:ext uri="{FF2B5EF4-FFF2-40B4-BE49-F238E27FC236}">
                <a16:creationId xmlns:a16="http://schemas.microsoft.com/office/drawing/2014/main" xmlns="" id="{94557E12-5529-483C-AD7B-8B35BAE4752C}"/>
              </a:ext>
            </a:extLst>
          </p:cNvPr>
          <p:cNvPicPr>
            <a:picLocks noChangeAspect="1"/>
          </p:cNvPicPr>
          <p:nvPr/>
        </p:nvPicPr>
        <p:blipFill>
          <a:blip r:embed="rId18">
            <a:extLst>
              <a:ext uri="{96DAC541-7B7A-43D3-8B79-37D633B846F1}">
                <asvg:svgBlip xmlns:asvg="http://schemas.microsoft.com/office/drawing/2016/SVG/main" xmlns="" r:embed="rId9"/>
              </a:ext>
            </a:extLst>
          </a:blip>
          <a:stretch>
            <a:fillRect/>
          </a:stretch>
        </p:blipFill>
        <p:spPr>
          <a:xfrm rot="20673619">
            <a:off x="14225" y="4692326"/>
            <a:ext cx="1376593" cy="2413507"/>
          </a:xfrm>
          <a:prstGeom prst="rect">
            <a:avLst/>
          </a:prstGeom>
        </p:spPr>
      </p:pic>
      <p:sp>
        <p:nvSpPr>
          <p:cNvPr id="149" name="Rectangle: Rounded Corners 4">
            <a:extLst>
              <a:ext uri="{FF2B5EF4-FFF2-40B4-BE49-F238E27FC236}">
                <a16:creationId xmlns:a16="http://schemas.microsoft.com/office/drawing/2014/main" xmlns="" id="{51A5026B-0771-B9B3-CD87-2BB54669FB44}"/>
              </a:ext>
            </a:extLst>
          </p:cNvPr>
          <p:cNvSpPr/>
          <p:nvPr/>
        </p:nvSpPr>
        <p:spPr>
          <a:xfrm>
            <a:off x="602307" y="348597"/>
            <a:ext cx="11194540" cy="5728367"/>
          </a:xfrm>
          <a:prstGeom prst="roundRect">
            <a:avLst/>
          </a:prstGeom>
          <a:solidFill>
            <a:sysClr val="window" lastClr="FFFFFF">
              <a:alpha val="75000"/>
            </a:sysClr>
          </a:solidFill>
          <a:ln>
            <a:noFill/>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1" name="Rectangle 56"/>
          <p:cNvSpPr>
            <a:spLocks noChangeArrowheads="1"/>
          </p:cNvSpPr>
          <p:nvPr/>
        </p:nvSpPr>
        <p:spPr bwMode="auto">
          <a:xfrm>
            <a:off x="1127558" y="374967"/>
            <a:ext cx="943763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nchor="ctr"/>
          <a:lstStyle/>
          <a:p>
            <a:pPr algn="ctr" defTabSz="914264" fontAlgn="base">
              <a:spcBef>
                <a:spcPct val="0"/>
              </a:spcBef>
              <a:spcAft>
                <a:spcPct val="0"/>
              </a:spcAft>
            </a:pPr>
            <a:r>
              <a:rPr lang="vi-VN" sz="2000" b="1" dirty="0" smtClean="0">
                <a:solidFill>
                  <a:srgbClr val="FF0000"/>
                </a:solidFill>
                <a:latin typeface="Times New Roman" pitchFamily="18" charset="0"/>
                <a:cs typeface="Times New Roman" pitchFamily="18" charset="0"/>
              </a:rPr>
              <a:t> </a:t>
            </a:r>
            <a:r>
              <a:rPr lang="en-US" sz="2000" b="1" dirty="0" smtClean="0">
                <a:solidFill>
                  <a:srgbClr val="FF0000"/>
                </a:solidFill>
                <a:latin typeface="Times New Roman" pitchFamily="18" charset="0"/>
                <a:cs typeface="Times New Roman" pitchFamily="18" charset="0"/>
              </a:rPr>
              <a:t>PHÒNG </a:t>
            </a:r>
            <a:r>
              <a:rPr lang="en-US" sz="2000" b="1" dirty="0">
                <a:solidFill>
                  <a:srgbClr val="FF0000"/>
                </a:solidFill>
                <a:latin typeface="Times New Roman" pitchFamily="18" charset="0"/>
                <a:cs typeface="Times New Roman" pitchFamily="18" charset="0"/>
              </a:rPr>
              <a:t>GD &amp; ĐT </a:t>
            </a:r>
            <a:r>
              <a:rPr lang="en-US" sz="2000" b="1" dirty="0" smtClean="0">
                <a:solidFill>
                  <a:srgbClr val="FF0000"/>
                </a:solidFill>
                <a:latin typeface="Times New Roman" pitchFamily="18" charset="0"/>
                <a:cs typeface="Times New Roman" pitchFamily="18" charset="0"/>
              </a:rPr>
              <a:t>TX ĐÔNG TRIỀU</a:t>
            </a:r>
            <a:endParaRPr lang="en-US" sz="2000" b="1" dirty="0">
              <a:solidFill>
                <a:srgbClr val="FF0000"/>
              </a:solidFill>
              <a:latin typeface="Times New Roman" pitchFamily="18" charset="0"/>
              <a:cs typeface="Times New Roman" pitchFamily="18" charset="0"/>
            </a:endParaRPr>
          </a:p>
          <a:p>
            <a:pPr algn="ctr" defTabSz="914264" fontAlgn="base">
              <a:spcBef>
                <a:spcPct val="0"/>
              </a:spcBef>
              <a:spcAft>
                <a:spcPct val="0"/>
              </a:spcAft>
            </a:pPr>
            <a:r>
              <a:rPr lang="en-US" sz="2000" b="1" dirty="0">
                <a:solidFill>
                  <a:srgbClr val="FF0000"/>
                </a:solidFill>
                <a:latin typeface="Times New Roman" pitchFamily="18" charset="0"/>
                <a:cs typeface="Times New Roman" pitchFamily="18" charset="0"/>
              </a:rPr>
              <a:t>TRƯỜNG TIỂU HỌC </a:t>
            </a:r>
            <a:r>
              <a:rPr lang="en-US" sz="2000" b="1" dirty="0" smtClean="0">
                <a:solidFill>
                  <a:srgbClr val="FF0000"/>
                </a:solidFill>
                <a:latin typeface="Times New Roman" pitchFamily="18" charset="0"/>
                <a:cs typeface="Times New Roman" pitchFamily="18" charset="0"/>
              </a:rPr>
              <a:t>QUYẾT THẮNG</a:t>
            </a:r>
            <a:r>
              <a:rPr lang="en-US" sz="2000" b="1" dirty="0">
                <a:solidFill>
                  <a:srgbClr val="FF0000"/>
                </a:solidFill>
                <a:latin typeface="Times New Roman" pitchFamily="18" charset="0"/>
                <a:cs typeface="Times New Roman" pitchFamily="18" charset="0"/>
              </a:rPr>
              <a:t/>
            </a:r>
            <a:br>
              <a:rPr lang="en-US" sz="2000" b="1" dirty="0">
                <a:solidFill>
                  <a:srgbClr val="FF0000"/>
                </a:solidFill>
                <a:latin typeface="Times New Roman" pitchFamily="18" charset="0"/>
                <a:cs typeface="Times New Roman" pitchFamily="18" charset="0"/>
              </a:rPr>
            </a:br>
            <a:endParaRPr lang="en-US" sz="2000" b="1" dirty="0">
              <a:solidFill>
                <a:srgbClr val="FF0000"/>
              </a:solidFill>
              <a:latin typeface="Times New Roman" pitchFamily="18" charset="0"/>
              <a:cs typeface="Times New Roman" pitchFamily="18" charset="0"/>
            </a:endParaRPr>
          </a:p>
        </p:txBody>
      </p:sp>
      <p:sp>
        <p:nvSpPr>
          <p:cNvPr id="153" name="Text Box 562"/>
          <p:cNvSpPr txBox="1">
            <a:spLocks noChangeArrowheads="1"/>
          </p:cNvSpPr>
          <p:nvPr/>
        </p:nvSpPr>
        <p:spPr bwMode="auto">
          <a:xfrm>
            <a:off x="-189148" y="1452324"/>
            <a:ext cx="12405633" cy="3139321"/>
          </a:xfrm>
          <a:prstGeom prst="rect">
            <a:avLst/>
          </a:prstGeom>
          <a:noFill/>
          <a:ln>
            <a:noFill/>
          </a:ln>
          <a:effectLst>
            <a:prstShdw prst="shdw17" dist="17961" dir="2700000">
              <a:srgbClr val="4472C4">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rPr>
              <a:t>CHÀO </a:t>
            </a:r>
            <a:r>
              <a:rPr kumimoji="0" lang="en-US" sz="3600" b="1" i="0" u="none" strike="noStrike" kern="0" cap="none" spc="0" normalizeH="0" baseline="0" noProof="0" dirty="0" smtClean="0">
                <a:ln>
                  <a:noFill/>
                </a:ln>
                <a:solidFill>
                  <a:srgbClr val="0000CC"/>
                </a:solidFill>
                <a:effectLst/>
                <a:uLnTx/>
                <a:uFillTx/>
                <a:latin typeface="Times New Roman" panose="02020603050405020304" pitchFamily="18" charset="0"/>
              </a:rPr>
              <a:t>MỪNG </a:t>
            </a: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rPr>
              <a:t>QUÝ THẦY </a:t>
            </a:r>
            <a:r>
              <a:rPr kumimoji="0" lang="en-US" sz="3600" b="1" i="0" u="none" strike="noStrike" kern="0" cap="none" spc="0" normalizeH="0" baseline="0" noProof="0" dirty="0" smtClean="0">
                <a:ln>
                  <a:noFill/>
                </a:ln>
                <a:solidFill>
                  <a:srgbClr val="0000CC"/>
                </a:solidFill>
                <a:effectLst/>
                <a:uLnTx/>
                <a:uFillTx/>
                <a:latin typeface="Times New Roman" panose="02020603050405020304" pitchFamily="18" charset="0"/>
              </a:rPr>
              <a:t>CÔ </a:t>
            </a:r>
            <a:endPar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ndParaRP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rPr>
              <a:t>VỀ DỰ CHUYÊN ĐỀ </a:t>
            </a:r>
            <a:r>
              <a:rPr kumimoji="0" lang="en-US" sz="3600" b="1" i="0" u="none" strike="noStrike" kern="0" cap="none" spc="0" normalizeH="0" baseline="0" noProof="0" dirty="0" smtClean="0">
                <a:ln>
                  <a:noFill/>
                </a:ln>
                <a:solidFill>
                  <a:srgbClr val="0000CC"/>
                </a:solidFill>
                <a:effectLst/>
                <a:uLnTx/>
                <a:uFillTx/>
                <a:latin typeface="Times New Roman" panose="02020603050405020304" pitchFamily="18" charset="0"/>
              </a:rPr>
              <a:t>CẤP T</a:t>
            </a:r>
            <a:r>
              <a:rPr kumimoji="0" lang="vi-VN" sz="3600" b="1" i="0" u="none" strike="noStrike" kern="0" cap="none" spc="0" normalizeH="0" baseline="0" noProof="0" dirty="0" smtClean="0">
                <a:ln>
                  <a:noFill/>
                </a:ln>
                <a:solidFill>
                  <a:srgbClr val="0000CC"/>
                </a:solidFill>
                <a:effectLst/>
                <a:uLnTx/>
                <a:uFillTx/>
                <a:latin typeface="Times New Roman" panose="02020603050405020304" pitchFamily="18" charset="0"/>
              </a:rPr>
              <a:t>HỊ</a:t>
            </a:r>
            <a:r>
              <a:rPr kumimoji="0" lang="vi-VN" sz="3600" b="1" i="0" u="none" strike="noStrike" kern="0" cap="none" spc="0" normalizeH="0" noProof="0" dirty="0" smtClean="0">
                <a:ln>
                  <a:noFill/>
                </a:ln>
                <a:solidFill>
                  <a:srgbClr val="0000CC"/>
                </a:solidFill>
                <a:effectLst/>
                <a:uLnTx/>
                <a:uFillTx/>
                <a:latin typeface="Times New Roman" panose="02020603050405020304" pitchFamily="18" charset="0"/>
              </a:rPr>
              <a:t> XÃ</a:t>
            </a:r>
            <a:endParaRPr kumimoji="0" lang="en-US" sz="3600" b="1" i="0" u="none" strike="noStrike" kern="0" cap="none" spc="0" normalizeH="0" baseline="0" noProof="0" dirty="0" smtClean="0">
              <a:ln>
                <a:noFill/>
              </a:ln>
              <a:solidFill>
                <a:srgbClr val="0000CC"/>
              </a:solidFill>
              <a:effectLst/>
              <a:uLnTx/>
              <a:uFillTx/>
              <a:latin typeface="Times New Roman" panose="02020603050405020304" pitchFamily="18" charset="0"/>
            </a:endParaRP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3600" b="1" i="0" u="none" strike="noStrike" kern="0" cap="none" spc="0" normalizeH="0" baseline="0" noProof="0" dirty="0" smtClean="0">
                <a:ln>
                  <a:noFill/>
                </a:ln>
                <a:solidFill>
                  <a:srgbClr val="0000CC"/>
                </a:solidFill>
                <a:effectLst/>
                <a:uLnTx/>
                <a:uFillTx/>
                <a:latin typeface="Times New Roman" panose="02020603050405020304" pitchFamily="18" charset="0"/>
              </a:rPr>
              <a:t>“ DẠY</a:t>
            </a:r>
            <a:r>
              <a:rPr kumimoji="0" lang="en-US" sz="3600" b="1" i="0" u="none" strike="noStrike" kern="0" cap="none" spc="0" normalizeH="0" noProof="0" dirty="0" smtClean="0">
                <a:ln>
                  <a:noFill/>
                </a:ln>
                <a:solidFill>
                  <a:srgbClr val="0000CC"/>
                </a:solidFill>
                <a:effectLst/>
                <a:uLnTx/>
                <a:uFillTx/>
                <a:latin typeface="Times New Roman" panose="02020603050405020304" pitchFamily="18" charset="0"/>
              </a:rPr>
              <a:t> HỌC </a:t>
            </a:r>
            <a:r>
              <a:rPr kumimoji="0" lang="en-US" sz="3600" b="1" i="0" u="none" strike="noStrike" kern="0" cap="none" spc="0" normalizeH="0" baseline="0" noProof="0" dirty="0" smtClean="0">
                <a:ln>
                  <a:noFill/>
                </a:ln>
                <a:solidFill>
                  <a:srgbClr val="0000CC"/>
                </a:solidFill>
                <a:effectLst/>
                <a:uLnTx/>
                <a:uFillTx/>
                <a:latin typeface="Times New Roman" panose="02020603050405020304" pitchFamily="18" charset="0"/>
              </a:rPr>
              <a:t>MÔN KHOA</a:t>
            </a:r>
            <a:r>
              <a:rPr kumimoji="0" lang="en-US" sz="3600" b="1" i="0" u="none" strike="noStrike" kern="0" cap="none" spc="0" normalizeH="0" noProof="0" dirty="0" smtClean="0">
                <a:ln>
                  <a:noFill/>
                </a:ln>
                <a:solidFill>
                  <a:srgbClr val="0000CC"/>
                </a:solidFill>
                <a:effectLst/>
                <a:uLnTx/>
                <a:uFillTx/>
                <a:latin typeface="Times New Roman" panose="02020603050405020304" pitchFamily="18" charset="0"/>
              </a:rPr>
              <a:t> HỌC LỚP 4</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3600" b="1" i="0" u="none" strike="noStrike" kern="0" cap="none" spc="0" normalizeH="0" noProof="0" dirty="0" smtClean="0">
                <a:ln>
                  <a:noFill/>
                </a:ln>
                <a:solidFill>
                  <a:srgbClr val="0000CC"/>
                </a:solidFill>
                <a:effectLst/>
                <a:uLnTx/>
                <a:uFillTx/>
                <a:latin typeface="Times New Roman" panose="02020603050405020304" pitchFamily="18" charset="0"/>
              </a:rPr>
              <a:t> THEO CHƯƠNG TRÌNH GDPT 2018 </a:t>
            </a:r>
            <a:r>
              <a:rPr kumimoji="0" lang="en-US" sz="3600" b="1" i="0" u="none" strike="noStrike" kern="0" cap="none" spc="0" normalizeH="0" baseline="0" noProof="0" dirty="0" smtClean="0">
                <a:ln>
                  <a:noFill/>
                </a:ln>
                <a:solidFill>
                  <a:srgbClr val="0000CC"/>
                </a:solidFill>
                <a:effectLst/>
                <a:uLnTx/>
                <a:uFillTx/>
                <a:latin typeface="Times New Roman" panose="02020603050405020304" pitchFamily="18" charset="0"/>
              </a:rPr>
              <a:t>”</a:t>
            </a:r>
            <a:endParaRPr kumimoji="0" lang="en-US" sz="3600" b="1" i="0" u="none" strike="noStrike" kern="0" cap="none" spc="0" normalizeH="0" baseline="0" noProof="0" dirty="0">
              <a:ln>
                <a:noFill/>
              </a:ln>
              <a:solidFill>
                <a:srgbClr val="0000CC"/>
              </a:solidFill>
              <a:effectLst/>
              <a:uLnTx/>
              <a:uFillTx/>
              <a:latin typeface="Times New Roman" panose="02020603050405020304" pitchFamily="18" charset="0"/>
            </a:endParaRPr>
          </a:p>
        </p:txBody>
      </p:sp>
      <p:sp>
        <p:nvSpPr>
          <p:cNvPr id="154" name="Rectangle 56"/>
          <p:cNvSpPr>
            <a:spLocks noChangeArrowheads="1"/>
          </p:cNvSpPr>
          <p:nvPr/>
        </p:nvSpPr>
        <p:spPr bwMode="auto">
          <a:xfrm>
            <a:off x="1887569" y="4970991"/>
            <a:ext cx="943763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nchor="ctr"/>
          <a:lstStyle/>
          <a:p>
            <a:pPr algn="ctr" defTabSz="914264" fontAlgn="base">
              <a:spcBef>
                <a:spcPct val="0"/>
              </a:spcBef>
              <a:spcAft>
                <a:spcPct val="0"/>
              </a:spcAft>
            </a:pPr>
            <a:r>
              <a:rPr lang="vi-VN" sz="2000" b="1" dirty="0" smtClean="0">
                <a:solidFill>
                  <a:srgbClr val="060606"/>
                </a:solidFill>
                <a:latin typeface="Times New Roman" pitchFamily="18" charset="0"/>
                <a:cs typeface="Times New Roman" pitchFamily="18" charset="0"/>
              </a:rPr>
              <a:t>                                 </a:t>
            </a:r>
            <a:r>
              <a:rPr lang="vi-VN" sz="2400" b="1" i="1" dirty="0" smtClean="0">
                <a:solidFill>
                  <a:srgbClr val="FF0000"/>
                </a:solidFill>
                <a:latin typeface="Times New Roman" pitchFamily="18" charset="0"/>
                <a:cs typeface="Times New Roman" pitchFamily="18" charset="0"/>
              </a:rPr>
              <a:t>Giáo viên: Đặng Thị Thúy</a:t>
            </a:r>
            <a:endParaRPr lang="en-US" sz="2400" b="1" i="1" dirty="0">
              <a:solidFill>
                <a:srgbClr val="FF0000"/>
              </a:solidFill>
              <a:latin typeface="Times New Roman" pitchFamily="18" charset="0"/>
              <a:cs typeface="Times New Roman" pitchFamily="18" charset="0"/>
            </a:endParaRPr>
          </a:p>
          <a:p>
            <a:pPr algn="ctr" defTabSz="914264" fontAlgn="base">
              <a:spcBef>
                <a:spcPct val="0"/>
              </a:spcBef>
              <a:spcAft>
                <a:spcPct val="0"/>
              </a:spcAft>
            </a:pPr>
            <a:r>
              <a:rPr lang="vi-VN" sz="2400" b="1" i="1" dirty="0" smtClean="0">
                <a:solidFill>
                  <a:srgbClr val="FF0000"/>
                </a:solidFill>
                <a:latin typeface="Times New Roman" pitchFamily="18" charset="0"/>
                <a:cs typeface="Times New Roman" pitchFamily="18" charset="0"/>
              </a:rPr>
              <a:t>Lớp: 4A</a:t>
            </a:r>
            <a:r>
              <a:rPr lang="en-US" sz="2000" b="1" dirty="0">
                <a:solidFill>
                  <a:srgbClr val="0000FF"/>
                </a:solidFill>
                <a:latin typeface="Times New Roman" pitchFamily="18" charset="0"/>
                <a:cs typeface="Times New Roman" pitchFamily="18" charset="0"/>
              </a:rPr>
              <a:t/>
            </a:r>
            <a:br>
              <a:rPr lang="en-US" sz="2000" b="1" dirty="0">
                <a:solidFill>
                  <a:srgbClr val="0000FF"/>
                </a:solidFill>
                <a:latin typeface="Times New Roman" pitchFamily="18" charset="0"/>
                <a:cs typeface="Times New Roman" pitchFamily="18" charset="0"/>
              </a:rPr>
            </a:b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randombar(horizontal)">
                                      <p:cBhvr>
                                        <p:cTn id="7"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2" name="Tiếng kêu của những chú cá voi #shor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858026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4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311900"/>
          </a:xfrm>
          <a:prstGeom prst="rect">
            <a:avLst/>
          </a:prstGeom>
        </p:spPr>
      </p:pic>
      <p:sp>
        <p:nvSpPr>
          <p:cNvPr id="5" name="TextBox 4"/>
          <p:cNvSpPr txBox="1"/>
          <p:nvPr/>
        </p:nvSpPr>
        <p:spPr>
          <a:xfrm>
            <a:off x="3446585" y="6176963"/>
            <a:ext cx="6006903" cy="646331"/>
          </a:xfrm>
          <a:prstGeom prst="rect">
            <a:avLst/>
          </a:prstGeom>
          <a:solidFill>
            <a:schemeClr val="bg1">
              <a:lumMod val="20000"/>
              <a:lumOff val="80000"/>
            </a:schemeClr>
          </a:solidFill>
        </p:spPr>
        <p:txBody>
          <a:bodyPr wrap="square" rtlCol="0">
            <a:spAutoFit/>
          </a:bodyPr>
          <a:lstStyle/>
          <a:p>
            <a:pPr algn="ctr"/>
            <a:r>
              <a:rPr lang="en-US" sz="3600" dirty="0" err="1" smtClean="0">
                <a:solidFill>
                  <a:srgbClr val="262BF8"/>
                </a:solidFill>
                <a:latin typeface="Times New Roman" panose="02020603050405020304" pitchFamily="18" charset="0"/>
                <a:cs typeface="Times New Roman" panose="02020603050405020304" pitchFamily="18" charset="0"/>
              </a:rPr>
              <a:t>Nhà</a:t>
            </a:r>
            <a:r>
              <a:rPr lang="en-US" sz="3600" dirty="0" smtClean="0">
                <a:solidFill>
                  <a:srgbClr val="262BF8"/>
                </a:solidFill>
                <a:latin typeface="Times New Roman" panose="02020603050405020304" pitchFamily="18" charset="0"/>
                <a:cs typeface="Times New Roman" panose="02020603050405020304" pitchFamily="18" charset="0"/>
              </a:rPr>
              <a:t> </a:t>
            </a:r>
            <a:r>
              <a:rPr lang="en-US" sz="3600" dirty="0" err="1" smtClean="0">
                <a:solidFill>
                  <a:srgbClr val="262BF8"/>
                </a:solidFill>
                <a:latin typeface="Times New Roman" panose="02020603050405020304" pitchFamily="18" charset="0"/>
                <a:cs typeface="Times New Roman" panose="02020603050405020304" pitchFamily="18" charset="0"/>
              </a:rPr>
              <a:t>bác</a:t>
            </a:r>
            <a:r>
              <a:rPr lang="en-US" sz="3600" dirty="0" smtClean="0">
                <a:solidFill>
                  <a:srgbClr val="262BF8"/>
                </a:solidFill>
                <a:latin typeface="Times New Roman" panose="02020603050405020304" pitchFamily="18" charset="0"/>
                <a:cs typeface="Times New Roman" panose="02020603050405020304" pitchFamily="18" charset="0"/>
              </a:rPr>
              <a:t> </a:t>
            </a:r>
            <a:r>
              <a:rPr lang="en-US" sz="3600" dirty="0" err="1" smtClean="0">
                <a:solidFill>
                  <a:srgbClr val="262BF8"/>
                </a:solidFill>
                <a:latin typeface="Times New Roman" panose="02020603050405020304" pitchFamily="18" charset="0"/>
                <a:cs typeface="Times New Roman" panose="02020603050405020304" pitchFamily="18" charset="0"/>
              </a:rPr>
              <a:t>học</a:t>
            </a:r>
            <a:r>
              <a:rPr lang="en-US" sz="3600" dirty="0" smtClean="0">
                <a:solidFill>
                  <a:srgbClr val="262BF8"/>
                </a:solidFill>
                <a:latin typeface="Times New Roman" panose="02020603050405020304" pitchFamily="18" charset="0"/>
                <a:cs typeface="Times New Roman" panose="02020603050405020304" pitchFamily="18" charset="0"/>
              </a:rPr>
              <a:t> Thomas Edison</a:t>
            </a:r>
            <a:endParaRPr lang="en-US" sz="3600" dirty="0">
              <a:solidFill>
                <a:srgbClr val="262BF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864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496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BF52017C-A2D6-759F-1DA8-6EC269DB44F5}"/>
              </a:ext>
            </a:extLst>
          </p:cNvPr>
          <p:cNvGrpSpPr/>
          <p:nvPr/>
        </p:nvGrpSpPr>
        <p:grpSpPr>
          <a:xfrm>
            <a:off x="336239" y="1527751"/>
            <a:ext cx="10012262" cy="3621399"/>
            <a:chOff x="-654548" y="1379061"/>
            <a:chExt cx="10012262" cy="3621398"/>
          </a:xfrm>
        </p:grpSpPr>
        <p:grpSp>
          <p:nvGrpSpPr>
            <p:cNvPr id="10" name="Group 9">
              <a:extLst>
                <a:ext uri="{FF2B5EF4-FFF2-40B4-BE49-F238E27FC236}">
                  <a16:creationId xmlns="" xmlns:a16="http://schemas.microsoft.com/office/drawing/2014/main" id="{D86D73D7-C577-B91E-5E5E-537E5F19624E}"/>
                </a:ext>
              </a:extLst>
            </p:cNvPr>
            <p:cNvGrpSpPr/>
            <p:nvPr/>
          </p:nvGrpSpPr>
          <p:grpSpPr>
            <a:xfrm>
              <a:off x="-654548" y="2367178"/>
              <a:ext cx="10012262" cy="2633281"/>
              <a:chOff x="4161029" y="4166461"/>
              <a:chExt cx="10012262" cy="2633281"/>
            </a:xfrm>
            <a:solidFill>
              <a:srgbClr val="FFFFCC"/>
            </a:solidFill>
          </p:grpSpPr>
          <p:sp>
            <p:nvSpPr>
              <p:cNvPr id="12" name="Rectangle: Rounded Corners 11">
                <a:extLst>
                  <a:ext uri="{FF2B5EF4-FFF2-40B4-BE49-F238E27FC236}">
                    <a16:creationId xmlns="" xmlns:a16="http://schemas.microsoft.com/office/drawing/2014/main" id="{4DAF9B1D-C88F-E281-A031-C965FA7A11D3}"/>
                  </a:ext>
                </a:extLst>
              </p:cNvPr>
              <p:cNvSpPr/>
              <p:nvPr/>
            </p:nvSpPr>
            <p:spPr>
              <a:xfrm>
                <a:off x="4161029" y="4166461"/>
                <a:ext cx="10012262" cy="2633281"/>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defRPr/>
                </a:pPr>
                <a:r>
                  <a:rPr lang="en-US" sz="3200" dirty="0" smtClean="0">
                    <a:solidFill>
                      <a:schemeClr val="tx1"/>
                    </a:solidFill>
                    <a:latin typeface="Times New Roman" panose="02020603050405020304" pitchFamily="18" charset="0"/>
                    <a:cs typeface="Times New Roman" panose="02020603050405020304" pitchFamily="18" charset="0"/>
                  </a:rPr>
                  <a:t>    1. </a:t>
                </a:r>
                <a:r>
                  <a:rPr lang="en-US" sz="3200" dirty="0" err="1" smtClean="0">
                    <a:solidFill>
                      <a:schemeClr val="tx1"/>
                    </a:solidFill>
                    <a:latin typeface="Times New Roman" panose="02020603050405020304" pitchFamily="18" charset="0"/>
                    <a:cs typeface="Times New Roman" panose="02020603050405020304" pitchFamily="18" charset="0"/>
                  </a:rPr>
                  <a:t>Vật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liệu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smtClean="0">
                    <a:solidFill>
                      <a:schemeClr val="tx1"/>
                    </a:solidFill>
                    <a:latin typeface="Times New Roman" panose="02020603050405020304" pitchFamily="18" charset="0"/>
                    <a:cs typeface="Times New Roman" panose="02020603050405020304" pitchFamily="18" charset="0"/>
                  </a:rPr>
                  <a:t>(</a:t>
                </a:r>
                <a:r>
                  <a:rPr lang="en-US" sz="3200" dirty="0" err="1" smtClean="0">
                    <a:solidFill>
                      <a:schemeClr val="tx1"/>
                    </a:solidFill>
                    <a:latin typeface="Times New Roman" panose="02020603050405020304" pitchFamily="18" charset="0"/>
                    <a:cs typeface="Times New Roman" panose="02020603050405020304" pitchFamily="18" charset="0"/>
                  </a:rPr>
                  <a:t>dụng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cụ</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từ</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đồ</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tái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chế</a:t>
                </a:r>
                <a:r>
                  <a:rPr lang="en-US" sz="3200" dirty="0" smtClean="0">
                    <a:solidFill>
                      <a:schemeClr val="tx1"/>
                    </a:solidFill>
                    <a:latin typeface="Times New Roman" panose="02020603050405020304" pitchFamily="18" charset="0"/>
                    <a:cs typeface="Times New Roman" panose="02020603050405020304" pitchFamily="18" charset="0"/>
                  </a:rPr>
                  <a:t>).</a:t>
                </a:r>
              </a:p>
              <a:p>
                <a:pPr algn="just" defTabSz="914377">
                  <a:defRPr/>
                </a:pPr>
                <a:r>
                  <a:rPr lang="en-US" sz="3200" dirty="0" smtClean="0">
                    <a:solidFill>
                      <a:schemeClr val="tx1"/>
                    </a:solidFill>
                    <a:latin typeface="Times New Roman" panose="02020603050405020304" pitchFamily="18" charset="0"/>
                    <a:cs typeface="Times New Roman" panose="02020603050405020304" pitchFamily="18" charset="0"/>
                  </a:rPr>
                  <a:t>    2. </a:t>
                </a:r>
                <a:r>
                  <a:rPr lang="en-US" sz="3200" dirty="0" err="1" smtClean="0">
                    <a:solidFill>
                      <a:schemeClr val="tx1"/>
                    </a:solidFill>
                    <a:latin typeface="Times New Roman" panose="02020603050405020304" pitchFamily="18" charset="0"/>
                    <a:cs typeface="Times New Roman" panose="02020603050405020304" pitchFamily="18" charset="0"/>
                  </a:rPr>
                  <a:t>Nhạc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cụ</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thuộc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những</a:t>
                </a:r>
                <a:r>
                  <a:rPr lang="en-US" sz="3200" dirty="0">
                    <a:solidFill>
                      <a:schemeClr val="tx1"/>
                    </a:solidFill>
                    <a:latin typeface="Times New Roman" panose="02020603050405020304" pitchFamily="18" charset="0"/>
                    <a:cs typeface="Times New Roman" panose="02020603050405020304" pitchFamily="18" charset="0"/>
                  </a:rPr>
                  <a:t> </a:t>
                </a:r>
              </a:p>
              <a:p>
                <a:pPr algn="just" defTabSz="914377">
                  <a:defRPr/>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cụ</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gõ</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smtClean="0">
                  <a:solidFill>
                    <a:schemeClr val="tx1"/>
                  </a:solidFill>
                  <a:latin typeface="Times New Roman" panose="02020603050405020304" pitchFamily="18" charset="0"/>
                  <a:cs typeface="Times New Roman" panose="02020603050405020304" pitchFamily="18" charset="0"/>
                </a:endParaRPr>
              </a:p>
              <a:p>
                <a:pPr algn="just" defTabSz="914377">
                  <a:defRPr/>
                </a:pPr>
                <a:r>
                  <a:rPr lang="en-US" sz="3200" dirty="0" smtClean="0">
                    <a:solidFill>
                      <a:schemeClr val="tx1"/>
                    </a:solidFill>
                    <a:latin typeface="Times New Roman" panose="02020603050405020304" pitchFamily="18" charset="0"/>
                    <a:cs typeface="Times New Roman" panose="02020603050405020304" pitchFamily="18" charset="0"/>
                  </a:rPr>
                  <a:t>    3. </a:t>
                </a:r>
                <a:r>
                  <a:rPr lang="en-US" sz="3200" dirty="0" err="1" smtClean="0">
                    <a:solidFill>
                      <a:schemeClr val="tx1"/>
                    </a:solidFill>
                    <a:latin typeface="Times New Roman" panose="02020603050405020304" pitchFamily="18" charset="0"/>
                    <a:cs typeface="Times New Roman" panose="02020603050405020304" pitchFamily="18" charset="0"/>
                  </a:rPr>
                  <a:t>Nhạc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cụ</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thể</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phát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ra</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âm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thanh</a:t>
                </a:r>
                <a:endParaRPr lang="en-US" sz="3200" dirty="0" smtClean="0">
                  <a:solidFill>
                    <a:schemeClr val="tx1"/>
                  </a:solidFill>
                  <a:latin typeface="Times New Roman" panose="02020603050405020304" pitchFamily="18" charset="0"/>
                  <a:cs typeface="Times New Roman" panose="02020603050405020304" pitchFamily="18" charset="0"/>
                </a:endParaRPr>
              </a:p>
              <a:p>
                <a:pPr algn="just" defTabSz="914377">
                  <a:defRPr/>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smtClean="0">
                    <a:solidFill>
                      <a:schemeClr val="tx1"/>
                    </a:solidFill>
                    <a:latin typeface="Times New Roman" panose="02020603050405020304" pitchFamily="18" charset="0"/>
                    <a:cs typeface="Times New Roman" panose="02020603050405020304" pitchFamily="18" charset="0"/>
                  </a:rPr>
                  <a:t>  4. </a:t>
                </a:r>
                <a:r>
                  <a:rPr lang="en-US" sz="3200" dirty="0" err="1" smtClean="0">
                    <a:solidFill>
                      <a:schemeClr val="tx1"/>
                    </a:solidFill>
                    <a:latin typeface="Times New Roman" panose="02020603050405020304" pitchFamily="18" charset="0"/>
                    <a:cs typeface="Times New Roman" panose="02020603050405020304" pitchFamily="18" charset="0"/>
                  </a:rPr>
                  <a:t>Vật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liệu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dễ</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kiếm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a:t>
                </a:r>
                <a:r>
                  <a:rPr lang="en-US" sz="3200" dirty="0" err="1" smtClean="0">
                    <a:solidFill>
                      <a:schemeClr val="tx1"/>
                    </a:solidFill>
                    <a:latin typeface="Times New Roman" panose="02020603050405020304" pitchFamily="18" charset="0"/>
                    <a:cs typeface="Times New Roman" panose="02020603050405020304" pitchFamily="18" charset="0"/>
                  </a:rPr>
                  <a:t>ễ</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sử</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dụng</a:t>
                </a:r>
                <a:endParaRPr lang="en-US" sz="3200" dirty="0">
                  <a:solidFill>
                    <a:schemeClr val="tx1"/>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 xmlns:a16="http://schemas.microsoft.com/office/drawing/2014/main" id="{5EE037CC-1F40-9833-A2AA-8B10D7DEA3A7}"/>
                  </a:ext>
                </a:extLst>
              </p:cNvPr>
              <p:cNvGrpSpPr/>
              <p:nvPr/>
            </p:nvGrpSpPr>
            <p:grpSpPr>
              <a:xfrm>
                <a:off x="10391565" y="4169618"/>
                <a:ext cx="808998" cy="2617464"/>
                <a:chOff x="10771741" y="4119939"/>
                <a:chExt cx="901382" cy="2949313"/>
              </a:xfrm>
              <a:grpFill/>
            </p:grpSpPr>
            <p:pic>
              <p:nvPicPr>
                <p:cNvPr id="22" name="Picture 21" descr="Icon&#10;&#10;Description automatically generated">
                  <a:extLst>
                    <a:ext uri="{FF2B5EF4-FFF2-40B4-BE49-F238E27FC236}">
                      <a16:creationId xmlns="" xmlns:a16="http://schemas.microsoft.com/office/drawing/2014/main" id="{3044780D-2AA8-94AA-4C87-0B8EE1BC60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3682" y="4119939"/>
                  <a:ext cx="769441" cy="769444"/>
                </a:xfrm>
                <a:prstGeom prst="rect">
                  <a:avLst/>
                </a:prstGeom>
                <a:grpFill/>
              </p:spPr>
            </p:pic>
            <p:pic>
              <p:nvPicPr>
                <p:cNvPr id="25" name="Picture 24" descr="Icon&#10;&#10;Description automatically generated">
                  <a:extLst>
                    <a:ext uri="{FF2B5EF4-FFF2-40B4-BE49-F238E27FC236}">
                      <a16:creationId xmlns="" xmlns:a16="http://schemas.microsoft.com/office/drawing/2014/main" id="{644E613A-E133-4B16-0689-9D0A88EE5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1741" y="6299811"/>
                  <a:ext cx="769434" cy="769441"/>
                </a:xfrm>
                <a:prstGeom prst="rect">
                  <a:avLst/>
                </a:prstGeom>
                <a:grpFill/>
              </p:spPr>
            </p:pic>
          </p:grpSp>
          <p:grpSp>
            <p:nvGrpSpPr>
              <p:cNvPr id="14" name="Group 13">
                <a:extLst>
                  <a:ext uri="{FF2B5EF4-FFF2-40B4-BE49-F238E27FC236}">
                    <a16:creationId xmlns="" xmlns:a16="http://schemas.microsoft.com/office/drawing/2014/main" id="{62FED198-0D68-49A2-C657-F3E3711E9FC8}"/>
                  </a:ext>
                </a:extLst>
              </p:cNvPr>
              <p:cNvGrpSpPr/>
              <p:nvPr/>
            </p:nvGrpSpPr>
            <p:grpSpPr>
              <a:xfrm>
                <a:off x="10416985" y="4841277"/>
                <a:ext cx="1327276" cy="688437"/>
                <a:chOff x="10820445" y="4101361"/>
                <a:chExt cx="1520075" cy="785839"/>
              </a:xfrm>
              <a:grpFill/>
            </p:grpSpPr>
            <p:pic>
              <p:nvPicPr>
                <p:cNvPr id="19" name="Picture 18" descr="Icon&#10;&#10;Description automatically generated">
                  <a:extLst>
                    <a:ext uri="{FF2B5EF4-FFF2-40B4-BE49-F238E27FC236}">
                      <a16:creationId xmlns="" xmlns:a16="http://schemas.microsoft.com/office/drawing/2014/main" id="{28AD5FAF-CA49-40AC-B29B-A76248CD2E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0445" y="4101361"/>
                  <a:ext cx="769441" cy="769440"/>
                </a:xfrm>
                <a:prstGeom prst="rect">
                  <a:avLst/>
                </a:prstGeom>
                <a:grpFill/>
              </p:spPr>
            </p:pic>
            <p:pic>
              <p:nvPicPr>
                <p:cNvPr id="20" name="Picture 19" descr="Icon&#10;&#10;Description automatically generated">
                  <a:extLst>
                    <a:ext uri="{FF2B5EF4-FFF2-40B4-BE49-F238E27FC236}">
                      <a16:creationId xmlns="" xmlns:a16="http://schemas.microsoft.com/office/drawing/2014/main" id="{E1B1EB25-FBBF-5B18-297A-968558CDD7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1079" y="4117760"/>
                  <a:ext cx="769441" cy="769440"/>
                </a:xfrm>
                <a:prstGeom prst="rect">
                  <a:avLst/>
                </a:prstGeom>
                <a:grpFill/>
              </p:spPr>
            </p:pic>
          </p:grpSp>
          <p:grpSp>
            <p:nvGrpSpPr>
              <p:cNvPr id="15" name="Group 14">
                <a:extLst>
                  <a:ext uri="{FF2B5EF4-FFF2-40B4-BE49-F238E27FC236}">
                    <a16:creationId xmlns="" xmlns:a16="http://schemas.microsoft.com/office/drawing/2014/main" id="{C4758864-43DB-965C-7683-44689FE49264}"/>
                  </a:ext>
                </a:extLst>
              </p:cNvPr>
              <p:cNvGrpSpPr/>
              <p:nvPr/>
            </p:nvGrpSpPr>
            <p:grpSpPr>
              <a:xfrm>
                <a:off x="11082154" y="6088737"/>
                <a:ext cx="1979317" cy="696935"/>
                <a:chOff x="9001057" y="5045190"/>
                <a:chExt cx="2205343" cy="785295"/>
              </a:xfrm>
              <a:grpFill/>
            </p:grpSpPr>
            <p:pic>
              <p:nvPicPr>
                <p:cNvPr id="16" name="Picture 15" descr="Icon&#10;&#10;Description automatically generated">
                  <a:extLst>
                    <a:ext uri="{FF2B5EF4-FFF2-40B4-BE49-F238E27FC236}">
                      <a16:creationId xmlns="" xmlns:a16="http://schemas.microsoft.com/office/drawing/2014/main" id="{F9921D74-35E8-2123-E3C9-A4433CC30A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057" y="5058738"/>
                  <a:ext cx="769442" cy="769441"/>
                </a:xfrm>
                <a:prstGeom prst="rect">
                  <a:avLst/>
                </a:prstGeom>
                <a:grpFill/>
              </p:spPr>
            </p:pic>
            <p:pic>
              <p:nvPicPr>
                <p:cNvPr id="17" name="Picture 16" descr="Icon&#10;&#10;Description automatically generated">
                  <a:extLst>
                    <a:ext uri="{FF2B5EF4-FFF2-40B4-BE49-F238E27FC236}">
                      <a16:creationId xmlns="" xmlns:a16="http://schemas.microsoft.com/office/drawing/2014/main" id="{75FBCDBF-4F27-E325-BC0E-4D320B64D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9017" y="5061044"/>
                  <a:ext cx="769442" cy="769441"/>
                </a:xfrm>
                <a:prstGeom prst="rect">
                  <a:avLst/>
                </a:prstGeom>
                <a:grpFill/>
              </p:spPr>
            </p:pic>
            <p:pic>
              <p:nvPicPr>
                <p:cNvPr id="18" name="Picture 17" descr="Icon&#10;&#10;Description automatically generated">
                  <a:extLst>
                    <a:ext uri="{FF2B5EF4-FFF2-40B4-BE49-F238E27FC236}">
                      <a16:creationId xmlns="" xmlns:a16="http://schemas.microsoft.com/office/drawing/2014/main" id="{BD4C1044-E8BE-FA9F-65A8-D4A595D24A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958" y="5045190"/>
                  <a:ext cx="769442" cy="769440"/>
                </a:xfrm>
                <a:prstGeom prst="rect">
                  <a:avLst/>
                </a:prstGeom>
                <a:grpFill/>
              </p:spPr>
            </p:pic>
          </p:grpSp>
        </p:grpSp>
        <p:sp>
          <p:nvSpPr>
            <p:cNvPr id="11" name="Rectangle: Rounded Corners 10">
              <a:extLst>
                <a:ext uri="{FF2B5EF4-FFF2-40B4-BE49-F238E27FC236}">
                  <a16:creationId xmlns="" xmlns:a16="http://schemas.microsoft.com/office/drawing/2014/main" id="{9432161E-7D3E-FEE9-27FA-60AA1EB8CBD6}"/>
                </a:ext>
              </a:extLst>
            </p:cNvPr>
            <p:cNvSpPr/>
            <p:nvPr/>
          </p:nvSpPr>
          <p:spPr>
            <a:xfrm>
              <a:off x="1100489" y="1379061"/>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 xmlns:a16="http://schemas.microsoft.com/office/drawing/2014/main" id="{2BF58B1C-4E0B-D7DC-BCA6-7AA814CD2F40}"/>
              </a:ext>
            </a:extLst>
          </p:cNvPr>
          <p:cNvSpPr/>
          <p:nvPr/>
        </p:nvSpPr>
        <p:spPr>
          <a:xfrm>
            <a:off x="5673733" y="559972"/>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r>
              <a:rPr lang="en-US" sz="6000" b="1" dirty="0" err="1" smtClean="0">
                <a:solidFill>
                  <a:srgbClr val="7030A0"/>
                </a:solidFill>
                <a:latin typeface="Calibri" panose="020F0502020204030204" pitchFamily="34" charset="0"/>
                <a:cs typeface="Calibri" panose="020F0502020204030204" pitchFamily="34" charset="0"/>
              </a:rPr>
              <a:t>Trải</a:t>
            </a:r>
            <a:r>
              <a:rPr lang="en-US" sz="6000" b="1" dirty="0" smtClean="0">
                <a:solidFill>
                  <a:srgbClr val="7030A0"/>
                </a:solidFill>
                <a:latin typeface="Calibri" panose="020F0502020204030204" pitchFamily="34" charset="0"/>
                <a:cs typeface="Calibri" panose="020F0502020204030204" pitchFamily="34" charset="0"/>
              </a:rPr>
              <a:t> </a:t>
            </a:r>
            <a:r>
              <a:rPr lang="en-US" sz="6000" b="1" dirty="0" err="1" smtClean="0">
                <a:solidFill>
                  <a:srgbClr val="7030A0"/>
                </a:solidFill>
                <a:latin typeface="Calibri" panose="020F0502020204030204" pitchFamily="34" charset="0"/>
                <a:cs typeface="Calibri" panose="020F0502020204030204" pitchFamily="34" charset="0"/>
              </a:rPr>
              <a:t>nghiệm</a:t>
            </a:r>
            <a:endParaRPr lang="en-US" sz="60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 xmlns:a16="http://schemas.microsoft.com/office/drawing/2014/main" id="{5BA9B26D-9AD2-87CD-B6A1-5B59CF291A8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9585863" y="3489395"/>
            <a:ext cx="2643020" cy="3097952"/>
          </a:xfrm>
          <a:prstGeom prst="rect">
            <a:avLst/>
          </a:prstGeom>
        </p:spPr>
      </p:pic>
      <p:pic>
        <p:nvPicPr>
          <p:cNvPr id="2" name="10 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2106" y="5177286"/>
            <a:ext cx="2153743" cy="1512277"/>
          </a:xfrm>
          <a:prstGeom prst="rect">
            <a:avLst/>
          </a:prstGeom>
        </p:spPr>
      </p:pic>
      <p:pic>
        <p:nvPicPr>
          <p:cNvPr id="24" name="Picture 23" descr="Icon&#10;&#10;Description automatically generated">
            <a:extLst>
              <a:ext uri="{FF2B5EF4-FFF2-40B4-BE49-F238E27FC236}">
                <a16:creationId xmlns="" xmlns:a16="http://schemas.microsoft.com/office/drawing/2014/main" id="{644E613A-E133-4B16-0689-9D0A88EE5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3128" y="3851746"/>
            <a:ext cx="690579" cy="682867"/>
          </a:xfrm>
          <a:prstGeom prst="rect">
            <a:avLst/>
          </a:prstGeom>
          <a:solidFill>
            <a:srgbClr val="FFFFCC"/>
          </a:solidFill>
        </p:spPr>
      </p:pic>
      <p:pic>
        <p:nvPicPr>
          <p:cNvPr id="27" name="Picture 26" descr="Icon&#10;&#10;Description automatically generated">
            <a:extLst>
              <a:ext uri="{FF2B5EF4-FFF2-40B4-BE49-F238E27FC236}">
                <a16:creationId xmlns="" xmlns:a16="http://schemas.microsoft.com/office/drawing/2014/main" id="{644E613A-E133-4B16-0689-9D0A88EE5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431" y="3815305"/>
            <a:ext cx="690579" cy="682867"/>
          </a:xfrm>
          <a:prstGeom prst="rect">
            <a:avLst/>
          </a:prstGeom>
          <a:solidFill>
            <a:srgbClr val="FFFFCC"/>
          </a:solidFill>
        </p:spPr>
      </p:pic>
      <p:pic>
        <p:nvPicPr>
          <p:cNvPr id="29" name="Picture 28" descr="Icon&#10;&#10;Description automatically generated">
            <a:extLst>
              <a:ext uri="{FF2B5EF4-FFF2-40B4-BE49-F238E27FC236}">
                <a16:creationId xmlns="" xmlns:a16="http://schemas.microsoft.com/office/drawing/2014/main" id="{644E613A-E133-4B16-0689-9D0A88EE5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6216" y="3810764"/>
            <a:ext cx="690579" cy="682867"/>
          </a:xfrm>
          <a:prstGeom prst="rect">
            <a:avLst/>
          </a:prstGeom>
          <a:solidFill>
            <a:srgbClr val="FFFFCC"/>
          </a:solidFill>
        </p:spPr>
      </p:pic>
    </p:spTree>
    <p:extLst>
      <p:ext uri="{BB962C8B-B14F-4D97-AF65-F5344CB8AC3E}">
        <p14:creationId xmlns:p14="http://schemas.microsoft.com/office/powerpoint/2010/main" val="13206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B8DCE00-D850-476D-90B8-693EDFB07632}"/>
              </a:ext>
            </a:extLst>
          </p:cNvPr>
          <p:cNvSpPr/>
          <p:nvPr/>
        </p:nvSpPr>
        <p:spPr>
          <a:xfrm>
            <a:off x="2826674" y="1270136"/>
            <a:ext cx="6572535"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smtClean="0">
                <a:solidFill>
                  <a:srgbClr val="262BF8"/>
                </a:solidFill>
                <a:latin typeface="UTM Showcard" panose="02040603050506020204" pitchFamily="18" charset="0"/>
              </a:rPr>
              <a:t>GIỚI THIỆU VÀ </a:t>
            </a:r>
          </a:p>
          <a:p>
            <a:pPr algn="ctr">
              <a:defRPr/>
            </a:pPr>
            <a:r>
              <a:rPr lang="en-US" sz="4800" b="1" dirty="0" smtClean="0">
                <a:solidFill>
                  <a:srgbClr val="262BF8"/>
                </a:solidFill>
                <a:latin typeface="UTM Showcard" panose="02040603050506020204" pitchFamily="18" charset="0"/>
              </a:rPr>
              <a:t>TRƯNG BÀY SẢN PHẨM</a:t>
            </a:r>
            <a:endParaRPr lang="en-US" sz="4800" b="1" dirty="0">
              <a:solidFill>
                <a:srgbClr val="262BF8"/>
              </a:solidFill>
              <a:latin typeface="UTM Showcard" panose="02040603050506020204" pitchFamily="18" charset="0"/>
            </a:endParaRPr>
          </a:p>
        </p:txBody>
      </p:sp>
      <p:pic>
        <p:nvPicPr>
          <p:cNvPr id="18" name="Graphic 17">
            <a:extLst>
              <a:ext uri="{FF2B5EF4-FFF2-40B4-BE49-F238E27FC236}">
                <a16:creationId xmlns:a16="http://schemas.microsoft.com/office/drawing/2014/main" xmlns="" id="{56ADE692-0BE1-4582-9A41-15F749E24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xmlns="" id="{4AF5A031-1965-4B48-BD38-513C568047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116377">
            <a:off x="5169478" y="3834890"/>
            <a:ext cx="1376593" cy="2413507"/>
          </a:xfrm>
          <a:prstGeom prst="rect">
            <a:avLst/>
          </a:prstGeom>
        </p:spPr>
      </p:pic>
      <p:pic>
        <p:nvPicPr>
          <p:cNvPr id="154" name="Graphic 153">
            <a:extLst>
              <a:ext uri="{FF2B5EF4-FFF2-40B4-BE49-F238E27FC236}">
                <a16:creationId xmlns:a16="http://schemas.microsoft.com/office/drawing/2014/main" xmlns="" id="{B55D174F-7914-4FCD-8475-3CC14EED9F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907444">
            <a:off x="6123017" y="4525308"/>
            <a:ext cx="962251" cy="1871630"/>
          </a:xfrm>
          <a:prstGeom prst="rect">
            <a:avLst/>
          </a:prstGeom>
        </p:spPr>
      </p:pic>
      <p:pic>
        <p:nvPicPr>
          <p:cNvPr id="156" name="Graphic 155">
            <a:extLst>
              <a:ext uri="{FF2B5EF4-FFF2-40B4-BE49-F238E27FC236}">
                <a16:creationId xmlns:a16="http://schemas.microsoft.com/office/drawing/2014/main" xmlns="" id="{C66EC1B6-B59C-4103-B1EE-ED63FD7664B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325346" flipH="1">
            <a:off x="5114552" y="4877702"/>
            <a:ext cx="838729" cy="1698258"/>
          </a:xfrm>
          <a:prstGeom prst="rect">
            <a:avLst/>
          </a:prstGeom>
        </p:spPr>
      </p:pic>
      <p:grpSp>
        <p:nvGrpSpPr>
          <p:cNvPr id="155" name="Graphic 233">
            <a:extLst>
              <a:ext uri="{FF2B5EF4-FFF2-40B4-BE49-F238E27FC236}">
                <a16:creationId xmlns:a16="http://schemas.microsoft.com/office/drawing/2014/main" xmlns="" id="{0D776E57-2BA7-429A-A192-7252989A4754}"/>
              </a:ext>
            </a:extLst>
          </p:cNvPr>
          <p:cNvGrpSpPr/>
          <p:nvPr/>
        </p:nvGrpSpPr>
        <p:grpSpPr>
          <a:xfrm rot="18269505">
            <a:off x="5248985" y="4912665"/>
            <a:ext cx="1121715" cy="1141459"/>
            <a:chOff x="2651548" y="5448024"/>
            <a:chExt cx="1484014" cy="1429613"/>
          </a:xfrm>
        </p:grpSpPr>
        <p:sp>
          <p:nvSpPr>
            <p:cNvPr id="157" name="Freeform: Shape 156">
              <a:extLst>
                <a:ext uri="{FF2B5EF4-FFF2-40B4-BE49-F238E27FC236}">
                  <a16:creationId xmlns:a16="http://schemas.microsoft.com/office/drawing/2014/main" xmlns=""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a:defRPr/>
              </a:pPr>
              <a:endParaRPr lang="th-TH">
                <a:solidFill>
                  <a:srgbClr val="767171"/>
                </a:solidFill>
              </a:endParaRPr>
            </a:p>
          </p:txBody>
        </p:sp>
        <p:sp>
          <p:nvSpPr>
            <p:cNvPr id="158" name="Freeform: Shape 157">
              <a:extLst>
                <a:ext uri="{FF2B5EF4-FFF2-40B4-BE49-F238E27FC236}">
                  <a16:creationId xmlns:a16="http://schemas.microsoft.com/office/drawing/2014/main" xmlns=""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a:defRPr/>
              </a:pPr>
              <a:endParaRPr lang="th-TH">
                <a:solidFill>
                  <a:srgbClr val="767171"/>
                </a:solidFill>
              </a:endParaRPr>
            </a:p>
          </p:txBody>
        </p:sp>
        <p:sp>
          <p:nvSpPr>
            <p:cNvPr id="159" name="Freeform: Shape 158">
              <a:extLst>
                <a:ext uri="{FF2B5EF4-FFF2-40B4-BE49-F238E27FC236}">
                  <a16:creationId xmlns:a16="http://schemas.microsoft.com/office/drawing/2014/main" xmlns=""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a:defRPr/>
              </a:pPr>
              <a:endParaRPr lang="th-TH">
                <a:solidFill>
                  <a:srgbClr val="767171"/>
                </a:solidFill>
              </a:endParaRPr>
            </a:p>
          </p:txBody>
        </p:sp>
        <p:sp>
          <p:nvSpPr>
            <p:cNvPr id="160" name="Freeform: Shape 159">
              <a:extLst>
                <a:ext uri="{FF2B5EF4-FFF2-40B4-BE49-F238E27FC236}">
                  <a16:creationId xmlns:a16="http://schemas.microsoft.com/office/drawing/2014/main" xmlns=""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a:defRPr/>
              </a:pPr>
              <a:endParaRPr lang="th-TH">
                <a:solidFill>
                  <a:srgbClr val="767171"/>
                </a:solidFill>
              </a:endParaRPr>
            </a:p>
          </p:txBody>
        </p:sp>
        <p:sp>
          <p:nvSpPr>
            <p:cNvPr id="161" name="Freeform: Shape 160">
              <a:extLst>
                <a:ext uri="{FF2B5EF4-FFF2-40B4-BE49-F238E27FC236}">
                  <a16:creationId xmlns:a16="http://schemas.microsoft.com/office/drawing/2014/main" xmlns=""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a:defRPr/>
              </a:pPr>
              <a:endParaRPr lang="th-TH">
                <a:solidFill>
                  <a:srgbClr val="767171"/>
                </a:solidFill>
              </a:endParaRPr>
            </a:p>
          </p:txBody>
        </p:sp>
        <p:sp>
          <p:nvSpPr>
            <p:cNvPr id="162" name="Freeform: Shape 161">
              <a:extLst>
                <a:ext uri="{FF2B5EF4-FFF2-40B4-BE49-F238E27FC236}">
                  <a16:creationId xmlns:a16="http://schemas.microsoft.com/office/drawing/2014/main" xmlns=""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a:defRPr/>
              </a:pPr>
              <a:endParaRPr lang="th-TH">
                <a:solidFill>
                  <a:srgbClr val="767171"/>
                </a:solidFill>
              </a:endParaRPr>
            </a:p>
          </p:txBody>
        </p:sp>
        <p:sp>
          <p:nvSpPr>
            <p:cNvPr id="163" name="Freeform: Shape 162">
              <a:extLst>
                <a:ext uri="{FF2B5EF4-FFF2-40B4-BE49-F238E27FC236}">
                  <a16:creationId xmlns:a16="http://schemas.microsoft.com/office/drawing/2014/main" xmlns=""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a:defRPr/>
              </a:pPr>
              <a:endParaRPr lang="th-TH">
                <a:solidFill>
                  <a:srgbClr val="767171"/>
                </a:solidFill>
              </a:endParaRPr>
            </a:p>
          </p:txBody>
        </p:sp>
        <p:sp>
          <p:nvSpPr>
            <p:cNvPr id="164" name="Freeform: Shape 163">
              <a:extLst>
                <a:ext uri="{FF2B5EF4-FFF2-40B4-BE49-F238E27FC236}">
                  <a16:creationId xmlns:a16="http://schemas.microsoft.com/office/drawing/2014/main" xmlns=""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a:defRPr/>
              </a:pPr>
              <a:endParaRPr lang="th-TH">
                <a:solidFill>
                  <a:srgbClr val="767171"/>
                </a:solidFill>
              </a:endParaRPr>
            </a:p>
          </p:txBody>
        </p:sp>
      </p:grpSp>
      <p:pic>
        <p:nvPicPr>
          <p:cNvPr id="168" name="Graphic 167">
            <a:extLst>
              <a:ext uri="{FF2B5EF4-FFF2-40B4-BE49-F238E27FC236}">
                <a16:creationId xmlns:a16="http://schemas.microsoft.com/office/drawing/2014/main" xmlns="" id="{B8C7CFB5-4289-4093-A86A-293F0DBEA47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xmlns="" id="{92140B7C-EAB5-4331-A517-56301AC2150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99209" y="3264171"/>
            <a:ext cx="1712149" cy="802195"/>
          </a:xfrm>
          <a:prstGeom prst="rect">
            <a:avLst/>
          </a:prstGeom>
        </p:spPr>
      </p:pic>
      <p:pic>
        <p:nvPicPr>
          <p:cNvPr id="24" name="Graphic 2">
            <a:extLst>
              <a:ext uri="{FF2B5EF4-FFF2-40B4-BE49-F238E27FC236}">
                <a16:creationId xmlns:a16="http://schemas.microsoft.com/office/drawing/2014/main" xmlns="" id="{E2130ADE-C4B8-4BAC-AC60-F7413B18555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flipH="1">
            <a:off x="525084" y="3666847"/>
            <a:ext cx="2143304" cy="3000626"/>
          </a:xfrm>
          <a:prstGeom prst="rect">
            <a:avLst/>
          </a:prstGeom>
        </p:spPr>
      </p:pic>
      <p:sp>
        <p:nvSpPr>
          <p:cNvPr id="27" name="Graphic 200">
            <a:extLst>
              <a:ext uri="{FF2B5EF4-FFF2-40B4-BE49-F238E27FC236}">
                <a16:creationId xmlns:a16="http://schemas.microsoft.com/office/drawing/2014/main" xmlns="" id="{DDF24249-78B1-4745-A2A5-62C47193BBCC}"/>
              </a:ext>
            </a:extLst>
          </p:cNvPr>
          <p:cNvSpPr/>
          <p:nvPr/>
        </p:nvSpPr>
        <p:spPr>
          <a:xfrm rot="-2299724">
            <a:off x="9141804" y="4345421"/>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28" name="Graphic 67">
            <a:extLst>
              <a:ext uri="{FF2B5EF4-FFF2-40B4-BE49-F238E27FC236}">
                <a16:creationId xmlns:a16="http://schemas.microsoft.com/office/drawing/2014/main" xmlns="" id="{6E07A595-DA80-4FAA-921E-28CF5541968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609389" y="3884276"/>
            <a:ext cx="1378932" cy="1930505"/>
          </a:xfrm>
          <a:prstGeom prst="rect">
            <a:avLst/>
          </a:prstGeom>
        </p:spPr>
      </p:pic>
    </p:spTree>
    <p:extLst>
      <p:ext uri="{BB962C8B-B14F-4D97-AF65-F5344CB8AC3E}">
        <p14:creationId xmlns:p14="http://schemas.microsoft.com/office/powerpoint/2010/main" val="322532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1435412" y="954307"/>
            <a:ext cx="10031104" cy="304698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b="1" dirty="0" smtClean="0">
                <a:ln/>
                <a:solidFill>
                  <a:srgbClr val="FF0000"/>
                </a:solidFill>
                <a:latin typeface="Times New Roman" panose="02020603050405020304" pitchFamily="18" charset="0"/>
                <a:cs typeface="Times New Roman" panose="02020603050405020304" pitchFamily="18" charset="0"/>
              </a:rPr>
              <a:t>KÍNH CHÚC THẦY CÔ GIÁO LUÔN MẠNH KHỎE</a:t>
            </a:r>
          </a:p>
          <a:p>
            <a:pPr algn="ctr"/>
            <a:r>
              <a:rPr lang="en-US" sz="4800" b="1" dirty="0" smtClean="0">
                <a:ln/>
                <a:solidFill>
                  <a:srgbClr val="FF0000"/>
                </a:solidFill>
                <a:latin typeface="Times New Roman" panose="02020603050405020304" pitchFamily="18" charset="0"/>
                <a:cs typeface="Times New Roman" panose="02020603050405020304" pitchFamily="18" charset="0"/>
              </a:rPr>
              <a:t>CHÚC CÁC EM CHĂM NGOAN, HỌC GIỎI</a:t>
            </a:r>
            <a:endParaRPr lang="en-US" sz="4800"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43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xmlns="" id="{56ADE692-0BE1-4582-9A41-15F749E244F9}"/>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xmlns="" id="{4AF5A031-1965-4B48-BD38-513C568047A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xmlns="" id="{B55D174F-7914-4FCD-8475-3CC14EED9F8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xmlns="" id="{C66EC1B6-B59C-4103-B1EE-ED63FD7664B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xmlns=""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xmlns=""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xmlns=""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xmlns=""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xmlns=""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xmlns=""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xmlns=""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xmlns=""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xmlns=""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xmlns="" id="{B8C7CFB5-4289-4093-A86A-293F0DBEA47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xmlns="" id="{92140B7C-EAB5-4331-A517-56301AC2150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xmlns=""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xmlns="" id="{751C33EC-6C53-4DFC-9930-00978B8FD1E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xmlns="" id="{09FD09A1-2CE0-476E-8F3B-9F88629CE94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xmlns="" id="{1DF63BBE-F905-458B-BC5B-B37B6D47EAC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xmlns="" id="{E4899505-E173-472A-A978-60068B81B6C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4">
                                            <p:txEl>
                                              <p:pRg st="0" end="0"/>
                                            </p:txEl>
                                          </p:spTgt>
                                        </p:tgtEl>
                                      </p:cBhvr>
                                    </p:animEffect>
                                    <p:set>
                                      <p:cBhvr>
                                        <p:cTn id="12"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xmlns=""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xmlns=""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xmlns="" id="{818D5FE1-1D94-446D-A0EB-F3118780A8F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xmlns="" id="{82E93F21-EC97-460E-8368-13977FB6D8C1}"/>
              </a:ext>
            </a:extLst>
          </p:cNvPr>
          <p:cNvSpPr txBox="1"/>
          <p:nvPr/>
        </p:nvSpPr>
        <p:spPr>
          <a:xfrm>
            <a:off x="2132896" y="324869"/>
            <a:ext cx="1023709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a:t>
            </a:r>
            <a:r>
              <a:rPr kumimoji="0" lang="en-US" sz="3600" b="1" i="0" u="none" strike="noStrike" kern="1200" cap="none" spc="0" normalizeH="0" baseline="0" noProof="0" dirty="0" err="1" smtClean="0">
                <a:ln>
                  <a:noFill/>
                </a:ln>
                <a:solidFill>
                  <a:srgbClr val="121212"/>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smtClean="0">
                <a:ln>
                  <a:noFill/>
                </a:ln>
                <a:solidFill>
                  <a:srgbClr val="121212"/>
                </a:solidFill>
                <a:effectLst/>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dirty="0" smtClean="0">
                <a:ln>
                  <a:noFill/>
                </a:ln>
                <a:solidFill>
                  <a:srgbClr val="121212"/>
                </a:solidFill>
                <a:effectLst/>
                <a:uLnTx/>
                <a:uFillTx/>
                <a:latin typeface="Arial" panose="020B0604020202020204" pitchFamily="34" charset="0"/>
                <a:ea typeface="+mn-ea"/>
                <a:cs typeface="Arial" panose="020B0604020202020204" pitchFamily="34" charset="0"/>
              </a:rPr>
              <a:t>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28853" t="56446" r="24901" b="5356"/>
          <a:stretch/>
        </p:blipFill>
        <p:spPr>
          <a:xfrm>
            <a:off x="2781836" y="1603175"/>
            <a:ext cx="9219663" cy="4819473"/>
          </a:xfrm>
          <a:prstGeom prst="rect">
            <a:avLst/>
          </a:prstGeom>
        </p:spPr>
      </p:pic>
      <p:pic>
        <p:nvPicPr>
          <p:cNvPr id="3" name="Picture 2"/>
          <p:cNvPicPr>
            <a:picLocks noChangeAspect="1"/>
          </p:cNvPicPr>
          <p:nvPr/>
        </p:nvPicPr>
        <p:blipFill>
          <a:blip r:embed="rId10"/>
          <a:stretch>
            <a:fillRect/>
          </a:stretch>
        </p:blipFill>
        <p:spPr>
          <a:xfrm>
            <a:off x="163773" y="1049981"/>
            <a:ext cx="2871989" cy="2706265"/>
          </a:xfrm>
          <a:prstGeom prst="rect">
            <a:avLst/>
          </a:prstGeom>
        </p:spPr>
      </p:pic>
      <p:pic>
        <p:nvPicPr>
          <p:cNvPr id="4" name="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97417" y="3787731"/>
            <a:ext cx="2004700" cy="1387254"/>
          </a:xfrm>
          <a:prstGeom prst="rect">
            <a:avLst/>
          </a:prstGeom>
        </p:spPr>
      </p:pic>
      <p:pic>
        <p:nvPicPr>
          <p:cNvPr id="6" name="đồng hồ 3 phú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8006" y="3709208"/>
            <a:ext cx="2605825" cy="1920710"/>
          </a:xfrm>
          <a:prstGeom prst="rect">
            <a:avLst/>
          </a:prstGeom>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xit" presetSubtype="32" fill="hold" nodeType="clickEffect">
                                  <p:stCondLst>
                                    <p:cond delay="0"/>
                                  </p:stCondLst>
                                  <p:childTnLst>
                                    <p:animEffect transition="out" filter="diamond(out)">
                                      <p:cBhvr>
                                        <p:cTn id="12" dur="2000"/>
                                        <p:tgtEl>
                                          <p:spTgt spid="4"/>
                                        </p:tgtEl>
                                      </p:cBhvr>
                                    </p:animEffect>
                                    <p:set>
                                      <p:cBhvr>
                                        <p:cTn id="13" dur="1" fill="hold">
                                          <p:stCondLst>
                                            <p:cond delay="1999"/>
                                          </p:stCondLst>
                                        </p:cTn>
                                        <p:tgtEl>
                                          <p:spTgt spid="4"/>
                                        </p:tgtEl>
                                        <p:attrNameLst>
                                          <p:attrName>style.visibility</p:attrName>
                                        </p:attrNameLst>
                                      </p:cBhvr>
                                      <p:to>
                                        <p:strVal val="hidden"/>
                                      </p:to>
                                    </p:set>
                                    <p:cmd type="call" cmd="stop">
                                      <p:cBhvr>
                                        <p:cTn id="14" dur="1">
                                          <p:stCondLst>
                                            <p:cond delay="1999"/>
                                          </p:stCondLst>
                                        </p:cTn>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video>
              <p:cMediaNode vol="80000">
                <p:cTn id="2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xmlns=""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09" y="506896"/>
            <a:ext cx="5784407" cy="3416949"/>
          </a:xfrm>
          <a:prstGeom prst="rect">
            <a:avLst/>
          </a:prstGeom>
          <a:ln>
            <a:solidFill>
              <a:srgbClr val="262BF8"/>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757" y="2489805"/>
            <a:ext cx="5485955" cy="3990508"/>
          </a:xfrm>
          <a:prstGeom prst="rect">
            <a:avLst/>
          </a:prstGeom>
          <a:ln>
            <a:solidFill>
              <a:srgbClr val="262BF8"/>
            </a:solidFill>
          </a:ln>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42" y="283687"/>
            <a:ext cx="5953435" cy="472441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055" y="1941536"/>
            <a:ext cx="5847471" cy="4656212"/>
          </a:xfrm>
          <a:prstGeom prst="rect">
            <a:avLst/>
          </a:prstGeom>
        </p:spPr>
      </p:pic>
    </p:spTree>
    <p:extLst>
      <p:ext uri="{BB962C8B-B14F-4D97-AF65-F5344CB8AC3E}">
        <p14:creationId xmlns:p14="http://schemas.microsoft.com/office/powerpoint/2010/main" val="111503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0"/>
            <a:ext cx="5824025" cy="56552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388" y="1561543"/>
            <a:ext cx="6191612" cy="5190949"/>
          </a:xfrm>
          <a:prstGeom prst="rect">
            <a:avLst/>
          </a:prstGeom>
        </p:spPr>
      </p:pic>
    </p:spTree>
    <p:extLst>
      <p:ext uri="{BB962C8B-B14F-4D97-AF65-F5344CB8AC3E}">
        <p14:creationId xmlns:p14="http://schemas.microsoft.com/office/powerpoint/2010/main" val="3475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8853" t="56446" r="24901" b="5356"/>
          <a:stretch/>
        </p:blipFill>
        <p:spPr>
          <a:xfrm>
            <a:off x="896766" y="449624"/>
            <a:ext cx="10877892" cy="6063718"/>
          </a:xfrm>
          <a:prstGeom prst="rect">
            <a:avLst/>
          </a:prstGeom>
        </p:spPr>
      </p:pic>
      <p:sp>
        <p:nvSpPr>
          <p:cNvPr id="4" name="Rectangle 3"/>
          <p:cNvSpPr/>
          <p:nvPr/>
        </p:nvSpPr>
        <p:spPr>
          <a:xfrm>
            <a:off x="886265" y="450166"/>
            <a:ext cx="3995224" cy="60209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81489" y="450166"/>
            <a:ext cx="3657600" cy="60209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539089" y="449624"/>
            <a:ext cx="3235569" cy="60215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09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xmlns=""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xmlns=""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xmlns="" id="{1DB0548D-D74D-4FE4-9F03-571EDC4C4E89}"/>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xmlns=""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xmlns=""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xmlns=""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xmlns=""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xmlns=""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xmlns=""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xmlns=""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xmlns=""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xmlns=""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xmlns=""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xmlns=""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xmlns=""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xmlns=""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xmlns=""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xmlns=""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xmlns=""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xmlns=""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xmlns=""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xmlns=""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xmlns=""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xmlns=""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xmlns=""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xmlns=""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xmlns=""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xmlns=""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xmlns=""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xmlns=""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xmlns=""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xmlns=""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xmlns=""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xmlns=""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xmlns=""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xmlns=""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xmlns=""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xmlns=""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xmlns=""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xmlns=""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xmlns=""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xmlns=""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xmlns=""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xmlns=""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xmlns=""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xmlns=""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xmlns=""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xmlns=""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xmlns=""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xmlns=""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xmlns=""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xmlns=""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xmlns=""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xmlns=""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xmlns=""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xmlns=""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xmlns="" id="{5758E8EC-8DE5-4E81-AB69-F9A4DB7E045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xmlns=""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xmlns=""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xmlns=""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xmlns=""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xmlns=""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xmlns=""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xmlns="" id="{94557E12-5529-483C-AD7B-8B35BAE4752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xmlns=""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xmlns=""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xmlns=""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xmlns=""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xmlns=""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xmlns=""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xmlns=""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xmlns=""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xmlns=""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xmlns=""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xmlns=""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xmlns=""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xmlns=""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xmlns=""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xmlns=""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xmlns=""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xmlns=""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xmlns=""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xmlns=""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xmlns=""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xmlns=""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xmlns=""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xmlns=""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xmlns=""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xmlns=""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xmlns=""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xmlns=""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xmlns=""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xmlns="" id="{C3B739E3-8C82-4720-9C98-30419FEF6725}"/>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10505672" y="880262"/>
            <a:ext cx="2268843" cy="1063024"/>
          </a:xfrm>
          <a:prstGeom prst="rect">
            <a:avLst/>
          </a:prstGeom>
        </p:spPr>
      </p:pic>
      <p:pic>
        <p:nvPicPr>
          <p:cNvPr id="217" name="Graphic 216">
            <a:extLst>
              <a:ext uri="{FF2B5EF4-FFF2-40B4-BE49-F238E27FC236}">
                <a16:creationId xmlns:a16="http://schemas.microsoft.com/office/drawing/2014/main" xmlns="" id="{63C42C05-F43D-4E03-A33A-E2223B765B0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xmlns=""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xmlns=""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xmlns=""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xmlns=""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xmlns=""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xmlns=""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xmlns=""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xmlns=""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xmlns=""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xmlns=""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xmlns=""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xmlns=""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xmlns=""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xmlns=""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xmlns=""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xmlns="" id="{B7650AA8-E7E9-40CE-BF03-7B8C610D09FF}"/>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grpSp>
        <p:nvGrpSpPr>
          <p:cNvPr id="4" name="Group 3">
            <a:extLst>
              <a:ext uri="{FF2B5EF4-FFF2-40B4-BE49-F238E27FC236}">
                <a16:creationId xmlns:a16="http://schemas.microsoft.com/office/drawing/2014/main" xmlns=""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xmlns="" id="{A985406E-62A2-452C-A4E4-AA92C4C90EB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xmlns="" id="{DFBA16A6-C0D2-4CBD-B655-37A23090B9F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xmlns="" id="{62031E49-45E4-449D-B033-2E439C3E67A1}"/>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3533180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xmlns="" id="{E63B2EAB-3102-2965-5759-24FD57A08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50" y="1668746"/>
            <a:ext cx="3383446"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7BE55A9-3ECD-97A1-D852-051C20780C70}"/>
              </a:ext>
            </a:extLst>
          </p:cNvPr>
          <p:cNvSpPr txBox="1"/>
          <p:nvPr/>
        </p:nvSpPr>
        <p:spPr>
          <a:xfrm>
            <a:off x="4210050" y="5523025"/>
            <a:ext cx="4704522"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Ra </a:t>
            </a:r>
            <a:r>
              <a:rPr lang="en-US" sz="2800" b="1" dirty="0" err="1">
                <a:solidFill>
                  <a:srgbClr val="002060"/>
                </a:solidFill>
                <a:latin typeface="Cambria" panose="02040503050406030204" pitchFamily="18" charset="0"/>
                <a:ea typeface="Cambria" panose="02040503050406030204" pitchFamily="18" charset="0"/>
              </a:rPr>
              <a:t>hiệu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bằng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chỉ</a:t>
            </a:r>
            <a:endParaRPr lang="en-US" sz="28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xmlns="" id="{16FABEBB-AB57-3D54-9C0A-699345D65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90" y="1672573"/>
            <a:ext cx="3582228"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BDF14AC-75BD-D404-18A7-F0639ECD62C1}"/>
              </a:ext>
            </a:extLst>
          </p:cNvPr>
          <p:cNvSpPr txBox="1"/>
          <p:nvPr/>
        </p:nvSpPr>
        <p:spPr>
          <a:xfrm>
            <a:off x="-594484" y="5523025"/>
            <a:ext cx="5133975" cy="523220"/>
          </a:xfrm>
          <a:prstGeom prst="rect">
            <a:avLst/>
          </a:prstGeom>
          <a:noFill/>
        </p:spPr>
        <p:txBody>
          <a:bodyPr wrap="square" rtlCol="0">
            <a:spAutoFit/>
          </a:bodyPr>
          <a:lstStyle/>
          <a:p>
            <a:pPr algn="ctr"/>
            <a:r>
              <a:rPr lang="en-US" sz="2800" b="1" dirty="0" err="1">
                <a:solidFill>
                  <a:srgbClr val="002060"/>
                </a:solidFill>
                <a:latin typeface="Cambria" panose="02040503050406030204" pitchFamily="18" charset="0"/>
                <a:ea typeface="Cambria" panose="02040503050406030204" pitchFamily="18" charset="0"/>
              </a:rPr>
              <a:t>Đeo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thính</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1BDF14AC-75BD-D404-18A7-F0639ECD62C1}"/>
              </a:ext>
            </a:extLst>
          </p:cNvPr>
          <p:cNvSpPr txBox="1"/>
          <p:nvPr/>
        </p:nvSpPr>
        <p:spPr>
          <a:xfrm>
            <a:off x="7802919" y="5416391"/>
            <a:ext cx="48228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người</a:t>
            </a:r>
            <a:endParaRPr kumimoji="0" lang="en-US"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Picture 2" descr="4 cách đơn giản hỗ trợ trí nhớ » Báo Phụ Nữ Việt Nam">
            <a:extLst>
              <a:ext uri="{FF2B5EF4-FFF2-40B4-BE49-F238E27FC236}">
                <a16:creationId xmlns:a16="http://schemas.microsoft.com/office/drawing/2014/main" xmlns="" id="{81168F8D-F162-693D-A890-DD9D4DC0E6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1891" y="1668746"/>
            <a:ext cx="3764859" cy="364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2048</TotalTime>
  <Words>243</Words>
  <Application>Microsoft Office PowerPoint</Application>
  <PresentationFormat>Widescreen</PresentationFormat>
  <Paragraphs>44</Paragraphs>
  <Slides>16</Slides>
  <Notes>14</Notes>
  <HiddenSlides>0</HiddenSlides>
  <MMClips>4</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16</vt:i4>
      </vt:variant>
    </vt:vector>
  </HeadingPairs>
  <TitlesOfParts>
    <vt:vector size="33" baseType="lpstr">
      <vt:lpstr>微软雅黑</vt:lpstr>
      <vt:lpstr>宋体</vt:lpstr>
      <vt:lpstr>#9Slide07 HoneyCream</vt:lpstr>
      <vt:lpstr>Arial</vt:lpstr>
      <vt:lpstr>Calibri</vt:lpstr>
      <vt:lpstr>Calibri Light</vt:lpstr>
      <vt:lpstr>Cambria</vt:lpstr>
      <vt:lpstr>Cordia New</vt:lpstr>
      <vt:lpstr>Times New Roman</vt:lpstr>
      <vt:lpstr>UTM Showcard</vt:lpstr>
      <vt:lpstr>Wingdings</vt:lpstr>
      <vt:lpstr>等线</vt:lpstr>
      <vt:lpstr>等线 Light</vt:lpstr>
      <vt:lpstr>1_Office Theme</vt:lpstr>
      <vt:lpstr>Office 主题​​</vt:lpstr>
      <vt:lpstr>3_Office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114</cp:revision>
  <dcterms:created xsi:type="dcterms:W3CDTF">2023-08-28T06:00:30Z</dcterms:created>
  <dcterms:modified xsi:type="dcterms:W3CDTF">2023-11-24T13:38:38Z</dcterms:modified>
</cp:coreProperties>
</file>