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57" r:id="rId4"/>
    <p:sldId id="292" r:id="rId5"/>
    <p:sldId id="258" r:id="rId6"/>
    <p:sldId id="259" r:id="rId7"/>
    <p:sldId id="261" r:id="rId8"/>
    <p:sldId id="262" r:id="rId9"/>
    <p:sldId id="263" r:id="rId10"/>
    <p:sldId id="264" r:id="rId11"/>
    <p:sldId id="286" r:id="rId12"/>
    <p:sldId id="312" r:id="rId13"/>
    <p:sldId id="288" r:id="rId14"/>
    <p:sldId id="291" r:id="rId15"/>
    <p:sldId id="293" r:id="rId16"/>
    <p:sldId id="314" r:id="rId17"/>
    <p:sldId id="313" r:id="rId18"/>
    <p:sldId id="315" r:id="rId19"/>
    <p:sldId id="316" r:id="rId20"/>
    <p:sldId id="300" r:id="rId21"/>
    <p:sldId id="305" r:id="rId22"/>
    <p:sldId id="3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5E493-25C1-4C02-8868-F979B7D5E92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45EA2-A71E-43FB-8545-8066D4856C0F}" type="slidenum">
              <a:rPr lang="en-US" smtClean="0"/>
              <a:t>‹#›</a:t>
            </a:fld>
            <a:endParaRPr lang="en-US"/>
          </a:p>
        </p:txBody>
      </p:sp>
    </p:spTree>
    <p:extLst>
      <p:ext uri="{BB962C8B-B14F-4D97-AF65-F5344CB8AC3E}">
        <p14:creationId xmlns:p14="http://schemas.microsoft.com/office/powerpoint/2010/main" val="17793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2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889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lá</a:t>
            </a:r>
            <a:r>
              <a:rPr lang="en-US" dirty="0"/>
              <a:t> </a:t>
            </a:r>
            <a:r>
              <a:rPr lang="en-US" dirty="0" err="1"/>
              <a:t>cờ</a:t>
            </a:r>
            <a:endParaRPr lang="en-US" dirty="0"/>
          </a:p>
        </p:txBody>
      </p:sp>
      <p:sp>
        <p:nvSpPr>
          <p:cNvPr id="4" name="Slide Number Placeholder 3"/>
          <p:cNvSpPr>
            <a:spLocks noGrp="1"/>
          </p:cNvSpPr>
          <p:nvPr>
            <p:ph type="sldNum" sz="quarter" idx="5"/>
          </p:nvPr>
        </p:nvSpPr>
        <p:spPr/>
        <p:txBody>
          <a:bodyPr/>
          <a:lstStyle/>
          <a:p>
            <a:fld id="{5FC45EA2-A71E-43FB-8545-8066D4856C0F}" type="slidenum">
              <a:rPr lang="en-US" smtClean="0"/>
              <a:t>4</a:t>
            </a:fld>
            <a:endParaRPr lang="en-US"/>
          </a:p>
        </p:txBody>
      </p:sp>
    </p:spTree>
    <p:extLst>
      <p:ext uri="{BB962C8B-B14F-4D97-AF65-F5344CB8AC3E}">
        <p14:creationId xmlns:p14="http://schemas.microsoft.com/office/powerpoint/2010/main" val="306114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8868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806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13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44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189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7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19735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54103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88472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784811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558086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946480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82079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68902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1509764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36531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388711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73620" y="202557"/>
            <a:ext cx="11747385" cy="6655443"/>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02" y="-16856"/>
            <a:ext cx="12192000" cy="3766457"/>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855759" y="6056773"/>
            <a:ext cx="13218777" cy="1116671"/>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70995" y="5184545"/>
            <a:ext cx="936738" cy="13716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2529283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971581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74589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A692D1B-4F99-48AD-A384-A5E0FE7BDDC2}" type="datetimeFigureOut">
              <a:rPr lang="en-US" smtClean="0"/>
              <a:t>10/10/2023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0D13A-2912-43C7-85A4-0410C1380E17}" type="slidenum">
              <a:rPr lang="en-US" smtClean="0"/>
              <a:t>‹#›</a:t>
            </a:fld>
            <a:endParaRPr lang="en-US"/>
          </a:p>
        </p:txBody>
      </p:sp>
    </p:spTree>
    <p:extLst>
      <p:ext uri="{BB962C8B-B14F-4D97-AF65-F5344CB8AC3E}">
        <p14:creationId xmlns:p14="http://schemas.microsoft.com/office/powerpoint/2010/main" val="2853117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70767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53034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3526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3585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675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19126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8286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2564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3472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60388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6407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6883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63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21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412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1166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61237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189234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60643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428531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3645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86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7.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F081-F403-4045-ACE1-DDD66506966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25B49-230A-417B-96C6-7EF7D9A520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F52B781-0017-0590-8446-72BF8831DF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4" y="85725"/>
            <a:ext cx="1343025" cy="1343025"/>
          </a:xfrm>
          <a:prstGeom prst="rect">
            <a:avLst/>
          </a:prstGeom>
        </p:spPr>
      </p:pic>
    </p:spTree>
    <p:extLst>
      <p:ext uri="{BB962C8B-B14F-4D97-AF65-F5344CB8AC3E}">
        <p14:creationId xmlns:p14="http://schemas.microsoft.com/office/powerpoint/2010/main" val="501525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179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773713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2.gif"/><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hyperlink" Target="https://www.facebook.com/nkpowerskills" TargetMode="External"/><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0.png"/><Relationship Id="rId19"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slide" Target="slide4.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slide" Target="slide4.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slide" Target="slide4.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slide" Target="slide4.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9789"/>
            <a:ext cx="4049257" cy="3831220"/>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 y="4388109"/>
            <a:ext cx="12192000" cy="2838450"/>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4044342" y="4294209"/>
            <a:ext cx="936738" cy="13716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9401" y="5179950"/>
            <a:ext cx="13218776" cy="1834337"/>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562100" y="-18399"/>
            <a:ext cx="9553575" cy="7227595"/>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6245788" y="5034987"/>
            <a:ext cx="5962014" cy="2138458"/>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7161" y="4579399"/>
            <a:ext cx="3903508" cy="2629797"/>
          </a:xfrm>
          <a:prstGeom prst="rect">
            <a:avLst/>
          </a:prstGeom>
        </p:spPr>
      </p:pic>
      <p:pic>
        <p:nvPicPr>
          <p:cNvPr id="2" name="Picture 1">
            <a:extLst>
              <a:ext uri="{FF2B5EF4-FFF2-40B4-BE49-F238E27FC236}">
                <a16:creationId xmlns:a16="http://schemas.microsoft.com/office/drawing/2014/main" id="{956DEA4C-9DFF-9236-B75C-B3CF18579EC6}"/>
              </a:ext>
            </a:extLst>
          </p:cNvPr>
          <p:cNvPicPr>
            <a:picLocks noChangeAspect="1"/>
          </p:cNvPicPr>
          <p:nvPr/>
        </p:nvPicPr>
        <p:blipFill>
          <a:blip r:embed="rId13"/>
          <a:stretch>
            <a:fillRect/>
          </a:stretch>
        </p:blipFill>
        <p:spPr>
          <a:xfrm>
            <a:off x="4247598" y="252166"/>
            <a:ext cx="3944454" cy="1286367"/>
          </a:xfrm>
          <a:prstGeom prst="rect">
            <a:avLst/>
          </a:prstGeom>
        </p:spPr>
      </p:pic>
      <p:pic>
        <p:nvPicPr>
          <p:cNvPr id="4" name="Picture 3">
            <a:extLst>
              <a:ext uri="{FF2B5EF4-FFF2-40B4-BE49-F238E27FC236}">
                <a16:creationId xmlns:a16="http://schemas.microsoft.com/office/drawing/2014/main" id="{A578A7D9-F5AE-AE18-B47E-5B5A01060ADE}"/>
              </a:ext>
            </a:extLst>
          </p:cNvPr>
          <p:cNvPicPr>
            <a:picLocks noChangeAspect="1"/>
          </p:cNvPicPr>
          <p:nvPr/>
        </p:nvPicPr>
        <p:blipFill>
          <a:blip r:embed="rId14"/>
          <a:stretch>
            <a:fillRect/>
          </a:stretch>
        </p:blipFill>
        <p:spPr>
          <a:xfrm>
            <a:off x="2945406" y="835006"/>
            <a:ext cx="6639119" cy="3359187"/>
          </a:xfrm>
          <a:prstGeom prst="rect">
            <a:avLst/>
          </a:prstGeom>
        </p:spPr>
      </p:pic>
      <p:pic>
        <p:nvPicPr>
          <p:cNvPr id="8" name="Picture 7">
            <a:extLst>
              <a:ext uri="{FF2B5EF4-FFF2-40B4-BE49-F238E27FC236}">
                <a16:creationId xmlns:a16="http://schemas.microsoft.com/office/drawing/2014/main" id="{E22250B1-1229-EFBD-3E74-99CF8C595868}"/>
              </a:ext>
            </a:extLst>
          </p:cNvPr>
          <p:cNvPicPr>
            <a:picLocks noChangeAspect="1"/>
          </p:cNvPicPr>
          <p:nvPr/>
        </p:nvPicPr>
        <p:blipFill>
          <a:blip r:embed="rId15"/>
          <a:stretch>
            <a:fillRect/>
          </a:stretch>
        </p:blipFill>
        <p:spPr>
          <a:xfrm>
            <a:off x="1086043" y="989365"/>
            <a:ext cx="2426418" cy="963251"/>
          </a:xfrm>
          <a:prstGeom prst="rect">
            <a:avLst/>
          </a:prstGeom>
        </p:spPr>
      </p:pic>
      <p:pic>
        <p:nvPicPr>
          <p:cNvPr id="12" name="Picture 11">
            <a:extLst>
              <a:ext uri="{FF2B5EF4-FFF2-40B4-BE49-F238E27FC236}">
                <a16:creationId xmlns:a16="http://schemas.microsoft.com/office/drawing/2014/main" id="{5083D46B-D9C0-1428-DC94-D991920878AD}"/>
              </a:ext>
            </a:extLst>
          </p:cNvPr>
          <p:cNvPicPr>
            <a:picLocks noChangeAspect="1"/>
          </p:cNvPicPr>
          <p:nvPr/>
        </p:nvPicPr>
        <p:blipFill>
          <a:blip r:embed="rId16"/>
          <a:stretch>
            <a:fillRect/>
          </a:stretch>
        </p:blipFill>
        <p:spPr>
          <a:xfrm>
            <a:off x="8488331" y="3337124"/>
            <a:ext cx="1914310" cy="85961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2554545"/>
          </a:xfrm>
          <a:prstGeom prst="rect">
            <a:avLst/>
          </a:prstGeom>
        </p:spPr>
        <p:txBody>
          <a:bodyPr wrap="square">
            <a:spAutoFit/>
          </a:bodyPr>
          <a:lstStyle/>
          <a:p>
            <a:pPr algn="ctr"/>
            <a:r>
              <a:rPr lang="en-US" sz="4000" b="1" dirty="0" err="1">
                <a:solidFill>
                  <a:srgbClr val="0070C0"/>
                </a:solidFill>
                <a:latin typeface="Cambria" panose="02040503050406030204" pitchFamily="18" charset="0"/>
                <a:ea typeface="Cambria" panose="02040503050406030204" pitchFamily="18" charset="0"/>
              </a:rPr>
              <a:t>Hoạt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động</a:t>
            </a:r>
            <a:r>
              <a:rPr lang="en-US" sz="4000" b="1" dirty="0">
                <a:solidFill>
                  <a:srgbClr val="0070C0"/>
                </a:solidFill>
                <a:latin typeface="Cambria" panose="02040503050406030204" pitchFamily="18" charset="0"/>
                <a:ea typeface="Cambria" panose="02040503050406030204" pitchFamily="18" charset="0"/>
              </a:rPr>
              <a:t> 1: </a:t>
            </a: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bảo</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tồn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3176584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1644483"/>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569660"/>
          </a:xfrm>
          <a:prstGeom prst="rect">
            <a:avLst/>
          </a:prstGeom>
          <a:noFill/>
        </p:spPr>
        <p:txBody>
          <a:bodyPr wrap="square" rtlCol="0">
            <a:spAutoFit/>
          </a:bodyPr>
          <a:lstStyle/>
          <a:p>
            <a:pPr lvl="0" algn="ct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6,7,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ể tên một số hoạt động được tổ chức ở khu di tích Văn Miếu – Quốc Tử Giám nhằm tôn vinh truyền thống hiếu học của dân tộc.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D1D2883-D723-D23B-E836-8A87FE376D41}"/>
              </a:ext>
            </a:extLst>
          </p:cNvPr>
          <p:cNvPicPr>
            <a:picLocks noChangeAspect="1"/>
          </p:cNvPicPr>
          <p:nvPr/>
        </p:nvPicPr>
        <p:blipFill>
          <a:blip r:embed="rId5"/>
          <a:stretch>
            <a:fillRect/>
          </a:stretch>
        </p:blipFill>
        <p:spPr>
          <a:xfrm>
            <a:off x="982573" y="2258174"/>
            <a:ext cx="4559893" cy="3647914"/>
          </a:xfrm>
          <a:prstGeom prst="rect">
            <a:avLst/>
          </a:prstGeom>
        </p:spPr>
      </p:pic>
      <p:pic>
        <p:nvPicPr>
          <p:cNvPr id="13" name="Picture 12">
            <a:extLst>
              <a:ext uri="{FF2B5EF4-FFF2-40B4-BE49-F238E27FC236}">
                <a16:creationId xmlns:a16="http://schemas.microsoft.com/office/drawing/2014/main" id="{7CB3023B-E573-5F72-16DE-87CDF89BB7A1}"/>
              </a:ext>
            </a:extLst>
          </p:cNvPr>
          <p:cNvPicPr>
            <a:picLocks noChangeAspect="1"/>
          </p:cNvPicPr>
          <p:nvPr/>
        </p:nvPicPr>
        <p:blipFill>
          <a:blip r:embed="rId6"/>
          <a:stretch>
            <a:fillRect/>
          </a:stretch>
        </p:blipFill>
        <p:spPr>
          <a:xfrm>
            <a:off x="6132281" y="2341812"/>
            <a:ext cx="5205812" cy="3580523"/>
          </a:xfrm>
          <a:prstGeom prst="rect">
            <a:avLst/>
          </a:prstGeom>
        </p:spPr>
      </p:pic>
    </p:spTree>
    <p:extLst>
      <p:ext uri="{BB962C8B-B14F-4D97-AF65-F5344CB8AC3E}">
        <p14:creationId xmlns:p14="http://schemas.microsoft.com/office/powerpoint/2010/main" val="33645133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1656184"/>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967638" y="782667"/>
              <a:ext cx="5407125" cy="2035340"/>
            </a:xfrm>
            <a:prstGeom prst="rect">
              <a:avLst/>
            </a:prstGeom>
            <a:noFill/>
          </p:spPr>
          <p:txBody>
            <a:bodyPr wrap="square" lIns="91440" tIns="45720" rIns="91440" bIns="45720">
              <a:spAutoFit/>
            </a:bodyPr>
            <a:lstStyle/>
            <a:p>
              <a:pPr marL="0" marR="0" algn="ctr">
                <a:spcBef>
                  <a:spcPts val="0"/>
                </a:spcBef>
                <a:spcAft>
                  <a:spcPts val="0"/>
                </a:spcAft>
              </a:pP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em, cần làm gì để giữ gìn và phát huy giá trị của khu di tích Văn Miếu – Quốc Tử Giám?</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AF2157DF-DB65-447E-B76B-60F39D1723EF}"/>
              </a:ext>
            </a:extLst>
          </p:cNvPr>
          <p:cNvSpPr/>
          <p:nvPr/>
        </p:nvSpPr>
        <p:spPr>
          <a:xfrm>
            <a:off x="277401" y="2514618"/>
            <a:ext cx="8393987" cy="4256052"/>
          </a:xfrm>
          <a:prstGeom prst="rect">
            <a:avLst/>
          </a:prstGeom>
          <a:solidFill>
            <a:schemeClr val="accent2">
              <a:lumMod val="20000"/>
              <a:lumOff val="80000"/>
            </a:schemeClr>
          </a:solidFill>
          <a:ln w="28575">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Tăng cường quảng bá về khu di tích Văn Miếu – Quốc Tử Giám trên các báo, đài, sách,... để nhiều người trên thế giới biết đến. </a:t>
            </a:r>
            <a:endParaRPr lang="en-US" sz="3200" b="1" dirty="0">
              <a:solidFill>
                <a:srgbClr val="C0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3200" b="1" dirty="0">
                <a:solidFill>
                  <a:srgbClr val="C00000"/>
                </a:solidFill>
                <a:latin typeface="Calibri" panose="020F0502020204030204" pitchFamily="34" charset="0"/>
                <a:cs typeface="Calibri" panose="020F0502020204030204" pitchFamily="34" charset="0"/>
              </a:rPr>
              <a:t>Tổ chức các cuộc thi giới thiệu về khu di tích Văn Miếu – Quốc Tử Giám trên các trang mạng xã hội để tuyên truyền việc giữ gìn và phát huy giá trị của khu di tích đến với các bạn trẻ niều hơn,...</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316" y="3708970"/>
            <a:ext cx="3149029" cy="3149029"/>
          </a:xfrm>
          <a:prstGeom prst="rect">
            <a:avLst/>
          </a:prstGeom>
        </p:spPr>
      </p:pic>
    </p:spTree>
    <p:extLst>
      <p:ext uri="{BB962C8B-B14F-4D97-AF65-F5344CB8AC3E}">
        <p14:creationId xmlns:p14="http://schemas.microsoft.com/office/powerpoint/2010/main" val="179625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9F3C1CED-0F37-C83D-22B8-31307020C77C}"/>
              </a:ext>
            </a:extLst>
          </p:cNvPr>
          <p:cNvPicPr>
            <a:picLocks noChangeAspect="1"/>
          </p:cNvPicPr>
          <p:nvPr/>
        </p:nvPicPr>
        <p:blipFill>
          <a:blip r:embed="rId7"/>
          <a:stretch>
            <a:fillRect/>
          </a:stretch>
        </p:blipFill>
        <p:spPr>
          <a:xfrm>
            <a:off x="1701532" y="1807433"/>
            <a:ext cx="8809484" cy="3078747"/>
          </a:xfrm>
          <a:prstGeom prst="rect">
            <a:avLst/>
          </a:prstGeom>
        </p:spPr>
      </p:pic>
    </p:spTree>
    <p:extLst>
      <p:ext uri="{BB962C8B-B14F-4D97-AF65-F5344CB8AC3E}">
        <p14:creationId xmlns:p14="http://schemas.microsoft.com/office/powerpoint/2010/main" val="3457039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49F7D44-A05E-6758-4217-28E8BEC0E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5" name="Rectangle 4">
            <a:extLst>
              <a:ext uri="{FF2B5EF4-FFF2-40B4-BE49-F238E27FC236}">
                <a16:creationId xmlns:a16="http://schemas.microsoft.com/office/drawing/2014/main" id="{CA89A058-3D65-488D-1DA9-9D5EB566CA6B}"/>
              </a:ext>
            </a:extLst>
          </p:cNvPr>
          <p:cNvSpPr/>
          <p:nvPr/>
        </p:nvSpPr>
        <p:spPr>
          <a:xfrm>
            <a:off x="5171845" y="1771910"/>
            <a:ext cx="6015107" cy="3170099"/>
          </a:xfrm>
          <a:prstGeom prst="rect">
            <a:avLst/>
          </a:prstGeom>
        </p:spPr>
        <p:txBody>
          <a:bodyPr wrap="square">
            <a:spAutoFit/>
          </a:bodyPr>
          <a:lstStyle/>
          <a:p>
            <a:pPr lvl="0" algn="ctr"/>
            <a:r>
              <a:rPr lang="en-US" sz="4000" b="1" dirty="0">
                <a:solidFill>
                  <a:srgbClr val="0070C0"/>
                </a:solidFill>
                <a:latin typeface="Cambria" panose="02040503050406030204" pitchFamily="18" charset="0"/>
                <a:ea typeface="Cambria" panose="02040503050406030204" pitchFamily="18" charset="0"/>
              </a:rPr>
              <a:t>HĐ2: </a:t>
            </a:r>
            <a:r>
              <a:rPr lang="en-US" sz="4000" b="1" dirty="0" err="1">
                <a:solidFill>
                  <a:srgbClr val="0070C0"/>
                </a:solidFill>
                <a:latin typeface="Cambria" panose="02040503050406030204" pitchFamily="18" charset="0"/>
                <a:ea typeface="Cambria" panose="02040503050406030204" pitchFamily="18" charset="0"/>
              </a:rPr>
              <a:t>Đề</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xuất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việc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góp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phần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và</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phát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trị</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của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khu</a:t>
            </a:r>
            <a:r>
              <a:rPr lang="en-US" sz="4000" b="1" dirty="0">
                <a:solidFill>
                  <a:srgbClr val="0070C0"/>
                </a:solidFill>
                <a:latin typeface="Cambria" panose="02040503050406030204" pitchFamily="18" charset="0"/>
                <a:ea typeface="Cambria" panose="02040503050406030204" pitchFamily="18" charset="0"/>
              </a:rPr>
              <a:t> di </a:t>
            </a:r>
            <a:r>
              <a:rPr lang="en-US" sz="4000" b="1" dirty="0" err="1">
                <a:solidFill>
                  <a:srgbClr val="0070C0"/>
                </a:solidFill>
                <a:latin typeface="Cambria" panose="02040503050406030204" pitchFamily="18" charset="0"/>
                <a:ea typeface="Cambria" panose="02040503050406030204" pitchFamily="18" charset="0"/>
              </a:rPr>
              <a:t>tích</a:t>
            </a:r>
            <a:r>
              <a:rPr lang="en-US" sz="4000" b="1" dirty="0">
                <a:solidFill>
                  <a:srgbClr val="0070C0"/>
                </a:solidFill>
                <a:latin typeface="Cambria" panose="02040503050406030204" pitchFamily="18" charset="0"/>
                <a:ea typeface="Cambria" panose="02040503050406030204" pitchFamily="18" charset="0"/>
              </a:rPr>
              <a:t> Văn </a:t>
            </a:r>
            <a:r>
              <a:rPr lang="en-US" sz="4000" b="1" dirty="0" err="1">
                <a:solidFill>
                  <a:srgbClr val="0070C0"/>
                </a:solidFill>
                <a:latin typeface="Cambria" panose="02040503050406030204" pitchFamily="18" charset="0"/>
                <a:ea typeface="Cambria" panose="02040503050406030204" pitchFamily="18" charset="0"/>
              </a:rPr>
              <a:t>Miếu</a:t>
            </a:r>
            <a:r>
              <a:rPr lang="en-US" sz="4000" b="1" dirty="0">
                <a:solidFill>
                  <a:srgbClr val="0070C0"/>
                </a:solidFill>
                <a:latin typeface="Cambria" panose="02040503050406030204" pitchFamily="18" charset="0"/>
                <a:ea typeface="Cambria" panose="02040503050406030204" pitchFamily="18" charset="0"/>
              </a:rPr>
              <a:t> – </a:t>
            </a:r>
            <a:r>
              <a:rPr lang="en-US" sz="4000" b="1" dirty="0" err="1">
                <a:solidFill>
                  <a:srgbClr val="0070C0"/>
                </a:solidFill>
                <a:latin typeface="Cambria" panose="02040503050406030204" pitchFamily="18" charset="0"/>
                <a:ea typeface="Cambria" panose="02040503050406030204" pitchFamily="18" charset="0"/>
              </a:rPr>
              <a:t>Quốc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Tử</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Giám</a:t>
            </a:r>
            <a:r>
              <a:rPr lang="en-US" sz="4000" b="1" dirty="0">
                <a:solidFill>
                  <a:srgbClr val="0070C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6" name="Picture 5" descr="A red and grey structure with a green circle&#10;&#10;Description automatically generated">
            <a:extLst>
              <a:ext uri="{FF2B5EF4-FFF2-40B4-BE49-F238E27FC236}">
                <a16:creationId xmlns:a16="http://schemas.microsoft.com/office/drawing/2014/main" id="{8F9113DD-1E98-9CC4-E82C-1EC47F22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883697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734D92-64EC-4646-A46F-A2B22CF6DDC8}"/>
              </a:ext>
            </a:extLst>
          </p:cNvPr>
          <p:cNvGrpSpPr/>
          <p:nvPr/>
        </p:nvGrpSpPr>
        <p:grpSpPr>
          <a:xfrm>
            <a:off x="195210" y="236340"/>
            <a:ext cx="11866651" cy="6621659"/>
            <a:chOff x="2329990" y="215793"/>
            <a:chExt cx="7532018" cy="6288702"/>
          </a:xfrm>
        </p:grpSpPr>
        <p:sp>
          <p:nvSpPr>
            <p:cNvPr id="4" name="Rectangle: Rounded Corners 3">
              <a:extLst>
                <a:ext uri="{FF2B5EF4-FFF2-40B4-BE49-F238E27FC236}">
                  <a16:creationId xmlns:a16="http://schemas.microsoft.com/office/drawing/2014/main" id="{E30ADB59-EFC6-44BC-B192-AA3DED313D3C}"/>
                </a:ext>
              </a:extLst>
            </p:cNvPr>
            <p:cNvSpPr/>
            <p:nvPr/>
          </p:nvSpPr>
          <p:spPr>
            <a:xfrm>
              <a:off x="2329991" y="215793"/>
              <a:ext cx="7532017" cy="6288702"/>
            </a:xfrm>
            <a:custGeom>
              <a:avLst/>
              <a:gdLst>
                <a:gd name="connsiteX0" fmla="*/ 0 w 7532017"/>
                <a:gd name="connsiteY0" fmla="*/ 1048138 h 6288702"/>
                <a:gd name="connsiteX1" fmla="*/ 1048138 w 7532017"/>
                <a:gd name="connsiteY1" fmla="*/ 0 h 6288702"/>
                <a:gd name="connsiteX2" fmla="*/ 6483879 w 7532017"/>
                <a:gd name="connsiteY2" fmla="*/ 0 h 6288702"/>
                <a:gd name="connsiteX3" fmla="*/ 7532017 w 7532017"/>
                <a:gd name="connsiteY3" fmla="*/ 1048138 h 6288702"/>
                <a:gd name="connsiteX4" fmla="*/ 7532017 w 7532017"/>
                <a:gd name="connsiteY4" fmla="*/ 5240564 h 6288702"/>
                <a:gd name="connsiteX5" fmla="*/ 6483879 w 7532017"/>
                <a:gd name="connsiteY5" fmla="*/ 6288702 h 6288702"/>
                <a:gd name="connsiteX6" fmla="*/ 1048138 w 7532017"/>
                <a:gd name="connsiteY6" fmla="*/ 6288702 h 6288702"/>
                <a:gd name="connsiteX7" fmla="*/ 0 w 7532017"/>
                <a:gd name="connsiteY7" fmla="*/ 5240564 h 6288702"/>
                <a:gd name="connsiteX8" fmla="*/ 0 w 7532017"/>
                <a:gd name="connsiteY8" fmla="*/ 1048138 h 62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2017" h="6288702" fill="none" extrusionOk="0">
                  <a:moveTo>
                    <a:pt x="0" y="1048138"/>
                  </a:moveTo>
                  <a:cubicBezTo>
                    <a:pt x="2458" y="535800"/>
                    <a:pt x="527131" y="97114"/>
                    <a:pt x="1048138" y="0"/>
                  </a:cubicBezTo>
                  <a:cubicBezTo>
                    <a:pt x="2750563" y="72427"/>
                    <a:pt x="5400192" y="61419"/>
                    <a:pt x="6483879" y="0"/>
                  </a:cubicBezTo>
                  <a:cubicBezTo>
                    <a:pt x="7046253" y="-113560"/>
                    <a:pt x="7450408" y="444582"/>
                    <a:pt x="7532017" y="1048138"/>
                  </a:cubicBezTo>
                  <a:cubicBezTo>
                    <a:pt x="7632893" y="2351284"/>
                    <a:pt x="7424704" y="3191632"/>
                    <a:pt x="7532017" y="5240564"/>
                  </a:cubicBezTo>
                  <a:cubicBezTo>
                    <a:pt x="7543447" y="5761425"/>
                    <a:pt x="7045767" y="6269664"/>
                    <a:pt x="6483879" y="6288702"/>
                  </a:cubicBezTo>
                  <a:cubicBezTo>
                    <a:pt x="5699630" y="6318529"/>
                    <a:pt x="3526703" y="6209396"/>
                    <a:pt x="1048138" y="6288702"/>
                  </a:cubicBezTo>
                  <a:cubicBezTo>
                    <a:pt x="557462" y="6278732"/>
                    <a:pt x="-14165" y="5822236"/>
                    <a:pt x="0" y="5240564"/>
                  </a:cubicBezTo>
                  <a:cubicBezTo>
                    <a:pt x="50037" y="4479211"/>
                    <a:pt x="770" y="1506861"/>
                    <a:pt x="0" y="1048138"/>
                  </a:cubicBezTo>
                  <a:close/>
                </a:path>
                <a:path w="7532017" h="6288702" stroke="0" extrusionOk="0">
                  <a:moveTo>
                    <a:pt x="0" y="1048138"/>
                  </a:moveTo>
                  <a:cubicBezTo>
                    <a:pt x="44722" y="481457"/>
                    <a:pt x="492325" y="48040"/>
                    <a:pt x="1048138" y="0"/>
                  </a:cubicBezTo>
                  <a:cubicBezTo>
                    <a:pt x="2534669" y="123000"/>
                    <a:pt x="4594044" y="-96860"/>
                    <a:pt x="6483879" y="0"/>
                  </a:cubicBezTo>
                  <a:cubicBezTo>
                    <a:pt x="7026000" y="-28009"/>
                    <a:pt x="7535750" y="461742"/>
                    <a:pt x="7532017" y="1048138"/>
                  </a:cubicBezTo>
                  <a:cubicBezTo>
                    <a:pt x="7535190" y="1639759"/>
                    <a:pt x="7626284" y="4543812"/>
                    <a:pt x="7532017" y="5240564"/>
                  </a:cubicBezTo>
                  <a:cubicBezTo>
                    <a:pt x="7501033" y="5830660"/>
                    <a:pt x="6964277" y="6272586"/>
                    <a:pt x="6483879" y="6288702"/>
                  </a:cubicBezTo>
                  <a:cubicBezTo>
                    <a:pt x="5621026" y="6127995"/>
                    <a:pt x="1852709" y="6328369"/>
                    <a:pt x="1048138" y="6288702"/>
                  </a:cubicBezTo>
                  <a:cubicBezTo>
                    <a:pt x="458481" y="6286524"/>
                    <a:pt x="-51046" y="5796310"/>
                    <a:pt x="0" y="5240564"/>
                  </a:cubicBezTo>
                  <a:cubicBezTo>
                    <a:pt x="32216" y="3702603"/>
                    <a:pt x="57206" y="1689067"/>
                    <a:pt x="0" y="1048138"/>
                  </a:cubicBezTo>
                  <a:close/>
                </a:path>
              </a:pathLst>
            </a:custGeom>
            <a:solidFill>
              <a:schemeClr val="bg1"/>
            </a:solidFill>
            <a:ln w="28575">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82CBBB7-F320-4468-BFAB-63E8E50E2706}"/>
                </a:ext>
              </a:extLst>
            </p:cNvPr>
            <p:cNvSpPr txBox="1"/>
            <p:nvPr/>
          </p:nvSpPr>
          <p:spPr>
            <a:xfrm>
              <a:off x="2329990" y="516430"/>
              <a:ext cx="753201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pic>
        <p:nvPicPr>
          <p:cNvPr id="2" name="Graphic 1">
            <a:extLst>
              <a:ext uri="{FF2B5EF4-FFF2-40B4-BE49-F238E27FC236}">
                <a16:creationId xmlns:a16="http://schemas.microsoft.com/office/drawing/2014/main" id="{56D98C31-A518-6F47-8B15-F62B6E75F6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1"/>
            <a:ext cx="11824133" cy="1171872"/>
          </a:xfrm>
          <a:prstGeom prst="rect">
            <a:avLst/>
          </a:prstGeom>
        </p:spPr>
      </p:pic>
      <p:sp>
        <p:nvSpPr>
          <p:cNvPr id="6" name="TextBox 5">
            <a:extLst>
              <a:ext uri="{FF2B5EF4-FFF2-40B4-BE49-F238E27FC236}">
                <a16:creationId xmlns:a16="http://schemas.microsoft.com/office/drawing/2014/main" id="{9AC9F40A-AD92-65E9-FC26-6601D33BA3A3}"/>
              </a:ext>
            </a:extLst>
          </p:cNvPr>
          <p:cNvSpPr txBox="1"/>
          <p:nvPr/>
        </p:nvSpPr>
        <p:spPr>
          <a:xfrm>
            <a:off x="979042" y="168240"/>
            <a:ext cx="10258425" cy="1077218"/>
          </a:xfrm>
          <a:prstGeom prst="rect">
            <a:avLst/>
          </a:prstGeom>
          <a:noFill/>
        </p:spPr>
        <p:txBody>
          <a:bodyPr wrap="square" rtlCol="0">
            <a:spAutoFit/>
          </a:bodyPr>
          <a:lstStyle/>
          <a:p>
            <a:pPr lvl="0" algn="ct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Đề xuất một số việc nên làm và không nên làm để góp phần gìn giữ và phát huy giá trị của Văn Miếu - Quốc Tử Giám.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AA92A881-50B5-25C2-623F-937DA2947E06}"/>
              </a:ext>
            </a:extLst>
          </p:cNvPr>
          <p:cNvGraphicFramePr>
            <a:graphicFrameLocks noGrp="1"/>
          </p:cNvGraphicFramePr>
          <p:nvPr>
            <p:extLst>
              <p:ext uri="{D42A27DB-BD31-4B8C-83A1-F6EECF244321}">
                <p14:modId xmlns:p14="http://schemas.microsoft.com/office/powerpoint/2010/main" val="2159457442"/>
              </p:ext>
            </p:extLst>
          </p:nvPr>
        </p:nvGraphicFramePr>
        <p:xfrm>
          <a:off x="595901" y="1756881"/>
          <a:ext cx="11065268" cy="4818580"/>
        </p:xfrm>
        <a:graphic>
          <a:graphicData uri="http://schemas.openxmlformats.org/drawingml/2006/table">
            <a:tbl>
              <a:tblPr firstRow="1" firstCol="1" bandRow="1">
                <a:tableStyleId>{5C22544A-7EE6-4342-B048-85BDC9FD1C3A}</a:tableStyleId>
              </a:tblPr>
              <a:tblGrid>
                <a:gridCol w="5532634">
                  <a:extLst>
                    <a:ext uri="{9D8B030D-6E8A-4147-A177-3AD203B41FA5}">
                      <a16:colId xmlns:a16="http://schemas.microsoft.com/office/drawing/2014/main" val="161953462"/>
                    </a:ext>
                  </a:extLst>
                </a:gridCol>
                <a:gridCol w="5532634">
                  <a:extLst>
                    <a:ext uri="{9D8B030D-6E8A-4147-A177-3AD203B41FA5}">
                      <a16:colId xmlns:a16="http://schemas.microsoft.com/office/drawing/2014/main" val="4169275478"/>
                    </a:ext>
                  </a:extLst>
                </a:gridCol>
              </a:tblGrid>
              <a:tr h="877413">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nl-NL" sz="4000" dirty="0">
                          <a:solidFill>
                            <a:srgbClr val="002060"/>
                          </a:solidFill>
                          <a:effectLst/>
                          <a:latin typeface="Calibri" panose="020F0502020204030204" pitchFamily="34" charset="0"/>
                          <a:cs typeface="Calibri" panose="020F0502020204030204" pitchFamily="34" charset="0"/>
                        </a:rPr>
                        <a:t>Không nên làm</a:t>
                      </a:r>
                      <a:endPar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82013302"/>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376647"/>
                  </a:ext>
                </a:extLst>
              </a:tr>
              <a:tr h="877413">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4463845"/>
                  </a:ext>
                </a:extLst>
              </a:tr>
              <a:tr h="877413">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5988603"/>
                  </a:ext>
                </a:extLst>
              </a:tr>
              <a:tr h="1308928">
                <a:tc>
                  <a:txBody>
                    <a:bodyPr/>
                    <a:lstStyle/>
                    <a:p>
                      <a:pPr marL="0" marR="0" algn="just">
                        <a:lnSpc>
                          <a:spcPct val="120000"/>
                        </a:lnSpc>
                        <a:spcBef>
                          <a:spcPts val="0"/>
                        </a:spcBef>
                        <a:spcAft>
                          <a:spcPts val="0"/>
                        </a:spcAft>
                      </a:pPr>
                      <a:r>
                        <a:rPr lang="nl-NL" sz="1400">
                          <a:effectLst/>
                        </a:rPr>
                        <a:t> </a:t>
                      </a:r>
                      <a:endParaRPr lang="en-US" sz="140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1400" dirty="0">
                          <a:effectLst/>
                        </a:rPr>
                        <a:t> </a:t>
                      </a:r>
                      <a:endParaRPr lang="en-US" sz="14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934874"/>
                  </a:ext>
                </a:extLst>
              </a:tr>
            </a:tbl>
          </a:graphicData>
        </a:graphic>
      </p:graphicFrame>
      <p:sp>
        <p:nvSpPr>
          <p:cNvPr id="8" name="TextBox 7">
            <a:extLst>
              <a:ext uri="{FF2B5EF4-FFF2-40B4-BE49-F238E27FC236}">
                <a16:creationId xmlns:a16="http://schemas.microsoft.com/office/drawing/2014/main" id="{D2DC81F2-6EAC-952E-63E7-16C36F5C43F6}"/>
              </a:ext>
            </a:extLst>
          </p:cNvPr>
          <p:cNvSpPr txBox="1"/>
          <p:nvPr/>
        </p:nvSpPr>
        <p:spPr>
          <a:xfrm>
            <a:off x="811657" y="2753474"/>
            <a:ext cx="5198723" cy="584775"/>
          </a:xfrm>
          <a:prstGeom prst="rect">
            <a:avLst/>
          </a:prstGeom>
          <a:noFill/>
        </p:spPr>
        <p:txBody>
          <a:bodyPr wrap="square" rtlCol="0">
            <a:spAutoFit/>
          </a:bodyPr>
          <a:lstStyle/>
          <a:p>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Quảng</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bá</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ảnh</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di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tích</a:t>
            </a:r>
            <a:endParaRPr lang="en-US" sz="3200"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9F98F63-7873-C2F7-9D6D-AE74AC12F390}"/>
              </a:ext>
            </a:extLst>
          </p:cNvPr>
          <p:cNvSpPr txBox="1"/>
          <p:nvPr/>
        </p:nvSpPr>
        <p:spPr>
          <a:xfrm>
            <a:off x="801382" y="3657600"/>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Giữ gìn vệ sinh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8789BEF-2260-B1DD-6868-62985936448F}"/>
              </a:ext>
            </a:extLst>
          </p:cNvPr>
          <p:cNvSpPr txBox="1"/>
          <p:nvPr/>
        </p:nvSpPr>
        <p:spPr>
          <a:xfrm>
            <a:off x="791108" y="4541177"/>
            <a:ext cx="5476128"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Tổ chức nhiều cuộc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2D807E1-356A-943A-AA0D-ED41C0316994}"/>
              </a:ext>
            </a:extLst>
          </p:cNvPr>
          <p:cNvSpPr txBox="1"/>
          <p:nvPr/>
        </p:nvSpPr>
        <p:spPr>
          <a:xfrm>
            <a:off x="760285" y="5373383"/>
            <a:ext cx="5476128" cy="1077218"/>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Tuyên truyền giữ gìn bảo vệ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81DDB7E-99F5-02CB-A4CB-8E5A7A1697AA}"/>
              </a:ext>
            </a:extLst>
          </p:cNvPr>
          <p:cNvSpPr txBox="1"/>
          <p:nvPr/>
        </p:nvSpPr>
        <p:spPr>
          <a:xfrm>
            <a:off x="6267235" y="2671281"/>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Làm xấu hình ảnh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B4037D5-5C01-2742-82F3-728C97C55202}"/>
              </a:ext>
            </a:extLst>
          </p:cNvPr>
          <p:cNvSpPr txBox="1"/>
          <p:nvPr/>
        </p:nvSpPr>
        <p:spPr>
          <a:xfrm>
            <a:off x="6267235" y="3667874"/>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Xả rác bừa bãi khi tham quan</a:t>
            </a:r>
            <a:endParaRPr lang="en-US" sz="3200"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6F1E96C-5299-37ED-AD84-6E203D654C11}"/>
              </a:ext>
            </a:extLst>
          </p:cNvPr>
          <p:cNvSpPr txBox="1"/>
          <p:nvPr/>
        </p:nvSpPr>
        <p:spPr>
          <a:xfrm>
            <a:off x="6236413" y="4592548"/>
            <a:ext cx="5198723" cy="584775"/>
          </a:xfrm>
          <a:prstGeom prst="rect">
            <a:avLst/>
          </a:prstGeom>
          <a:noFill/>
        </p:spPr>
        <p:txBody>
          <a:bodyPr wrap="square" rtlCol="0">
            <a:spAutoFit/>
          </a:bodyPr>
          <a:lstStyle/>
          <a:p>
            <a:r>
              <a:rPr lang="en-US" sz="3200">
                <a:solidFill>
                  <a:srgbClr val="FF0000"/>
                </a:solidFill>
                <a:latin typeface="Calibri" panose="020F0502020204030204" pitchFamily="34" charset="0"/>
                <a:ea typeface="Calibri" panose="020F0502020204030204" pitchFamily="34" charset="0"/>
                <a:cs typeface="Calibri" panose="020F0502020204030204" pitchFamily="34" charset="0"/>
              </a:rPr>
              <a:t>Giẫm đạp lên cỏ tại khu di tích</a:t>
            </a:r>
            <a:endParaRPr lang="en-US" sz="3200"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4901776-CE4E-C903-BAAB-1671846D2046}"/>
              </a:ext>
            </a:extLst>
          </p:cNvPr>
          <p:cNvSpPr txBox="1"/>
          <p:nvPr/>
        </p:nvSpPr>
        <p:spPr>
          <a:xfrm>
            <a:off x="6287784" y="5455577"/>
            <a:ext cx="5445304" cy="584775"/>
          </a:xfrm>
          <a:prstGeom prst="rect">
            <a:avLst/>
          </a:prstGeom>
          <a:noFill/>
        </p:spPr>
        <p:txBody>
          <a:bodyPr wrap="square" rtlCol="0">
            <a:spAutoFit/>
          </a:bodyPr>
          <a:lstStyle/>
          <a:p>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Vẽ bậy lên tường tại khu di tích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755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2E7E634E-951C-4771-9D77-6753A4028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4" name="Picture 3">
            <a:extLst>
              <a:ext uri="{FF2B5EF4-FFF2-40B4-BE49-F238E27FC236}">
                <a16:creationId xmlns:a16="http://schemas.microsoft.com/office/drawing/2014/main" id="{C514FCBE-373F-D6BC-B59A-0DE0424B1B1D}"/>
              </a:ext>
            </a:extLst>
          </p:cNvPr>
          <p:cNvPicPr>
            <a:picLocks noChangeAspect="1"/>
          </p:cNvPicPr>
          <p:nvPr/>
        </p:nvPicPr>
        <p:blipFill>
          <a:blip r:embed="rId7"/>
          <a:stretch>
            <a:fillRect/>
          </a:stretch>
        </p:blipFill>
        <p:spPr>
          <a:xfrm>
            <a:off x="1946413" y="1704691"/>
            <a:ext cx="8504657" cy="3078747"/>
          </a:xfrm>
          <a:prstGeom prst="rect">
            <a:avLst/>
          </a:prstGeom>
        </p:spPr>
      </p:pic>
    </p:spTree>
    <p:extLst>
      <p:ext uri="{BB962C8B-B14F-4D97-AF65-F5344CB8AC3E}">
        <p14:creationId xmlns:p14="http://schemas.microsoft.com/office/powerpoint/2010/main" val="4079895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18194-3D58-41F7-B53A-B2A5DEEF715C}"/>
              </a:ext>
            </a:extLst>
          </p:cNvPr>
          <p:cNvGrpSpPr/>
          <p:nvPr/>
        </p:nvGrpSpPr>
        <p:grpSpPr>
          <a:xfrm>
            <a:off x="443698" y="348929"/>
            <a:ext cx="11349233" cy="2219610"/>
            <a:chOff x="2411760" y="483518"/>
            <a:chExt cx="6408712" cy="2808312"/>
          </a:xfrm>
        </p:grpSpPr>
        <p:grpSp>
          <p:nvGrpSpPr>
            <p:cNvPr id="3" name="Group 2">
              <a:extLst>
                <a:ext uri="{FF2B5EF4-FFF2-40B4-BE49-F238E27FC236}">
                  <a16:creationId xmlns:a16="http://schemas.microsoft.com/office/drawing/2014/main" id="{B82B386F-6E1E-400C-98D9-35A64EC9B6D5}"/>
                </a:ext>
              </a:extLst>
            </p:cNvPr>
            <p:cNvGrpSpPr/>
            <p:nvPr/>
          </p:nvGrpSpPr>
          <p:grpSpPr>
            <a:xfrm>
              <a:off x="2411760" y="483518"/>
              <a:ext cx="6408712" cy="2808312"/>
              <a:chOff x="2391009" y="483518"/>
              <a:chExt cx="6408712" cy="2808312"/>
            </a:xfrm>
          </p:grpSpPr>
          <p:sp>
            <p:nvSpPr>
              <p:cNvPr id="5" name="Rectangle: Rounded Corners 4">
                <a:extLst>
                  <a:ext uri="{FF2B5EF4-FFF2-40B4-BE49-F238E27FC236}">
                    <a16:creationId xmlns:a16="http://schemas.microsoft.com/office/drawing/2014/main" id="{0BA3C9BB-41FF-4C4C-9F81-72D1E4478B9A}"/>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89BFFED8-2778-44DC-BE66-AC22448FB4F7}"/>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Rectangle 3">
              <a:extLst>
                <a:ext uri="{FF2B5EF4-FFF2-40B4-BE49-F238E27FC236}">
                  <a16:creationId xmlns:a16="http://schemas.microsoft.com/office/drawing/2014/main" id="{1F996C1B-BB65-4C0D-8699-E919492D8391}"/>
                </a:ext>
              </a:extLst>
            </p:cNvPr>
            <p:cNvSpPr/>
            <p:nvPr/>
          </p:nvSpPr>
          <p:spPr>
            <a:xfrm>
              <a:off x="2590533" y="782667"/>
              <a:ext cx="6085916" cy="22196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Viết đoạn văn ngắn thể hiện suy nghĩ của bản thân về truyền thống hiếu học của dân tộc sau khi học xong bài này và chia sẻ với thầy, cô giáo và các bạn.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descr="A picture containing toy, vector graphics&#10;&#10;Description automatically generated">
            <a:extLst>
              <a:ext uri="{FF2B5EF4-FFF2-40B4-BE49-F238E27FC236}">
                <a16:creationId xmlns:a16="http://schemas.microsoft.com/office/drawing/2014/main" id="{834C7D79-332E-41FF-B748-501865A8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326" y="2931579"/>
            <a:ext cx="3926421" cy="3926421"/>
          </a:xfrm>
          <a:prstGeom prst="rect">
            <a:avLst/>
          </a:prstGeom>
        </p:spPr>
      </p:pic>
    </p:spTree>
    <p:extLst>
      <p:ext uri="{BB962C8B-B14F-4D97-AF65-F5344CB8AC3E}">
        <p14:creationId xmlns:p14="http://schemas.microsoft.com/office/powerpoint/2010/main" val="3414408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F5C29-451C-400A-90CB-D6D07A641965}"/>
              </a:ext>
            </a:extLst>
          </p:cNvPr>
          <p:cNvSpPr/>
          <p:nvPr/>
        </p:nvSpPr>
        <p:spPr>
          <a:xfrm>
            <a:off x="4140977" y="628683"/>
            <a:ext cx="39100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prstClr val="black"/>
                  </a:solidFill>
                </a:ln>
                <a:solidFill>
                  <a:srgbClr val="FFC000"/>
                </a:solidFill>
                <a:effectLst/>
                <a:uLnTx/>
                <a:uFillTx/>
                <a:latin typeface="Calibri" panose="020F0502020204030204" pitchFamily="34" charset="0"/>
                <a:cs typeface="Calibri" panose="020F0502020204030204" pitchFamily="34" charset="0"/>
              </a:rPr>
              <a:t>DẶN DÒ </a:t>
            </a:r>
          </a:p>
        </p:txBody>
      </p:sp>
      <p:sp>
        <p:nvSpPr>
          <p:cNvPr id="3" name="Rectangle 2">
            <a:extLst>
              <a:ext uri="{FF2B5EF4-FFF2-40B4-BE49-F238E27FC236}">
                <a16:creationId xmlns:a16="http://schemas.microsoft.com/office/drawing/2014/main" id="{F138F724-38FE-4AD8-8579-CF53D53A5E95}"/>
              </a:ext>
            </a:extLst>
          </p:cNvPr>
          <p:cNvSpPr/>
          <p:nvPr/>
        </p:nvSpPr>
        <p:spPr>
          <a:xfrm>
            <a:off x="2204415" y="2402017"/>
            <a:ext cx="8994627"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ln w="0"/>
                <a:solidFill>
                  <a:srgbClr val="E55827"/>
                </a:solidFill>
                <a:latin typeface="Calibri" panose="020F0502020204030204" pitchFamily="34" charset="0"/>
                <a:cs typeface="Calibri" panose="020F0502020204030204" pitchFamily="34" charset="0"/>
              </a:rPr>
              <a:t>Ôn</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lại</a:t>
            </a:r>
            <a:r>
              <a:rPr lang="en-US" sz="4800" b="1" dirty="0">
                <a:ln w="0"/>
                <a:solidFill>
                  <a:srgbClr val="E55827"/>
                </a:solidFill>
                <a:latin typeface="Calibri" panose="020F0502020204030204" pitchFamily="34" charset="0"/>
                <a:cs typeface="Calibri" panose="020F0502020204030204" pitchFamily="34" charset="0"/>
              </a:rPr>
              <a:t> </a:t>
            </a:r>
            <a:r>
              <a:rPr lang="en-US" sz="4800" b="1" dirty="0" err="1">
                <a:ln w="0"/>
                <a:solidFill>
                  <a:srgbClr val="E55827"/>
                </a:solidFill>
                <a:latin typeface="Calibri" panose="020F0502020204030204" pitchFamily="34" charset="0"/>
                <a:cs typeface="Calibri" panose="020F0502020204030204" pitchFamily="34" charset="0"/>
              </a:rPr>
              <a:t>nội</a:t>
            </a:r>
            <a:r>
              <a:rPr lang="en-US" sz="4800" b="1" dirty="0">
                <a:ln w="0"/>
                <a:solidFill>
                  <a:srgbClr val="E55827"/>
                </a:solidFill>
                <a:latin typeface="Calibri" panose="020F0502020204030204" pitchFamily="34" charset="0"/>
                <a:cs typeface="Calibri" panose="020F0502020204030204" pitchFamily="34" charset="0"/>
              </a:rPr>
              <a:t> dung </a:t>
            </a:r>
            <a:r>
              <a:rPr lang="en-US" sz="4800" b="1" dirty="0" err="1">
                <a:ln w="0"/>
                <a:solidFill>
                  <a:srgbClr val="E55827"/>
                </a:solidFill>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w="0"/>
              <a:solidFill>
                <a:srgbClr val="E55827"/>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5F97300-B7F7-4711-A641-412E8A2D8656}"/>
              </a:ext>
            </a:extLst>
          </p:cNvPr>
          <p:cNvSpPr txBox="1"/>
          <p:nvPr/>
        </p:nvSpPr>
        <p:spPr>
          <a:xfrm>
            <a:off x="2204415" y="3522090"/>
            <a:ext cx="9840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E55827"/>
                </a:solidFill>
                <a:effectLst/>
                <a:uLnTx/>
                <a:uFillTx/>
                <a:latin typeface="Calibri" panose="020F0502020204030204" pitchFamily="34" charset="0"/>
                <a:ea typeface="Microsoft YaHei"/>
                <a:cs typeface="Calibri" panose="020F0502020204030204" pitchFamily="34" charset="0"/>
              </a:rPr>
              <a:t>Chuẩn</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bị</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a:t>
            </a:r>
            <a:r>
              <a:rPr kumimoji="0" lang="en-US" sz="4800" b="1" i="0" u="none" strike="noStrike" kern="1200" cap="none" spc="0" normalizeH="0" noProof="0" dirty="0" err="1">
                <a:ln w="0"/>
                <a:solidFill>
                  <a:srgbClr val="E55827"/>
                </a:solidFill>
                <a:effectLst/>
                <a:uLnTx/>
                <a:uFillTx/>
                <a:latin typeface="Calibri" panose="020F0502020204030204" pitchFamily="34" charset="0"/>
                <a:ea typeface="Microsoft YaHei"/>
                <a:cs typeface="Calibri" panose="020F0502020204030204" pitchFamily="34" charset="0"/>
              </a:rPr>
              <a:t>bài</a:t>
            </a:r>
            <a:r>
              <a:rPr kumimoji="0" lang="en-US" sz="4800" b="1" i="0" u="none" strike="noStrike" kern="1200" cap="none" spc="0" normalizeH="0" noProof="0" dirty="0">
                <a:ln w="0"/>
                <a:solidFill>
                  <a:srgbClr val="E55827"/>
                </a:solidFill>
                <a:effectLst/>
                <a:uLnTx/>
                <a:uFillTx/>
                <a:latin typeface="Calibri" panose="020F0502020204030204" pitchFamily="34" charset="0"/>
                <a:ea typeface="Microsoft YaHei"/>
                <a:cs typeface="Calibri" panose="020F0502020204030204" pitchFamily="34" charset="0"/>
              </a:rPr>
              <a:t> 14</a:t>
            </a:r>
            <a:endParaRPr kumimoji="0" lang="en-US" sz="3600" b="1" i="0" u="none" strike="noStrike" kern="120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endParaRPr>
          </a:p>
        </p:txBody>
      </p:sp>
      <p:pic>
        <p:nvPicPr>
          <p:cNvPr id="6146" name="Picture 2">
            <a:extLst>
              <a:ext uri="{FF2B5EF4-FFF2-40B4-BE49-F238E27FC236}">
                <a16:creationId xmlns:a16="http://schemas.microsoft.com/office/drawing/2014/main" id="{B1CBDD47-4808-4F9F-9010-A5958A7D0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2224013"/>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83A62BB-5559-4240-818C-4F6912AA7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11" y="3411017"/>
            <a:ext cx="1187004" cy="1187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vector graphics, toy, doll&#10;&#10;Description automatically generated">
            <a:extLst>
              <a:ext uri="{FF2B5EF4-FFF2-40B4-BE49-F238E27FC236}">
                <a16:creationId xmlns:a16="http://schemas.microsoft.com/office/drawing/2014/main" id="{A648F847-90CE-4A68-AA3E-7B49A3DB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638" y="4143983"/>
            <a:ext cx="3906920" cy="3180543"/>
          </a:xfrm>
          <a:prstGeom prst="rect">
            <a:avLst/>
          </a:prstGeom>
        </p:spPr>
      </p:pic>
    </p:spTree>
    <p:extLst>
      <p:ext uri="{BB962C8B-B14F-4D97-AF65-F5344CB8AC3E}">
        <p14:creationId xmlns:p14="http://schemas.microsoft.com/office/powerpoint/2010/main" val="3368183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14" presetClass="entr" presetSubtype="1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randombar(horizontal)">
                                      <p:cBhvr>
                                        <p:cTn id="15" dur="500"/>
                                        <p:tgtEl>
                                          <p:spTgt spid="6146"/>
                                        </p:tgtEl>
                                      </p:cBhvr>
                                    </p:animEffect>
                                  </p:childTnLst>
                                </p:cTn>
                              </p:par>
                            </p:childTnLst>
                          </p:cTn>
                        </p:par>
                        <p:par>
                          <p:cTn id="16" fill="hold">
                            <p:stCondLst>
                              <p:cond delay="12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1700"/>
                            </p:stCondLst>
                            <p:childTnLst>
                              <p:par>
                                <p:cTn id="21" presetID="14"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par>
                          <p:cTn id="24" fill="hold">
                            <p:stCondLst>
                              <p:cond delay="22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60" y="2950590"/>
            <a:ext cx="10297946" cy="428415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113016" y="1403963"/>
            <a:ext cx="12192000" cy="164592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58003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490" y="3752276"/>
            <a:ext cx="7312776" cy="3655072"/>
          </a:xfrm>
          <a:prstGeom prst="rect">
            <a:avLst/>
          </a:prstGeom>
        </p:spPr>
      </p:pic>
      <p:pic>
        <p:nvPicPr>
          <p:cNvPr id="2" name="Picture 1">
            <a:extLst>
              <a:ext uri="{FF2B5EF4-FFF2-40B4-BE49-F238E27FC236}">
                <a16:creationId xmlns:a16="http://schemas.microsoft.com/office/drawing/2014/main" id="{B85CB8D3-1BCC-83C3-BE03-58357F866939}"/>
              </a:ext>
            </a:extLst>
          </p:cNvPr>
          <p:cNvPicPr>
            <a:picLocks noChangeAspect="1"/>
          </p:cNvPicPr>
          <p:nvPr/>
        </p:nvPicPr>
        <p:blipFill>
          <a:blip r:embed="rId7"/>
          <a:stretch>
            <a:fillRect/>
          </a:stretch>
        </p:blipFill>
        <p:spPr>
          <a:xfrm>
            <a:off x="2333350" y="1959200"/>
            <a:ext cx="8260796" cy="3078747"/>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b="21821"/>
          <a:stretch/>
        </p:blipFill>
        <p:spPr>
          <a:xfrm>
            <a:off x="-16598" y="-70294"/>
            <a:ext cx="12191999" cy="635310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Picture 43"/>
          <p:cNvPicPr>
            <a:picLocks noChangeAspect="1"/>
          </p:cNvPicPr>
          <p:nvPr/>
        </p:nvPicPr>
        <p:blipFill>
          <a:blip r:embed="rId4">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7">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8">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677379" y="3186377"/>
            <a:ext cx="1235634" cy="1122569"/>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422401" y="5290727"/>
            <a:ext cx="1974051" cy="3613023"/>
          </a:xfrm>
          <a:prstGeom prst="rect">
            <a:avLst/>
          </a:prstGeom>
        </p:spPr>
      </p:pic>
      <p:pic>
        <p:nvPicPr>
          <p:cNvPr id="48" name="Picture 47"/>
          <p:cNvPicPr>
            <a:picLocks noChangeAspect="1"/>
          </p:cNvPicPr>
          <p:nvPr/>
        </p:nvPicPr>
        <p:blipFill>
          <a:blip r:embed="rId11">
            <a:clrChange>
              <a:clrFrom>
                <a:srgbClr val="FFFFFF"/>
              </a:clrFrom>
              <a:clrTo>
                <a:srgbClr val="FFFFFF">
                  <a:alpha val="0"/>
                </a:srgbClr>
              </a:clrTo>
            </a:clrChange>
          </a:blip>
          <a:stretch>
            <a:fillRect/>
          </a:stretch>
        </p:blipFill>
        <p:spPr>
          <a:xfrm>
            <a:off x="5540861" y="5549881"/>
            <a:ext cx="1288658" cy="1213487"/>
          </a:xfrm>
          <a:prstGeom prst="rect">
            <a:avLst/>
          </a:prstGeom>
        </p:spPr>
      </p:pic>
      <p:pic>
        <p:nvPicPr>
          <p:cNvPr id="53" name="Picture 52"/>
          <p:cNvPicPr>
            <a:picLocks noChangeAspect="1"/>
          </p:cNvPicPr>
          <p:nvPr/>
        </p:nvPicPr>
        <p:blipFill>
          <a:blip r:embed="rId12">
            <a:clrChange>
              <a:clrFrom>
                <a:srgbClr val="FFFFFF"/>
              </a:clrFrom>
              <a:clrTo>
                <a:srgbClr val="FFFFFF">
                  <a:alpha val="0"/>
                </a:srgbClr>
              </a:clrTo>
            </a:clrChange>
          </a:blip>
          <a:stretch>
            <a:fillRect/>
          </a:stretch>
        </p:blipFill>
        <p:spPr>
          <a:xfrm>
            <a:off x="9405257" y="5898918"/>
            <a:ext cx="2306304" cy="861751"/>
          </a:xfrm>
          <a:prstGeom prst="rect">
            <a:avLst/>
          </a:prstGeom>
        </p:spPr>
      </p:pic>
      <p:pic>
        <p:nvPicPr>
          <p:cNvPr id="55" name="Picture 54"/>
          <p:cNvPicPr>
            <a:picLocks noChangeAspect="1"/>
          </p:cNvPicPr>
          <p:nvPr/>
        </p:nvPicPr>
        <p:blipFill rotWithShape="1">
          <a:blip r:embed="rId13">
            <a:clrChange>
              <a:clrFrom>
                <a:srgbClr val="FFFFFF"/>
              </a:clrFrom>
              <a:clrTo>
                <a:srgbClr val="FFFFFF">
                  <a:alpha val="0"/>
                </a:srgbClr>
              </a:clrTo>
            </a:clrChange>
          </a:blip>
          <a:srcRect b="51415"/>
          <a:stretch/>
        </p:blipFill>
        <p:spPr>
          <a:xfrm flipH="1">
            <a:off x="10130981" y="5406600"/>
            <a:ext cx="1267409" cy="1349850"/>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413068" y="5891402"/>
            <a:ext cx="1547820" cy="1112678"/>
          </a:xfrm>
          <a:prstGeom prst="rect">
            <a:avLst/>
          </a:prstGeom>
        </p:spPr>
      </p:pic>
      <p:pic>
        <p:nvPicPr>
          <p:cNvPr id="50" name="Picture 49"/>
          <p:cNvPicPr>
            <a:picLocks noChangeAspect="1"/>
          </p:cNvPicPr>
          <p:nvPr/>
        </p:nvPicPr>
        <p:blipFill rotWithShape="1">
          <a:blip r:embed="rId15">
            <a:clrChange>
              <a:clrFrom>
                <a:srgbClr val="FFFFFF"/>
              </a:clrFrom>
              <a:clrTo>
                <a:srgbClr val="FFFFFF">
                  <a:alpha val="0"/>
                </a:srgbClr>
              </a:clrTo>
            </a:clrChange>
          </a:blip>
          <a:srcRect b="29545"/>
          <a:stretch/>
        </p:blipFill>
        <p:spPr>
          <a:xfrm>
            <a:off x="770441" y="5294110"/>
            <a:ext cx="1398590" cy="1770605"/>
          </a:xfrm>
          <a:prstGeom prst="rect">
            <a:avLst/>
          </a:prstGeom>
        </p:spPr>
      </p:pic>
      <p:pic>
        <p:nvPicPr>
          <p:cNvPr id="2" name="Picture 1">
            <a:extLst>
              <a:ext uri="{FF2B5EF4-FFF2-40B4-BE49-F238E27FC236}">
                <a16:creationId xmlns:a16="http://schemas.microsoft.com/office/drawing/2014/main" id="{23C9F936-B432-47D9-AD6E-5E0A1C46212E}"/>
              </a:ext>
            </a:extLst>
          </p:cNvPr>
          <p:cNvPicPr>
            <a:picLocks noChangeAspect="1"/>
          </p:cNvPicPr>
          <p:nvPr/>
        </p:nvPicPr>
        <p:blipFill>
          <a:blip r:embed="rId16"/>
          <a:stretch>
            <a:fillRect/>
          </a:stretch>
        </p:blipFill>
        <p:spPr>
          <a:xfrm>
            <a:off x="1125971" y="1698286"/>
            <a:ext cx="9906859" cy="1774090"/>
          </a:xfrm>
          <a:prstGeom prst="rect">
            <a:avLst/>
          </a:prstGeom>
        </p:spPr>
      </p:pic>
    </p:spTree>
    <p:extLst>
      <p:ext uri="{BB962C8B-B14F-4D97-AF65-F5344CB8AC3E}">
        <p14:creationId xmlns:p14="http://schemas.microsoft.com/office/powerpoint/2010/main" val="1491872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5"/>
                                        </p:tgtEl>
                                        <p:attrNameLst>
                                          <p:attrName>r</p:attrName>
                                        </p:attrNameLst>
                                      </p:cBhvr>
                                    </p:animRot>
                                    <p:animRot by="-240000">
                                      <p:cBhvr>
                                        <p:cTn id="19" dur="400" fill="hold">
                                          <p:stCondLst>
                                            <p:cond delay="400"/>
                                          </p:stCondLst>
                                        </p:cTn>
                                        <p:tgtEl>
                                          <p:spTgt spid="55"/>
                                        </p:tgtEl>
                                        <p:attrNameLst>
                                          <p:attrName>r</p:attrName>
                                        </p:attrNameLst>
                                      </p:cBhvr>
                                    </p:animRot>
                                    <p:animRot by="240000">
                                      <p:cBhvr>
                                        <p:cTn id="20" dur="400" fill="hold">
                                          <p:stCondLst>
                                            <p:cond delay="800"/>
                                          </p:stCondLst>
                                        </p:cTn>
                                        <p:tgtEl>
                                          <p:spTgt spid="55"/>
                                        </p:tgtEl>
                                        <p:attrNameLst>
                                          <p:attrName>r</p:attrName>
                                        </p:attrNameLst>
                                      </p:cBhvr>
                                    </p:animRot>
                                    <p:animRot by="-240000">
                                      <p:cBhvr>
                                        <p:cTn id="21" dur="400" fill="hold">
                                          <p:stCondLst>
                                            <p:cond delay="1200"/>
                                          </p:stCondLst>
                                        </p:cTn>
                                        <p:tgtEl>
                                          <p:spTgt spid="55"/>
                                        </p:tgtEl>
                                        <p:attrNameLst>
                                          <p:attrName>r</p:attrName>
                                        </p:attrNameLst>
                                      </p:cBhvr>
                                    </p:animRot>
                                    <p:animRot by="120000">
                                      <p:cBhvr>
                                        <p:cTn id="22" dur="400" fill="hold">
                                          <p:stCondLst>
                                            <p:cond delay="16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8"/>
                                        </p:tgtEl>
                                        <p:attrNameLst>
                                          <p:attrName>r</p:attrName>
                                        </p:attrNameLst>
                                      </p:cBhvr>
                                    </p:animRot>
                                    <p:animRot by="-240000">
                                      <p:cBhvr>
                                        <p:cTn id="25" dur="400" fill="hold">
                                          <p:stCondLst>
                                            <p:cond delay="400"/>
                                          </p:stCondLst>
                                        </p:cTn>
                                        <p:tgtEl>
                                          <p:spTgt spid="48"/>
                                        </p:tgtEl>
                                        <p:attrNameLst>
                                          <p:attrName>r</p:attrName>
                                        </p:attrNameLst>
                                      </p:cBhvr>
                                    </p:animRot>
                                    <p:animRot by="240000">
                                      <p:cBhvr>
                                        <p:cTn id="26" dur="400" fill="hold">
                                          <p:stCondLst>
                                            <p:cond delay="800"/>
                                          </p:stCondLst>
                                        </p:cTn>
                                        <p:tgtEl>
                                          <p:spTgt spid="48"/>
                                        </p:tgtEl>
                                        <p:attrNameLst>
                                          <p:attrName>r</p:attrName>
                                        </p:attrNameLst>
                                      </p:cBhvr>
                                    </p:animRot>
                                    <p:animRot by="-240000">
                                      <p:cBhvr>
                                        <p:cTn id="27" dur="400" fill="hold">
                                          <p:stCondLst>
                                            <p:cond delay="1200"/>
                                          </p:stCondLst>
                                        </p:cTn>
                                        <p:tgtEl>
                                          <p:spTgt spid="48"/>
                                        </p:tgtEl>
                                        <p:attrNameLst>
                                          <p:attrName>r</p:attrName>
                                        </p:attrNameLst>
                                      </p:cBhvr>
                                    </p:animRot>
                                    <p:animRot by="120000">
                                      <p:cBhvr>
                                        <p:cTn id="28" dur="400" fill="hold">
                                          <p:stCondLst>
                                            <p:cond delay="1600"/>
                                          </p:stCondLst>
                                        </p:cTn>
                                        <p:tgtEl>
                                          <p:spTgt spid="4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50"/>
                                        </p:tgtEl>
                                        <p:attrNameLst>
                                          <p:attrName>r</p:attrName>
                                        </p:attrNameLst>
                                      </p:cBhvr>
                                    </p:animRot>
                                    <p:animRot by="-240000">
                                      <p:cBhvr>
                                        <p:cTn id="31" dur="400" fill="hold">
                                          <p:stCondLst>
                                            <p:cond delay="400"/>
                                          </p:stCondLst>
                                        </p:cTn>
                                        <p:tgtEl>
                                          <p:spTgt spid="50"/>
                                        </p:tgtEl>
                                        <p:attrNameLst>
                                          <p:attrName>r</p:attrName>
                                        </p:attrNameLst>
                                      </p:cBhvr>
                                    </p:animRot>
                                    <p:animRot by="240000">
                                      <p:cBhvr>
                                        <p:cTn id="32" dur="400" fill="hold">
                                          <p:stCondLst>
                                            <p:cond delay="800"/>
                                          </p:stCondLst>
                                        </p:cTn>
                                        <p:tgtEl>
                                          <p:spTgt spid="50"/>
                                        </p:tgtEl>
                                        <p:attrNameLst>
                                          <p:attrName>r</p:attrName>
                                        </p:attrNameLst>
                                      </p:cBhvr>
                                    </p:animRot>
                                    <p:animRot by="-240000">
                                      <p:cBhvr>
                                        <p:cTn id="33" dur="400" fill="hold">
                                          <p:stCondLst>
                                            <p:cond delay="1200"/>
                                          </p:stCondLst>
                                        </p:cTn>
                                        <p:tgtEl>
                                          <p:spTgt spid="50"/>
                                        </p:tgtEl>
                                        <p:attrNameLst>
                                          <p:attrName>r</p:attrName>
                                        </p:attrNameLst>
                                      </p:cBhvr>
                                    </p:animRot>
                                    <p:animRot by="120000">
                                      <p:cBhvr>
                                        <p:cTn id="34" dur="400" fill="hold">
                                          <p:stCondLst>
                                            <p:cond delay="16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17 NK PowerSkills"/>
          <p:cNvPicPr>
            <a:picLocks noChangeAspect="1"/>
          </p:cNvPicPr>
          <p:nvPr/>
        </p:nvPicPr>
        <p:blipFill rotWithShape="1">
          <a:blip r:embed="rId5"/>
          <a:srcRect b="21821"/>
          <a:stretch/>
        </p:blipFill>
        <p:spPr>
          <a:xfrm>
            <a:off x="-16598" y="-70294"/>
            <a:ext cx="12191999" cy="6353108"/>
          </a:xfrm>
          <a:prstGeom prst="rect">
            <a:avLst/>
          </a:prstGeom>
        </p:spPr>
      </p:pic>
      <p:pic>
        <p:nvPicPr>
          <p:cNvPr id="6" name="16 NK PowerSkills"/>
          <p:cNvPicPr>
            <a:picLocks noChangeAspect="1"/>
          </p:cNvPicPr>
          <p:nvPr/>
        </p:nvPicPr>
        <p:blipFill>
          <a:blip r:embed="rId6">
            <a:clrChange>
              <a:clrFrom>
                <a:srgbClr val="FFFFFF"/>
              </a:clrFrom>
              <a:clrTo>
                <a:srgbClr val="FFFFFF">
                  <a:alpha val="0"/>
                </a:srgbClr>
              </a:clrTo>
            </a:clrChange>
          </a:blip>
          <a:stretch>
            <a:fillRect/>
          </a:stretch>
        </p:blipFill>
        <p:spPr>
          <a:xfrm>
            <a:off x="8078108" y="0"/>
            <a:ext cx="1327149" cy="2040403"/>
          </a:xfrm>
          <a:prstGeom prst="rect">
            <a:avLst/>
          </a:prstGeom>
        </p:spPr>
      </p:pic>
      <p:pic>
        <p:nvPicPr>
          <p:cNvPr id="44" name="15 NK PowerSkills"/>
          <p:cNvPicPr>
            <a:picLocks noChangeAspect="1"/>
          </p:cNvPicPr>
          <p:nvPr/>
        </p:nvPicPr>
        <p:blipFill>
          <a:blip r:embed="rId7">
            <a:clrChange>
              <a:clrFrom>
                <a:srgbClr val="FFFFFF"/>
              </a:clrFrom>
              <a:clrTo>
                <a:srgbClr val="FFFFFF">
                  <a:alpha val="0"/>
                </a:srgbClr>
              </a:clrTo>
            </a:clrChange>
          </a:blip>
          <a:stretch>
            <a:fillRect/>
          </a:stretch>
        </p:blipFill>
        <p:spPr>
          <a:xfrm>
            <a:off x="0" y="86466"/>
            <a:ext cx="12192000" cy="6797394"/>
          </a:xfrm>
          <a:prstGeom prst="rect">
            <a:avLst/>
          </a:prstGeom>
        </p:spPr>
      </p:pic>
      <p:pic>
        <p:nvPicPr>
          <p:cNvPr id="12" name="14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227943" y="2424026"/>
            <a:ext cx="2097314" cy="1031179"/>
          </a:xfrm>
          <a:prstGeom prst="rect">
            <a:avLst/>
          </a:prstGeom>
        </p:spPr>
      </p:pic>
      <p:pic>
        <p:nvPicPr>
          <p:cNvPr id="13" name="13 NK PowerSkills"/>
          <p:cNvPicPr>
            <a:picLocks noChangeAspect="1"/>
          </p:cNvPicPr>
          <p:nvPr/>
        </p:nvPicPr>
        <p:blipFill>
          <a:blip r:embed="rId9">
            <a:clrChange>
              <a:clrFrom>
                <a:srgbClr val="FFFFFF"/>
              </a:clrFrom>
              <a:clrTo>
                <a:srgbClr val="FFFFFF">
                  <a:alpha val="0"/>
                </a:srgbClr>
              </a:clrTo>
            </a:clrChange>
          </a:blip>
          <a:stretch>
            <a:fillRect/>
          </a:stretch>
        </p:blipFill>
        <p:spPr>
          <a:xfrm>
            <a:off x="4325257" y="2028170"/>
            <a:ext cx="966107" cy="1427035"/>
          </a:xfrm>
          <a:prstGeom prst="rect">
            <a:avLst/>
          </a:prstGeom>
        </p:spPr>
      </p:pic>
      <p:grpSp>
        <p:nvGrpSpPr>
          <p:cNvPr id="20" name="Group 19"/>
          <p:cNvGrpSpPr/>
          <p:nvPr/>
        </p:nvGrpSpPr>
        <p:grpSpPr>
          <a:xfrm rot="1756691">
            <a:off x="7124327" y="3708567"/>
            <a:ext cx="1137625" cy="1423001"/>
            <a:chOff x="5749826" y="2988742"/>
            <a:chExt cx="2030519" cy="2559859"/>
          </a:xfrm>
        </p:grpSpPr>
        <p:pic>
          <p:nvPicPr>
            <p:cNvPr id="7" name="Picture 6"/>
            <p:cNvPicPr>
              <a:picLocks noChangeAspect="1"/>
            </p:cNvPicPr>
            <p:nvPr/>
          </p:nvPicPr>
          <p:blipFill rotWithShape="1">
            <a:blip r:embed="rId10">
              <a:clrChange>
                <a:clrFrom>
                  <a:srgbClr val="FFFFFF"/>
                </a:clrFrom>
                <a:clrTo>
                  <a:srgbClr val="FFFFFF">
                    <a:alpha val="0"/>
                  </a:srgbClr>
                </a:clrTo>
              </a:clrChange>
            </a:blip>
            <a:srcRect b="37284"/>
            <a:stretch/>
          </p:blipFill>
          <p:spPr>
            <a:xfrm>
              <a:off x="6272490" y="3240775"/>
              <a:ext cx="1507855" cy="2055795"/>
            </a:xfrm>
            <a:prstGeom prst="rect">
              <a:avLst/>
            </a:prstGeom>
          </p:spPr>
        </p:pic>
        <p:pic>
          <p:nvPicPr>
            <p:cNvPr id="10" name="Picture 9"/>
            <p:cNvPicPr>
              <a:picLocks noChangeAspect="1"/>
            </p:cNvPicPr>
            <p:nvPr/>
          </p:nvPicPr>
          <p:blipFill rotWithShape="1">
            <a:blip r:embed="rId11">
              <a:clrChange>
                <a:clrFrom>
                  <a:srgbClr val="FFFFFF"/>
                </a:clrFrom>
                <a:clrTo>
                  <a:srgbClr val="FFFFFF">
                    <a:alpha val="0"/>
                  </a:srgbClr>
                </a:clrTo>
              </a:clrChange>
            </a:blip>
            <a:srcRect b="34681"/>
            <a:stretch/>
          </p:blipFill>
          <p:spPr>
            <a:xfrm rot="19955156">
              <a:off x="5749826" y="2988742"/>
              <a:ext cx="1959483" cy="2559859"/>
            </a:xfrm>
            <a:prstGeom prst="rect">
              <a:avLst/>
            </a:prstGeom>
          </p:spPr>
        </p:pic>
      </p:grpSp>
      <p:pic>
        <p:nvPicPr>
          <p:cNvPr id="17" name="12 NK PowerSkills"/>
          <p:cNvPicPr>
            <a:picLocks noChangeAspect="1"/>
          </p:cNvPicPr>
          <p:nvPr/>
        </p:nvPicPr>
        <p:blipFill>
          <a:blip r:embed="rId12">
            <a:clrChange>
              <a:clrFrom>
                <a:srgbClr val="FFFFFF"/>
              </a:clrFrom>
              <a:clrTo>
                <a:srgbClr val="FFFFFF">
                  <a:alpha val="0"/>
                </a:srgbClr>
              </a:clrTo>
            </a:clrChange>
          </a:blip>
          <a:stretch>
            <a:fillRect/>
          </a:stretch>
        </p:blipFill>
        <p:spPr>
          <a:xfrm>
            <a:off x="4447398" y="3117410"/>
            <a:ext cx="1235634" cy="1122569"/>
          </a:xfrm>
          <a:prstGeom prst="rect">
            <a:avLst/>
          </a:prstGeom>
        </p:spPr>
      </p:pic>
      <p:pic>
        <p:nvPicPr>
          <p:cNvPr id="14" name="11 NK PowerSkills"/>
          <p:cNvPicPr>
            <a:picLocks noChangeAspect="1"/>
          </p:cNvPicPr>
          <p:nvPr/>
        </p:nvPicPr>
        <p:blipFill rotWithShape="1">
          <a:blip r:embed="rId13">
            <a:clrChange>
              <a:clrFrom>
                <a:srgbClr val="FFFFFF"/>
              </a:clrFrom>
              <a:clrTo>
                <a:srgbClr val="FFFFFF">
                  <a:alpha val="0"/>
                </a:srgbClr>
              </a:clrTo>
            </a:clrChange>
          </a:blip>
          <a:srcRect b="44452"/>
          <a:stretch/>
        </p:blipFill>
        <p:spPr>
          <a:xfrm>
            <a:off x="5414855" y="4937499"/>
            <a:ext cx="1974051" cy="2006950"/>
          </a:xfrm>
          <a:prstGeom prst="rect">
            <a:avLst/>
          </a:prstGeom>
        </p:spPr>
      </p:pic>
      <p:pic>
        <p:nvPicPr>
          <p:cNvPr id="48" name="10 NK PowerSkills"/>
          <p:cNvPicPr>
            <a:picLocks noChangeAspect="1"/>
          </p:cNvPicPr>
          <p:nvPr/>
        </p:nvPicPr>
        <p:blipFill>
          <a:blip r:embed="rId14">
            <a:clrChange>
              <a:clrFrom>
                <a:srgbClr val="FFFFFF"/>
              </a:clrFrom>
              <a:clrTo>
                <a:srgbClr val="FFFFFF">
                  <a:alpha val="0"/>
                </a:srgbClr>
              </a:clrTo>
            </a:clrChange>
          </a:blip>
          <a:stretch>
            <a:fillRect/>
          </a:stretch>
        </p:blipFill>
        <p:spPr>
          <a:xfrm>
            <a:off x="5533315" y="5196652"/>
            <a:ext cx="1288658" cy="1213487"/>
          </a:xfrm>
          <a:prstGeom prst="rect">
            <a:avLst/>
          </a:prstGeom>
        </p:spPr>
      </p:pic>
      <p:pic>
        <p:nvPicPr>
          <p:cNvPr id="53" name="09 NK PowerSkills"/>
          <p:cNvPicPr>
            <a:picLocks noChangeAspect="1"/>
          </p:cNvPicPr>
          <p:nvPr/>
        </p:nvPicPr>
        <p:blipFill>
          <a:blip r:embed="rId15">
            <a:clrChange>
              <a:clrFrom>
                <a:srgbClr val="FFFFFF"/>
              </a:clrFrom>
              <a:clrTo>
                <a:srgbClr val="FFFFFF">
                  <a:alpha val="0"/>
                </a:srgbClr>
              </a:clrTo>
            </a:clrChange>
          </a:blip>
          <a:stretch>
            <a:fillRect/>
          </a:stretch>
        </p:blipFill>
        <p:spPr>
          <a:xfrm>
            <a:off x="9113145" y="5864097"/>
            <a:ext cx="2306304" cy="861751"/>
          </a:xfrm>
          <a:prstGeom prst="rect">
            <a:avLst/>
          </a:prstGeom>
        </p:spPr>
      </p:pic>
      <p:pic>
        <p:nvPicPr>
          <p:cNvPr id="55" name="08 NK PowerSkills"/>
          <p:cNvPicPr>
            <a:picLocks noChangeAspect="1"/>
          </p:cNvPicPr>
          <p:nvPr/>
        </p:nvPicPr>
        <p:blipFill rotWithShape="1">
          <a:blip r:embed="rId16">
            <a:clrChange>
              <a:clrFrom>
                <a:srgbClr val="FFFFFF"/>
              </a:clrFrom>
              <a:clrTo>
                <a:srgbClr val="FFFFFF">
                  <a:alpha val="0"/>
                </a:srgbClr>
              </a:clrTo>
            </a:clrChange>
          </a:blip>
          <a:srcRect b="51415"/>
          <a:stretch/>
        </p:blipFill>
        <p:spPr>
          <a:xfrm flipH="1">
            <a:off x="9838869" y="5371779"/>
            <a:ext cx="1267409" cy="1349850"/>
          </a:xfrm>
          <a:prstGeom prst="rect">
            <a:avLst/>
          </a:prstGeom>
        </p:spPr>
      </p:pic>
      <p:pic>
        <p:nvPicPr>
          <p:cNvPr id="49" name="07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413068" y="5891402"/>
            <a:ext cx="1547820" cy="1112678"/>
          </a:xfrm>
          <a:prstGeom prst="rect">
            <a:avLst/>
          </a:prstGeom>
        </p:spPr>
      </p:pic>
      <p:sp>
        <p:nvSpPr>
          <p:cNvPr id="98" name="Ghé thăm Fb.com/nkpowerskills">
            <a:hlinkClick r:id="rId18" action="ppaction://hlinksldjump"/>
          </p:cNvPr>
          <p:cNvSpPr/>
          <p:nvPr/>
        </p:nvSpPr>
        <p:spPr>
          <a:xfrm>
            <a:off x="10673912" y="503423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9" name="Ghé thăm Fb.com/nkpowerskills">
            <a:hlinkClick r:id="rId19" action="ppaction://hlinksldjump"/>
          </p:cNvPr>
          <p:cNvSpPr/>
          <p:nvPr/>
        </p:nvSpPr>
        <p:spPr>
          <a:xfrm>
            <a:off x="7555971" y="312302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100" name="Ghé thăm Fb.com/nkpowerskills">
            <a:hlinkClick r:id="rId20" action="ppaction://hlinksldjump"/>
          </p:cNvPr>
          <p:cNvSpPr/>
          <p:nvPr/>
        </p:nvSpPr>
        <p:spPr>
          <a:xfrm>
            <a:off x="5859598" y="4514095"/>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101" name="Ghé thăm Fb.com/nkpowerskills">
            <a:hlinkClick r:id="rId21" action="ppaction://hlinksldjump"/>
          </p:cNvPr>
          <p:cNvSpPr/>
          <p:nvPr/>
        </p:nvSpPr>
        <p:spPr>
          <a:xfrm>
            <a:off x="5040160" y="24161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pic>
        <p:nvPicPr>
          <p:cNvPr id="2" name="05 NK PowerSkills"/>
          <p:cNvPicPr>
            <a:picLocks noChangeAspect="1"/>
          </p:cNvPicPr>
          <p:nvPr/>
        </p:nvPicPr>
        <p:blipFill rotWithShape="1">
          <a:blip r:embed="rId22">
            <a:clrChange>
              <a:clrFrom>
                <a:srgbClr val="FFFFFF"/>
              </a:clrFrom>
              <a:clrTo>
                <a:srgbClr val="FFFFFF">
                  <a:alpha val="0"/>
                </a:srgbClr>
              </a:clrTo>
            </a:clrChange>
          </a:blip>
          <a:srcRect b="78733"/>
          <a:stretch/>
        </p:blipFill>
        <p:spPr>
          <a:xfrm rot="20956101" flipH="1">
            <a:off x="9840472" y="5490629"/>
            <a:ext cx="1113046" cy="1199999"/>
          </a:xfrm>
          <a:prstGeom prst="rect">
            <a:avLst/>
          </a:prstGeom>
        </p:spPr>
      </p:pic>
      <p:pic>
        <p:nvPicPr>
          <p:cNvPr id="34" name="04 NK PowerSkills"/>
          <p:cNvPicPr>
            <a:picLocks noChangeAspect="1"/>
          </p:cNvPicPr>
          <p:nvPr/>
        </p:nvPicPr>
        <p:blipFill rotWithShape="1">
          <a:blip r:embed="rId22">
            <a:clrChange>
              <a:clrFrom>
                <a:srgbClr val="FFFFFF"/>
              </a:clrFrom>
              <a:clrTo>
                <a:srgbClr val="FFFFFF">
                  <a:alpha val="0"/>
                </a:srgbClr>
              </a:clrTo>
            </a:clrChange>
          </a:blip>
          <a:srcRect b="71196"/>
          <a:stretch/>
        </p:blipFill>
        <p:spPr>
          <a:xfrm rot="471006">
            <a:off x="5753357" y="5112117"/>
            <a:ext cx="1246737" cy="1820436"/>
          </a:xfrm>
          <a:prstGeom prst="rect">
            <a:avLst/>
          </a:prstGeom>
        </p:spPr>
      </p:pic>
      <p:pic>
        <p:nvPicPr>
          <p:cNvPr id="37" name="03 NK PowerSkills"/>
          <p:cNvPicPr>
            <a:picLocks noChangeAspect="1"/>
          </p:cNvPicPr>
          <p:nvPr/>
        </p:nvPicPr>
        <p:blipFill rotWithShape="1">
          <a:blip r:embed="rId22">
            <a:clrChange>
              <a:clrFrom>
                <a:srgbClr val="FFFFFF"/>
              </a:clrFrom>
              <a:clrTo>
                <a:srgbClr val="FFFFFF">
                  <a:alpha val="0"/>
                </a:srgbClr>
              </a:clrTo>
            </a:clrChange>
          </a:blip>
          <a:srcRect b="74784"/>
          <a:stretch/>
        </p:blipFill>
        <p:spPr>
          <a:xfrm rot="1223462">
            <a:off x="7268513" y="3770720"/>
            <a:ext cx="995265" cy="1272223"/>
          </a:xfrm>
          <a:prstGeom prst="rect">
            <a:avLst/>
          </a:prstGeom>
        </p:spPr>
      </p:pic>
      <p:pic>
        <p:nvPicPr>
          <p:cNvPr id="3" name="02 NK PowerSkills"/>
          <p:cNvPicPr>
            <a:picLocks noChangeAspect="1"/>
          </p:cNvPicPr>
          <p:nvPr/>
        </p:nvPicPr>
        <p:blipFill>
          <a:blip r:embed="rId23">
            <a:clrChange>
              <a:clrFrom>
                <a:srgbClr val="FFFFFF"/>
              </a:clrFrom>
              <a:clrTo>
                <a:srgbClr val="FFFFFF">
                  <a:alpha val="0"/>
                </a:srgbClr>
              </a:clrTo>
            </a:clrChange>
          </a:blip>
          <a:stretch>
            <a:fillRect/>
          </a:stretch>
        </p:blipFill>
        <p:spPr>
          <a:xfrm rot="19938226" flipH="1">
            <a:off x="4599192" y="3064931"/>
            <a:ext cx="1145498" cy="1150884"/>
          </a:xfrm>
          <a:prstGeom prst="rect">
            <a:avLst/>
          </a:prstGeom>
        </p:spPr>
      </p:pic>
      <p:pic>
        <p:nvPicPr>
          <p:cNvPr id="27" name="01 NK PowerSkills" descr="Káº¿t quáº£ hÃ¬nh áº£nh cho win text gif">
            <a:hlinkClick r:id="rId24"/>
            <a:extLst>
              <a:ext uri="{FF2B5EF4-FFF2-40B4-BE49-F238E27FC236}">
                <a16:creationId xmlns:a16="http://schemas.microsoft.com/office/drawing/2014/main" id="{96A564DA-35E5-46ED-9A5A-811B594927F4}"/>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58471" y="-522177"/>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hlinkClick r:id="rId26" action="ppaction://hlinksldjump"/>
            <a:extLst>
              <a:ext uri="{FF2B5EF4-FFF2-40B4-BE49-F238E27FC236}">
                <a16:creationId xmlns:a16="http://schemas.microsoft.com/office/drawing/2014/main" id="{3B302028-8141-2388-F4E2-F9D6D4B77C8E}"/>
              </a:ext>
            </a:extLst>
          </p:cNvPr>
          <p:cNvSpPr/>
          <p:nvPr/>
        </p:nvSpPr>
        <p:spPr>
          <a:xfrm>
            <a:off x="10335802" y="102742"/>
            <a:ext cx="1304818" cy="52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Học</a:t>
            </a:r>
            <a:r>
              <a:rPr lang="en-US" b="1" dirty="0"/>
              <a:t> </a:t>
            </a:r>
            <a:r>
              <a:rPr lang="en-US" b="1" dirty="0" err="1"/>
              <a:t>tiếp</a:t>
            </a:r>
            <a:endParaRPr lang="en-US" b="1" dirty="0"/>
          </a:p>
        </p:txBody>
      </p:sp>
    </p:spTree>
    <p:extLst>
      <p:ext uri="{BB962C8B-B14F-4D97-AF65-F5344CB8AC3E}">
        <p14:creationId xmlns:p14="http://schemas.microsoft.com/office/powerpoint/2010/main" val="4106840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7"/>
                                        </p:tgtEl>
                                        <p:attrNameLst>
                                          <p:attrName>r</p:attrName>
                                        </p:attrNameLst>
                                      </p:cBhvr>
                                    </p:animRot>
                                    <p:animRot by="-240000">
                                      <p:cBhvr>
                                        <p:cTn id="13" dur="400" fill="hold">
                                          <p:stCondLst>
                                            <p:cond delay="400"/>
                                          </p:stCondLst>
                                        </p:cTn>
                                        <p:tgtEl>
                                          <p:spTgt spid="37"/>
                                        </p:tgtEl>
                                        <p:attrNameLst>
                                          <p:attrName>r</p:attrName>
                                        </p:attrNameLst>
                                      </p:cBhvr>
                                    </p:animRot>
                                    <p:animRot by="240000">
                                      <p:cBhvr>
                                        <p:cTn id="14" dur="400" fill="hold">
                                          <p:stCondLst>
                                            <p:cond delay="800"/>
                                          </p:stCondLst>
                                        </p:cTn>
                                        <p:tgtEl>
                                          <p:spTgt spid="37"/>
                                        </p:tgtEl>
                                        <p:attrNameLst>
                                          <p:attrName>r</p:attrName>
                                        </p:attrNameLst>
                                      </p:cBhvr>
                                    </p:animRot>
                                    <p:animRot by="-240000">
                                      <p:cBhvr>
                                        <p:cTn id="15" dur="400" fill="hold">
                                          <p:stCondLst>
                                            <p:cond delay="1200"/>
                                          </p:stCondLst>
                                        </p:cTn>
                                        <p:tgtEl>
                                          <p:spTgt spid="37"/>
                                        </p:tgtEl>
                                        <p:attrNameLst>
                                          <p:attrName>r</p:attrName>
                                        </p:attrNameLst>
                                      </p:cBhvr>
                                    </p:animRot>
                                    <p:animRot by="120000">
                                      <p:cBhvr>
                                        <p:cTn id="16" dur="400" fill="hold">
                                          <p:stCondLst>
                                            <p:cond delay="16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3"/>
                                        </p:tgtEl>
                                        <p:attrNameLst>
                                          <p:attrName>r</p:attrName>
                                        </p:attrNameLst>
                                      </p:cBhvr>
                                    </p:animRot>
                                    <p:animRot by="-240000">
                                      <p:cBhvr>
                                        <p:cTn id="25" dur="400" fill="hold">
                                          <p:stCondLst>
                                            <p:cond delay="400"/>
                                          </p:stCondLst>
                                        </p:cTn>
                                        <p:tgtEl>
                                          <p:spTgt spid="3"/>
                                        </p:tgtEl>
                                        <p:attrNameLst>
                                          <p:attrName>r</p:attrName>
                                        </p:attrNameLst>
                                      </p:cBhvr>
                                    </p:animRot>
                                    <p:animRot by="240000">
                                      <p:cBhvr>
                                        <p:cTn id="26" dur="400" fill="hold">
                                          <p:stCondLst>
                                            <p:cond delay="800"/>
                                          </p:stCondLst>
                                        </p:cTn>
                                        <p:tgtEl>
                                          <p:spTgt spid="3"/>
                                        </p:tgtEl>
                                        <p:attrNameLst>
                                          <p:attrName>r</p:attrName>
                                        </p:attrNameLst>
                                      </p:cBhvr>
                                    </p:animRot>
                                    <p:animRot by="-240000">
                                      <p:cBhvr>
                                        <p:cTn id="27" dur="400" fill="hold">
                                          <p:stCondLst>
                                            <p:cond delay="1200"/>
                                          </p:stCondLst>
                                        </p:cTn>
                                        <p:tgtEl>
                                          <p:spTgt spid="3"/>
                                        </p:tgtEl>
                                        <p:attrNameLst>
                                          <p:attrName>r</p:attrName>
                                        </p:attrNameLst>
                                      </p:cBhvr>
                                    </p:animRot>
                                    <p:animRot by="120000">
                                      <p:cBhvr>
                                        <p:cTn id="2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par>
                                <p:cTn id="39" presetID="32" presetClass="emph" presetSubtype="0" repeatCount="indefinite" fill="hold" nodeType="withEffect">
                                  <p:stCondLst>
                                    <p:cond delay="0"/>
                                  </p:stCondLst>
                                  <p:childTnLst>
                                    <p:animRot by="120000">
                                      <p:cBhvr>
                                        <p:cTn id="40" dur="200" fill="hold">
                                          <p:stCondLst>
                                            <p:cond delay="0"/>
                                          </p:stCondLst>
                                        </p:cTn>
                                        <p:tgtEl>
                                          <p:spTgt spid="55"/>
                                        </p:tgtEl>
                                        <p:attrNameLst>
                                          <p:attrName>r</p:attrName>
                                        </p:attrNameLst>
                                      </p:cBhvr>
                                    </p:animRot>
                                    <p:animRot by="-240000">
                                      <p:cBhvr>
                                        <p:cTn id="41" dur="400" fill="hold">
                                          <p:stCondLst>
                                            <p:cond delay="400"/>
                                          </p:stCondLst>
                                        </p:cTn>
                                        <p:tgtEl>
                                          <p:spTgt spid="55"/>
                                        </p:tgtEl>
                                        <p:attrNameLst>
                                          <p:attrName>r</p:attrName>
                                        </p:attrNameLst>
                                      </p:cBhvr>
                                    </p:animRot>
                                    <p:animRot by="240000">
                                      <p:cBhvr>
                                        <p:cTn id="42" dur="400" fill="hold">
                                          <p:stCondLst>
                                            <p:cond delay="800"/>
                                          </p:stCondLst>
                                        </p:cTn>
                                        <p:tgtEl>
                                          <p:spTgt spid="55"/>
                                        </p:tgtEl>
                                        <p:attrNameLst>
                                          <p:attrName>r</p:attrName>
                                        </p:attrNameLst>
                                      </p:cBhvr>
                                    </p:animRot>
                                    <p:animRot by="-240000">
                                      <p:cBhvr>
                                        <p:cTn id="43" dur="400" fill="hold">
                                          <p:stCondLst>
                                            <p:cond delay="1200"/>
                                          </p:stCondLst>
                                        </p:cTn>
                                        <p:tgtEl>
                                          <p:spTgt spid="55"/>
                                        </p:tgtEl>
                                        <p:attrNameLst>
                                          <p:attrName>r</p:attrName>
                                        </p:attrNameLst>
                                      </p:cBhvr>
                                    </p:animRot>
                                    <p:animRot by="120000">
                                      <p:cBhvr>
                                        <p:cTn id="44" dur="400" fill="hold">
                                          <p:stCondLst>
                                            <p:cond delay="1600"/>
                                          </p:stCondLst>
                                        </p:cTn>
                                        <p:tgtEl>
                                          <p:spTgt spid="55"/>
                                        </p:tgtEl>
                                        <p:attrNameLst>
                                          <p:attrName>r</p:attrName>
                                        </p:attrNameLst>
                                      </p:cBhvr>
                                    </p:animRot>
                                  </p:childTnLst>
                                </p:cTn>
                              </p:par>
                              <p:par>
                                <p:cTn id="45" presetID="10" presetClass="exit" presetSubtype="0" fill="hold" grpId="0" nodeType="withEffect">
                                  <p:stCondLst>
                                    <p:cond delay="0"/>
                                  </p:stCondLst>
                                  <p:childTnLst>
                                    <p:animEffect transition="out" filter="fade">
                                      <p:cBhvr>
                                        <p:cTn id="46" dur="500"/>
                                        <p:tgtEl>
                                          <p:spTgt spid="98"/>
                                        </p:tgtEl>
                                      </p:cBhvr>
                                    </p:animEffect>
                                    <p:set>
                                      <p:cBhvr>
                                        <p:cTn id="47"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48" restart="whenNotActive" fill="hold" evtFilter="cancelBubble" nodeType="interactiveSeq">
                <p:stCondLst>
                  <p:cond evt="onClick" delay="0">
                    <p:tgtEl>
                      <p:spTgt spid="9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37"/>
                                        </p:tgtEl>
                                      </p:cBhvr>
                                    </p:animEffect>
                                    <p:set>
                                      <p:cBhvr>
                                        <p:cTn id="53" dur="1" fill="hold">
                                          <p:stCondLst>
                                            <p:cond delay="499"/>
                                          </p:stCondLst>
                                        </p:cTn>
                                        <p:tgtEl>
                                          <p:spTgt spid="37"/>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phep-thuat-www_nhacchuongvui_com.wav"/>
                                        </p:tgtEl>
                                      </p:cMediaNode>
                                    </p:audio>
                                  </p:subTnLst>
                                </p:cTn>
                              </p:par>
                              <p:par>
                                <p:cTn id="58" presetID="32" presetClass="emph" presetSubtype="0" repeatCount="indefinite" fill="hold" nodeType="withEffect">
                                  <p:stCondLst>
                                    <p:cond delay="0"/>
                                  </p:stCondLst>
                                  <p:childTnLst>
                                    <p:animRot by="120000">
                                      <p:cBhvr>
                                        <p:cTn id="59" dur="200" fill="hold">
                                          <p:stCondLst>
                                            <p:cond delay="0"/>
                                          </p:stCondLst>
                                        </p:cTn>
                                        <p:tgtEl>
                                          <p:spTgt spid="20"/>
                                        </p:tgtEl>
                                        <p:attrNameLst>
                                          <p:attrName>r</p:attrName>
                                        </p:attrNameLst>
                                      </p:cBhvr>
                                    </p:animRot>
                                    <p:animRot by="-240000">
                                      <p:cBhvr>
                                        <p:cTn id="60" dur="400" fill="hold">
                                          <p:stCondLst>
                                            <p:cond delay="400"/>
                                          </p:stCondLst>
                                        </p:cTn>
                                        <p:tgtEl>
                                          <p:spTgt spid="20"/>
                                        </p:tgtEl>
                                        <p:attrNameLst>
                                          <p:attrName>r</p:attrName>
                                        </p:attrNameLst>
                                      </p:cBhvr>
                                    </p:animRot>
                                    <p:animRot by="240000">
                                      <p:cBhvr>
                                        <p:cTn id="61" dur="400" fill="hold">
                                          <p:stCondLst>
                                            <p:cond delay="800"/>
                                          </p:stCondLst>
                                        </p:cTn>
                                        <p:tgtEl>
                                          <p:spTgt spid="20"/>
                                        </p:tgtEl>
                                        <p:attrNameLst>
                                          <p:attrName>r</p:attrName>
                                        </p:attrNameLst>
                                      </p:cBhvr>
                                    </p:animRot>
                                    <p:animRot by="-240000">
                                      <p:cBhvr>
                                        <p:cTn id="62" dur="400" fill="hold">
                                          <p:stCondLst>
                                            <p:cond delay="1200"/>
                                          </p:stCondLst>
                                        </p:cTn>
                                        <p:tgtEl>
                                          <p:spTgt spid="20"/>
                                        </p:tgtEl>
                                        <p:attrNameLst>
                                          <p:attrName>r</p:attrName>
                                        </p:attrNameLst>
                                      </p:cBhvr>
                                    </p:animRot>
                                    <p:animRot by="120000">
                                      <p:cBhvr>
                                        <p:cTn id="63" dur="400" fill="hold">
                                          <p:stCondLst>
                                            <p:cond delay="1600"/>
                                          </p:stCondLst>
                                        </p:cTn>
                                        <p:tgtEl>
                                          <p:spTgt spid="20"/>
                                        </p:tgtEl>
                                        <p:attrNameLst>
                                          <p:attrName>r</p:attrName>
                                        </p:attrNameLst>
                                      </p:cBhvr>
                                    </p:animRot>
                                  </p:childTnLst>
                                </p:cTn>
                              </p:par>
                              <p:par>
                                <p:cTn id="64" presetID="10" presetClass="exit" presetSubtype="0" fill="hold" grpId="0" nodeType="withEffect">
                                  <p:stCondLst>
                                    <p:cond delay="0"/>
                                  </p:stCondLst>
                                  <p:childTnLst>
                                    <p:animEffect transition="out" filter="fade">
                                      <p:cBhvr>
                                        <p:cTn id="65" dur="500"/>
                                        <p:tgtEl>
                                          <p:spTgt spid="99"/>
                                        </p:tgtEl>
                                      </p:cBhvr>
                                    </p:animEffect>
                                    <p:set>
                                      <p:cBhvr>
                                        <p:cTn id="66"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 restart="whenNotActive" fill="hold" evtFilter="cancelBubble" nodeType="interactiveSeq">
                <p:stCondLst>
                  <p:cond evt="onClick" delay="0">
                    <p:tgtEl>
                      <p:spTgt spid="10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200" fill="hold">
                                          <p:stCondLst>
                                            <p:cond delay="0"/>
                                          </p:stCondLst>
                                        </p:cTn>
                                        <p:tgtEl>
                                          <p:spTgt spid="48"/>
                                        </p:tgtEl>
                                        <p:attrNameLst>
                                          <p:attrName>r</p:attrName>
                                        </p:attrNameLst>
                                      </p:cBhvr>
                                    </p:animRot>
                                    <p:animRot by="-240000">
                                      <p:cBhvr>
                                        <p:cTn id="79" dur="400" fill="hold">
                                          <p:stCondLst>
                                            <p:cond delay="400"/>
                                          </p:stCondLst>
                                        </p:cTn>
                                        <p:tgtEl>
                                          <p:spTgt spid="48"/>
                                        </p:tgtEl>
                                        <p:attrNameLst>
                                          <p:attrName>r</p:attrName>
                                        </p:attrNameLst>
                                      </p:cBhvr>
                                    </p:animRot>
                                    <p:animRot by="240000">
                                      <p:cBhvr>
                                        <p:cTn id="80" dur="400" fill="hold">
                                          <p:stCondLst>
                                            <p:cond delay="800"/>
                                          </p:stCondLst>
                                        </p:cTn>
                                        <p:tgtEl>
                                          <p:spTgt spid="48"/>
                                        </p:tgtEl>
                                        <p:attrNameLst>
                                          <p:attrName>r</p:attrName>
                                        </p:attrNameLst>
                                      </p:cBhvr>
                                    </p:animRot>
                                    <p:animRot by="-240000">
                                      <p:cBhvr>
                                        <p:cTn id="81" dur="400" fill="hold">
                                          <p:stCondLst>
                                            <p:cond delay="1200"/>
                                          </p:stCondLst>
                                        </p:cTn>
                                        <p:tgtEl>
                                          <p:spTgt spid="48"/>
                                        </p:tgtEl>
                                        <p:attrNameLst>
                                          <p:attrName>r</p:attrName>
                                        </p:attrNameLst>
                                      </p:cBhvr>
                                    </p:animRot>
                                    <p:animRot by="120000">
                                      <p:cBhvr>
                                        <p:cTn id="82" dur="400" fill="hold">
                                          <p:stCondLst>
                                            <p:cond delay="1600"/>
                                          </p:stCondLst>
                                        </p:cTn>
                                        <p:tgtEl>
                                          <p:spTgt spid="48"/>
                                        </p:tgtEl>
                                        <p:attrNameLst>
                                          <p:attrName>r</p:attrName>
                                        </p:attrNameLst>
                                      </p:cBhvr>
                                    </p:animRot>
                                  </p:childTnLst>
                                </p:cTn>
                              </p:par>
                              <p:par>
                                <p:cTn id="83" presetID="10" presetClass="exit" presetSubtype="0" fill="hold" grpId="0" nodeType="withEffect">
                                  <p:stCondLst>
                                    <p:cond delay="0"/>
                                  </p:stCondLst>
                                  <p:childTnLst>
                                    <p:animEffect transition="out" filter="fade">
                                      <p:cBhvr>
                                        <p:cTn id="84" dur="500"/>
                                        <p:tgtEl>
                                          <p:spTgt spid="100"/>
                                        </p:tgtEl>
                                      </p:cBhvr>
                                    </p:animEffect>
                                    <p:set>
                                      <p:cBhvr>
                                        <p:cTn id="8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86" restart="whenNotActive" fill="hold" evtFilter="cancelBubble" nodeType="interactiveSeq">
                <p:stCondLst>
                  <p:cond evt="onClick" delay="0">
                    <p:tgtEl>
                      <p:spTgt spid="10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3" name="Am-thanh-phep-thuat-www_nhacchuongvui_com.wav"/>
                                        </p:tgtEl>
                                      </p:cMediaNode>
                                    </p:audio>
                                  </p:subTnLst>
                                </p:cTn>
                              </p:par>
                              <p:par>
                                <p:cTn id="96" presetID="32" presetClass="emph" presetSubtype="0" repeatCount="indefinite" fill="hold" nodeType="withEffect">
                                  <p:stCondLst>
                                    <p:cond delay="0"/>
                                  </p:stCondLst>
                                  <p:childTnLst>
                                    <p:animRot by="120000">
                                      <p:cBhvr>
                                        <p:cTn id="97" dur="200" fill="hold">
                                          <p:stCondLst>
                                            <p:cond delay="0"/>
                                          </p:stCondLst>
                                        </p:cTn>
                                        <p:tgtEl>
                                          <p:spTgt spid="17"/>
                                        </p:tgtEl>
                                        <p:attrNameLst>
                                          <p:attrName>r</p:attrName>
                                        </p:attrNameLst>
                                      </p:cBhvr>
                                    </p:animRot>
                                    <p:animRot by="-240000">
                                      <p:cBhvr>
                                        <p:cTn id="98" dur="400" fill="hold">
                                          <p:stCondLst>
                                            <p:cond delay="400"/>
                                          </p:stCondLst>
                                        </p:cTn>
                                        <p:tgtEl>
                                          <p:spTgt spid="17"/>
                                        </p:tgtEl>
                                        <p:attrNameLst>
                                          <p:attrName>r</p:attrName>
                                        </p:attrNameLst>
                                      </p:cBhvr>
                                    </p:animRot>
                                    <p:animRot by="240000">
                                      <p:cBhvr>
                                        <p:cTn id="99" dur="400" fill="hold">
                                          <p:stCondLst>
                                            <p:cond delay="800"/>
                                          </p:stCondLst>
                                        </p:cTn>
                                        <p:tgtEl>
                                          <p:spTgt spid="17"/>
                                        </p:tgtEl>
                                        <p:attrNameLst>
                                          <p:attrName>r</p:attrName>
                                        </p:attrNameLst>
                                      </p:cBhvr>
                                    </p:animRot>
                                    <p:animRot by="-240000">
                                      <p:cBhvr>
                                        <p:cTn id="100" dur="400" fill="hold">
                                          <p:stCondLst>
                                            <p:cond delay="1200"/>
                                          </p:stCondLst>
                                        </p:cTn>
                                        <p:tgtEl>
                                          <p:spTgt spid="17"/>
                                        </p:tgtEl>
                                        <p:attrNameLst>
                                          <p:attrName>r</p:attrName>
                                        </p:attrNameLst>
                                      </p:cBhvr>
                                    </p:animRot>
                                    <p:animRot by="120000">
                                      <p:cBhvr>
                                        <p:cTn id="101" dur="400" fill="hold">
                                          <p:stCondLst>
                                            <p:cond delay="1600"/>
                                          </p:stCondLst>
                                        </p:cTn>
                                        <p:tgtEl>
                                          <p:spTgt spid="17"/>
                                        </p:tgtEl>
                                        <p:attrNameLst>
                                          <p:attrName>r</p:attrName>
                                        </p:attrNameLst>
                                      </p:cBhvr>
                                    </p:animRot>
                                  </p:childTnLst>
                                </p:cTn>
                              </p:par>
                              <p:par>
                                <p:cTn id="102" presetID="10" presetClass="exit" presetSubtype="0" fill="hold" grpId="0" nodeType="withEffect">
                                  <p:stCondLst>
                                    <p:cond delay="0"/>
                                  </p:stCondLst>
                                  <p:childTnLst>
                                    <p:animEffect transition="out" filter="fade">
                                      <p:cBhvr>
                                        <p:cTn id="103" dur="500"/>
                                        <p:tgtEl>
                                          <p:spTgt spid="101"/>
                                        </p:tgtEl>
                                      </p:cBhvr>
                                    </p:animEffect>
                                    <p:set>
                                      <p:cBhvr>
                                        <p:cTn id="104"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05" restart="whenNotActive" fill="hold" evtFilter="cancelBubble" nodeType="interactiveSeq">
                <p:stCondLst>
                  <p:cond evt="onClick" delay="0">
                    <p:tgtEl>
                      <p:spTgt spid="13"/>
                    </p:tgtEl>
                  </p:cond>
                </p:stCondLst>
                <p:endSync evt="end" delay="0">
                  <p:rtn val="all"/>
                </p:endSync>
                <p:childTnLst>
                  <p:par>
                    <p:cTn id="106" fill="hold">
                      <p:stCondLst>
                        <p:cond delay="0"/>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subTnLst>
                                    <p:audio>
                                      <p:cMediaNode>
                                        <p:cTn display="0" masterRel="sameClick">
                                          <p:stCondLst>
                                            <p:cond evt="begin" delay="0">
                                              <p:tn val="10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3"/>
                  </p:tgtEl>
                </p:cond>
              </p:nextCondLst>
            </p:seq>
          </p:childTnLst>
        </p:cTn>
      </p:par>
    </p:tnLst>
    <p:bldLst>
      <p:bldP spid="98" grpId="0" animBg="1"/>
      <p:bldP spid="99" grpId="0" animBg="1"/>
      <p:bldP spid="100" grpId="0" animBg="1"/>
      <p:bldP spid="1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E2B3-6DF0-4A66-BCEC-3CE19C1A71E5}"/>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5" name="Rectangle: Rounded Corners 44">
            <a:extLst>
              <a:ext uri="{FF2B5EF4-FFF2-40B4-BE49-F238E27FC236}">
                <a16:creationId xmlns:a16="http://schemas.microsoft.com/office/drawing/2014/main" id="{18BD9CA6-4359-41FF-8294-514A560121A2}"/>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6" name="06 NK PowerSkills">
            <a:extLst>
              <a:ext uri="{FF2B5EF4-FFF2-40B4-BE49-F238E27FC236}">
                <a16:creationId xmlns:a16="http://schemas.microsoft.com/office/drawing/2014/main" id="{F8A682AF-69BA-49FB-B3E4-649881AD9440}"/>
              </a:ext>
            </a:extLst>
          </p:cNvPr>
          <p:cNvSpPr txBox="1"/>
          <p:nvPr/>
        </p:nvSpPr>
        <p:spPr>
          <a:xfrm>
            <a:off x="1107462" y="307426"/>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1. Văn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Miếu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được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xây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dựng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năm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7" name="Đ Ghé thăm Fb.com/nkpowerskills">
            <a:extLst>
              <a:ext uri="{FF2B5EF4-FFF2-40B4-BE49-F238E27FC236}">
                <a16:creationId xmlns:a16="http://schemas.microsoft.com/office/drawing/2014/main" id="{37952C6B-322B-4F29-8668-1B0D684EF079}"/>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1070</a:t>
            </a:r>
          </a:p>
        </p:txBody>
      </p:sp>
      <p:sp>
        <p:nvSpPr>
          <p:cNvPr id="52" name="Ghé thăm Fb.com/nkpowerskills">
            <a:extLst>
              <a:ext uri="{FF2B5EF4-FFF2-40B4-BE49-F238E27FC236}">
                <a16:creationId xmlns:a16="http://schemas.microsoft.com/office/drawing/2014/main" id="{25093EC3-7410-4B11-9735-09519E06518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1078</a:t>
            </a:r>
          </a:p>
        </p:txBody>
      </p:sp>
      <p:sp>
        <p:nvSpPr>
          <p:cNvPr id="54" name="Ghé thăm Fb.com/nkpowerskills">
            <a:extLst>
              <a:ext uri="{FF2B5EF4-FFF2-40B4-BE49-F238E27FC236}">
                <a16:creationId xmlns:a16="http://schemas.microsoft.com/office/drawing/2014/main" id="{12DEA841-8E27-4BE2-9BA0-94582AEBB3F1}"/>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1075</a:t>
            </a:r>
          </a:p>
        </p:txBody>
      </p:sp>
      <p:sp>
        <p:nvSpPr>
          <p:cNvPr id="56" name="Ghé thăm Fb.com/nkpowerskills">
            <a:extLst>
              <a:ext uri="{FF2B5EF4-FFF2-40B4-BE49-F238E27FC236}">
                <a16:creationId xmlns:a16="http://schemas.microsoft.com/office/drawing/2014/main" id="{CDE08EC3-DD0E-4B9B-B270-A481BD92A48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1076</a:t>
            </a:r>
          </a:p>
        </p:txBody>
      </p:sp>
      <p:pic>
        <p:nvPicPr>
          <p:cNvPr id="57" name="Picture 56">
            <a:hlinkClick r:id="rId5" action="ppaction://hlinksldjump"/>
            <a:extLst>
              <a:ext uri="{FF2B5EF4-FFF2-40B4-BE49-F238E27FC236}">
                <a16:creationId xmlns:a16="http://schemas.microsoft.com/office/drawing/2014/main" id="{54CE2411-F7F1-4C4E-95DD-378E46C8E6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58" name="Picture 4" descr="Káº¿t quáº£ hÃ¬nh áº£nh cho right icon">
            <a:extLst>
              <a:ext uri="{FF2B5EF4-FFF2-40B4-BE49-F238E27FC236}">
                <a16:creationId xmlns:a16="http://schemas.microsoft.com/office/drawing/2014/main" id="{D5CEAC4E-0424-47C6-997D-DAF68EB3FC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Káº¿t quáº£ hÃ¬nh áº£nh cho wrong icon">
            <a:extLst>
              <a:ext uri="{FF2B5EF4-FFF2-40B4-BE49-F238E27FC236}">
                <a16:creationId xmlns:a16="http://schemas.microsoft.com/office/drawing/2014/main" id="{08BC5E87-68A7-4208-8897-B58BFE6CDB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wrong icon">
            <a:extLst>
              <a:ext uri="{FF2B5EF4-FFF2-40B4-BE49-F238E27FC236}">
                <a16:creationId xmlns:a16="http://schemas.microsoft.com/office/drawing/2014/main" id="{7ED3D50F-43BA-42C9-995B-59302F6DA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D289848-D7CF-429F-8468-A124C59298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4"/>
                                        </p:tgtEl>
                                        <p:attrNameLst>
                                          <p:attrName>fillcolor</p:attrName>
                                        </p:attrNameLst>
                                      </p:cBhvr>
                                      <p:to>
                                        <a:srgbClr val="FF7C80"/>
                                      </p:to>
                                    </p:animClr>
                                    <p:set>
                                      <p:cBhvr>
                                        <p:cTn id="7" dur="200" fill="hold"/>
                                        <p:tgtEl>
                                          <p:spTgt spid="54"/>
                                        </p:tgtEl>
                                        <p:attrNameLst>
                                          <p:attrName>fill.type</p:attrName>
                                        </p:attrNameLst>
                                      </p:cBhvr>
                                      <p:to>
                                        <p:strVal val="solid"/>
                                      </p:to>
                                    </p:set>
                                    <p:set>
                                      <p:cBhvr>
                                        <p:cTn id="8" dur="200" fill="hold"/>
                                        <p:tgtEl>
                                          <p:spTgt spid="5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4"/>
                  </p:tgtEl>
                </p:cond>
              </p:nextCondLst>
            </p:seq>
            <p:seq concurrent="1" nextAc="seek">
              <p:cTn id="11" restart="whenNotActive" fill="hold" evtFilter="cancelBubble" nodeType="interactiveSeq">
                <p:stCondLst>
                  <p:cond evt="onClick" delay="0">
                    <p:tgtEl>
                      <p:spTgt spid="4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47"/>
                                        </p:tgtEl>
                                        <p:attrNameLst>
                                          <p:attrName>fillcolor</p:attrName>
                                        </p:attrNameLst>
                                      </p:cBhvr>
                                      <p:to>
                                        <a:srgbClr val="00FF00"/>
                                      </p:to>
                                    </p:animClr>
                                    <p:set>
                                      <p:cBhvr>
                                        <p:cTn id="16" dur="200" fill="hold"/>
                                        <p:tgtEl>
                                          <p:spTgt spid="47"/>
                                        </p:tgtEl>
                                        <p:attrNameLst>
                                          <p:attrName>fill.type</p:attrName>
                                        </p:attrNameLst>
                                      </p:cBhvr>
                                      <p:to>
                                        <p:strVal val="solid"/>
                                      </p:to>
                                    </p:set>
                                    <p:set>
                                      <p:cBhvr>
                                        <p:cTn id="17" dur="200" fill="hold"/>
                                        <p:tgtEl>
                                          <p:spTgt spid="4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7"/>
                                        </p:tgtEl>
                                      </p:cBhvr>
                                    </p:animEffect>
                                    <p:animScale>
                                      <p:cBhvr>
                                        <p:cTn id="22" dur="250" autoRev="1" fill="hold"/>
                                        <p:tgtEl>
                                          <p:spTgt spid="57"/>
                                        </p:tgtEl>
                                      </p:cBhvr>
                                      <p:by x="105000" y="105000"/>
                                    </p:animScale>
                                  </p:childTnLst>
                                </p:cTn>
                              </p:par>
                            </p:childTnLst>
                          </p:cTn>
                        </p:par>
                      </p:childTnLst>
                    </p:cTn>
                  </p:par>
                </p:childTnLst>
              </p:cTn>
              <p:nextCondLst>
                <p:cond evt="onClick" delay="0">
                  <p:tgtEl>
                    <p:spTgt spid="47"/>
                  </p:tgtEl>
                </p:cond>
              </p:nextCondLst>
            </p:seq>
            <p:seq concurrent="1" nextAc="seek">
              <p:cTn id="23" restart="whenNotActive" fill="hold" evtFilter="cancelBubble" nodeType="interactiveSeq">
                <p:stCondLst>
                  <p:cond evt="onClick" delay="0">
                    <p:tgtEl>
                      <p:spTgt spid="5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6"/>
                                        </p:tgtEl>
                                        <p:attrNameLst>
                                          <p:attrName>fillcolor</p:attrName>
                                        </p:attrNameLst>
                                      </p:cBhvr>
                                      <p:to>
                                        <a:srgbClr val="FF7C80"/>
                                      </p:to>
                                    </p:animClr>
                                    <p:set>
                                      <p:cBhvr>
                                        <p:cTn id="28" dur="200" fill="hold"/>
                                        <p:tgtEl>
                                          <p:spTgt spid="56"/>
                                        </p:tgtEl>
                                        <p:attrNameLst>
                                          <p:attrName>fill.type</p:attrName>
                                        </p:attrNameLst>
                                      </p:cBhvr>
                                      <p:to>
                                        <p:strVal val="solid"/>
                                      </p:to>
                                    </p:set>
                                    <p:set>
                                      <p:cBhvr>
                                        <p:cTn id="29" dur="200" fill="hold"/>
                                        <p:tgtEl>
                                          <p:spTgt spid="5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2"/>
                                        </p:tgtEl>
                                        <p:attrNameLst>
                                          <p:attrName>fillcolor</p:attrName>
                                        </p:attrNameLst>
                                      </p:cBhvr>
                                      <p:to>
                                        <a:srgbClr val="FF7C80"/>
                                      </p:to>
                                    </p:animClr>
                                    <p:set>
                                      <p:cBhvr>
                                        <p:cTn id="37" dur="200" fill="hold"/>
                                        <p:tgtEl>
                                          <p:spTgt spid="52"/>
                                        </p:tgtEl>
                                        <p:attrNameLst>
                                          <p:attrName>fill.type</p:attrName>
                                        </p:attrNameLst>
                                      </p:cBhvr>
                                      <p:to>
                                        <p:strVal val="solid"/>
                                      </p:to>
                                    </p:set>
                                    <p:set>
                                      <p:cBhvr>
                                        <p:cTn id="38" dur="200" fill="hold"/>
                                        <p:tgtEl>
                                          <p:spTgt spid="52"/>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EFAF510-7459-464A-83C7-F52B0D8E9A1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47" name="Rectangle: Rounded Corners 46">
            <a:extLst>
              <a:ext uri="{FF2B5EF4-FFF2-40B4-BE49-F238E27FC236}">
                <a16:creationId xmlns:a16="http://schemas.microsoft.com/office/drawing/2014/main" id="{F00A2642-0B3E-4498-9203-E67699A06E5B}"/>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2" name="06 NK PowerSkills">
            <a:extLst>
              <a:ext uri="{FF2B5EF4-FFF2-40B4-BE49-F238E27FC236}">
                <a16:creationId xmlns:a16="http://schemas.microsoft.com/office/drawing/2014/main" id="{BAAEEC2D-A556-4058-B562-5D6EE351C3DD}"/>
              </a:ext>
            </a:extLst>
          </p:cNvPr>
          <p:cNvSpPr txBox="1"/>
          <p:nvPr/>
        </p:nvSpPr>
        <p:spPr>
          <a:xfrm>
            <a:off x="1107462" y="307426"/>
            <a:ext cx="10176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xây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dựng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4" name="Đ Ghé thăm Fb.com/nkpowerskills">
            <a:extLst>
              <a:ext uri="{FF2B5EF4-FFF2-40B4-BE49-F238E27FC236}">
                <a16:creationId xmlns:a16="http://schemas.microsoft.com/office/drawing/2014/main" id="{35BFA479-70E6-4D55-86F9-DD9D4572BD07}"/>
              </a:ext>
            </a:extLst>
          </p:cNvPr>
          <p:cNvSpPr/>
          <p:nvPr/>
        </p:nvSpPr>
        <p:spPr>
          <a:xfrm>
            <a:off x="6745382" y="31275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Lý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Thánh</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6" name="Ghé thăm Fb.com/nkpowerskills">
            <a:extLst>
              <a:ext uri="{FF2B5EF4-FFF2-40B4-BE49-F238E27FC236}">
                <a16:creationId xmlns:a16="http://schemas.microsoft.com/office/drawing/2014/main" id="{0F5828FD-392F-4ABD-B618-72EC25B38A09}"/>
              </a:ext>
            </a:extLst>
          </p:cNvPr>
          <p:cNvSpPr/>
          <p:nvPr/>
        </p:nvSpPr>
        <p:spPr>
          <a:xfrm>
            <a:off x="1107462"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7" name="Ghé thăm Fb.com/nkpowerskills">
            <a:extLst>
              <a:ext uri="{FF2B5EF4-FFF2-40B4-BE49-F238E27FC236}">
                <a16:creationId xmlns:a16="http://schemas.microsoft.com/office/drawing/2014/main" id="{55CF9F98-F570-4CDA-B16C-5A892A56325F}"/>
              </a:ext>
            </a:extLst>
          </p:cNvPr>
          <p:cNvSpPr/>
          <p:nvPr/>
        </p:nvSpPr>
        <p:spPr>
          <a:xfrm>
            <a:off x="6736235" y="45288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Lý</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Thái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Tổ</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8" name="Ghé thăm Fb.com/nkpowerskills">
            <a:extLst>
              <a:ext uri="{FF2B5EF4-FFF2-40B4-BE49-F238E27FC236}">
                <a16:creationId xmlns:a16="http://schemas.microsoft.com/office/drawing/2014/main" id="{91B36A7F-503C-4412-8122-0A3911EDDF1C}"/>
              </a:ext>
            </a:extLst>
          </p:cNvPr>
          <p:cNvSpPr/>
          <p:nvPr/>
        </p:nvSpPr>
        <p:spPr>
          <a:xfrm>
            <a:off x="1107462" y="313946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Lý Thái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 name="Picture 58">
            <a:hlinkClick r:id="rId5" action="ppaction://hlinksldjump"/>
            <a:extLst>
              <a:ext uri="{FF2B5EF4-FFF2-40B4-BE49-F238E27FC236}">
                <a16:creationId xmlns:a16="http://schemas.microsoft.com/office/drawing/2014/main" id="{C2E9631E-9A04-4168-AB71-FCC03DEA2D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60" name="Picture 4" descr="Káº¿t quáº£ hÃ¬nh áº£nh cho right icon">
            <a:extLst>
              <a:ext uri="{FF2B5EF4-FFF2-40B4-BE49-F238E27FC236}">
                <a16:creationId xmlns:a16="http://schemas.microsoft.com/office/drawing/2014/main" id="{2CBA9299-787C-443E-878A-488B77E553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66667" y="35686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wrong icon">
            <a:extLst>
              <a:ext uri="{FF2B5EF4-FFF2-40B4-BE49-F238E27FC236}">
                <a16:creationId xmlns:a16="http://schemas.microsoft.com/office/drawing/2014/main" id="{452BB485-2679-4945-B56B-6E59F865CA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3441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wrong icon">
            <a:extLst>
              <a:ext uri="{FF2B5EF4-FFF2-40B4-BE49-F238E27FC236}">
                <a16:creationId xmlns:a16="http://schemas.microsoft.com/office/drawing/2014/main" id="{20F63627-C7E8-4ADC-8B0A-4F30233496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544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wrong icon">
            <a:extLst>
              <a:ext uri="{FF2B5EF4-FFF2-40B4-BE49-F238E27FC236}">
                <a16:creationId xmlns:a16="http://schemas.microsoft.com/office/drawing/2014/main" id="{F79B237D-35C5-468C-900D-BC20F176F7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66699" y="491890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8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7"/>
                                        </p:tgtEl>
                                        <p:attrNameLst>
                                          <p:attrName>fillcolor</p:attrName>
                                        </p:attrNameLst>
                                      </p:cBhvr>
                                      <p:to>
                                        <a:srgbClr val="FF7C80"/>
                                      </p:to>
                                    </p:animClr>
                                    <p:set>
                                      <p:cBhvr>
                                        <p:cTn id="7" dur="200" fill="hold"/>
                                        <p:tgtEl>
                                          <p:spTgt spid="57"/>
                                        </p:tgtEl>
                                        <p:attrNameLst>
                                          <p:attrName>fill.type</p:attrName>
                                        </p:attrNameLst>
                                      </p:cBhvr>
                                      <p:to>
                                        <p:strVal val="solid"/>
                                      </p:to>
                                    </p:set>
                                    <p:set>
                                      <p:cBhvr>
                                        <p:cTn id="8" dur="200" fill="hold"/>
                                        <p:tgtEl>
                                          <p:spTgt spid="5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7"/>
                  </p:tgtEl>
                </p:cond>
              </p:nextCondLst>
            </p:seq>
            <p:seq concurrent="1" nextAc="seek">
              <p:cTn id="11" restart="whenNotActive" fill="hold" evtFilter="cancelBubble" nodeType="interactiveSeq">
                <p:stCondLst>
                  <p:cond evt="onClick" delay="0">
                    <p:tgtEl>
                      <p:spTgt spid="54"/>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4"/>
                                        </p:tgtEl>
                                        <p:attrNameLst>
                                          <p:attrName>fillcolor</p:attrName>
                                        </p:attrNameLst>
                                      </p:cBhvr>
                                      <p:to>
                                        <a:srgbClr val="00FF00"/>
                                      </p:to>
                                    </p:animClr>
                                    <p:set>
                                      <p:cBhvr>
                                        <p:cTn id="16" dur="200" fill="hold"/>
                                        <p:tgtEl>
                                          <p:spTgt spid="54"/>
                                        </p:tgtEl>
                                        <p:attrNameLst>
                                          <p:attrName>fill.type</p:attrName>
                                        </p:attrNameLst>
                                      </p:cBhvr>
                                      <p:to>
                                        <p:strVal val="solid"/>
                                      </p:to>
                                    </p:set>
                                    <p:set>
                                      <p:cBhvr>
                                        <p:cTn id="17" dur="200" fill="hold"/>
                                        <p:tgtEl>
                                          <p:spTgt spid="54"/>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59"/>
                                        </p:tgtEl>
                                      </p:cBhvr>
                                    </p:animEffect>
                                    <p:animScale>
                                      <p:cBhvr>
                                        <p:cTn id="22" dur="250" autoRev="1" fill="hold"/>
                                        <p:tgtEl>
                                          <p:spTgt spid="59"/>
                                        </p:tgtEl>
                                      </p:cBhvr>
                                      <p:by x="105000" y="105000"/>
                                    </p:animScale>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58"/>
                                        </p:tgtEl>
                                        <p:attrNameLst>
                                          <p:attrName>fillcolor</p:attrName>
                                        </p:attrNameLst>
                                      </p:cBhvr>
                                      <p:to>
                                        <a:srgbClr val="FF7C80"/>
                                      </p:to>
                                    </p:animClr>
                                    <p:set>
                                      <p:cBhvr>
                                        <p:cTn id="28" dur="200" fill="hold"/>
                                        <p:tgtEl>
                                          <p:spTgt spid="58"/>
                                        </p:tgtEl>
                                        <p:attrNameLst>
                                          <p:attrName>fill.type</p:attrName>
                                        </p:attrNameLst>
                                      </p:cBhvr>
                                      <p:to>
                                        <p:strVal val="solid"/>
                                      </p:to>
                                    </p:set>
                                    <p:set>
                                      <p:cBhvr>
                                        <p:cTn id="29" dur="200" fill="hold"/>
                                        <p:tgtEl>
                                          <p:spTgt spid="5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56"/>
                                        </p:tgtEl>
                                        <p:attrNameLst>
                                          <p:attrName>fillcolor</p:attrName>
                                        </p:attrNameLst>
                                      </p:cBhvr>
                                      <p:to>
                                        <a:srgbClr val="FF7C80"/>
                                      </p:to>
                                    </p:animClr>
                                    <p:set>
                                      <p:cBhvr>
                                        <p:cTn id="37" dur="200" fill="hold"/>
                                        <p:tgtEl>
                                          <p:spTgt spid="56"/>
                                        </p:tgtEl>
                                        <p:attrNameLst>
                                          <p:attrName>fill.type</p:attrName>
                                        </p:attrNameLst>
                                      </p:cBhvr>
                                      <p:to>
                                        <p:strVal val="solid"/>
                                      </p:to>
                                    </p:set>
                                    <p:set>
                                      <p:cBhvr>
                                        <p:cTn id="38" dur="200" fill="hold"/>
                                        <p:tgtEl>
                                          <p:spTgt spid="5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35CB1E1-56EC-41A8-9F0F-D3E91EFA9978}"/>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1FC59D1D-7FF8-49A3-9775-44D9881054C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D909548-850D-4ADC-B4FC-EC272939890B}"/>
              </a:ext>
            </a:extLst>
          </p:cNvPr>
          <p:cNvSpPr txBox="1"/>
          <p:nvPr/>
        </p:nvSpPr>
        <p:spPr>
          <a:xfrm>
            <a:off x="1631444" y="718392"/>
            <a:ext cx="9783145"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N</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ơi học tập của các hoàng tử, con gia đình quý tộc, quan lại và những người giỏi trong nước</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4D7B22B7-BDC6-4FC8-9C22-3BA617CB7EA1}"/>
              </a:ext>
            </a:extLst>
          </p:cNvPr>
          <p:cNvSpPr/>
          <p:nvPr/>
        </p:nvSpPr>
        <p:spPr>
          <a:xfrm>
            <a:off x="6765777"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Tử</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Giám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946A6702-24C3-4A72-B4DD-1DC723045C02}"/>
              </a:ext>
            </a:extLst>
          </p:cNvPr>
          <p:cNvSpPr/>
          <p:nvPr/>
        </p:nvSpPr>
        <p:spPr>
          <a:xfrm>
            <a:off x="6765777" y="3100964"/>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Văn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Miếu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EBC8B83C-6FA7-4E61-997C-9D935509B50D}"/>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Hoàng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Thành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70B7EE50-BD5F-4734-9D40-7788F40019D1}"/>
              </a:ext>
            </a:extLst>
          </p:cNvPr>
          <p:cNvSpPr/>
          <p:nvPr/>
        </p:nvSpPr>
        <p:spPr>
          <a:xfrm>
            <a:off x="1099410" y="458418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Bia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sĩ</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DAAA294E-45B8-4F3A-8A13-1B64777542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E8C7CC7C-493F-4533-9620-DBAA4E732F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87062"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F5F38AA9-7A05-430C-BA26-E707AB43DF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89467" y="35065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3216A205-6FFD-4732-8474-1851409AE4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7076" y="499917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63D4A7B2-8B91-4C9D-9B5F-23FB5B802C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39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FAA7391-3C52-423E-ACB0-6077664372AC}"/>
              </a:ext>
            </a:extLst>
          </p:cNvPr>
          <p:cNvPicPr>
            <a:picLocks noChangeAspect="1"/>
          </p:cNvPicPr>
          <p:nvPr/>
        </p:nvPicPr>
        <p:blipFill rotWithShape="1">
          <a:blip r:embed="rId4"/>
          <a:srcRect b="1254"/>
          <a:stretch/>
        </p:blipFill>
        <p:spPr>
          <a:xfrm>
            <a:off x="0" y="-1"/>
            <a:ext cx="12192000" cy="6858001"/>
          </a:xfrm>
          <a:prstGeom prst="rect">
            <a:avLst/>
          </a:prstGeom>
        </p:spPr>
      </p:pic>
      <p:sp>
        <p:nvSpPr>
          <p:cNvPr id="34" name="Rectangle: Rounded Corners 33">
            <a:extLst>
              <a:ext uri="{FF2B5EF4-FFF2-40B4-BE49-F238E27FC236}">
                <a16:creationId xmlns:a16="http://schemas.microsoft.com/office/drawing/2014/main" id="{D48C63C2-3763-4FB2-BE2E-DE8C38079CAC}"/>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5" name="06 NK PowerSkills">
            <a:extLst>
              <a:ext uri="{FF2B5EF4-FFF2-40B4-BE49-F238E27FC236}">
                <a16:creationId xmlns:a16="http://schemas.microsoft.com/office/drawing/2014/main" id="{099DA8C1-76E2-42C5-A44B-34EDDC8A4A6C}"/>
              </a:ext>
            </a:extLst>
          </p:cNvPr>
          <p:cNvSpPr txBox="1"/>
          <p:nvPr/>
        </p:nvSpPr>
        <p:spPr>
          <a:xfrm>
            <a:off x="1107462" y="307426"/>
            <a:ext cx="10176387" cy="1077218"/>
          </a:xfrm>
          <a:prstGeom prst="rect">
            <a:avLst/>
          </a:prstGeom>
          <a:noFill/>
        </p:spPr>
        <p:txBody>
          <a:bodyPr wrap="square" rtlCol="0">
            <a:spAutoFit/>
          </a:bodyPr>
          <a:lstStyle/>
          <a:p>
            <a:pPr lvl="0" algn="ct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Bia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tiến</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sĩ</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K</a:t>
            </a: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hắc tên những người đỗ tiến sĩ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thời</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nào</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6" name="Đ Ghé thăm Fb.com/nkpowerskills">
            <a:extLst>
              <a:ext uri="{FF2B5EF4-FFF2-40B4-BE49-F238E27FC236}">
                <a16:creationId xmlns:a16="http://schemas.microsoft.com/office/drawing/2014/main" id="{03586F24-9CB2-47B2-8A73-D3B7C001DF83}"/>
              </a:ext>
            </a:extLst>
          </p:cNvPr>
          <p:cNvSpPr/>
          <p:nvPr/>
        </p:nvSpPr>
        <p:spPr>
          <a:xfrm>
            <a:off x="1124661" y="459463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Ghé thăm Fb.com/nkpowerskills">
            <a:extLst>
              <a:ext uri="{FF2B5EF4-FFF2-40B4-BE49-F238E27FC236}">
                <a16:creationId xmlns:a16="http://schemas.microsoft.com/office/drawing/2014/main" id="{3D36A8EA-E5EC-4B9E-AF8A-4B5EA5291567}"/>
              </a:ext>
            </a:extLst>
          </p:cNvPr>
          <p:cNvSpPr/>
          <p:nvPr/>
        </p:nvSpPr>
        <p:spPr>
          <a:xfrm>
            <a:off x="6472107"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Mạc</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8" name="Ghé thăm Fb.com/nkpowerskills">
            <a:extLst>
              <a:ext uri="{FF2B5EF4-FFF2-40B4-BE49-F238E27FC236}">
                <a16:creationId xmlns:a16="http://schemas.microsoft.com/office/drawing/2014/main" id="{AFC6A878-C3A4-421D-9507-FD31055113CA}"/>
              </a:ext>
            </a:extLst>
          </p:cNvPr>
          <p:cNvSpPr/>
          <p:nvPr/>
        </p:nvSpPr>
        <p:spPr>
          <a:xfrm>
            <a:off x="1107462" y="3141747"/>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Hậu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Lê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9" name="Ghé thăm Fb.com/nkpowerskills">
            <a:extLst>
              <a:ext uri="{FF2B5EF4-FFF2-40B4-BE49-F238E27FC236}">
                <a16:creationId xmlns:a16="http://schemas.microsoft.com/office/drawing/2014/main" id="{43A2DDAE-9ADD-4692-8996-744F5FDBE842}"/>
              </a:ext>
            </a:extLst>
          </p:cNvPr>
          <p:cNvSpPr/>
          <p:nvPr/>
        </p:nvSpPr>
        <p:spPr>
          <a:xfrm>
            <a:off x="6480159" y="460651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5" action="ppaction://hlinksldjump"/>
            <a:extLst>
              <a:ext uri="{FF2B5EF4-FFF2-40B4-BE49-F238E27FC236}">
                <a16:creationId xmlns:a16="http://schemas.microsoft.com/office/drawing/2014/main" id="{1FC5E2A0-12FD-4EA7-93F5-E00F11B480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41" name="Picture 4" descr="Káº¿t quáº£ hÃ¬nh áº£nh cho right icon">
            <a:extLst>
              <a:ext uri="{FF2B5EF4-FFF2-40B4-BE49-F238E27FC236}">
                <a16:creationId xmlns:a16="http://schemas.microsoft.com/office/drawing/2014/main" id="{0B54BA80-B247-4525-B8D2-99EBE4D0BC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946" y="50356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a:extLst>
              <a:ext uri="{FF2B5EF4-FFF2-40B4-BE49-F238E27FC236}">
                <a16:creationId xmlns:a16="http://schemas.microsoft.com/office/drawing/2014/main" id="{91B7F210-44A7-4B3A-AF86-7BD3743F40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95797" y="35473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a:extLst>
              <a:ext uri="{FF2B5EF4-FFF2-40B4-BE49-F238E27FC236}">
                <a16:creationId xmlns:a16="http://schemas.microsoft.com/office/drawing/2014/main" id="{BD27C6B0-A3CD-4C21-9DE4-DCD0897F88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7825" y="502150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Káº¿t quáº£ hÃ¬nh áº£nh cho wrong icon">
            <a:extLst>
              <a:ext uri="{FF2B5EF4-FFF2-40B4-BE49-F238E27FC236}">
                <a16:creationId xmlns:a16="http://schemas.microsoft.com/office/drawing/2014/main" id="{078178D9-7968-4232-972A-F20820FCF4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926" y="353183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55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38"/>
                                        </p:tgtEl>
                                        <p:attrNameLst>
                                          <p:attrName>fillcolor</p:attrName>
                                        </p:attrNameLst>
                                      </p:cBhvr>
                                      <p:to>
                                        <a:srgbClr val="FF7C80"/>
                                      </p:to>
                                    </p:animClr>
                                    <p:set>
                                      <p:cBhvr>
                                        <p:cTn id="7" dur="200" fill="hold"/>
                                        <p:tgtEl>
                                          <p:spTgt spid="38"/>
                                        </p:tgtEl>
                                        <p:attrNameLst>
                                          <p:attrName>fill.type</p:attrName>
                                        </p:attrNameLst>
                                      </p:cBhvr>
                                      <p:to>
                                        <p:strVal val="solid"/>
                                      </p:to>
                                    </p:set>
                                    <p:set>
                                      <p:cBhvr>
                                        <p:cTn id="8" dur="2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8"/>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36"/>
                                        </p:tgtEl>
                                        <p:attrNameLst>
                                          <p:attrName>fillcolor</p:attrName>
                                        </p:attrNameLst>
                                      </p:cBhvr>
                                      <p:to>
                                        <a:srgbClr val="00FF00"/>
                                      </p:to>
                                    </p:animClr>
                                    <p:set>
                                      <p:cBhvr>
                                        <p:cTn id="16" dur="200" fill="hold"/>
                                        <p:tgtEl>
                                          <p:spTgt spid="36"/>
                                        </p:tgtEl>
                                        <p:attrNameLst>
                                          <p:attrName>fill.type</p:attrName>
                                        </p:attrNameLst>
                                      </p:cBhvr>
                                      <p:to>
                                        <p:strVal val="solid"/>
                                      </p:to>
                                    </p:set>
                                    <p:set>
                                      <p:cBhvr>
                                        <p:cTn id="17" dur="200" fill="hold"/>
                                        <p:tgtEl>
                                          <p:spTgt spid="36"/>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40"/>
                                        </p:tgtEl>
                                      </p:cBhvr>
                                    </p:animEffect>
                                    <p:animScale>
                                      <p:cBhvr>
                                        <p:cTn id="22" dur="250" autoRev="1" fill="hold"/>
                                        <p:tgtEl>
                                          <p:spTgt spid="40"/>
                                        </p:tgtEl>
                                      </p:cBhvr>
                                      <p:by x="105000" y="105000"/>
                                    </p:animScale>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39"/>
                                        </p:tgtEl>
                                        <p:attrNameLst>
                                          <p:attrName>fillcolor</p:attrName>
                                        </p:attrNameLst>
                                      </p:cBhvr>
                                      <p:to>
                                        <a:srgbClr val="FF7C80"/>
                                      </p:to>
                                    </p:animClr>
                                    <p:set>
                                      <p:cBhvr>
                                        <p:cTn id="28" dur="200" fill="hold"/>
                                        <p:tgtEl>
                                          <p:spTgt spid="39"/>
                                        </p:tgtEl>
                                        <p:attrNameLst>
                                          <p:attrName>fill.type</p:attrName>
                                        </p:attrNameLst>
                                      </p:cBhvr>
                                      <p:to>
                                        <p:strVal val="solid"/>
                                      </p:to>
                                    </p:set>
                                    <p:set>
                                      <p:cBhvr>
                                        <p:cTn id="29" dur="200" fill="hold"/>
                                        <p:tgtEl>
                                          <p:spTgt spid="3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37"/>
                                        </p:tgtEl>
                                        <p:attrNameLst>
                                          <p:attrName>fillcolor</p:attrName>
                                        </p:attrNameLst>
                                      </p:cBhvr>
                                      <p:to>
                                        <a:srgbClr val="FF7C80"/>
                                      </p:to>
                                    </p:animClr>
                                    <p:set>
                                      <p:cBhvr>
                                        <p:cTn id="37" dur="200" fill="hold"/>
                                        <p:tgtEl>
                                          <p:spTgt spid="37"/>
                                        </p:tgtEl>
                                        <p:attrNameLst>
                                          <p:attrName>fill.type</p:attrName>
                                        </p:attrNameLst>
                                      </p:cBhvr>
                                      <p:to>
                                        <p:strVal val="solid"/>
                                      </p:to>
                                    </p:set>
                                    <p:set>
                                      <p:cBhvr>
                                        <p:cTn id="38" dur="200" fill="hold"/>
                                        <p:tgtEl>
                                          <p:spTgt spid="3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24" y="606801"/>
            <a:ext cx="9551416" cy="5644397"/>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813837" y="-141403"/>
            <a:ext cx="5128183" cy="3836709"/>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sp>
        <p:nvSpPr>
          <p:cNvPr id="8" name="Rectangle 7">
            <a:extLst>
              <a:ext uri="{FF2B5EF4-FFF2-40B4-BE49-F238E27FC236}">
                <a16:creationId xmlns:a16="http://schemas.microsoft.com/office/drawing/2014/main" id="{9FFEBAC8-F4AE-4A35-B4C9-C587667F564E}"/>
              </a:ext>
            </a:extLst>
          </p:cNvPr>
          <p:cNvSpPr/>
          <p:nvPr/>
        </p:nvSpPr>
        <p:spPr>
          <a:xfrm>
            <a:off x="3292685" y="2042678"/>
            <a:ext cx="617348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rPr>
              <a:t>KHÁM</a:t>
            </a:r>
            <a:r>
              <a:rPr kumimoji="0" lang="en-US" sz="9600" b="0" i="0" u="none" strike="noStrike" kern="1200" cap="none" spc="0" normalizeH="0" noProof="0" dirty="0">
                <a:ln w="0"/>
                <a:solidFill>
                  <a:srgbClr val="00B050"/>
                </a:solidFill>
                <a:effectLst/>
                <a:uLnTx/>
                <a:uFillTx/>
                <a:latin typeface="iCiel Cadena" panose="02000503000000020004" pitchFamily="2" charset="0"/>
                <a:ea typeface="+mn-ea"/>
                <a:cs typeface="+mn-cs"/>
              </a:rPr>
              <a:t> PHÁ</a:t>
            </a:r>
            <a:endParaRPr kumimoji="0" lang="en-US" sz="9600" b="0" i="0" u="none" strike="noStrike" kern="1200" cap="none" spc="0" normalizeH="0" baseline="0" noProof="0" dirty="0">
              <a:ln w="0"/>
              <a:solidFill>
                <a:srgbClr val="00B050"/>
              </a:solidFill>
              <a:effectLst/>
              <a:uLnTx/>
              <a:uFillTx/>
              <a:latin typeface="iCiel Cadena" panose="02000503000000020004" pitchFamily="2" charset="0"/>
              <a:ea typeface="+mn-ea"/>
              <a:cs typeface="+mn-cs"/>
            </a:endParaRPr>
          </a:p>
        </p:txBody>
      </p:sp>
      <p:pic>
        <p:nvPicPr>
          <p:cNvPr id="9" name="图片 2">
            <a:extLst>
              <a:ext uri="{FF2B5EF4-FFF2-40B4-BE49-F238E27FC236}">
                <a16:creationId xmlns:a16="http://schemas.microsoft.com/office/drawing/2014/main" id="{3FCB7021-1A36-4B3F-91CC-26BC33520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4795" y="3802073"/>
            <a:ext cx="7312776" cy="3655072"/>
          </a:xfrm>
          <a:prstGeom prst="rect">
            <a:avLst/>
          </a:prstGeom>
        </p:spPr>
      </p:pic>
    </p:spTree>
    <p:extLst>
      <p:ext uri="{BB962C8B-B14F-4D97-AF65-F5344CB8AC3E}">
        <p14:creationId xmlns:p14="http://schemas.microsoft.com/office/powerpoint/2010/main" val="1349372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573</Words>
  <Application>Microsoft Office PowerPoint</Application>
  <PresentationFormat>Widescreen</PresentationFormat>
  <Paragraphs>71</Paragraphs>
  <Slides>20</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等线 Light</vt:lpstr>
      <vt:lpstr>.VnBlack</vt:lpstr>
      <vt:lpstr>Arial</vt:lpstr>
      <vt:lpstr>Calibri</vt:lpstr>
      <vt:lpstr>Calibri Light</vt:lpstr>
      <vt:lpstr>Cambria</vt:lpstr>
      <vt:lpstr>iCiel Cadena</vt:lpstr>
      <vt:lpstr>Times New Roman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2023-09-27T11:21:18Z</dcterms:created>
  <dcterms:modified xsi:type="dcterms:W3CDTF">2023-10-10T10:15:42Z</dcterms:modified>
</cp:coreProperties>
</file>