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98" r:id="rId1"/>
    <p:sldMasterId id="2147483701" r:id="rId2"/>
    <p:sldMasterId id="2147483714" r:id="rId3"/>
    <p:sldMasterId id="2147483717" r:id="rId4"/>
  </p:sldMasterIdLst>
  <p:notesMasterIdLst>
    <p:notesMasterId r:id="rId39"/>
  </p:notesMasterIdLst>
  <p:sldIdLst>
    <p:sldId id="3265" r:id="rId5"/>
    <p:sldId id="3267" r:id="rId6"/>
    <p:sldId id="3268" r:id="rId7"/>
    <p:sldId id="303" r:id="rId8"/>
    <p:sldId id="306" r:id="rId9"/>
    <p:sldId id="308" r:id="rId10"/>
    <p:sldId id="307" r:id="rId11"/>
    <p:sldId id="3269" r:id="rId12"/>
    <p:sldId id="3270" r:id="rId13"/>
    <p:sldId id="296" r:id="rId14"/>
    <p:sldId id="3271" r:id="rId15"/>
    <p:sldId id="3272" r:id="rId16"/>
    <p:sldId id="3273" r:id="rId17"/>
    <p:sldId id="3274" r:id="rId18"/>
    <p:sldId id="3275" r:id="rId19"/>
    <p:sldId id="3276" r:id="rId20"/>
    <p:sldId id="3277" r:id="rId21"/>
    <p:sldId id="3278" r:id="rId22"/>
    <p:sldId id="3279" r:id="rId23"/>
    <p:sldId id="3280" r:id="rId24"/>
    <p:sldId id="3281" r:id="rId25"/>
    <p:sldId id="332" r:id="rId26"/>
    <p:sldId id="3282" r:id="rId27"/>
    <p:sldId id="3283" r:id="rId28"/>
    <p:sldId id="3284" r:id="rId29"/>
    <p:sldId id="3285" r:id="rId30"/>
    <p:sldId id="3286" r:id="rId31"/>
    <p:sldId id="3288" r:id="rId32"/>
    <p:sldId id="3290" r:id="rId33"/>
    <p:sldId id="3289" r:id="rId34"/>
    <p:sldId id="286" r:id="rId35"/>
    <p:sldId id="284" r:id="rId36"/>
    <p:sldId id="3291" r:id="rId37"/>
    <p:sldId id="329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1" d="100"/>
          <a:sy n="81" d="100"/>
        </p:scale>
        <p:origin x="75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90EDE4-C488-4F15-9E76-C918A7A1DAF3}" type="datetimeFigureOut">
              <a:rPr lang="en-US" smtClean="0"/>
              <a:t>1/29/2024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2BB015-8BF4-4637-8FB0-B1D82B14C85A}"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2BB015-8BF4-4637-8FB0-B1D82B14C85A}"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C42BB015-8BF4-4637-8FB0-B1D82B14C85A}" type="slidenum">
              <a:rPr lang="en-US" smtClean="0"/>
              <a:t>30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t>31</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t>32</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t>33</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C42BB015-8BF4-4637-8FB0-B1D82B14C85A}" type="slidenum">
              <a:rPr lang="en-US" smtClean="0"/>
              <a:t>34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C42BB015-8BF4-4637-8FB0-B1D82B14C85A}" type="slidenum">
              <a:rPr lang="en-US" smtClean="0"/>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để</a:t>
            </a:r>
            <a:r>
              <a:rPr lang="en-US" baseline="0" dirty="0"/>
              <a:t> </a:t>
            </a:r>
            <a:r>
              <a:rPr lang="en-US" baseline="0" dirty="0" err="1"/>
              <a:t>các</a:t>
            </a:r>
            <a:r>
              <a:rPr lang="en-US" baseline="0" dirty="0"/>
              <a:t> ô </a:t>
            </a:r>
            <a:r>
              <a:rPr lang="en-US" baseline="0" dirty="0" err="1"/>
              <a:t>màu</a:t>
            </a:r>
            <a:r>
              <a:rPr lang="en-US" baseline="0" dirty="0"/>
              <a:t> </a:t>
            </a:r>
            <a:r>
              <a:rPr lang="en-US" baseline="0" dirty="0" err="1"/>
              <a:t>tự</a:t>
            </a:r>
            <a:r>
              <a:rPr lang="en-US" baseline="0" dirty="0"/>
              <a:t> </a:t>
            </a:r>
            <a:r>
              <a:rPr lang="en-US" baseline="0" dirty="0" err="1"/>
              <a:t>biến</a:t>
            </a:r>
            <a:r>
              <a:rPr lang="en-US" baseline="0" dirty="0"/>
              <a:t> </a:t>
            </a:r>
            <a:r>
              <a:rPr lang="en-US" baseline="0" dirty="0" err="1"/>
              <a:t>mất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t>4</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Bấm</a:t>
            </a:r>
            <a:r>
              <a:rPr lang="en-US" dirty="0"/>
              <a:t> </a:t>
            </a:r>
            <a:r>
              <a:rPr lang="en-US" dirty="0" err="1"/>
              <a:t>để</a:t>
            </a:r>
            <a:r>
              <a:rPr lang="en-US" baseline="0" dirty="0"/>
              <a:t> </a:t>
            </a:r>
            <a:r>
              <a:rPr lang="en-US" baseline="0" dirty="0" err="1"/>
              <a:t>các</a:t>
            </a:r>
            <a:r>
              <a:rPr lang="en-US" baseline="0" dirty="0"/>
              <a:t> ô </a:t>
            </a:r>
            <a:r>
              <a:rPr lang="en-US" baseline="0" dirty="0" err="1"/>
              <a:t>màu</a:t>
            </a:r>
            <a:r>
              <a:rPr lang="en-US" baseline="0" dirty="0"/>
              <a:t> </a:t>
            </a:r>
            <a:r>
              <a:rPr lang="en-US" baseline="0" dirty="0" err="1"/>
              <a:t>tự</a:t>
            </a:r>
            <a:r>
              <a:rPr lang="en-US" baseline="0" dirty="0"/>
              <a:t> </a:t>
            </a:r>
            <a:r>
              <a:rPr lang="en-US" baseline="0" dirty="0" err="1"/>
              <a:t>biến</a:t>
            </a:r>
            <a:r>
              <a:rPr lang="en-US" baseline="0" dirty="0"/>
              <a:t> </a:t>
            </a:r>
            <a:r>
              <a:rPr lang="en-US" baseline="0" dirty="0" err="1"/>
              <a:t>mất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t>5</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Bấm</a:t>
            </a:r>
            <a:r>
              <a:rPr lang="en-US" dirty="0"/>
              <a:t> </a:t>
            </a:r>
            <a:r>
              <a:rPr lang="en-US" dirty="0" err="1"/>
              <a:t>để</a:t>
            </a:r>
            <a:r>
              <a:rPr lang="en-US" baseline="0" dirty="0"/>
              <a:t> </a:t>
            </a:r>
            <a:r>
              <a:rPr lang="en-US" baseline="0" dirty="0" err="1"/>
              <a:t>các</a:t>
            </a:r>
            <a:r>
              <a:rPr lang="en-US" baseline="0" dirty="0"/>
              <a:t> ô </a:t>
            </a:r>
            <a:r>
              <a:rPr lang="en-US" baseline="0" dirty="0" err="1"/>
              <a:t>màu</a:t>
            </a:r>
            <a:r>
              <a:rPr lang="en-US" baseline="0" dirty="0"/>
              <a:t> </a:t>
            </a:r>
            <a:r>
              <a:rPr lang="en-US" baseline="0" dirty="0" err="1"/>
              <a:t>tự</a:t>
            </a:r>
            <a:r>
              <a:rPr lang="en-US" baseline="0" dirty="0"/>
              <a:t> </a:t>
            </a:r>
            <a:r>
              <a:rPr lang="en-US" baseline="0" dirty="0" err="1"/>
              <a:t>biến</a:t>
            </a:r>
            <a:r>
              <a:rPr lang="en-US" baseline="0" dirty="0"/>
              <a:t> </a:t>
            </a:r>
            <a:r>
              <a:rPr lang="en-US" baseline="0" dirty="0" err="1"/>
              <a:t>mất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t>6</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Bấm</a:t>
            </a:r>
            <a:r>
              <a:rPr lang="en-US" dirty="0"/>
              <a:t> </a:t>
            </a:r>
            <a:r>
              <a:rPr lang="en-US" dirty="0" err="1"/>
              <a:t>để</a:t>
            </a:r>
            <a:r>
              <a:rPr lang="en-US" baseline="0" dirty="0"/>
              <a:t> </a:t>
            </a:r>
            <a:r>
              <a:rPr lang="en-US" baseline="0" dirty="0" err="1"/>
              <a:t>các</a:t>
            </a:r>
            <a:r>
              <a:rPr lang="en-US" baseline="0" dirty="0"/>
              <a:t> ô </a:t>
            </a:r>
            <a:r>
              <a:rPr lang="en-US" baseline="0" dirty="0" err="1"/>
              <a:t>màu</a:t>
            </a:r>
            <a:r>
              <a:rPr lang="en-US" baseline="0" dirty="0"/>
              <a:t> </a:t>
            </a:r>
            <a:r>
              <a:rPr lang="en-US" baseline="0" dirty="0" err="1"/>
              <a:t>tự</a:t>
            </a:r>
            <a:r>
              <a:rPr lang="en-US" baseline="0" dirty="0"/>
              <a:t> </a:t>
            </a:r>
            <a:r>
              <a:rPr lang="en-US" baseline="0" dirty="0" err="1"/>
              <a:t>biến</a:t>
            </a:r>
            <a:r>
              <a:rPr lang="en-US" baseline="0" dirty="0"/>
              <a:t> </a:t>
            </a:r>
            <a:r>
              <a:rPr lang="en-US" baseline="0" dirty="0" err="1"/>
              <a:t>mất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t>7</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Bấm</a:t>
            </a:r>
            <a:r>
              <a:rPr lang="en-US" dirty="0"/>
              <a:t> </a:t>
            </a:r>
            <a:r>
              <a:rPr lang="en-US" dirty="0" err="1"/>
              <a:t>để</a:t>
            </a:r>
            <a:r>
              <a:rPr lang="en-US" baseline="0" dirty="0"/>
              <a:t> </a:t>
            </a:r>
            <a:r>
              <a:rPr lang="en-US" baseline="0" dirty="0" err="1"/>
              <a:t>các</a:t>
            </a:r>
            <a:r>
              <a:rPr lang="en-US" baseline="0" dirty="0"/>
              <a:t> ô </a:t>
            </a:r>
            <a:r>
              <a:rPr lang="en-US" baseline="0" dirty="0" err="1"/>
              <a:t>màu</a:t>
            </a:r>
            <a:r>
              <a:rPr lang="en-US" baseline="0" dirty="0"/>
              <a:t> </a:t>
            </a:r>
            <a:r>
              <a:rPr lang="en-US" baseline="0" dirty="0" err="1"/>
              <a:t>tự</a:t>
            </a:r>
            <a:r>
              <a:rPr lang="en-US" baseline="0" dirty="0"/>
              <a:t> </a:t>
            </a:r>
            <a:r>
              <a:rPr lang="en-US" baseline="0" dirty="0" err="1"/>
              <a:t>biến</a:t>
            </a:r>
            <a:r>
              <a:rPr lang="en-US" baseline="0" dirty="0"/>
              <a:t> </a:t>
            </a:r>
            <a:r>
              <a:rPr lang="en-US" baseline="0" dirty="0" err="1"/>
              <a:t>mất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t>8</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C42BB015-8BF4-4637-8FB0-B1D82B14C85A}" type="slidenum">
              <a:rPr lang="en-US" smtClean="0"/>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600" lvl="0" indent="-3048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600" lvl="0" indent="-457200" algn="ctr">
              <a:spcBef>
                <a:spcPts val="0"/>
              </a:spcBef>
              <a:spcAft>
                <a:spcPts val="0"/>
              </a:spcAft>
              <a:buSzPts val="1800"/>
              <a:buChar char="●"/>
              <a:defRPr/>
            </a:lvl1pPr>
            <a:lvl2pPr marL="1219200" lvl="1" indent="-423545" algn="ctr">
              <a:spcBef>
                <a:spcPts val="2135"/>
              </a:spcBef>
              <a:spcAft>
                <a:spcPts val="0"/>
              </a:spcAft>
              <a:buSzPts val="1400"/>
              <a:buChar char="○"/>
              <a:defRPr/>
            </a:lvl2pPr>
            <a:lvl3pPr marL="1828800" lvl="2" indent="-423545" algn="ctr">
              <a:spcBef>
                <a:spcPts val="2135"/>
              </a:spcBef>
              <a:spcAft>
                <a:spcPts val="0"/>
              </a:spcAft>
              <a:buSzPts val="1400"/>
              <a:buChar char="■"/>
              <a:defRPr/>
            </a:lvl3pPr>
            <a:lvl4pPr marL="2438400" lvl="3" indent="-423545" algn="ctr">
              <a:spcBef>
                <a:spcPts val="2135"/>
              </a:spcBef>
              <a:spcAft>
                <a:spcPts val="0"/>
              </a:spcAft>
              <a:buSzPts val="1400"/>
              <a:buChar char="●"/>
              <a:defRPr/>
            </a:lvl4pPr>
            <a:lvl5pPr marL="3048000" lvl="4" indent="-423545" algn="ctr">
              <a:spcBef>
                <a:spcPts val="2135"/>
              </a:spcBef>
              <a:spcAft>
                <a:spcPts val="0"/>
              </a:spcAft>
              <a:buSzPts val="1400"/>
              <a:buChar char="○"/>
              <a:defRPr/>
            </a:lvl5pPr>
            <a:lvl6pPr marL="3657600" lvl="5" indent="-423545" algn="ctr">
              <a:spcBef>
                <a:spcPts val="2135"/>
              </a:spcBef>
              <a:spcAft>
                <a:spcPts val="0"/>
              </a:spcAft>
              <a:buSzPts val="1400"/>
              <a:buChar char="■"/>
              <a:defRPr/>
            </a:lvl6pPr>
            <a:lvl7pPr marL="4267200" lvl="6" indent="-423545" algn="ctr">
              <a:spcBef>
                <a:spcPts val="2135"/>
              </a:spcBef>
              <a:spcAft>
                <a:spcPts val="0"/>
              </a:spcAft>
              <a:buSzPts val="1400"/>
              <a:buChar char="●"/>
              <a:defRPr/>
            </a:lvl7pPr>
            <a:lvl8pPr marL="4876800" lvl="7" indent="-423545" algn="ctr">
              <a:spcBef>
                <a:spcPts val="2135"/>
              </a:spcBef>
              <a:spcAft>
                <a:spcPts val="0"/>
              </a:spcAft>
              <a:buSzPts val="1400"/>
              <a:buChar char="○"/>
              <a:defRPr/>
            </a:lvl8pPr>
            <a:lvl9pPr marL="5486400" lvl="8" indent="-423545" algn="ctr">
              <a:spcBef>
                <a:spcPts val="2135"/>
              </a:spcBef>
              <a:spcAft>
                <a:spcPts val="2135"/>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1/29/2024</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468356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532593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39661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1/29/2024</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383328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1/29/2024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861005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1/29/2024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468150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38427041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advClick="0"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525754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336780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604489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453310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41936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3716000"/>
            <a:ext cx="12192000" cy="685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5"/>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5"/>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1233089"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1_比较">
    <p:spTree>
      <p:nvGrpSpPr>
        <p:cNvPr id="1" name=""/>
        <p:cNvGrpSpPr/>
        <p:nvPr/>
      </p:nvGrpSpPr>
      <p:grpSpPr>
        <a:xfrm>
          <a:off x="0" y="0"/>
          <a:ext cx="0" cy="0"/>
          <a:chOff x="0" y="0"/>
          <a:chExt cx="0" cy="0"/>
        </a:xfrm>
      </p:grpSpPr>
      <p:pic>
        <p:nvPicPr>
          <p:cNvPr id="16" name="图片 15"/>
          <p:cNvPicPr>
            <a:picLocks noChangeAspect="1"/>
          </p:cNvPicPr>
          <p:nvPr userDrawn="1"/>
        </p:nvPicPr>
        <p:blipFill rotWithShape="1">
          <a:blip r:embed="rId2" cstate="screen"/>
          <a:srcRect t="15224" b="2"/>
          <a:stretch>
            <a:fillRect/>
          </a:stretch>
        </p:blipFill>
        <p:spPr>
          <a:xfrm>
            <a:off x="-529" y="1"/>
            <a:ext cx="12193057" cy="685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advClick="0" advTm="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8_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3716000"/>
            <a:ext cx="12192000" cy="685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7_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6_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3716000"/>
            <a:ext cx="12192000" cy="685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5_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3716000"/>
            <a:ext cx="12192000" cy="685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4_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3716000"/>
            <a:ext cx="12192000" cy="685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3716000"/>
            <a:ext cx="12192000" cy="685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3716000"/>
            <a:ext cx="12192000" cy="685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3716000"/>
            <a:ext cx="12192000" cy="685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40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9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38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1233089"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13716000"/>
            <a:ext cx="2241294" cy="300026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37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1233089"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13716000"/>
            <a:ext cx="2241294" cy="300026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6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1233089"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13716000"/>
            <a:ext cx="2241294" cy="300026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35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34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33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32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31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1233089"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13716000"/>
            <a:ext cx="2241294" cy="300026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30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1233089"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13716000"/>
            <a:ext cx="2241294" cy="300026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29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28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27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26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25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24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23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1233089"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13716000"/>
            <a:ext cx="2241294" cy="300026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9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5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1233089"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13716000"/>
            <a:ext cx="2241294" cy="300026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322915" y="64865"/>
            <a:ext cx="10385150" cy="6069722"/>
            <a:chOff x="1233089" y="64865"/>
            <a:chExt cx="10385150" cy="6069722"/>
          </a:xfrm>
        </p:grpSpPr>
        <p:pic>
          <p:nvPicPr>
            <p:cNvPr id="4" name="图片 3"/>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5" name="图片 4"/>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8" name="图片 7"/>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1_两栏内容">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userDrawn="1"/>
        </p:nvGrpSpPr>
        <p:grpSpPr>
          <a:xfrm>
            <a:off x="1233089" y="64865"/>
            <a:ext cx="10385150" cy="6069722"/>
            <a:chOff x="1233089" y="64865"/>
            <a:chExt cx="10385150" cy="6069722"/>
          </a:xfrm>
        </p:grpSpPr>
        <p:pic>
          <p:nvPicPr>
            <p:cNvPr id="13" name="图片 12"/>
            <p:cNvPicPr>
              <a:picLocks noChangeAspect="1"/>
            </p:cNvPicPr>
            <p:nvPr/>
          </p:nvPicPr>
          <p:blipFill rotWithShape="1">
            <a:blip r:embed="rId2" cstate="screen"/>
            <a:srcRect/>
            <a:stretch>
              <a:fillRect/>
            </a:stretch>
          </p:blipFill>
          <p:spPr>
            <a:xfrm>
              <a:off x="1233089" y="64865"/>
              <a:ext cx="10385150" cy="6069722"/>
            </a:xfrm>
            <a:prstGeom prst="rect">
              <a:avLst/>
            </a:prstGeom>
          </p:spPr>
        </p:pic>
        <p:pic>
          <p:nvPicPr>
            <p:cNvPr id="14" name="图片 13"/>
            <p:cNvPicPr>
              <a:picLocks noChangeAspect="1"/>
            </p:cNvPicPr>
            <p:nvPr/>
          </p:nvPicPr>
          <p:blipFill rotWithShape="1">
            <a:blip r:embed="rId3" cstate="screen"/>
            <a:srcRect/>
            <a:stretch>
              <a:fill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p:cNvPicPr>
            <a:picLocks noChangeAspect="1"/>
          </p:cNvPicPr>
          <p:nvPr userDrawn="1"/>
        </p:nvPicPr>
        <p:blipFill rotWithShape="1">
          <a:blip r:embed="rId4" cstate="screen"/>
          <a:srcRect/>
          <a:stretch>
            <a:fillRect/>
          </a:stretch>
        </p:blipFill>
        <p:spPr>
          <a:xfrm>
            <a:off x="0" y="-8677"/>
            <a:ext cx="12192000" cy="6857999"/>
          </a:xfrm>
          <a:prstGeom prst="rect">
            <a:avLst/>
          </a:prstGeom>
        </p:spPr>
      </p:pic>
      <p:pic>
        <p:nvPicPr>
          <p:cNvPr id="16" name="图片 15"/>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p:cNvPicPr>
            <a:picLocks noChangeAspect="1"/>
          </p:cNvPicPr>
          <p:nvPr userDrawn="1"/>
        </p:nvPicPr>
        <p:blipFill>
          <a:blip r:embed="rId6" cstate="screen"/>
          <a:stretch>
            <a:fillRect/>
          </a:stretch>
        </p:blipFill>
        <p:spPr>
          <a:xfrm rot="19469051">
            <a:off x="9837828" y="3232258"/>
            <a:ext cx="2241294" cy="300026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3_比较">
    <p:spTree>
      <p:nvGrpSpPr>
        <p:cNvPr id="1" name=""/>
        <p:cNvGrpSpPr/>
        <p:nvPr/>
      </p:nvGrpSpPr>
      <p:grpSpPr>
        <a:xfrm>
          <a:off x="0" y="0"/>
          <a:ext cx="0" cy="0"/>
          <a:chOff x="0" y="0"/>
          <a:chExt cx="0" cy="0"/>
        </a:xfrm>
      </p:grpSpPr>
      <p:pic>
        <p:nvPicPr>
          <p:cNvPr id="16" name="图片 15"/>
          <p:cNvPicPr>
            <a:picLocks noChangeAspect="1"/>
          </p:cNvPicPr>
          <p:nvPr userDrawn="1"/>
        </p:nvPicPr>
        <p:blipFill rotWithShape="1">
          <a:blip r:embed="rId2" cstate="screen"/>
          <a:srcRect t="15224" b="2"/>
          <a:stretch>
            <a:fillRect/>
          </a:stretch>
        </p:blipFill>
        <p:spPr>
          <a:xfrm>
            <a:off x="-529" y="1"/>
            <a:ext cx="12193057" cy="685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advClick="0" advTm="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内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600" lvl="0" indent="-406400">
              <a:spcBef>
                <a:spcPts val="0"/>
              </a:spcBef>
              <a:spcAft>
                <a:spcPts val="0"/>
              </a:spcAft>
              <a:buSzPts val="1200"/>
              <a:buChar char="●"/>
              <a:defRPr sz="1600"/>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9" Type="http://schemas.openxmlformats.org/officeDocument/2006/relationships/slideLayout" Target="../slideLayouts/slideLayout55.xml"/><Relationship Id="rId21" Type="http://schemas.openxmlformats.org/officeDocument/2006/relationships/slideLayout" Target="../slideLayouts/slideLayout37.xml"/><Relationship Id="rId34" Type="http://schemas.openxmlformats.org/officeDocument/2006/relationships/slideLayout" Target="../slideLayouts/slideLayout50.xml"/><Relationship Id="rId42" Type="http://schemas.openxmlformats.org/officeDocument/2006/relationships/slideLayout" Target="../slideLayouts/slideLayout58.xml"/><Relationship Id="rId47" Type="http://schemas.openxmlformats.org/officeDocument/2006/relationships/slideLayout" Target="../slideLayouts/slideLayout63.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9" Type="http://schemas.openxmlformats.org/officeDocument/2006/relationships/slideLayout" Target="../slideLayouts/slideLayout45.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slideLayout" Target="../slideLayouts/slideLayout48.xml"/><Relationship Id="rId37" Type="http://schemas.openxmlformats.org/officeDocument/2006/relationships/slideLayout" Target="../slideLayouts/slideLayout53.xml"/><Relationship Id="rId40" Type="http://schemas.openxmlformats.org/officeDocument/2006/relationships/slideLayout" Target="../slideLayouts/slideLayout56.xml"/><Relationship Id="rId45" Type="http://schemas.openxmlformats.org/officeDocument/2006/relationships/slideLayout" Target="../slideLayouts/slideLayout61.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36" Type="http://schemas.openxmlformats.org/officeDocument/2006/relationships/slideLayout" Target="../slideLayouts/slideLayout52.xml"/><Relationship Id="rId49" Type="http://schemas.openxmlformats.org/officeDocument/2006/relationships/theme" Target="../theme/theme4.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slideLayout" Target="../slideLayouts/slideLayout47.xml"/><Relationship Id="rId44" Type="http://schemas.openxmlformats.org/officeDocument/2006/relationships/slideLayout" Target="../slideLayouts/slideLayout60.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35" Type="http://schemas.openxmlformats.org/officeDocument/2006/relationships/slideLayout" Target="../slideLayouts/slideLayout51.xml"/><Relationship Id="rId43" Type="http://schemas.openxmlformats.org/officeDocument/2006/relationships/slideLayout" Target="../slideLayouts/slideLayout59.xml"/><Relationship Id="rId48" Type="http://schemas.openxmlformats.org/officeDocument/2006/relationships/slideLayout" Target="../slideLayouts/slideLayout64.xml"/><Relationship Id="rId8" Type="http://schemas.openxmlformats.org/officeDocument/2006/relationships/slideLayout" Target="../slideLayouts/slideLayout24.xml"/><Relationship Id="rId3" Type="http://schemas.openxmlformats.org/officeDocument/2006/relationships/slideLayout" Target="../slideLayouts/slideLayout19.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slideLayout" Target="../slideLayouts/slideLayout49.xml"/><Relationship Id="rId38" Type="http://schemas.openxmlformats.org/officeDocument/2006/relationships/slideLayout" Target="../slideLayouts/slideLayout54.xml"/><Relationship Id="rId46" Type="http://schemas.openxmlformats.org/officeDocument/2006/relationships/slideLayout" Target="../slideLayouts/slideLayout62.xml"/><Relationship Id="rId20" Type="http://schemas.openxmlformats.org/officeDocument/2006/relationships/slideLayout" Target="../slideLayouts/slideLayout36.xml"/><Relationship Id="rId41" Type="http://schemas.openxmlformats.org/officeDocument/2006/relationships/slideLayout" Target="../slideLayouts/slideLayout57.xml"/><Relationship Id="rId1" Type="http://schemas.openxmlformats.org/officeDocument/2006/relationships/slideLayout" Target="../slideLayouts/slideLayout17.xml"/><Relationship Id="rId6"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9" r:id="rId1"/>
    <p:sldLayoutId id="2147483700" r:id="rId2"/>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5">
                <a:solidFill>
                  <a:schemeClr val="dk2"/>
                </a:solidFill>
              </a:defRPr>
            </a:lvl1pPr>
            <a:lvl2pPr lvl="1" algn="r">
              <a:buNone/>
              <a:defRPr sz="1335">
                <a:solidFill>
                  <a:schemeClr val="dk2"/>
                </a:solidFill>
              </a:defRPr>
            </a:lvl2pPr>
            <a:lvl3pPr lvl="2" algn="r">
              <a:buNone/>
              <a:defRPr sz="1335">
                <a:solidFill>
                  <a:schemeClr val="dk2"/>
                </a:solidFill>
              </a:defRPr>
            </a:lvl3pPr>
            <a:lvl4pPr lvl="3" algn="r">
              <a:buNone/>
              <a:defRPr sz="1335">
                <a:solidFill>
                  <a:schemeClr val="dk2"/>
                </a:solidFill>
              </a:defRPr>
            </a:lvl4pPr>
            <a:lvl5pPr lvl="4" algn="r">
              <a:buNone/>
              <a:defRPr sz="1335">
                <a:solidFill>
                  <a:schemeClr val="dk2"/>
                </a:solidFill>
              </a:defRPr>
            </a:lvl5pPr>
            <a:lvl6pPr lvl="5" algn="r">
              <a:buNone/>
              <a:defRPr sz="1335">
                <a:solidFill>
                  <a:schemeClr val="dk2"/>
                </a:solidFill>
              </a:defRPr>
            </a:lvl6pPr>
            <a:lvl7pPr lvl="6" algn="r">
              <a:buNone/>
              <a:defRPr sz="1335">
                <a:solidFill>
                  <a:schemeClr val="dk2"/>
                </a:solidFill>
              </a:defRPr>
            </a:lvl7pPr>
            <a:lvl8pPr lvl="7" algn="r">
              <a:buNone/>
              <a:defRPr sz="1335">
                <a:solidFill>
                  <a:schemeClr val="dk2"/>
                </a:solidFill>
              </a:defRPr>
            </a:lvl8pPr>
            <a:lvl9pPr lvl="8" algn="r">
              <a:buNone/>
              <a:defRPr sz="1335">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 bg1="lt1" tx1="dk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5" r:id="rId1"/>
    <p:sldLayoutId id="2147483716" r:id="rId2"/>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1/29/2024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814766970"/>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1" r:id="rId35"/>
    <p:sldLayoutId id="2147483682" r:id="rId36"/>
    <p:sldLayoutId id="2147483683" r:id="rId37"/>
    <p:sldLayoutId id="2147483684" r:id="rId38"/>
    <p:sldLayoutId id="2147483685" r:id="rId39"/>
    <p:sldLayoutId id="2147483686" r:id="rId40"/>
    <p:sldLayoutId id="2147483687" r:id="rId41"/>
    <p:sldLayoutId id="2147483688" r:id="rId42"/>
    <p:sldLayoutId id="2147483689" r:id="rId43"/>
    <p:sldLayoutId id="2147483690" r:id="rId44"/>
    <p:sldLayoutId id="2147483691" r:id="rId45"/>
    <p:sldLayoutId id="2147483692" r:id="rId46"/>
    <p:sldLayoutId id="2147483693" r:id="rId47"/>
    <p:sldLayoutId id="2147483694" r:id="rId48"/>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8.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3.png"/><Relationship Id="rId3" Type="http://schemas.openxmlformats.org/officeDocument/2006/relationships/image" Target="../media/image27.jpeg"/><Relationship Id="rId7" Type="http://schemas.microsoft.com/office/2007/relationships/hdphoto" Target="../media/hdphoto3.wdp"/><Relationship Id="rId12" Type="http://schemas.microsoft.com/office/2007/relationships/hdphoto" Target="../media/hdphoto5.wdp"/><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2.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28.png"/><Relationship Id="rId9" Type="http://schemas.openxmlformats.org/officeDocument/2006/relationships/image" Target="../media/image31.png"/><Relationship Id="rId1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png"/><Relationship Id="rId1" Type="http://schemas.openxmlformats.org/officeDocument/2006/relationships/slideLayout" Target="../slideLayouts/slideLayout2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pn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35.png"/><Relationship Id="rId2" Type="http://schemas.openxmlformats.org/officeDocument/2006/relationships/image" Target="../media/image8.png"/><Relationship Id="rId1" Type="http://schemas.openxmlformats.org/officeDocument/2006/relationships/slideLayout" Target="../slideLayouts/slideLayout28.xml"/><Relationship Id="rId6" Type="http://schemas.microsoft.com/office/2007/relationships/hdphoto" Target="../media/hdphoto8.wdp"/><Relationship Id="rId5" Type="http://schemas.openxmlformats.org/officeDocument/2006/relationships/image" Target="../media/image39.png"/><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28.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8.png"/><Relationship Id="rId1" Type="http://schemas.openxmlformats.org/officeDocument/2006/relationships/slideLayout" Target="../slideLayouts/slideLayout28.xml"/><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8.png"/><Relationship Id="rId1" Type="http://schemas.openxmlformats.org/officeDocument/2006/relationships/slideLayout" Target="../slideLayouts/slideLayout28.xml"/><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3.png"/><Relationship Id="rId3" Type="http://schemas.openxmlformats.org/officeDocument/2006/relationships/image" Target="../media/image27.jpeg"/><Relationship Id="rId7" Type="http://schemas.microsoft.com/office/2007/relationships/hdphoto" Target="../media/hdphoto3.wdp"/><Relationship Id="rId12" Type="http://schemas.microsoft.com/office/2007/relationships/hdphoto" Target="../media/hdphoto5.wdp"/><Relationship Id="rId2" Type="http://schemas.openxmlformats.org/officeDocument/2006/relationships/image" Target="../media/image26.jpeg"/><Relationship Id="rId1" Type="http://schemas.openxmlformats.org/officeDocument/2006/relationships/slideLayout" Target="../slideLayouts/slideLayout23.xml"/><Relationship Id="rId6" Type="http://schemas.openxmlformats.org/officeDocument/2006/relationships/image" Target="../media/image29.png"/><Relationship Id="rId11" Type="http://schemas.openxmlformats.org/officeDocument/2006/relationships/image" Target="../media/image32.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28.png"/><Relationship Id="rId9" Type="http://schemas.openxmlformats.org/officeDocument/2006/relationships/image" Target="../media/image31.png"/><Relationship Id="rId1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8.png"/><Relationship Id="rId1" Type="http://schemas.openxmlformats.org/officeDocument/2006/relationships/slideLayout" Target="../slideLayouts/slideLayout28.xml"/><Relationship Id="rId6" Type="http://schemas.microsoft.com/office/2007/relationships/hdphoto" Target="../media/hdphoto8.wdp"/><Relationship Id="rId5" Type="http://schemas.openxmlformats.org/officeDocument/2006/relationships/image" Target="../media/image39.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28.xml"/><Relationship Id="rId6" Type="http://schemas.openxmlformats.org/officeDocument/2006/relationships/image" Target="../media/image14.GIF"/><Relationship Id="rId5" Type="http://schemas.openxmlformats.org/officeDocument/2006/relationships/image" Target="../media/image13.GIF"/><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5.png"/><Relationship Id="rId2" Type="http://schemas.openxmlformats.org/officeDocument/2006/relationships/image" Target="../media/image8.png"/><Relationship Id="rId1" Type="http://schemas.openxmlformats.org/officeDocument/2006/relationships/slideLayout" Target="../slideLayouts/slideLayout28.xml"/><Relationship Id="rId6" Type="http://schemas.microsoft.com/office/2007/relationships/hdphoto" Target="../media/hdphoto8.wdp"/><Relationship Id="rId5" Type="http://schemas.openxmlformats.org/officeDocument/2006/relationships/image" Target="../media/image39.pn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8.png"/><Relationship Id="rId1" Type="http://schemas.openxmlformats.org/officeDocument/2006/relationships/slideLayout" Target="../slideLayouts/slideLayout28.xml"/><Relationship Id="rId6" Type="http://schemas.microsoft.com/office/2007/relationships/hdphoto" Target="../media/hdphoto8.wdp"/><Relationship Id="rId5" Type="http://schemas.openxmlformats.org/officeDocument/2006/relationships/image" Target="../media/image39.png"/><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emf"/><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jpeg"/><Relationship Id="rId14" Type="http://schemas.microsoft.com/office/2007/relationships/hdphoto" Target="../media/hdphoto9.wdp"/></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7.pn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7.pn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7.pn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7.pn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8.png"/><Relationship Id="rId1" Type="http://schemas.openxmlformats.org/officeDocument/2006/relationships/slideLayout" Target="../slideLayouts/slideLayout28.xml"/><Relationship Id="rId6" Type="http://schemas.microsoft.com/office/2007/relationships/hdphoto" Target="../media/hdphoto8.wdp"/><Relationship Id="rId5" Type="http://schemas.openxmlformats.org/officeDocument/2006/relationships/image" Target="../media/image39.png"/><Relationship Id="rId4" Type="http://schemas.microsoft.com/office/2007/relationships/hdphoto" Target="../media/hdphoto7.wdp"/></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8.png"/><Relationship Id="rId1" Type="http://schemas.openxmlformats.org/officeDocument/2006/relationships/slideLayout" Target="../slideLayouts/slideLayout28.xml"/><Relationship Id="rId4" Type="http://schemas.openxmlformats.org/officeDocument/2006/relationships/image" Target="../media/image59.jpe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8.png"/><Relationship Id="rId1" Type="http://schemas.openxmlformats.org/officeDocument/2006/relationships/slideLayout" Target="../slideLayouts/slideLayout28.xml"/><Relationship Id="rId6" Type="http://schemas.microsoft.com/office/2007/relationships/hdphoto" Target="../media/hdphoto8.wdp"/><Relationship Id="rId5" Type="http://schemas.openxmlformats.org/officeDocument/2006/relationships/image" Target="../media/image39.png"/><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8.xml"/><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6.png"/><Relationship Id="rId3" Type="http://schemas.microsoft.com/office/2007/relationships/media" Target="../media/media3.mp3"/><Relationship Id="rId7" Type="http://schemas.openxmlformats.org/officeDocument/2006/relationships/image" Target="../media/image61.jpeg"/><Relationship Id="rId12" Type="http://schemas.openxmlformats.org/officeDocument/2006/relationships/image" Target="../media/image65.png"/><Relationship Id="rId2" Type="http://schemas.openxmlformats.org/officeDocument/2006/relationships/audio" Target="../media/media2.mp3"/><Relationship Id="rId16" Type="http://schemas.microsoft.com/office/2007/relationships/hdphoto" Target="../media/hdphoto12.wdp"/><Relationship Id="rId1" Type="http://schemas.microsoft.com/office/2007/relationships/media" Target="../media/media2.mp3"/><Relationship Id="rId6" Type="http://schemas.openxmlformats.org/officeDocument/2006/relationships/notesSlide" Target="../notesSlides/notesSlide11.xml"/><Relationship Id="rId11" Type="http://schemas.openxmlformats.org/officeDocument/2006/relationships/image" Target="../media/image64.png"/><Relationship Id="rId5" Type="http://schemas.openxmlformats.org/officeDocument/2006/relationships/slideLayout" Target="../slideLayouts/slideLayout16.xml"/><Relationship Id="rId15" Type="http://schemas.openxmlformats.org/officeDocument/2006/relationships/image" Target="../media/image67.png"/><Relationship Id="rId10" Type="http://schemas.openxmlformats.org/officeDocument/2006/relationships/image" Target="../media/image63.png"/><Relationship Id="rId4" Type="http://schemas.openxmlformats.org/officeDocument/2006/relationships/audio" Target="../media/media3.mp3"/><Relationship Id="rId9" Type="http://schemas.microsoft.com/office/2007/relationships/hdphoto" Target="../media/hdphoto10.wdp"/><Relationship Id="rId14" Type="http://schemas.microsoft.com/office/2007/relationships/hdphoto" Target="../media/hdphoto11.wdp"/></Relationships>
</file>

<file path=ppt/slides/_rels/slide32.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8.png"/><Relationship Id="rId18" Type="http://schemas.microsoft.com/office/2007/relationships/hdphoto" Target="../media/hdphoto11.wdp"/><Relationship Id="rId3" Type="http://schemas.microsoft.com/office/2007/relationships/media" Target="../media/media3.mp3"/><Relationship Id="rId7" Type="http://schemas.openxmlformats.org/officeDocument/2006/relationships/image" Target="../media/image61.jpeg"/><Relationship Id="rId12" Type="http://schemas.openxmlformats.org/officeDocument/2006/relationships/image" Target="../media/image65.png"/><Relationship Id="rId17" Type="http://schemas.openxmlformats.org/officeDocument/2006/relationships/image" Target="../media/image66.png"/><Relationship Id="rId2" Type="http://schemas.openxmlformats.org/officeDocument/2006/relationships/audio" Target="../media/media2.mp3"/><Relationship Id="rId16" Type="http://schemas.microsoft.com/office/2007/relationships/hdphoto" Target="../media/hdphoto14.wdp"/><Relationship Id="rId1" Type="http://schemas.microsoft.com/office/2007/relationships/media" Target="../media/media2.mp3"/><Relationship Id="rId6" Type="http://schemas.openxmlformats.org/officeDocument/2006/relationships/notesSlide" Target="../notesSlides/notesSlide12.xml"/><Relationship Id="rId11" Type="http://schemas.openxmlformats.org/officeDocument/2006/relationships/image" Target="../media/image64.png"/><Relationship Id="rId5" Type="http://schemas.openxmlformats.org/officeDocument/2006/relationships/slideLayout" Target="../slideLayouts/slideLayout16.xml"/><Relationship Id="rId15" Type="http://schemas.openxmlformats.org/officeDocument/2006/relationships/image" Target="../media/image69.png"/><Relationship Id="rId10" Type="http://schemas.openxmlformats.org/officeDocument/2006/relationships/image" Target="../media/image63.png"/><Relationship Id="rId4" Type="http://schemas.openxmlformats.org/officeDocument/2006/relationships/audio" Target="../media/media3.mp3"/><Relationship Id="rId9" Type="http://schemas.microsoft.com/office/2007/relationships/hdphoto" Target="../media/hdphoto10.wdp"/><Relationship Id="rId14" Type="http://schemas.microsoft.com/office/2007/relationships/hdphoto" Target="../media/hdphoto13.wdp"/></Relationships>
</file>

<file path=ppt/slides/_rels/slide33.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6.png"/><Relationship Id="rId3" Type="http://schemas.microsoft.com/office/2007/relationships/media" Target="../media/media3.mp3"/><Relationship Id="rId7" Type="http://schemas.openxmlformats.org/officeDocument/2006/relationships/image" Target="../media/image61.jpeg"/><Relationship Id="rId12" Type="http://schemas.openxmlformats.org/officeDocument/2006/relationships/image" Target="../media/image65.png"/><Relationship Id="rId2" Type="http://schemas.openxmlformats.org/officeDocument/2006/relationships/audio" Target="../media/media2.mp3"/><Relationship Id="rId16" Type="http://schemas.microsoft.com/office/2007/relationships/hdphoto" Target="../media/hdphoto12.wdp"/><Relationship Id="rId1" Type="http://schemas.microsoft.com/office/2007/relationships/media" Target="../media/media2.mp3"/><Relationship Id="rId6" Type="http://schemas.openxmlformats.org/officeDocument/2006/relationships/notesSlide" Target="../notesSlides/notesSlide13.xml"/><Relationship Id="rId11" Type="http://schemas.openxmlformats.org/officeDocument/2006/relationships/image" Target="../media/image64.png"/><Relationship Id="rId5" Type="http://schemas.openxmlformats.org/officeDocument/2006/relationships/slideLayout" Target="../slideLayouts/slideLayout23.xml"/><Relationship Id="rId15" Type="http://schemas.openxmlformats.org/officeDocument/2006/relationships/image" Target="../media/image67.png"/><Relationship Id="rId10" Type="http://schemas.openxmlformats.org/officeDocument/2006/relationships/image" Target="../media/image63.png"/><Relationship Id="rId4" Type="http://schemas.openxmlformats.org/officeDocument/2006/relationships/audio" Target="../media/media3.mp3"/><Relationship Id="rId9" Type="http://schemas.microsoft.com/office/2007/relationships/hdphoto" Target="../media/hdphoto10.wdp"/><Relationship Id="rId14" Type="http://schemas.microsoft.com/office/2007/relationships/hdphoto" Target="../media/hdphoto11.wdp"/></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8.xml"/><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19.jpe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23.xml"/><Relationship Id="rId5" Type="http://schemas.openxmlformats.org/officeDocument/2006/relationships/image" Target="../media/image20.jpe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23.xml"/><Relationship Id="rId5" Type="http://schemas.openxmlformats.org/officeDocument/2006/relationships/image" Target="../media/image21.jpe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21.jpeg"/><Relationship Id="rId5" Type="http://schemas.openxmlformats.org/officeDocument/2006/relationships/image" Target="../media/image23.jpe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8.xml"/><Relationship Id="rId5" Type="http://schemas.openxmlformats.org/officeDocument/2006/relationships/image" Target="../media/image25.png"/><Relationship Id="rId4" Type="http://schemas.openxmlformats.org/officeDocument/2006/relationships/slide" Target="slide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1" y="-15136"/>
            <a:ext cx="12192001" cy="6873136"/>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sp>
        <p:nvSpPr>
          <p:cNvPr id="7" name="Rectangle 6"/>
          <p:cNvSpPr/>
          <p:nvPr/>
        </p:nvSpPr>
        <p:spPr>
          <a:xfrm>
            <a:off x="5059620" y="1715734"/>
            <a:ext cx="1328189" cy="500163"/>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sp>
        <p:nvSpPr>
          <p:cNvPr id="8" name="Rectangle: Rounded Corners 25"/>
          <p:cNvSpPr/>
          <p:nvPr/>
        </p:nvSpPr>
        <p:spPr>
          <a:xfrm>
            <a:off x="4287703" y="19788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1" fmla="*/ 0 w 7324580"/>
              <a:gd name="connsiteY0-2" fmla="*/ 427288 h 3650475"/>
              <a:gd name="connsiteX1-3" fmla="*/ 409212 w 7324580"/>
              <a:gd name="connsiteY1-4" fmla="*/ 0 h 3650475"/>
              <a:gd name="connsiteX2-5" fmla="*/ 6915367 w 7324580"/>
              <a:gd name="connsiteY2-6" fmla="*/ 0 h 3650475"/>
              <a:gd name="connsiteX3-7" fmla="*/ 7324580 w 7324580"/>
              <a:gd name="connsiteY3-8" fmla="*/ 427288 h 3650475"/>
              <a:gd name="connsiteX4-9" fmla="*/ 7324580 w 7324580"/>
              <a:gd name="connsiteY4-10" fmla="*/ 3223186 h 3650475"/>
              <a:gd name="connsiteX5-11" fmla="*/ 6915367 w 7324580"/>
              <a:gd name="connsiteY5-12" fmla="*/ 3650475 h 3650475"/>
              <a:gd name="connsiteX6-13" fmla="*/ 409212 w 7324580"/>
              <a:gd name="connsiteY6-14" fmla="*/ 3650475 h 3650475"/>
              <a:gd name="connsiteX7-15" fmla="*/ 0 w 7324580"/>
              <a:gd name="connsiteY7-16" fmla="*/ 3223186 h 3650475"/>
              <a:gd name="connsiteX8-17" fmla="*/ 0 w 7324580"/>
              <a:gd name="connsiteY8-18" fmla="*/ 427288 h 3650475"/>
              <a:gd name="connsiteX0-19" fmla="*/ 0 w 7324580"/>
              <a:gd name="connsiteY0-20" fmla="*/ 427288 h 3650475"/>
              <a:gd name="connsiteX1-21" fmla="*/ 409212 w 7324580"/>
              <a:gd name="connsiteY1-22" fmla="*/ 0 h 3650475"/>
              <a:gd name="connsiteX2-23" fmla="*/ 6915367 w 7324580"/>
              <a:gd name="connsiteY2-24" fmla="*/ 0 h 3650475"/>
              <a:gd name="connsiteX3-25" fmla="*/ 7324580 w 7324580"/>
              <a:gd name="connsiteY3-26" fmla="*/ 427288 h 3650475"/>
              <a:gd name="connsiteX4-27" fmla="*/ 7324580 w 7324580"/>
              <a:gd name="connsiteY4-28" fmla="*/ 3223186 h 3650475"/>
              <a:gd name="connsiteX5-29" fmla="*/ 6915367 w 7324580"/>
              <a:gd name="connsiteY5-30" fmla="*/ 3650475 h 3650475"/>
              <a:gd name="connsiteX6-31" fmla="*/ 409212 w 7324580"/>
              <a:gd name="connsiteY6-32" fmla="*/ 3650475 h 3650475"/>
              <a:gd name="connsiteX7-33" fmla="*/ 0 w 7324580"/>
              <a:gd name="connsiteY7-34" fmla="*/ 3223186 h 3650475"/>
              <a:gd name="connsiteX8-35" fmla="*/ 0 w 7324580"/>
              <a:gd name="connsiteY8-36" fmla="*/ 427288 h 36504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pic>
        <p:nvPicPr>
          <p:cNvPr id="11" name="Picture 10"/>
          <p:cNvPicPr>
            <a:picLocks noChangeAspect="1"/>
          </p:cNvPicPr>
          <p:nvPr/>
        </p:nvPicPr>
        <p:blipFill>
          <a:blip r:embed="rId4"/>
          <a:stretch>
            <a:fillRect/>
          </a:stretch>
        </p:blipFill>
        <p:spPr>
          <a:xfrm>
            <a:off x="5986477" y="2814024"/>
            <a:ext cx="4048095" cy="963251"/>
          </a:xfrm>
          <a:prstGeom prst="rect">
            <a:avLst/>
          </a:prstGeom>
        </p:spPr>
      </p:pic>
      <p:pic>
        <p:nvPicPr>
          <p:cNvPr id="13" name="Picture 12"/>
          <p:cNvPicPr>
            <a:picLocks noChangeAspect="1"/>
          </p:cNvPicPr>
          <p:nvPr/>
        </p:nvPicPr>
        <p:blipFill>
          <a:blip r:embed="rId5"/>
          <a:stretch>
            <a:fillRect/>
          </a:stretch>
        </p:blipFill>
        <p:spPr>
          <a:xfrm>
            <a:off x="4488639" y="3764610"/>
            <a:ext cx="6986622" cy="117663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9" name="Rounded Rectangle 18"/>
          <p:cNvSpPr/>
          <p:nvPr/>
        </p:nvSpPr>
        <p:spPr>
          <a:xfrm>
            <a:off x="5274659" y="445154"/>
            <a:ext cx="5690392" cy="2426262"/>
          </a:xfrm>
          <a:prstGeom prst="roundRect">
            <a:avLst>
              <a:gd name="adj" fmla="val 2181"/>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5114678" y="445241"/>
            <a:ext cx="5950718" cy="2585323"/>
          </a:xfrm>
          <a:prstGeom prst="rect">
            <a:avLst/>
          </a:prstGeom>
          <a:noFill/>
        </p:spPr>
        <p:txBody>
          <a:bodyPr wrap="square" rtlCol="0">
            <a:spAutoFit/>
          </a:bodyPr>
          <a:lstStyle/>
          <a:p>
            <a:pPr lvl="0" algn="ctr" defTabSz="457200"/>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HĐ1: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Khám</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phá</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vẻ</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đẹp</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Cố</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đô</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Huế</a:t>
            </a:r>
            <a:endParaRPr kumimoji="0" lang="en-US" sz="5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5667" y1="33677" x2="25971" y2="37257"/>
                        <a14:foregroundMark x1="39988" y1="32342" x2="37561" y2="37257"/>
                        <a14:foregroundMark x1="37197" y1="42294" x2="38835" y2="41930"/>
                        <a14:foregroundMark x1="56735" y1="31553" x2="60437" y2="34466"/>
                        <a14:foregroundMark x1="73301" y1="33192" x2="71845" y2="39502"/>
                        <a14:foregroundMark x1="80158" y1="46663" x2="80158" y2="52670"/>
                        <a14:foregroundMark x1="79490" y1="55461" x2="77549" y2="56250"/>
                        <a14:foregroundMark x1="20631" y1="46663" x2="20631" y2="52670"/>
                        <a14:foregroundMark x1="27791" y1="72512" x2="28095" y2="79369"/>
                        <a14:foregroundMark x1="72633" y1="72816" x2="72816" y2="78701"/>
                        <a14:backgroundMark x1="22755" y1="45024" x2="21905" y2="54005"/>
                        <a14:backgroundMark x1="18811" y1="41141" x2="19964" y2="41141"/>
                        <a14:backgroundMark x1="78034" y1="45206" x2="77549" y2="49090"/>
                        <a14:backgroundMark x1="11529" y1="79369" x2="15231" y2="76274"/>
                        <a14:backgroundMark x1="81614" y1="73362" x2="88774" y2="79187"/>
                        <a14:backgroundMark x1="77549" y1="51214" x2="78034" y2="55279"/>
                      </a14:backgroundRemoval>
                    </a14:imgEffect>
                  </a14:imgLayer>
                </a14:imgProps>
              </a:ext>
              <a:ext uri="{28A0092B-C50C-407E-A947-70E740481C1C}">
                <a14:useLocalDpi xmlns:a14="http://schemas.microsoft.com/office/drawing/2010/main" val="0"/>
              </a:ext>
            </a:extLst>
          </a:blip>
          <a:stretch>
            <a:fillRect/>
          </a:stretch>
        </p:blipFill>
        <p:spPr>
          <a:xfrm>
            <a:off x="479500" y="3101142"/>
            <a:ext cx="4267972" cy="4267972"/>
          </a:xfrm>
          <a:prstGeom prst="rect">
            <a:avLst/>
          </a:prstGeom>
        </p:spPr>
      </p:pic>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800" b="43200" l="56300" r="99950"/>
                    </a14:imgEffect>
                  </a14:imgLayer>
                </a14:imgProps>
              </a:ext>
              <a:ext uri="{28A0092B-C50C-407E-A947-70E740481C1C}">
                <a14:useLocalDpi xmlns:a14="http://schemas.microsoft.com/office/drawing/2010/main" val="0"/>
              </a:ext>
            </a:extLst>
          </a:blip>
          <a:srcRect l="51478" t="20275" b="54230"/>
          <a:stretch>
            <a:fillRect/>
          </a:stretch>
        </p:blipFill>
        <p:spPr>
          <a:xfrm>
            <a:off x="3812100" y="1892480"/>
            <a:ext cx="1274054" cy="669407"/>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432" y="-216057"/>
            <a:ext cx="3448679" cy="2299119"/>
          </a:xfrm>
          <a:prstGeom prst="rect">
            <a:avLst/>
          </a:prstGeom>
        </p:spPr>
      </p:pic>
      <p:pic>
        <p:nvPicPr>
          <p:cNvPr id="16" name="Picture 1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650" b="37300" l="6500" r="64950"/>
                    </a14:imgEffect>
                  </a14:imgLayer>
                </a14:imgProps>
              </a:ext>
              <a:ext uri="{28A0092B-C50C-407E-A947-70E740481C1C}">
                <a14:useLocalDpi xmlns:a14="http://schemas.microsoft.com/office/drawing/2010/main" val="0"/>
              </a:ext>
            </a:extLst>
          </a:blip>
          <a:srcRect r="34921" b="63274"/>
          <a:stretch>
            <a:fillRect/>
          </a:stretch>
        </p:blipFill>
        <p:spPr>
          <a:xfrm>
            <a:off x="-97116" y="470562"/>
            <a:ext cx="2519640" cy="1421918"/>
          </a:xfrm>
          <a:prstGeom prst="rect">
            <a:avLst/>
          </a:prstGeom>
        </p:spPr>
      </p:pic>
      <p:pic>
        <p:nvPicPr>
          <p:cNvPr id="17" name="Picture 1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a:fillRect/>
          </a:stretch>
        </p:blipFill>
        <p:spPr>
          <a:xfrm flipH="1">
            <a:off x="3333758" y="924987"/>
            <a:ext cx="1115369" cy="513069"/>
          </a:xfrm>
          <a:prstGeom prst="rect">
            <a:avLst/>
          </a:prstGeom>
        </p:spPr>
      </p:pic>
      <p:pic>
        <p:nvPicPr>
          <p:cNvPr id="18" name="Picture 1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a:fillRect/>
          </a:stretch>
        </p:blipFill>
        <p:spPr>
          <a:xfrm flipH="1">
            <a:off x="11142896" y="241500"/>
            <a:ext cx="995920" cy="4581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0-#ppt_w/2"/>
                                          </p:val>
                                        </p:tav>
                                        <p:tav tm="100000">
                                          <p:val>
                                            <p:strVal val="#ppt_x"/>
                                          </p:val>
                                        </p:tav>
                                      </p:tavLst>
                                    </p:anim>
                                    <p:anim calcmode="lin" valueType="num">
                                      <p:cBhvr additive="base">
                                        <p:cTn id="13" dur="10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1+#ppt_w/2"/>
                                          </p:val>
                                        </p:tav>
                                        <p:tav tm="100000">
                                          <p:val>
                                            <p:strVal val="#ppt_x"/>
                                          </p:val>
                                        </p:tav>
                                      </p:tavLst>
                                    </p:anim>
                                    <p:anim calcmode="lin" valueType="num">
                                      <p:cBhvr additive="base">
                                        <p:cTn id="18" dur="10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0-#ppt_w/2"/>
                                          </p:val>
                                        </p:tav>
                                        <p:tav tm="100000">
                                          <p:val>
                                            <p:strVal val="#ppt_x"/>
                                          </p:val>
                                        </p:tav>
                                      </p:tavLst>
                                    </p:anim>
                                    <p:anim calcmode="lin" valueType="num">
                                      <p:cBhvr additive="base">
                                        <p:cTn id="23" dur="10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par>
                          <p:cTn id="28" fill="hold">
                            <p:stCondLst>
                              <p:cond delay="50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Effect transition="in" filter="fade">
                                      <p:cBhvr>
                                        <p:cTn id="33" dur="1000"/>
                                        <p:tgtEl>
                                          <p:spTgt spid="8"/>
                                        </p:tgtEl>
                                      </p:cBhvr>
                                    </p:animEffect>
                                  </p:childTnLst>
                                </p:cTn>
                              </p:par>
                            </p:childTnLst>
                          </p:cTn>
                        </p:par>
                        <p:par>
                          <p:cTn id="34" fill="hold">
                            <p:stCondLst>
                              <p:cond delay="6000"/>
                            </p:stCondLst>
                            <p:childTnLst>
                              <p:par>
                                <p:cTn id="35" presetID="16" presetClass="entr" presetSubtype="21"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0" y="-200394"/>
            <a:ext cx="12192000" cy="7058393"/>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sp>
        <p:nvSpPr>
          <p:cNvPr id="6" name="Rectangle: Rounded Corners 5"/>
          <p:cNvSpPr/>
          <p:nvPr/>
        </p:nvSpPr>
        <p:spPr>
          <a:xfrm>
            <a:off x="191385" y="219075"/>
            <a:ext cx="120006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Group 15"/>
          <p:cNvGrpSpPr/>
          <p:nvPr/>
        </p:nvGrpSpPr>
        <p:grpSpPr>
          <a:xfrm>
            <a:off x="180754" y="0"/>
            <a:ext cx="12578316" cy="1401007"/>
            <a:chOff x="2168014" y="2912732"/>
            <a:chExt cx="7816956" cy="1501952"/>
          </a:xfrm>
        </p:grpSpPr>
        <p:sp>
          <p:nvSpPr>
            <p:cNvPr id="17" name="Round Diagonal Corner Rectangle 4"/>
            <p:cNvSpPr/>
            <p:nvPr/>
          </p:nvSpPr>
          <p:spPr>
            <a:xfrm>
              <a:off x="2168014" y="2912732"/>
              <a:ext cx="7816956"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375911" y="3009908"/>
              <a:ext cx="7609059" cy="1112731"/>
            </a:xfrm>
            <a:prstGeom prst="rect">
              <a:avLst/>
            </a:prstGeom>
            <a:noFill/>
          </p:spPr>
          <p:txBody>
            <a:bodyPr wrap="square" rtlCol="0">
              <a:spAutoFit/>
            </a:bodyPr>
            <a:lstStyle/>
            <a:p>
              <a:pPr marL="0" marR="0">
                <a:lnSpc>
                  <a:spcPct val="115000"/>
                </a:lnSpc>
                <a:spcBef>
                  <a:spcPts val="0"/>
                </a:spcBef>
                <a:spcAft>
                  <a:spcPts val="0"/>
                </a:spcAft>
                <a:tabLst>
                  <a:tab pos="255270" algn="l"/>
                </a:tabLst>
              </a:pPr>
              <a:r>
                <a:rPr lang="pt-BR" sz="2400" b="1" dirty="0">
                  <a:effectLst/>
                  <a:latin typeface="Tahoma" panose="020B0604030504040204" pitchFamily="34" charset="0"/>
                  <a:ea typeface="Tahoma" panose="020B0604030504040204" pitchFamily="34" charset="0"/>
                  <a:cs typeface="Tahoma" panose="020B0604030504040204" pitchFamily="34" charset="0"/>
                </a:rPr>
                <a:t>1. Quan sát kĩ hình 2 xác định vị trí địa lí của Cố đô Huế trên lược đồ?</a:t>
              </a:r>
              <a:endParaRPr lang="en-US" sz="2400" b="1" dirty="0">
                <a:effectLst/>
                <a:latin typeface="Tahoma" panose="020B0604030504040204" pitchFamily="34" charset="0"/>
                <a:ea typeface="Tahoma" panose="020B0604030504040204" pitchFamily="34" charset="0"/>
                <a:cs typeface="Tahoma" panose="020B0604030504040204" pitchFamily="34" charset="0"/>
              </a:endParaRPr>
            </a:p>
            <a:p>
              <a:pPr marL="0" marR="0">
                <a:lnSpc>
                  <a:spcPct val="115000"/>
                </a:lnSpc>
                <a:spcBef>
                  <a:spcPts val="0"/>
                </a:spcBef>
                <a:spcAft>
                  <a:spcPts val="0"/>
                </a:spcAft>
                <a:tabLst>
                  <a:tab pos="255270" algn="l"/>
                </a:tabLst>
              </a:pPr>
              <a:r>
                <a:rPr lang="pt-BR" sz="2400" b="1" dirty="0">
                  <a:effectLst/>
                  <a:latin typeface="Tahoma" panose="020B0604030504040204" pitchFamily="34" charset="0"/>
                  <a:ea typeface="Tahoma" panose="020B0604030504040204" pitchFamily="34" charset="0"/>
                  <a:cs typeface="Tahoma" panose="020B0604030504040204" pitchFamily="34" charset="0"/>
                </a:rPr>
                <a:t>2. Đọc thông tin và quan sát các hình từ 3 đến 5, em hãy mô tả vẻ đẹp của Cố đô Huế.</a:t>
              </a:r>
              <a:endParaRPr lang="en-US" sz="2400" b="1" dirty="0">
                <a:effectLst/>
                <a:latin typeface="Tahoma" panose="020B0604030504040204" pitchFamily="34" charset="0"/>
                <a:ea typeface="Tahoma" panose="020B0604030504040204" pitchFamily="34" charset="0"/>
                <a:cs typeface="Tahoma" panose="020B0604030504040204" pitchFamily="34" charset="0"/>
              </a:endParaRPr>
            </a:p>
          </p:txBody>
        </p:sp>
      </p:grpSp>
      <p:pic>
        <p:nvPicPr>
          <p:cNvPr id="20" name="Picture 19"/>
          <p:cNvPicPr>
            <a:picLocks noChangeAspect="1"/>
          </p:cNvPicPr>
          <p:nvPr/>
        </p:nvPicPr>
        <p:blipFill>
          <a:blip r:embed="rId3"/>
          <a:stretch>
            <a:fillRect/>
          </a:stretch>
        </p:blipFill>
        <p:spPr>
          <a:xfrm>
            <a:off x="276447" y="1996707"/>
            <a:ext cx="5974669" cy="3617285"/>
          </a:xfrm>
          <a:prstGeom prst="rect">
            <a:avLst/>
          </a:prstGeom>
        </p:spPr>
      </p:pic>
      <p:pic>
        <p:nvPicPr>
          <p:cNvPr id="22" name="Picture 21"/>
          <p:cNvPicPr>
            <a:picLocks noChangeAspect="1"/>
          </p:cNvPicPr>
          <p:nvPr/>
        </p:nvPicPr>
        <p:blipFill>
          <a:blip r:embed="rId4"/>
          <a:stretch>
            <a:fillRect/>
          </a:stretch>
        </p:blipFill>
        <p:spPr>
          <a:xfrm>
            <a:off x="7237558" y="1700323"/>
            <a:ext cx="3267075" cy="1905000"/>
          </a:xfrm>
          <a:prstGeom prst="rect">
            <a:avLst/>
          </a:prstGeom>
        </p:spPr>
      </p:pic>
      <p:pic>
        <p:nvPicPr>
          <p:cNvPr id="24" name="Picture 23"/>
          <p:cNvPicPr>
            <a:picLocks noChangeAspect="1"/>
          </p:cNvPicPr>
          <p:nvPr/>
        </p:nvPicPr>
        <p:blipFill>
          <a:blip r:embed="rId5"/>
          <a:stretch>
            <a:fillRect/>
          </a:stretch>
        </p:blipFill>
        <p:spPr>
          <a:xfrm>
            <a:off x="5950690" y="3831045"/>
            <a:ext cx="3193310" cy="2231688"/>
          </a:xfrm>
          <a:prstGeom prst="rect">
            <a:avLst/>
          </a:prstGeom>
        </p:spPr>
      </p:pic>
      <p:pic>
        <p:nvPicPr>
          <p:cNvPr id="29" name="Picture 28"/>
          <p:cNvPicPr>
            <a:picLocks noChangeAspect="1"/>
          </p:cNvPicPr>
          <p:nvPr/>
        </p:nvPicPr>
        <p:blipFill>
          <a:blip r:embed="rId6"/>
          <a:stretch>
            <a:fillRect/>
          </a:stretch>
        </p:blipFill>
        <p:spPr>
          <a:xfrm>
            <a:off x="9133366" y="3871422"/>
            <a:ext cx="2956295" cy="222612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0"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par>
                                <p:cTn id="21" presetID="1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0" y="-200393"/>
            <a:ext cx="12192000" cy="7058393"/>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sp>
        <p:nvSpPr>
          <p:cNvPr id="6" name="Rectangle: Rounded Corners 5"/>
          <p:cNvSpPr/>
          <p:nvPr/>
        </p:nvSpPr>
        <p:spPr>
          <a:xfrm>
            <a:off x="191385" y="219075"/>
            <a:ext cx="120006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Picture 19"/>
          <p:cNvPicPr>
            <a:picLocks noChangeAspect="1"/>
          </p:cNvPicPr>
          <p:nvPr/>
        </p:nvPicPr>
        <p:blipFill>
          <a:blip r:embed="rId3"/>
          <a:stretch>
            <a:fillRect/>
          </a:stretch>
        </p:blipFill>
        <p:spPr>
          <a:xfrm>
            <a:off x="1905885" y="1133115"/>
            <a:ext cx="8322635" cy="4892978"/>
          </a:xfrm>
          <a:prstGeom prst="rect">
            <a:avLst/>
          </a:prstGeom>
        </p:spPr>
      </p:pic>
      <p:sp>
        <p:nvSpPr>
          <p:cNvPr id="8" name="Freeform: Shape 7"/>
          <p:cNvSpPr/>
          <p:nvPr/>
        </p:nvSpPr>
        <p:spPr>
          <a:xfrm>
            <a:off x="6389710" y="2848444"/>
            <a:ext cx="490137" cy="649668"/>
          </a:xfrm>
          <a:custGeom>
            <a:avLst/>
            <a:gdLst>
              <a:gd name="connsiteX0" fmla="*/ 117415 w 490137"/>
              <a:gd name="connsiteY0" fmla="*/ 11715 h 649668"/>
              <a:gd name="connsiteX1" fmla="*/ 170578 w 490137"/>
              <a:gd name="connsiteY1" fmla="*/ 1082 h 649668"/>
              <a:gd name="connsiteX2" fmla="*/ 213108 w 490137"/>
              <a:gd name="connsiteY2" fmla="*/ 32980 h 649668"/>
              <a:gd name="connsiteX3" fmla="*/ 245006 w 490137"/>
              <a:gd name="connsiteY3" fmla="*/ 54245 h 649668"/>
              <a:gd name="connsiteX4" fmla="*/ 298168 w 490137"/>
              <a:gd name="connsiteY4" fmla="*/ 64878 h 649668"/>
              <a:gd name="connsiteX5" fmla="*/ 340699 w 490137"/>
              <a:gd name="connsiteY5" fmla="*/ 86143 h 649668"/>
              <a:gd name="connsiteX6" fmla="*/ 372596 w 490137"/>
              <a:gd name="connsiteY6" fmla="*/ 96775 h 649668"/>
              <a:gd name="connsiteX7" fmla="*/ 404494 w 490137"/>
              <a:gd name="connsiteY7" fmla="*/ 118040 h 649668"/>
              <a:gd name="connsiteX8" fmla="*/ 457657 w 490137"/>
              <a:gd name="connsiteY8" fmla="*/ 128673 h 649668"/>
              <a:gd name="connsiteX9" fmla="*/ 468289 w 490137"/>
              <a:gd name="connsiteY9" fmla="*/ 160571 h 649668"/>
              <a:gd name="connsiteX10" fmla="*/ 489555 w 490137"/>
              <a:gd name="connsiteY10" fmla="*/ 181836 h 649668"/>
              <a:gd name="connsiteX11" fmla="*/ 447024 w 490137"/>
              <a:gd name="connsiteY11" fmla="*/ 245631 h 649668"/>
              <a:gd name="connsiteX12" fmla="*/ 415127 w 490137"/>
              <a:gd name="connsiteY12" fmla="*/ 298794 h 649668"/>
              <a:gd name="connsiteX13" fmla="*/ 383229 w 490137"/>
              <a:gd name="connsiteY13" fmla="*/ 649668 h 649668"/>
              <a:gd name="connsiteX14" fmla="*/ 319434 w 490137"/>
              <a:gd name="connsiteY14" fmla="*/ 607138 h 649668"/>
              <a:gd name="connsiteX15" fmla="*/ 255638 w 490137"/>
              <a:gd name="connsiteY15" fmla="*/ 522078 h 649668"/>
              <a:gd name="connsiteX16" fmla="*/ 245006 w 490137"/>
              <a:gd name="connsiteY16" fmla="*/ 490180 h 649668"/>
              <a:gd name="connsiteX17" fmla="*/ 213108 w 490137"/>
              <a:gd name="connsiteY17" fmla="*/ 458282 h 649668"/>
              <a:gd name="connsiteX18" fmla="*/ 53620 w 490137"/>
              <a:gd name="connsiteY18" fmla="*/ 426385 h 649668"/>
              <a:gd name="connsiteX19" fmla="*/ 457 w 490137"/>
              <a:gd name="connsiteY19" fmla="*/ 362589 h 649668"/>
              <a:gd name="connsiteX20" fmla="*/ 11089 w 490137"/>
              <a:gd name="connsiteY20" fmla="*/ 256264 h 649668"/>
              <a:gd name="connsiteX21" fmla="*/ 53620 w 490137"/>
              <a:gd name="connsiteY21" fmla="*/ 96775 h 649668"/>
              <a:gd name="connsiteX22" fmla="*/ 74885 w 490137"/>
              <a:gd name="connsiteY22" fmla="*/ 64878 h 649668"/>
              <a:gd name="connsiteX23" fmla="*/ 106782 w 490137"/>
              <a:gd name="connsiteY23" fmla="*/ 43612 h 649668"/>
              <a:gd name="connsiteX24" fmla="*/ 117415 w 490137"/>
              <a:gd name="connsiteY24" fmla="*/ 11715 h 64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90137" h="649668">
                <a:moveTo>
                  <a:pt x="117415" y="11715"/>
                </a:moveTo>
                <a:cubicBezTo>
                  <a:pt x="128048" y="4627"/>
                  <a:pt x="152936" y="-2838"/>
                  <a:pt x="170578" y="1082"/>
                </a:cubicBezTo>
                <a:cubicBezTo>
                  <a:pt x="187877" y="4926"/>
                  <a:pt x="198688" y="22680"/>
                  <a:pt x="213108" y="32980"/>
                </a:cubicBezTo>
                <a:cubicBezTo>
                  <a:pt x="223507" y="40408"/>
                  <a:pt x="233041" y="49758"/>
                  <a:pt x="245006" y="54245"/>
                </a:cubicBezTo>
                <a:cubicBezTo>
                  <a:pt x="261927" y="60590"/>
                  <a:pt x="280447" y="61334"/>
                  <a:pt x="298168" y="64878"/>
                </a:cubicBezTo>
                <a:cubicBezTo>
                  <a:pt x="312345" y="71966"/>
                  <a:pt x="326130" y="79899"/>
                  <a:pt x="340699" y="86143"/>
                </a:cubicBezTo>
                <a:cubicBezTo>
                  <a:pt x="351000" y="90558"/>
                  <a:pt x="362572" y="91763"/>
                  <a:pt x="372596" y="96775"/>
                </a:cubicBezTo>
                <a:cubicBezTo>
                  <a:pt x="384026" y="102490"/>
                  <a:pt x="392529" y="113553"/>
                  <a:pt x="404494" y="118040"/>
                </a:cubicBezTo>
                <a:cubicBezTo>
                  <a:pt x="421415" y="124386"/>
                  <a:pt x="439936" y="125129"/>
                  <a:pt x="457657" y="128673"/>
                </a:cubicBezTo>
                <a:cubicBezTo>
                  <a:pt x="461201" y="139306"/>
                  <a:pt x="462523" y="150960"/>
                  <a:pt x="468289" y="160571"/>
                </a:cubicBezTo>
                <a:cubicBezTo>
                  <a:pt x="473447" y="169167"/>
                  <a:pt x="487589" y="172006"/>
                  <a:pt x="489555" y="181836"/>
                </a:cubicBezTo>
                <a:cubicBezTo>
                  <a:pt x="495167" y="209892"/>
                  <a:pt x="458672" y="230100"/>
                  <a:pt x="447024" y="245631"/>
                </a:cubicBezTo>
                <a:cubicBezTo>
                  <a:pt x="434625" y="262164"/>
                  <a:pt x="425759" y="281073"/>
                  <a:pt x="415127" y="298794"/>
                </a:cubicBezTo>
                <a:cubicBezTo>
                  <a:pt x="377859" y="485128"/>
                  <a:pt x="395431" y="369009"/>
                  <a:pt x="383229" y="649668"/>
                </a:cubicBezTo>
                <a:cubicBezTo>
                  <a:pt x="361964" y="635491"/>
                  <a:pt x="337506" y="625210"/>
                  <a:pt x="319434" y="607138"/>
                </a:cubicBezTo>
                <a:cubicBezTo>
                  <a:pt x="294373" y="582077"/>
                  <a:pt x="255638" y="522078"/>
                  <a:pt x="255638" y="522078"/>
                </a:cubicBezTo>
                <a:cubicBezTo>
                  <a:pt x="252094" y="511445"/>
                  <a:pt x="251223" y="499505"/>
                  <a:pt x="245006" y="490180"/>
                </a:cubicBezTo>
                <a:cubicBezTo>
                  <a:pt x="236665" y="477669"/>
                  <a:pt x="224660" y="467908"/>
                  <a:pt x="213108" y="458282"/>
                </a:cubicBezTo>
                <a:cubicBezTo>
                  <a:pt x="160680" y="414592"/>
                  <a:pt x="143916" y="433909"/>
                  <a:pt x="53620" y="426385"/>
                </a:cubicBezTo>
                <a:cubicBezTo>
                  <a:pt x="46072" y="418837"/>
                  <a:pt x="1691" y="378626"/>
                  <a:pt x="457" y="362589"/>
                </a:cubicBezTo>
                <a:cubicBezTo>
                  <a:pt x="-2275" y="327076"/>
                  <a:pt x="8003" y="291749"/>
                  <a:pt x="11089" y="256264"/>
                </a:cubicBezTo>
                <a:cubicBezTo>
                  <a:pt x="24310" y="104227"/>
                  <a:pt x="-17172" y="143969"/>
                  <a:pt x="53620" y="96775"/>
                </a:cubicBezTo>
                <a:cubicBezTo>
                  <a:pt x="60708" y="86143"/>
                  <a:pt x="65849" y="73914"/>
                  <a:pt x="74885" y="64878"/>
                </a:cubicBezTo>
                <a:cubicBezTo>
                  <a:pt x="83921" y="55842"/>
                  <a:pt x="98799" y="53591"/>
                  <a:pt x="106782" y="43612"/>
                </a:cubicBezTo>
                <a:cubicBezTo>
                  <a:pt x="120778" y="26117"/>
                  <a:pt x="106782" y="18803"/>
                  <a:pt x="117415" y="11715"/>
                </a:cubicBez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22"/>
          <p:cNvSpPr>
            <a:spLocks noChangeArrowheads="1"/>
          </p:cNvSpPr>
          <p:nvPr/>
        </p:nvSpPr>
        <p:spPr bwMode="auto">
          <a:xfrm>
            <a:off x="284966" y="416345"/>
            <a:ext cx="4177903" cy="1384995"/>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r>
              <a:rPr lang="vi-VN" altLang="en-US" sz="2800" b="1" dirty="0">
                <a:solidFill>
                  <a:schemeClr val="tx1"/>
                </a:solidFill>
                <a:latin typeface="Cambria" panose="02040503050406030204" pitchFamily="18" charset="0"/>
                <a:ea typeface="Cambria" panose="02040503050406030204" pitchFamily="18" charset="0"/>
              </a:rPr>
              <a:t>Quan sát kĩ hình 2 xác định vị trí địa lí của Cố đo Huế trên lược đồ?</a:t>
            </a:r>
            <a:endParaRPr lang="en-US" altLang="en-US" sz="2800" b="1" dirty="0">
              <a:solidFill>
                <a:schemeClr val="tx1"/>
              </a:solidFill>
              <a:latin typeface="Cambria" panose="02040503050406030204" pitchFamily="18" charset="0"/>
              <a:ea typeface="Cambria" panose="02040503050406030204" pitchFamily="18" charset="0"/>
            </a:endParaRPr>
          </a:p>
        </p:txBody>
      </p:sp>
      <p:sp>
        <p:nvSpPr>
          <p:cNvPr id="12" name="Rectangle 23"/>
          <p:cNvSpPr>
            <a:spLocks noChangeArrowheads="1"/>
          </p:cNvSpPr>
          <p:nvPr/>
        </p:nvSpPr>
        <p:spPr bwMode="auto">
          <a:xfrm>
            <a:off x="6924191" y="4437281"/>
            <a:ext cx="4874404" cy="2246769"/>
          </a:xfrm>
          <a:prstGeom prst="rect">
            <a:avLst/>
          </a:prstGeom>
          <a:solidFill>
            <a:schemeClr val="accent4">
              <a:lumMod val="40000"/>
              <a:lumOff val="60000"/>
            </a:schemeClr>
          </a:solidFill>
          <a:ln w="38100">
            <a:solidFill>
              <a:schemeClr val="accent6"/>
            </a:solidFill>
            <a:prstDash val="sysDash"/>
          </a:ln>
          <a:effectLst/>
        </p:spPr>
        <p:txBody>
          <a:bodyPr wrap="square">
            <a:spAutoFit/>
          </a:bodyPr>
          <a:lstStyle/>
          <a:p>
            <a:pPr algn="just">
              <a:spcBef>
                <a:spcPct val="50000"/>
              </a:spcBef>
            </a:pPr>
            <a:r>
              <a:rPr lang="vi-VN" sz="2800" b="1" dirty="0">
                <a:solidFill>
                  <a:schemeClr val="accent6">
                    <a:lumMod val="50000"/>
                  </a:schemeClr>
                </a:solidFill>
                <a:latin typeface="Cambria" panose="02040503050406030204" pitchFamily="18" charset="0"/>
                <a:ea typeface="Cambria" panose="02040503050406030204" pitchFamily="18" charset="0"/>
              </a:rPr>
              <a:t>Quần thể di tích Cố đô Huế nằm dọc hai bên bờ sông Hương thuộc thành phố Huế và một vài vùng phụ cận thuộc tỉnh Thừa Thiên Huế.</a:t>
            </a:r>
            <a:endParaRPr lang="en-US" altLang="en-US" sz="2800" b="1" dirty="0">
              <a:solidFill>
                <a:schemeClr val="accent6">
                  <a:lumMod val="50000"/>
                </a:schemeClr>
              </a:solidFill>
              <a:latin typeface="Cambria" panose="02040503050406030204" pitchFamily="18" charset="0"/>
              <a:ea typeface="Cambria" panose="02040503050406030204" pitchFamily="18" charset="0"/>
            </a:endParaRPr>
          </a:p>
        </p:txBody>
      </p:sp>
      <p:sp>
        <p:nvSpPr>
          <p:cNvPr id="13" name="Rectangle 23"/>
          <p:cNvSpPr>
            <a:spLocks noChangeArrowheads="1"/>
          </p:cNvSpPr>
          <p:nvPr/>
        </p:nvSpPr>
        <p:spPr bwMode="auto">
          <a:xfrm>
            <a:off x="6917103" y="4451457"/>
            <a:ext cx="4874404" cy="2246769"/>
          </a:xfrm>
          <a:prstGeom prst="rect">
            <a:avLst/>
          </a:prstGeom>
          <a:solidFill>
            <a:schemeClr val="accent4">
              <a:lumMod val="40000"/>
              <a:lumOff val="60000"/>
            </a:schemeClr>
          </a:solidFill>
          <a:ln w="38100">
            <a:solidFill>
              <a:schemeClr val="accent6"/>
            </a:solidFill>
            <a:prstDash val="sysDash"/>
          </a:ln>
          <a:effectLst/>
        </p:spPr>
        <p:txBody>
          <a:bodyPr wrap="square">
            <a:spAutoFit/>
          </a:bodyPr>
          <a:lstStyle/>
          <a:p>
            <a:pPr algn="just">
              <a:spcBef>
                <a:spcPct val="50000"/>
              </a:spcBef>
            </a:pPr>
            <a:r>
              <a:rPr lang="vi-VN" sz="2800" b="1" dirty="0">
                <a:solidFill>
                  <a:schemeClr val="accent6">
                    <a:lumMod val="50000"/>
                  </a:schemeClr>
                </a:solidFill>
                <a:latin typeface="Cambria" panose="02040503050406030204" pitchFamily="18" charset="0"/>
                <a:ea typeface="Cambria" panose="02040503050406030204" pitchFamily="18" charset="0"/>
              </a:rPr>
              <a:t>Đây là trung tâm văn hoá, chính trị, kinh tế của tỉnh, là cố đô của Việt Nam dưới triều nhà Nguyễn, từ 1802 đến 1945</a:t>
            </a:r>
            <a:r>
              <a:rPr lang="en-US" sz="2800" b="1" dirty="0">
                <a:solidFill>
                  <a:schemeClr val="accent6">
                    <a:lumMod val="50000"/>
                  </a:schemeClr>
                </a:solidFill>
                <a:latin typeface="Cambria" panose="02040503050406030204" pitchFamily="18" charset="0"/>
                <a:ea typeface="Cambria" panose="02040503050406030204" pitchFamily="18" charset="0"/>
              </a:rPr>
              <a:t>.</a:t>
            </a:r>
            <a:endParaRPr lang="en-US" altLang="en-US" sz="2800" b="1" dirty="0">
              <a:solidFill>
                <a:schemeClr val="accent6">
                  <a:lumMod val="50000"/>
                </a:schemeClr>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0" y="-200393"/>
            <a:ext cx="12192000" cy="7058393"/>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sp>
        <p:nvSpPr>
          <p:cNvPr id="6" name="Rectangle: Rounded Corners 5"/>
          <p:cNvSpPr/>
          <p:nvPr/>
        </p:nvSpPr>
        <p:spPr>
          <a:xfrm>
            <a:off x="191385" y="219075"/>
            <a:ext cx="120006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oogle Shape;71;p2"/>
          <p:cNvGrpSpPr/>
          <p:nvPr/>
        </p:nvGrpSpPr>
        <p:grpSpPr>
          <a:xfrm rot="3033166">
            <a:off x="10224000" y="-322530"/>
            <a:ext cx="410609" cy="1583635"/>
            <a:chOff x="5930618" y="1536098"/>
            <a:chExt cx="1609023" cy="2932306"/>
          </a:xfrm>
        </p:grpSpPr>
        <p:grpSp>
          <p:nvGrpSpPr>
            <p:cNvPr id="9" name="Google Shape;72;p2"/>
            <p:cNvGrpSpPr/>
            <p:nvPr/>
          </p:nvGrpSpPr>
          <p:grpSpPr>
            <a:xfrm>
              <a:off x="5930618" y="1536098"/>
              <a:ext cx="1609023" cy="2932306"/>
              <a:chOff x="6208295" y="550435"/>
              <a:chExt cx="1609023" cy="2932306"/>
            </a:xfrm>
          </p:grpSpPr>
          <p:sp>
            <p:nvSpPr>
              <p:cNvPr id="23"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4"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5"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6"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7"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8"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9"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30"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31"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grpSp>
        <p:sp>
          <p:nvSpPr>
            <p:cNvPr id="10"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4"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5"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6"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7"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8"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9"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1"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2"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grpSp>
      <p:grpSp>
        <p:nvGrpSpPr>
          <p:cNvPr id="1025" name="Google Shape;78;p4"/>
          <p:cNvGrpSpPr/>
          <p:nvPr/>
        </p:nvGrpSpPr>
        <p:grpSpPr>
          <a:xfrm>
            <a:off x="860830" y="1793713"/>
            <a:ext cx="3480427" cy="3712789"/>
            <a:chOff x="1712498" y="767350"/>
            <a:chExt cx="5272441" cy="5604964"/>
          </a:xfrm>
        </p:grpSpPr>
        <p:sp>
          <p:nvSpPr>
            <p:cNvPr id="1026"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27"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28"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29"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30"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31"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33"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034" name="Rectangle 22"/>
          <p:cNvSpPr>
            <a:spLocks noChangeArrowheads="1"/>
          </p:cNvSpPr>
          <p:nvPr/>
        </p:nvSpPr>
        <p:spPr bwMode="auto">
          <a:xfrm>
            <a:off x="1391662" y="1965477"/>
            <a:ext cx="2718958" cy="2246769"/>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r>
              <a:rPr lang="en-US" altLang="en-US" sz="2800" b="1" dirty="0" err="1">
                <a:solidFill>
                  <a:schemeClr val="tx1"/>
                </a:solidFill>
                <a:latin typeface="Cambria" panose="02040503050406030204" pitchFamily="18" charset="0"/>
                <a:ea typeface="Cambria" panose="02040503050406030204" pitchFamily="18" charset="0"/>
              </a:rPr>
              <a:t>Nêu</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những</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điều</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em</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biết</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về</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cảnh</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đẹp</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nổi</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bật</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của</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Cố</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đô</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Huế</a:t>
            </a:r>
            <a:r>
              <a:rPr lang="en-US" altLang="en-US" sz="2800" b="1" dirty="0">
                <a:solidFill>
                  <a:schemeClr val="tx1"/>
                </a:solidFill>
                <a:latin typeface="Cambria" panose="02040503050406030204" pitchFamily="18" charset="0"/>
                <a:ea typeface="Cambria" panose="02040503050406030204" pitchFamily="18" charset="0"/>
              </a:rPr>
              <a:t>?</a:t>
            </a:r>
          </a:p>
        </p:txBody>
      </p:sp>
      <p:pic>
        <p:nvPicPr>
          <p:cNvPr id="1035" name="Picture 2" descr="C:\Users\HP\Desktop\16659604.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225996" y="4294638"/>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3" descr="C:\Users\HP\Desktop\vector-illustration-boy-reading-book-260nw-560852614.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58878" y="4136820"/>
            <a:ext cx="2312782" cy="251709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041"/>
          <p:cNvPicPr>
            <a:picLocks noChangeAspect="1"/>
          </p:cNvPicPr>
          <p:nvPr/>
        </p:nvPicPr>
        <p:blipFill>
          <a:blip r:embed="rId7"/>
          <a:stretch>
            <a:fillRect/>
          </a:stretch>
        </p:blipFill>
        <p:spPr>
          <a:xfrm rot="690983">
            <a:off x="5461921" y="775289"/>
            <a:ext cx="5307856" cy="309496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45" name="Text Box 22"/>
          <p:cNvSpPr txBox="1">
            <a:spLocks noChangeArrowheads="1"/>
          </p:cNvSpPr>
          <p:nvPr/>
        </p:nvSpPr>
        <p:spPr bwMode="auto">
          <a:xfrm>
            <a:off x="5038815" y="4074018"/>
            <a:ext cx="6770411" cy="2677656"/>
          </a:xfrm>
          <a:prstGeom prst="rect">
            <a:avLst/>
          </a:prstGeom>
          <a:solidFill>
            <a:schemeClr val="accent4">
              <a:lumMod val="40000"/>
              <a:lumOff val="60000"/>
            </a:schemeClr>
          </a:solidFill>
          <a:ln>
            <a:noFill/>
          </a:ln>
          <a:effectLst/>
        </p:spPr>
        <p:txBody>
          <a:bodyPr wrap="square">
            <a:spAutoFit/>
          </a:bodyPr>
          <a:lstStyle/>
          <a:p>
            <a:pPr algn="just">
              <a:spcBef>
                <a:spcPct val="50000"/>
              </a:spcBef>
            </a:pPr>
            <a:r>
              <a:rPr lang="vi-VN" sz="2800" b="1" i="1" dirty="0">
                <a:latin typeface="Cambria" panose="02040503050406030204" pitchFamily="18" charset="0"/>
                <a:ea typeface="Cambria" panose="02040503050406030204" pitchFamily="18" charset="0"/>
              </a:rPr>
              <a:t>Cảnh quan thiên nhiên Cố đô Huế được tô điểm bởi vẻ đẹp của dòng sông Hương uốn lượn quanh kinh thành. Núi Ngự Bình nằm cạnh sông Hương, mang vẻ đẹp hùng vĩ mà nên thơ với bốn mùa thông reo, chim hót.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2"/>
                                        </p:tgtEl>
                                        <p:attrNameLst>
                                          <p:attrName>style.visibility</p:attrName>
                                        </p:attrNameLst>
                                      </p:cBhvr>
                                      <p:to>
                                        <p:strVal val="visible"/>
                                      </p:to>
                                    </p:set>
                                    <p:animEffect transition="in" filter="fade">
                                      <p:cBhvr>
                                        <p:cTn id="7" dur="500"/>
                                        <p:tgtEl>
                                          <p:spTgt spid="104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45"/>
                                        </p:tgtEl>
                                        <p:attrNameLst>
                                          <p:attrName>style.visibility</p:attrName>
                                        </p:attrNameLst>
                                      </p:cBhvr>
                                      <p:to>
                                        <p:strVal val="visible"/>
                                      </p:to>
                                    </p:set>
                                    <p:animEffect transition="in" filter="barn(inVertical)">
                                      <p:cBhvr>
                                        <p:cTn id="12" dur="500"/>
                                        <p:tgtEl>
                                          <p:spTgt spid="1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5"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0" y="-200393"/>
            <a:ext cx="12192000" cy="7058393"/>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sp>
        <p:nvSpPr>
          <p:cNvPr id="6" name="Rectangle: Rounded Corners 5"/>
          <p:cNvSpPr/>
          <p:nvPr/>
        </p:nvSpPr>
        <p:spPr>
          <a:xfrm>
            <a:off x="191385" y="165912"/>
            <a:ext cx="120006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oogle Shape;71;p2"/>
          <p:cNvGrpSpPr/>
          <p:nvPr/>
        </p:nvGrpSpPr>
        <p:grpSpPr>
          <a:xfrm rot="3033166">
            <a:off x="10224000" y="-322530"/>
            <a:ext cx="410609" cy="1583635"/>
            <a:chOff x="5930618" y="1536098"/>
            <a:chExt cx="1609023" cy="2932306"/>
          </a:xfrm>
        </p:grpSpPr>
        <p:grpSp>
          <p:nvGrpSpPr>
            <p:cNvPr id="9" name="Google Shape;72;p2"/>
            <p:cNvGrpSpPr/>
            <p:nvPr/>
          </p:nvGrpSpPr>
          <p:grpSpPr>
            <a:xfrm>
              <a:off x="5930618" y="1536098"/>
              <a:ext cx="1609023" cy="2932306"/>
              <a:chOff x="6208295" y="550435"/>
              <a:chExt cx="1609023" cy="2932306"/>
            </a:xfrm>
          </p:grpSpPr>
          <p:sp>
            <p:nvSpPr>
              <p:cNvPr id="23"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4"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5"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6"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7"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8"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9"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0"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1"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4"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5"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6"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7"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8"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9"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1"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2"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45" name="Text Box 22"/>
          <p:cNvSpPr txBox="1">
            <a:spLocks noChangeArrowheads="1"/>
          </p:cNvSpPr>
          <p:nvPr/>
        </p:nvSpPr>
        <p:spPr bwMode="auto">
          <a:xfrm>
            <a:off x="839973" y="4084651"/>
            <a:ext cx="10629012" cy="2246769"/>
          </a:xfrm>
          <a:prstGeom prst="rect">
            <a:avLst/>
          </a:prstGeom>
          <a:solidFill>
            <a:schemeClr val="accent4">
              <a:lumMod val="40000"/>
              <a:lumOff val="60000"/>
            </a:schemeClr>
          </a:solidFill>
          <a:ln>
            <a:noFill/>
          </a:ln>
          <a:effectLst/>
        </p:spPr>
        <p:txBody>
          <a:bodyPr wrap="square">
            <a:spAutoFit/>
          </a:bodyPr>
          <a:lstStyle/>
          <a:p>
            <a:pPr algn="just"/>
            <a:r>
              <a:rPr lang="vi-VN" sz="2800" b="1" i="1" dirty="0">
                <a:solidFill>
                  <a:prstClr val="black"/>
                </a:solidFill>
                <a:latin typeface="Cambria" panose="02040503050406030204" pitchFamily="18" charset="0"/>
                <a:ea typeface="Cambria" panose="02040503050406030204" pitchFamily="18" charset="0"/>
              </a:rPr>
              <a:t>Cố đô Huế có nhiều công trình kiến</a:t>
            </a:r>
            <a:r>
              <a:rPr lang="en-US" sz="2800" b="1" i="1" dirty="0">
                <a:solidFill>
                  <a:prstClr val="black"/>
                </a:solidFill>
                <a:latin typeface="Cambria" panose="02040503050406030204" pitchFamily="18" charset="0"/>
                <a:ea typeface="Cambria" panose="02040503050406030204" pitchFamily="18" charset="0"/>
              </a:rPr>
              <a:t> </a:t>
            </a:r>
            <a:r>
              <a:rPr lang="vi-VN" sz="2800" b="1" i="1" dirty="0">
                <a:latin typeface="Cambria" panose="02040503050406030204" pitchFamily="18" charset="0"/>
                <a:ea typeface="Cambria" panose="02040503050406030204" pitchFamily="18" charset="0"/>
              </a:rPr>
              <a:t>trúc cổ kính như: chùa Thiên Mụ, lăng tẩm của các vị vua Triều Nguyễn, đặc biệt là Kinh thành Huế. Kinh thành gồm ba vòng thành: Kinh thành, Hoàng thành và Tử Cấm thành, có sự kết hợp hài hoà giữa kiến trúc phương Đông và phương Tây.</a:t>
            </a:r>
            <a:r>
              <a:rPr lang="en-US" sz="2800" b="1" i="1" dirty="0">
                <a:solidFill>
                  <a:prstClr val="black"/>
                </a:solidFill>
                <a:latin typeface="Cambria" panose="02040503050406030204" pitchFamily="18" charset="0"/>
                <a:ea typeface="Cambria" panose="02040503050406030204" pitchFamily="18" charset="0"/>
              </a:rPr>
              <a:t> </a:t>
            </a:r>
            <a:endParaRPr lang="vi-VN" sz="2800" b="1" i="1" dirty="0">
              <a:solidFill>
                <a:prstClr val="black"/>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3"/>
          <a:stretch>
            <a:fillRect/>
          </a:stretch>
        </p:blipFill>
        <p:spPr>
          <a:xfrm rot="20708520">
            <a:off x="1166038" y="297461"/>
            <a:ext cx="4086444" cy="2855867"/>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4"/>
          <a:stretch>
            <a:fillRect/>
          </a:stretch>
        </p:blipFill>
        <p:spPr>
          <a:xfrm rot="742608">
            <a:off x="6060557" y="256351"/>
            <a:ext cx="4085429" cy="3076377"/>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45"/>
                                        </p:tgtEl>
                                        <p:attrNameLst>
                                          <p:attrName>style.visibility</p:attrName>
                                        </p:attrNameLst>
                                      </p:cBhvr>
                                      <p:to>
                                        <p:strVal val="visible"/>
                                      </p:to>
                                    </p:set>
                                    <p:animEffect transition="in" filter="barn(inVertical)">
                                      <p:cBhvr>
                                        <p:cTn id="17" dur="500"/>
                                        <p:tgtEl>
                                          <p:spTgt spid="1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ố Đô Huế - Vùng Đất Di Sản - Flycam 4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7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0" y="-200393"/>
            <a:ext cx="12192000" cy="7058393"/>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sp>
        <p:nvSpPr>
          <p:cNvPr id="6" name="Rectangle: Rounded Corners 5"/>
          <p:cNvSpPr/>
          <p:nvPr/>
        </p:nvSpPr>
        <p:spPr>
          <a:xfrm>
            <a:off x="191386" y="165912"/>
            <a:ext cx="11823406"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oogle Shape;71;p2"/>
          <p:cNvGrpSpPr/>
          <p:nvPr/>
        </p:nvGrpSpPr>
        <p:grpSpPr>
          <a:xfrm rot="3033166">
            <a:off x="10925749" y="-630874"/>
            <a:ext cx="410609" cy="1583635"/>
            <a:chOff x="5930618" y="1536098"/>
            <a:chExt cx="1609023" cy="2932306"/>
          </a:xfrm>
        </p:grpSpPr>
        <p:grpSp>
          <p:nvGrpSpPr>
            <p:cNvPr id="9" name="Google Shape;72;p2"/>
            <p:cNvGrpSpPr/>
            <p:nvPr/>
          </p:nvGrpSpPr>
          <p:grpSpPr>
            <a:xfrm>
              <a:off x="5930618" y="1536098"/>
              <a:ext cx="1609023" cy="2932306"/>
              <a:chOff x="6208295" y="550435"/>
              <a:chExt cx="1609023" cy="2932306"/>
            </a:xfrm>
          </p:grpSpPr>
          <p:sp>
            <p:nvSpPr>
              <p:cNvPr id="23"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4"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5"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6"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7"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8"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9"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0"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1"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4"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5"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6"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7"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8"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9"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1"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2"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2" name="TextBox 11"/>
          <p:cNvSpPr txBox="1"/>
          <p:nvPr/>
        </p:nvSpPr>
        <p:spPr>
          <a:xfrm>
            <a:off x="329608" y="244549"/>
            <a:ext cx="10568764" cy="646331"/>
          </a:xfrm>
          <a:prstGeom prst="rect">
            <a:avLst/>
          </a:prstGeom>
          <a:noFill/>
        </p:spPr>
        <p:txBody>
          <a:bodyPr wrap="square" rtlCol="0">
            <a:spAutoFit/>
          </a:bodyPr>
          <a:lstStyle/>
          <a:p>
            <a:pPr algn="ctr"/>
            <a:r>
              <a:rPr lang="en-US" sz="3600" b="1" dirty="0" err="1">
                <a:latin typeface="Cambria" panose="02040503050406030204" pitchFamily="18" charset="0"/>
                <a:ea typeface="Cambria" panose="02040503050406030204" pitchFamily="18" charset="0"/>
              </a:rPr>
              <a:t>Một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số</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công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trình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kiến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trúc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khác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của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cố</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đô</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Huế</a:t>
            </a:r>
            <a:endParaRPr lang="en-US" sz="3600" b="1" dirty="0">
              <a:latin typeface="Cambria" panose="02040503050406030204" pitchFamily="18" charset="0"/>
              <a:ea typeface="Cambria" panose="02040503050406030204" pitchFamily="18" charset="0"/>
            </a:endParaRPr>
          </a:p>
        </p:txBody>
      </p:sp>
      <p:pic>
        <p:nvPicPr>
          <p:cNvPr id="2050" name="Picture 2" descr="Khám phá dấu ấn lịch sử cố đô Đại Nội Huế - Hoàng thành Hu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207" y="1366505"/>
            <a:ext cx="4881231" cy="283882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ăn Miếu Huế - nơi thờ các vị Văn Thánh, địa điểm đáng để tham quan tại Huế"/>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5227" y="1363453"/>
            <a:ext cx="4276947" cy="287838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22"/>
          <p:cNvSpPr>
            <a:spLocks noChangeArrowheads="1"/>
          </p:cNvSpPr>
          <p:nvPr/>
        </p:nvSpPr>
        <p:spPr bwMode="auto">
          <a:xfrm>
            <a:off x="1592610" y="4509418"/>
            <a:ext cx="3596078" cy="646986"/>
          </a:xfrm>
          <a:prstGeom prst="roundRect">
            <a:avLst/>
          </a:prstGeom>
          <a:solidFill>
            <a:schemeClr val="accent6">
              <a:lumMod val="20000"/>
              <a:lumOff val="80000"/>
            </a:schemeClr>
          </a:solidFill>
          <a:ln w="38100">
            <a:noFill/>
            <a:prstDash val="sys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nl-NL" sz="3200" b="1" dirty="0">
                <a:latin typeface="Cambria" panose="02040503050406030204" pitchFamily="18" charset="0"/>
                <a:ea typeface="Cambria" panose="02040503050406030204" pitchFamily="18" charset="0"/>
              </a:rPr>
              <a:t>Kinh thành Huế</a:t>
            </a:r>
            <a:endParaRPr lang="en-US" sz="3200" dirty="0">
              <a:latin typeface="Cambria" panose="02040503050406030204" pitchFamily="18" charset="0"/>
              <a:ea typeface="Cambria" panose="02040503050406030204" pitchFamily="18" charset="0"/>
            </a:endParaRPr>
          </a:p>
        </p:txBody>
      </p:sp>
      <p:sp>
        <p:nvSpPr>
          <p:cNvPr id="20" name="Rectangle 22"/>
          <p:cNvSpPr>
            <a:spLocks noChangeArrowheads="1"/>
          </p:cNvSpPr>
          <p:nvPr/>
        </p:nvSpPr>
        <p:spPr bwMode="auto">
          <a:xfrm>
            <a:off x="7004582" y="4498785"/>
            <a:ext cx="3596078" cy="646986"/>
          </a:xfrm>
          <a:prstGeom prst="roundRect">
            <a:avLst/>
          </a:prstGeom>
          <a:solidFill>
            <a:schemeClr val="accent6">
              <a:lumMod val="20000"/>
              <a:lumOff val="80000"/>
            </a:schemeClr>
          </a:solidFill>
          <a:ln w="38100">
            <a:noFill/>
            <a:prstDash val="sys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nl-NL" sz="3200" b="1" dirty="0">
                <a:latin typeface="Cambria" panose="02040503050406030204" pitchFamily="18" charset="0"/>
                <a:ea typeface="Cambria" panose="02040503050406030204" pitchFamily="18" charset="0"/>
              </a:rPr>
              <a:t>Văn miếu</a:t>
            </a:r>
            <a:endParaRPr lang="en-US" sz="32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1000"/>
                                        <p:tgtEl>
                                          <p:spTgt spid="2050"/>
                                        </p:tgtEl>
                                      </p:cBhvr>
                                    </p:animEffect>
                                    <p:anim calcmode="lin" valueType="num">
                                      <p:cBhvr>
                                        <p:cTn id="21" dur="1000" fill="hold"/>
                                        <p:tgtEl>
                                          <p:spTgt spid="2050"/>
                                        </p:tgtEl>
                                        <p:attrNameLst>
                                          <p:attrName>ppt_x</p:attrName>
                                        </p:attrNameLst>
                                      </p:cBhvr>
                                      <p:tavLst>
                                        <p:tav tm="0">
                                          <p:val>
                                            <p:strVal val="#ppt_x"/>
                                          </p:val>
                                        </p:tav>
                                        <p:tav tm="100000">
                                          <p:val>
                                            <p:strVal val="#ppt_x"/>
                                          </p:val>
                                        </p:tav>
                                      </p:tavLst>
                                    </p:anim>
                                    <p:anim calcmode="lin" valueType="num">
                                      <p:cBhvr>
                                        <p:cTn id="22"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054"/>
                                        </p:tgtEl>
                                        <p:attrNameLst>
                                          <p:attrName>style.visibility</p:attrName>
                                        </p:attrNameLst>
                                      </p:cBhvr>
                                      <p:to>
                                        <p:strVal val="visible"/>
                                      </p:to>
                                    </p:set>
                                    <p:animEffect transition="in" filter="fade">
                                      <p:cBhvr>
                                        <p:cTn id="32" dur="1000"/>
                                        <p:tgtEl>
                                          <p:spTgt spid="2054"/>
                                        </p:tgtEl>
                                      </p:cBhvr>
                                    </p:animEffect>
                                    <p:anim calcmode="lin" valueType="num">
                                      <p:cBhvr>
                                        <p:cTn id="33" dur="1000" fill="hold"/>
                                        <p:tgtEl>
                                          <p:spTgt spid="2054"/>
                                        </p:tgtEl>
                                        <p:attrNameLst>
                                          <p:attrName>ppt_x</p:attrName>
                                        </p:attrNameLst>
                                      </p:cBhvr>
                                      <p:tavLst>
                                        <p:tav tm="0">
                                          <p:val>
                                            <p:strVal val="#ppt_x"/>
                                          </p:val>
                                        </p:tav>
                                        <p:tav tm="100000">
                                          <p:val>
                                            <p:strVal val="#ppt_x"/>
                                          </p:val>
                                        </p:tav>
                                      </p:tavLst>
                                    </p:anim>
                                    <p:anim calcmode="lin" valueType="num">
                                      <p:cBhvr>
                                        <p:cTn id="34"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0" y="-200393"/>
            <a:ext cx="12192000" cy="7058393"/>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sp>
        <p:nvSpPr>
          <p:cNvPr id="6" name="Rectangle: Rounded Corners 5"/>
          <p:cNvSpPr/>
          <p:nvPr/>
        </p:nvSpPr>
        <p:spPr>
          <a:xfrm>
            <a:off x="191386" y="165912"/>
            <a:ext cx="11823406"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oogle Shape;71;p2"/>
          <p:cNvGrpSpPr/>
          <p:nvPr/>
        </p:nvGrpSpPr>
        <p:grpSpPr>
          <a:xfrm rot="3033166">
            <a:off x="10925749" y="-630874"/>
            <a:ext cx="410609" cy="1583635"/>
            <a:chOff x="5930618" y="1536098"/>
            <a:chExt cx="1609023" cy="2932306"/>
          </a:xfrm>
        </p:grpSpPr>
        <p:grpSp>
          <p:nvGrpSpPr>
            <p:cNvPr id="9" name="Google Shape;72;p2"/>
            <p:cNvGrpSpPr/>
            <p:nvPr/>
          </p:nvGrpSpPr>
          <p:grpSpPr>
            <a:xfrm>
              <a:off x="5930618" y="1536098"/>
              <a:ext cx="1609023" cy="2932306"/>
              <a:chOff x="6208295" y="550435"/>
              <a:chExt cx="1609023" cy="2932306"/>
            </a:xfrm>
          </p:grpSpPr>
          <p:sp>
            <p:nvSpPr>
              <p:cNvPr id="23"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4"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5"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6"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7"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8"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9"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0"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1"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4"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5"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6"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7"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8"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9"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1"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2"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2" name="TextBox 11"/>
          <p:cNvSpPr txBox="1"/>
          <p:nvPr/>
        </p:nvSpPr>
        <p:spPr>
          <a:xfrm>
            <a:off x="329608" y="244549"/>
            <a:ext cx="1056876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trình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kiến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trúc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khác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đô</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Huế</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074" name="Picture 2" descr="Lăng vua Tự Đức (Khiêm Lăng) - khamphahue.com.v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9340" y="1250416"/>
            <a:ext cx="4712697" cy="314082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2"/>
          <p:cNvSpPr>
            <a:spLocks noChangeArrowheads="1"/>
          </p:cNvSpPr>
          <p:nvPr/>
        </p:nvSpPr>
        <p:spPr bwMode="auto">
          <a:xfrm>
            <a:off x="1284265" y="4700804"/>
            <a:ext cx="3596078" cy="646986"/>
          </a:xfrm>
          <a:prstGeom prst="roundRect">
            <a:avLst/>
          </a:prstGeom>
          <a:solidFill>
            <a:schemeClr val="accent6">
              <a:lumMod val="20000"/>
              <a:lumOff val="80000"/>
            </a:schemeClr>
          </a:solidFill>
          <a:ln w="38100">
            <a:noFill/>
            <a:prstDash val="sys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nl-NL" sz="3200" b="1" dirty="0">
                <a:latin typeface="Cambria" panose="02040503050406030204" pitchFamily="18" charset="0"/>
                <a:ea typeface="Cambria" panose="02040503050406030204" pitchFamily="18" charset="0"/>
              </a:rPr>
              <a:t>Lăng Tự Đức</a:t>
            </a:r>
            <a:endParaRPr lang="en-US" sz="3200" dirty="0">
              <a:latin typeface="Cambria" panose="02040503050406030204" pitchFamily="18" charset="0"/>
              <a:ea typeface="Cambria" panose="02040503050406030204" pitchFamily="18" charset="0"/>
            </a:endParaRPr>
          </a:p>
        </p:txBody>
      </p:sp>
      <p:pic>
        <p:nvPicPr>
          <p:cNvPr id="3076" name="Picture 4" descr="Khám phá Lăng Minh Mạng - Không gian đậm đà màu sắc Nho giá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8780" y="1298069"/>
            <a:ext cx="4726896" cy="314634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22"/>
          <p:cNvSpPr>
            <a:spLocks noChangeArrowheads="1"/>
          </p:cNvSpPr>
          <p:nvPr/>
        </p:nvSpPr>
        <p:spPr bwMode="auto">
          <a:xfrm>
            <a:off x="6823828" y="4700804"/>
            <a:ext cx="3596078" cy="646986"/>
          </a:xfrm>
          <a:prstGeom prst="roundRect">
            <a:avLst/>
          </a:prstGeom>
          <a:solidFill>
            <a:schemeClr val="accent6">
              <a:lumMod val="20000"/>
              <a:lumOff val="80000"/>
            </a:schemeClr>
          </a:solidFill>
          <a:ln w="38100">
            <a:noFill/>
            <a:prstDash val="sys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nl-NL" sz="3200" b="1" dirty="0">
                <a:latin typeface="Cambria" panose="02040503050406030204" pitchFamily="18" charset="0"/>
                <a:ea typeface="Cambria" panose="02040503050406030204" pitchFamily="18" charset="0"/>
              </a:rPr>
              <a:t>Lăng Minh Mạng</a:t>
            </a:r>
            <a:endParaRPr lang="en-US" sz="32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fade">
                                      <p:cBhvr>
                                        <p:cTn id="24" dur="1000"/>
                                        <p:tgtEl>
                                          <p:spTgt spid="3076"/>
                                        </p:tgtEl>
                                      </p:cBhvr>
                                    </p:animEffect>
                                    <p:anim calcmode="lin" valueType="num">
                                      <p:cBhvr>
                                        <p:cTn id="25" dur="1000" fill="hold"/>
                                        <p:tgtEl>
                                          <p:spTgt spid="3076"/>
                                        </p:tgtEl>
                                        <p:attrNameLst>
                                          <p:attrName>ppt_x</p:attrName>
                                        </p:attrNameLst>
                                      </p:cBhvr>
                                      <p:tavLst>
                                        <p:tav tm="0">
                                          <p:val>
                                            <p:strVal val="#ppt_x"/>
                                          </p:val>
                                        </p:tav>
                                        <p:tav tm="100000">
                                          <p:val>
                                            <p:strVal val="#ppt_x"/>
                                          </p:val>
                                        </p:tav>
                                      </p:tavLst>
                                    </p:anim>
                                    <p:anim calcmode="lin" valueType="num">
                                      <p:cBhvr>
                                        <p:cTn id="26"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9" name="Rounded Rectangle 18"/>
          <p:cNvSpPr/>
          <p:nvPr/>
        </p:nvSpPr>
        <p:spPr>
          <a:xfrm>
            <a:off x="5274659" y="445154"/>
            <a:ext cx="5690392" cy="2426262"/>
          </a:xfrm>
          <a:prstGeom prst="roundRect">
            <a:avLst>
              <a:gd name="adj" fmla="val 2181"/>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5114678" y="445241"/>
            <a:ext cx="5950718" cy="2585323"/>
          </a:xfrm>
          <a:prstGeom prst="rect">
            <a:avLst/>
          </a:prstGeom>
          <a:noFill/>
        </p:spPr>
        <p:txBody>
          <a:bodyPr wrap="square" rtlCol="0">
            <a:spAutoFit/>
          </a:bodyPr>
          <a:lstStyle/>
          <a:p>
            <a:pPr lvl="0" algn="ctr" defTabSz="457200"/>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HĐ2: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Kể</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chuyện</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lịch</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sử</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Cố</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đô</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Huế</a:t>
            </a:r>
            <a:endParaRPr kumimoji="0" lang="en-US" sz="5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5667" y1="33677" x2="25971" y2="37257"/>
                        <a14:foregroundMark x1="39988" y1="32342" x2="37561" y2="37257"/>
                        <a14:foregroundMark x1="37197" y1="42294" x2="38835" y2="41930"/>
                        <a14:foregroundMark x1="56735" y1="31553" x2="60437" y2="34466"/>
                        <a14:foregroundMark x1="73301" y1="33192" x2="71845" y2="39502"/>
                        <a14:foregroundMark x1="80158" y1="46663" x2="80158" y2="52670"/>
                        <a14:foregroundMark x1="79490" y1="55461" x2="77549" y2="56250"/>
                        <a14:foregroundMark x1="20631" y1="46663" x2="20631" y2="52670"/>
                        <a14:foregroundMark x1="27791" y1="72512" x2="28095" y2="79369"/>
                        <a14:foregroundMark x1="72633" y1="72816" x2="72816" y2="78701"/>
                        <a14:backgroundMark x1="22755" y1="45024" x2="21905" y2="54005"/>
                        <a14:backgroundMark x1="18811" y1="41141" x2="19964" y2="41141"/>
                        <a14:backgroundMark x1="78034" y1="45206" x2="77549" y2="49090"/>
                        <a14:backgroundMark x1="11529" y1="79369" x2="15231" y2="76274"/>
                        <a14:backgroundMark x1="81614" y1="73362" x2="88774" y2="79187"/>
                        <a14:backgroundMark x1="77549" y1="51214" x2="78034" y2="55279"/>
                      </a14:backgroundRemoval>
                    </a14:imgEffect>
                  </a14:imgLayer>
                </a14:imgProps>
              </a:ext>
              <a:ext uri="{28A0092B-C50C-407E-A947-70E740481C1C}">
                <a14:useLocalDpi xmlns:a14="http://schemas.microsoft.com/office/drawing/2010/main" val="0"/>
              </a:ext>
            </a:extLst>
          </a:blip>
          <a:stretch>
            <a:fillRect/>
          </a:stretch>
        </p:blipFill>
        <p:spPr>
          <a:xfrm>
            <a:off x="479500" y="3101142"/>
            <a:ext cx="4267972" cy="4267972"/>
          </a:xfrm>
          <a:prstGeom prst="rect">
            <a:avLst/>
          </a:prstGeom>
        </p:spPr>
      </p:pic>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800" b="43200" l="56300" r="99950"/>
                    </a14:imgEffect>
                  </a14:imgLayer>
                </a14:imgProps>
              </a:ext>
              <a:ext uri="{28A0092B-C50C-407E-A947-70E740481C1C}">
                <a14:useLocalDpi xmlns:a14="http://schemas.microsoft.com/office/drawing/2010/main" val="0"/>
              </a:ext>
            </a:extLst>
          </a:blip>
          <a:srcRect l="51478" t="20275" b="54230"/>
          <a:stretch>
            <a:fillRect/>
          </a:stretch>
        </p:blipFill>
        <p:spPr>
          <a:xfrm>
            <a:off x="3812100" y="1892480"/>
            <a:ext cx="1274054" cy="669407"/>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432" y="-216057"/>
            <a:ext cx="3448679" cy="2299119"/>
          </a:xfrm>
          <a:prstGeom prst="rect">
            <a:avLst/>
          </a:prstGeom>
        </p:spPr>
      </p:pic>
      <p:pic>
        <p:nvPicPr>
          <p:cNvPr id="16" name="Picture 1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650" b="37300" l="6500" r="64950"/>
                    </a14:imgEffect>
                  </a14:imgLayer>
                </a14:imgProps>
              </a:ext>
              <a:ext uri="{28A0092B-C50C-407E-A947-70E740481C1C}">
                <a14:useLocalDpi xmlns:a14="http://schemas.microsoft.com/office/drawing/2010/main" val="0"/>
              </a:ext>
            </a:extLst>
          </a:blip>
          <a:srcRect r="34921" b="63274"/>
          <a:stretch>
            <a:fillRect/>
          </a:stretch>
        </p:blipFill>
        <p:spPr>
          <a:xfrm>
            <a:off x="-97116" y="470562"/>
            <a:ext cx="2519640" cy="1421918"/>
          </a:xfrm>
          <a:prstGeom prst="rect">
            <a:avLst/>
          </a:prstGeom>
        </p:spPr>
      </p:pic>
      <p:pic>
        <p:nvPicPr>
          <p:cNvPr id="17" name="Picture 1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a:fillRect/>
          </a:stretch>
        </p:blipFill>
        <p:spPr>
          <a:xfrm flipH="1">
            <a:off x="3333758" y="924987"/>
            <a:ext cx="1115369" cy="513069"/>
          </a:xfrm>
          <a:prstGeom prst="rect">
            <a:avLst/>
          </a:prstGeom>
        </p:spPr>
      </p:pic>
      <p:pic>
        <p:nvPicPr>
          <p:cNvPr id="18" name="Picture 1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a:fillRect/>
          </a:stretch>
        </p:blipFill>
        <p:spPr>
          <a:xfrm flipH="1">
            <a:off x="11142896" y="241500"/>
            <a:ext cx="995920" cy="4581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0-#ppt_w/2"/>
                                          </p:val>
                                        </p:tav>
                                        <p:tav tm="100000">
                                          <p:val>
                                            <p:strVal val="#ppt_x"/>
                                          </p:val>
                                        </p:tav>
                                      </p:tavLst>
                                    </p:anim>
                                    <p:anim calcmode="lin" valueType="num">
                                      <p:cBhvr additive="base">
                                        <p:cTn id="13" dur="10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1+#ppt_w/2"/>
                                          </p:val>
                                        </p:tav>
                                        <p:tav tm="100000">
                                          <p:val>
                                            <p:strVal val="#ppt_x"/>
                                          </p:val>
                                        </p:tav>
                                      </p:tavLst>
                                    </p:anim>
                                    <p:anim calcmode="lin" valueType="num">
                                      <p:cBhvr additive="base">
                                        <p:cTn id="18" dur="10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0-#ppt_w/2"/>
                                          </p:val>
                                        </p:tav>
                                        <p:tav tm="100000">
                                          <p:val>
                                            <p:strVal val="#ppt_x"/>
                                          </p:val>
                                        </p:tav>
                                      </p:tavLst>
                                    </p:anim>
                                    <p:anim calcmode="lin" valueType="num">
                                      <p:cBhvr additive="base">
                                        <p:cTn id="23" dur="10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par>
                          <p:cTn id="28" fill="hold">
                            <p:stCondLst>
                              <p:cond delay="50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Effect transition="in" filter="fade">
                                      <p:cBhvr>
                                        <p:cTn id="33" dur="1000"/>
                                        <p:tgtEl>
                                          <p:spTgt spid="8"/>
                                        </p:tgtEl>
                                      </p:cBhvr>
                                    </p:animEffect>
                                  </p:childTnLst>
                                </p:cTn>
                              </p:par>
                            </p:childTnLst>
                          </p:cTn>
                        </p:par>
                        <p:par>
                          <p:cTn id="34" fill="hold">
                            <p:stCondLst>
                              <p:cond delay="6000"/>
                            </p:stCondLst>
                            <p:childTnLst>
                              <p:par>
                                <p:cTn id="35" presetID="16" presetClass="entr" presetSubtype="21"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0" y="-200394"/>
            <a:ext cx="12192000" cy="7058393"/>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sp>
        <p:nvSpPr>
          <p:cNvPr id="6" name="Rectangle: Rounded Corners 5"/>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oogle Shape;71;p2"/>
          <p:cNvGrpSpPr/>
          <p:nvPr/>
        </p:nvGrpSpPr>
        <p:grpSpPr>
          <a:xfrm rot="3033166">
            <a:off x="10224000" y="-322530"/>
            <a:ext cx="410609" cy="1583635"/>
            <a:chOff x="5930618" y="1536098"/>
            <a:chExt cx="1609023" cy="2932306"/>
          </a:xfrm>
        </p:grpSpPr>
        <p:grpSp>
          <p:nvGrpSpPr>
            <p:cNvPr id="12" name="Google Shape;72;p2"/>
            <p:cNvGrpSpPr/>
            <p:nvPr/>
          </p:nvGrpSpPr>
          <p:grpSpPr>
            <a:xfrm>
              <a:off x="5930618" y="1536098"/>
              <a:ext cx="1609023" cy="2932306"/>
              <a:chOff x="6208295" y="550435"/>
              <a:chExt cx="1609023" cy="2932306"/>
            </a:xfrm>
          </p:grpSpPr>
          <p:sp>
            <p:nvSpPr>
              <p:cNvPr id="28"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30"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31"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24"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25"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26"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27"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28"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29"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grpSp>
        <p:sp>
          <p:nvSpPr>
            <p:cNvPr id="13"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4"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5"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9"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1"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3"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5"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6"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7"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grpSp>
      <p:grpSp>
        <p:nvGrpSpPr>
          <p:cNvPr id="1031" name="Google Shape;78;p4"/>
          <p:cNvGrpSpPr/>
          <p:nvPr/>
        </p:nvGrpSpPr>
        <p:grpSpPr>
          <a:xfrm>
            <a:off x="182074" y="1864428"/>
            <a:ext cx="4740800" cy="4140600"/>
            <a:chOff x="1712498" y="767350"/>
            <a:chExt cx="5272441" cy="5604964"/>
          </a:xfrm>
        </p:grpSpPr>
        <p:sp>
          <p:nvSpPr>
            <p:cNvPr id="1033"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34"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35"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36"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37"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38"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39"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040" name="Text Box 21"/>
          <p:cNvSpPr txBox="1">
            <a:spLocks noChangeArrowheads="1"/>
          </p:cNvSpPr>
          <p:nvPr/>
        </p:nvSpPr>
        <p:spPr bwMode="auto">
          <a:xfrm>
            <a:off x="230145" y="2090648"/>
            <a:ext cx="4618301" cy="2281476"/>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a:spcBef>
                <a:spcPct val="50000"/>
              </a:spcBef>
            </a:pPr>
            <a:r>
              <a:rPr lang="vi-VN" sz="3200" b="1" dirty="0">
                <a:latin typeface="Cambria" panose="02040503050406030204" pitchFamily="18" charset="0"/>
                <a:ea typeface="Cambria" panose="02040503050406030204" pitchFamily="18" charset="0"/>
                <a:cs typeface="Times New Roman" panose="02020603050405020304" pitchFamily="18" charset="0"/>
              </a:rPr>
              <a:t>Đọc thông tin, hãy cho biết Kinh thành Huế được xây dựng vào triều đại nào?</a:t>
            </a:r>
            <a:endParaRPr lang="en-US" sz="32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1041" name="Picture 2" descr="C:\Users\HP\Desktop\16659604.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1048" name="TextBox 1047"/>
          <p:cNvSpPr txBox="1"/>
          <p:nvPr/>
        </p:nvSpPr>
        <p:spPr>
          <a:xfrm>
            <a:off x="5669801" y="1829783"/>
            <a:ext cx="5845259" cy="3170099"/>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en-US" altLang="en-US" sz="4000" b="1" dirty="0" err="1">
                <a:latin typeface="Cambria" panose="02040503050406030204" pitchFamily="18" charset="0"/>
                <a:ea typeface="Cambria" panose="02040503050406030204" pitchFamily="18" charset="0"/>
              </a:rPr>
              <a:t>Kinh</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thành</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Huế</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được</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xây</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dựng</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từ</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thời</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nhà</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Nguyễn</a:t>
            </a:r>
            <a:r>
              <a:rPr lang="en-US" altLang="en-US" sz="4000" b="1" dirty="0">
                <a:latin typeface="Cambria" panose="02040503050406030204" pitchFamily="18" charset="0"/>
                <a:ea typeface="Cambria" panose="02040503050406030204" pitchFamily="18" charset="0"/>
              </a:rPr>
              <a:t>. </a:t>
            </a:r>
            <a:r>
              <a:rPr lang="vi-VN" altLang="en-US" sz="4000" b="1" dirty="0">
                <a:latin typeface="Cambria" panose="02040503050406030204" pitchFamily="18" charset="0"/>
                <a:ea typeface="Cambria" panose="02040503050406030204" pitchFamily="18" charset="0"/>
              </a:rPr>
              <a:t>Nơi</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đây</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gắn</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liền</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với</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nhiều</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sự</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kiện</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lịch</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sử</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của</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dân</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tộc</a:t>
            </a:r>
            <a:r>
              <a:rPr lang="en-US" altLang="en-US" sz="4000" b="1" dirty="0">
                <a:latin typeface="Cambria" panose="02040503050406030204" pitchFamily="18" charset="0"/>
                <a:ea typeface="Cambria" panose="02040503050406030204" pitchFamily="18" charset="0"/>
              </a:rPr>
              <a: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linds(horizontal)">
                                      <p:cBhvr>
                                        <p:cTn id="7" dur="500"/>
                                        <p:tgtEl>
                                          <p:spTgt spid="104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048"/>
                                        </p:tgtEl>
                                        <p:attrNameLst>
                                          <p:attrName>style.visibility</p:attrName>
                                        </p:attrNameLst>
                                      </p:cBhvr>
                                      <p:to>
                                        <p:strVal val="visible"/>
                                      </p:to>
                                    </p:set>
                                    <p:animEffect transition="in" filter="wipe(down)">
                                      <p:cBhvr>
                                        <p:cTn id="12" dur="580">
                                          <p:stCondLst>
                                            <p:cond delay="0"/>
                                          </p:stCondLst>
                                        </p:cTn>
                                        <p:tgtEl>
                                          <p:spTgt spid="1048"/>
                                        </p:tgtEl>
                                      </p:cBhvr>
                                    </p:animEffect>
                                    <p:anim calcmode="lin" valueType="num">
                                      <p:cBhvr>
                                        <p:cTn id="13" dur="1822" tmFilter="0,0; 0.14,0.36; 0.43,0.73; 0.71,0.91; 1.0,1.0">
                                          <p:stCondLst>
                                            <p:cond delay="0"/>
                                          </p:stCondLst>
                                        </p:cTn>
                                        <p:tgtEl>
                                          <p:spTgt spid="104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04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04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04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048"/>
                                        </p:tgtEl>
                                        <p:attrNameLst>
                                          <p:attrName>ppt_y</p:attrName>
                                        </p:attrNameLst>
                                      </p:cBhvr>
                                      <p:tavLst>
                                        <p:tav tm="0" fmla="#ppt_y-sin(pi*$)/81">
                                          <p:val>
                                            <p:fltVal val="0"/>
                                          </p:val>
                                        </p:tav>
                                        <p:tav tm="100000">
                                          <p:val>
                                            <p:fltVal val="1"/>
                                          </p:val>
                                        </p:tav>
                                      </p:tavLst>
                                    </p:anim>
                                    <p:animScale>
                                      <p:cBhvr>
                                        <p:cTn id="18" dur="26">
                                          <p:stCondLst>
                                            <p:cond delay="650"/>
                                          </p:stCondLst>
                                        </p:cTn>
                                        <p:tgtEl>
                                          <p:spTgt spid="1048"/>
                                        </p:tgtEl>
                                      </p:cBhvr>
                                      <p:to x="100000" y="60000"/>
                                    </p:animScale>
                                    <p:animScale>
                                      <p:cBhvr>
                                        <p:cTn id="19" dur="166" decel="50000">
                                          <p:stCondLst>
                                            <p:cond delay="676"/>
                                          </p:stCondLst>
                                        </p:cTn>
                                        <p:tgtEl>
                                          <p:spTgt spid="1048"/>
                                        </p:tgtEl>
                                      </p:cBhvr>
                                      <p:to x="100000" y="100000"/>
                                    </p:animScale>
                                    <p:animScale>
                                      <p:cBhvr>
                                        <p:cTn id="20" dur="26">
                                          <p:stCondLst>
                                            <p:cond delay="1312"/>
                                          </p:stCondLst>
                                        </p:cTn>
                                        <p:tgtEl>
                                          <p:spTgt spid="1048"/>
                                        </p:tgtEl>
                                      </p:cBhvr>
                                      <p:to x="100000" y="80000"/>
                                    </p:animScale>
                                    <p:animScale>
                                      <p:cBhvr>
                                        <p:cTn id="21" dur="166" decel="50000">
                                          <p:stCondLst>
                                            <p:cond delay="1338"/>
                                          </p:stCondLst>
                                        </p:cTn>
                                        <p:tgtEl>
                                          <p:spTgt spid="1048"/>
                                        </p:tgtEl>
                                      </p:cBhvr>
                                      <p:to x="100000" y="100000"/>
                                    </p:animScale>
                                    <p:animScale>
                                      <p:cBhvr>
                                        <p:cTn id="22" dur="26">
                                          <p:stCondLst>
                                            <p:cond delay="1642"/>
                                          </p:stCondLst>
                                        </p:cTn>
                                        <p:tgtEl>
                                          <p:spTgt spid="1048"/>
                                        </p:tgtEl>
                                      </p:cBhvr>
                                      <p:to x="100000" y="90000"/>
                                    </p:animScale>
                                    <p:animScale>
                                      <p:cBhvr>
                                        <p:cTn id="23" dur="166" decel="50000">
                                          <p:stCondLst>
                                            <p:cond delay="1668"/>
                                          </p:stCondLst>
                                        </p:cTn>
                                        <p:tgtEl>
                                          <p:spTgt spid="1048"/>
                                        </p:tgtEl>
                                      </p:cBhvr>
                                      <p:to x="100000" y="100000"/>
                                    </p:animScale>
                                    <p:animScale>
                                      <p:cBhvr>
                                        <p:cTn id="24" dur="26">
                                          <p:stCondLst>
                                            <p:cond delay="1808"/>
                                          </p:stCondLst>
                                        </p:cTn>
                                        <p:tgtEl>
                                          <p:spTgt spid="1048"/>
                                        </p:tgtEl>
                                      </p:cBhvr>
                                      <p:to x="100000" y="95000"/>
                                    </p:animScale>
                                    <p:animScale>
                                      <p:cBhvr>
                                        <p:cTn id="25" dur="166" decel="50000">
                                          <p:stCondLst>
                                            <p:cond delay="1834"/>
                                          </p:stCondLst>
                                        </p:cTn>
                                        <p:tgtEl>
                                          <p:spTgt spid="104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animBg="1"/>
      <p:bldP spid="1048"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79513" y="-15136"/>
            <a:ext cx="12271514" cy="6873136"/>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pic>
        <p:nvPicPr>
          <p:cNvPr id="10" name="图片 19"/>
          <p:cNvPicPr>
            <a:picLocks noChangeAspect="1"/>
          </p:cNvPicPr>
          <p:nvPr/>
        </p:nvPicPr>
        <p:blipFill>
          <a:blip r:embed="rId3" cstate="screen"/>
          <a:stretch>
            <a:fillRect/>
          </a:stretch>
        </p:blipFill>
        <p:spPr>
          <a:xfrm rot="16200000">
            <a:off x="5162843" y="-1737311"/>
            <a:ext cx="1475295" cy="4898066"/>
          </a:xfrm>
          <a:prstGeom prst="rect">
            <a:avLst/>
          </a:prstGeom>
        </p:spPr>
      </p:pic>
      <p:pic>
        <p:nvPicPr>
          <p:cNvPr id="12" name="图片 30"/>
          <p:cNvPicPr>
            <a:picLocks noChangeAspect="1"/>
          </p:cNvPicPr>
          <p:nvPr/>
        </p:nvPicPr>
        <p:blipFill>
          <a:blip r:embed="rId4" cstate="screen"/>
          <a:stretch>
            <a:fillRect/>
          </a:stretch>
        </p:blipFill>
        <p:spPr>
          <a:xfrm>
            <a:off x="109488" y="59688"/>
            <a:ext cx="1475295" cy="1475295"/>
          </a:xfrm>
          <a:prstGeom prst="rect">
            <a:avLst/>
          </a:prstGeom>
        </p:spPr>
      </p:pic>
      <p:pic>
        <p:nvPicPr>
          <p:cNvPr id="14" name="Picture 158" descr="200712419435657_1"/>
          <p:cNvPicPr>
            <a:picLocks noChangeAspect="1" noChangeArrowheads="1" noCrop="1"/>
          </p:cNvPicPr>
          <p:nvPr/>
        </p:nvPicPr>
        <p:blipFill>
          <a:blip r:embed="rId5" cstate="screen"/>
          <a:srcRect/>
          <a:stretch>
            <a:fillRect/>
          </a:stretch>
        </p:blipFill>
        <p:spPr bwMode="auto">
          <a:xfrm>
            <a:off x="-1392767" y="4650318"/>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59" descr="10004015438746072987"/>
          <p:cNvPicPr>
            <a:picLocks noChangeAspect="1" noChangeArrowheads="1" noCrop="1"/>
          </p:cNvPicPr>
          <p:nvPr/>
        </p:nvPicPr>
        <p:blipFill>
          <a:blip r:embed="rId6"/>
          <a:srcRect/>
          <a:stretch>
            <a:fillRect/>
          </a:stretch>
        </p:blipFill>
        <p:spPr bwMode="auto">
          <a:xfrm rot="21401862" flipH="1">
            <a:off x="12496801" y="5925278"/>
            <a:ext cx="1322916" cy="132291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Rounded Corners 1"/>
          <p:cNvSpPr/>
          <p:nvPr/>
        </p:nvSpPr>
        <p:spPr>
          <a:xfrm>
            <a:off x="228600" y="1586357"/>
            <a:ext cx="11781453" cy="4049129"/>
          </a:xfrm>
          <a:custGeom>
            <a:avLst/>
            <a:gdLst>
              <a:gd name="connsiteX0" fmla="*/ 0 w 11781453"/>
              <a:gd name="connsiteY0" fmla="*/ 548778 h 4049129"/>
              <a:gd name="connsiteX1" fmla="*/ 548778 w 11781453"/>
              <a:gd name="connsiteY1" fmla="*/ 0 h 4049129"/>
              <a:gd name="connsiteX2" fmla="*/ 11232675 w 11781453"/>
              <a:gd name="connsiteY2" fmla="*/ 0 h 4049129"/>
              <a:gd name="connsiteX3" fmla="*/ 11781453 w 11781453"/>
              <a:gd name="connsiteY3" fmla="*/ 548778 h 4049129"/>
              <a:gd name="connsiteX4" fmla="*/ 11781453 w 11781453"/>
              <a:gd name="connsiteY4" fmla="*/ 3500351 h 4049129"/>
              <a:gd name="connsiteX5" fmla="*/ 11232675 w 11781453"/>
              <a:gd name="connsiteY5" fmla="*/ 4049129 h 4049129"/>
              <a:gd name="connsiteX6" fmla="*/ 548778 w 11781453"/>
              <a:gd name="connsiteY6" fmla="*/ 4049129 h 4049129"/>
              <a:gd name="connsiteX7" fmla="*/ 0 w 11781453"/>
              <a:gd name="connsiteY7" fmla="*/ 3500351 h 4049129"/>
              <a:gd name="connsiteX8" fmla="*/ 0 w 11781453"/>
              <a:gd name="connsiteY8" fmla="*/ 548778 h 404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4049129" fill="none" extrusionOk="0">
                <a:moveTo>
                  <a:pt x="0" y="548778"/>
                </a:moveTo>
                <a:cubicBezTo>
                  <a:pt x="652" y="263348"/>
                  <a:pt x="260588" y="24994"/>
                  <a:pt x="548778" y="0"/>
                </a:cubicBezTo>
                <a:cubicBezTo>
                  <a:pt x="5780853" y="72427"/>
                  <a:pt x="6946958" y="61419"/>
                  <a:pt x="11232675" y="0"/>
                </a:cubicBezTo>
                <a:cubicBezTo>
                  <a:pt x="11532265" y="-24039"/>
                  <a:pt x="11771204" y="242596"/>
                  <a:pt x="11781453" y="548778"/>
                </a:cubicBezTo>
                <a:cubicBezTo>
                  <a:pt x="11882329" y="1645828"/>
                  <a:pt x="11674140" y="3018219"/>
                  <a:pt x="11781453" y="3500351"/>
                </a:cubicBezTo>
                <a:cubicBezTo>
                  <a:pt x="11787063" y="3774958"/>
                  <a:pt x="11513902" y="4024629"/>
                  <a:pt x="11232675" y="4049129"/>
                </a:cubicBezTo>
                <a:cubicBezTo>
                  <a:pt x="9495189" y="4078956"/>
                  <a:pt x="3990345" y="3969823"/>
                  <a:pt x="548778" y="4049129"/>
                </a:cubicBezTo>
                <a:cubicBezTo>
                  <a:pt x="260846" y="4047416"/>
                  <a:pt x="-50859" y="3813490"/>
                  <a:pt x="0" y="3500351"/>
                </a:cubicBezTo>
                <a:cubicBezTo>
                  <a:pt x="50037" y="2676401"/>
                  <a:pt x="770" y="1026320"/>
                  <a:pt x="0" y="548778"/>
                </a:cubicBezTo>
                <a:close/>
              </a:path>
              <a:path w="11781453" h="4049129" stroke="0" extrusionOk="0">
                <a:moveTo>
                  <a:pt x="0" y="548778"/>
                </a:moveTo>
                <a:cubicBezTo>
                  <a:pt x="32722" y="254615"/>
                  <a:pt x="262833" y="35704"/>
                  <a:pt x="548778" y="0"/>
                </a:cubicBezTo>
                <a:cubicBezTo>
                  <a:pt x="3160404" y="123000"/>
                  <a:pt x="9914890" y="-96860"/>
                  <a:pt x="11232675" y="0"/>
                </a:cubicBezTo>
                <a:cubicBezTo>
                  <a:pt x="11514323" y="-16336"/>
                  <a:pt x="11792226" y="223978"/>
                  <a:pt x="11781453" y="548778"/>
                </a:cubicBezTo>
                <a:cubicBezTo>
                  <a:pt x="11784626" y="1285057"/>
                  <a:pt x="11875720" y="2288414"/>
                  <a:pt x="11781453" y="3500351"/>
                </a:cubicBezTo>
                <a:cubicBezTo>
                  <a:pt x="11761411" y="3810694"/>
                  <a:pt x="11525892" y="4047515"/>
                  <a:pt x="11232675" y="4049129"/>
                </a:cubicBezTo>
                <a:cubicBezTo>
                  <a:pt x="9597572" y="3888422"/>
                  <a:pt x="4951164" y="4088796"/>
                  <a:pt x="548778" y="4049129"/>
                </a:cubicBezTo>
                <a:cubicBezTo>
                  <a:pt x="236541" y="4047280"/>
                  <a:pt x="-34817" y="3787660"/>
                  <a:pt x="0" y="3500351"/>
                </a:cubicBezTo>
                <a:cubicBezTo>
                  <a:pt x="32216" y="2852825"/>
                  <a:pt x="57206" y="1732668"/>
                  <a:pt x="0" y="548778"/>
                </a:cubicBezTo>
                <a:close/>
              </a:path>
            </a:pathLst>
          </a:custGeom>
          <a:solidFill>
            <a:schemeClr val="bg1">
              <a:alpha val="76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28700" marR="0" lvl="0" indent="-571500" algn="just" defTabSz="914400" rtl="0" eaLnBrk="1" fontAlgn="auto" latinLnBrk="0" hangingPunct="1">
              <a:lnSpc>
                <a:spcPct val="100000"/>
              </a:lnSpc>
              <a:spcBef>
                <a:spcPts val="1200"/>
              </a:spcBef>
              <a:spcAft>
                <a:spcPts val="0"/>
              </a:spcAft>
              <a:buClrTx/>
              <a:buSzTx/>
              <a:buFont typeface="Wingdings" panose="05000000000000000000" pitchFamily="2" charset="2"/>
              <a:buChar char="q"/>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X</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ác định được vị trí Cố đô Huế trên lược đồ hoặc bản đồ.</a:t>
            </a:r>
          </a:p>
          <a:p>
            <a:pPr marL="1028700" marR="0" lvl="0" indent="-571500" algn="just" defTabSz="914400" rtl="0" eaLnBrk="1" fontAlgn="auto" latinLnBrk="0" hangingPunct="1">
              <a:lnSpc>
                <a:spcPct val="100000"/>
              </a:lnSpc>
              <a:spcBef>
                <a:spcPts val="1200"/>
              </a:spcBef>
              <a:spcAft>
                <a:spcPts val="0"/>
              </a:spcAft>
              <a:buClrTx/>
              <a:buSzTx/>
              <a:buFont typeface="Wingdings" panose="05000000000000000000" pitchFamily="2" charset="2"/>
              <a:buChar char="q"/>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Miêu tả được vẻ đẹp Cố đô Huế qua hình ảnh s</a:t>
            </a:r>
            <a:r>
              <a:rPr lang="en-US" sz="3600">
                <a:solidFill>
                  <a:prstClr val="black"/>
                </a:solidFill>
                <a:latin typeface="Calibri" panose="020F0502020204030204" pitchFamily="34" charset="0"/>
                <a:cs typeface="Calibri" panose="020F0502020204030204" pitchFamily="34" charset="0"/>
              </a:rPr>
              <a:t>ô</a:t>
            </a:r>
            <a:r>
              <a:rPr kumimoji="0" lang="vi-VN"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ng </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Hương, núi Ngự và một số công trình tiêu biểu.</a:t>
            </a:r>
          </a:p>
          <a:p>
            <a:pPr marL="1028700" marR="0" lvl="0" indent="-571500" algn="just" defTabSz="914400" rtl="0" eaLnBrk="1" fontAlgn="auto" latinLnBrk="0" hangingPunct="1">
              <a:lnSpc>
                <a:spcPct val="100000"/>
              </a:lnSpc>
              <a:spcBef>
                <a:spcPts val="1200"/>
              </a:spcBef>
              <a:spcAft>
                <a:spcPts val="0"/>
              </a:spcAft>
              <a:buClrTx/>
              <a:buSzTx/>
              <a:buFont typeface="Wingdings" panose="05000000000000000000" pitchFamily="2" charset="2"/>
              <a:buChar char="q"/>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Kể lại được một số câu chuyện lịch sử liên quan đến Cố đô Huế.</a:t>
            </a:r>
          </a:p>
        </p:txBody>
      </p:sp>
      <p:pic>
        <p:nvPicPr>
          <p:cNvPr id="19" name="Picture 18"/>
          <p:cNvPicPr>
            <a:picLocks noChangeAspect="1"/>
          </p:cNvPicPr>
          <p:nvPr/>
        </p:nvPicPr>
        <p:blipFill>
          <a:blip r:embed="rId7"/>
          <a:stretch>
            <a:fillRect/>
          </a:stretch>
        </p:blipFill>
        <p:spPr>
          <a:xfrm>
            <a:off x="3490142" y="162552"/>
            <a:ext cx="4993057" cy="122540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6">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anim calcmode="lin" valueType="num">
                                      <p:cBhvr>
                                        <p:cTn id="13" dur="500" fill="hold"/>
                                        <p:tgtEl>
                                          <p:spTgt spid="16">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6">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16">
                                            <p:txEl>
                                              <p:pRg st="1" end="1"/>
                                            </p:txEl>
                                          </p:spTgt>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anim calcmode="lin" valueType="num">
                                      <p:cBhvr>
                                        <p:cTn id="19" dur="500" fill="hold"/>
                                        <p:tgtEl>
                                          <p:spTgt spid="16">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6">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0" y="-200394"/>
            <a:ext cx="12192000" cy="7058393"/>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sp>
        <p:nvSpPr>
          <p:cNvPr id="6" name="Rectangle: Rounded Corners 5"/>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0" name="Text Box 21"/>
          <p:cNvSpPr txBox="1">
            <a:spLocks noChangeArrowheads="1"/>
          </p:cNvSpPr>
          <p:nvPr/>
        </p:nvSpPr>
        <p:spPr bwMode="auto">
          <a:xfrm>
            <a:off x="230146" y="2090648"/>
            <a:ext cx="4437548" cy="2281476"/>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lvl="0" algn="ctr">
              <a:spcBef>
                <a:spcPct val="50000"/>
              </a:spcBef>
            </a:pP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Q</a:t>
            </a: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uan sát hình và đọc câu chuyện Cuộc phản công quân Pháp</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ở kinh thành Huế</a:t>
            </a:r>
          </a:p>
        </p:txBody>
      </p:sp>
      <p:pic>
        <p:nvPicPr>
          <p:cNvPr id="1041" name="Picture 2" descr="C:\Users\HP\Desktop\16659604.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7"/>
          <a:stretch>
            <a:fillRect/>
          </a:stretch>
        </p:blipFill>
        <p:spPr>
          <a:xfrm>
            <a:off x="4677153" y="712382"/>
            <a:ext cx="7293004" cy="5190239"/>
          </a:xfrm>
          <a:prstGeom prst="rect">
            <a:avLst/>
          </a:prstGeom>
        </p:spPr>
      </p:pic>
      <p:grpSp>
        <p:nvGrpSpPr>
          <p:cNvPr id="9" name="Google Shape;71;p2"/>
          <p:cNvGrpSpPr/>
          <p:nvPr/>
        </p:nvGrpSpPr>
        <p:grpSpPr>
          <a:xfrm rot="3033166">
            <a:off x="10893852" y="-258735"/>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1044"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5"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6"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7"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9"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0"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1"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2"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3"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6"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7"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8"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0"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2"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4"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9"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0"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3"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linds(horizontal)">
                                      <p:cBhvr>
                                        <p:cTn id="7" dur="500"/>
                                        <p:tgtEl>
                                          <p:spTgt spid="10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0" y="-200394"/>
            <a:ext cx="12192000" cy="7058393"/>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sp>
        <p:nvSpPr>
          <p:cNvPr id="6" name="Rectangle: Rounded Corners 5"/>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oogle Shape;71;p2"/>
          <p:cNvGrpSpPr/>
          <p:nvPr/>
        </p:nvGrpSpPr>
        <p:grpSpPr>
          <a:xfrm rot="3033166">
            <a:off x="11095870" y="-545814"/>
            <a:ext cx="410609" cy="1583635"/>
            <a:chOff x="5930618" y="1536098"/>
            <a:chExt cx="1609023" cy="2932306"/>
          </a:xfrm>
        </p:grpSpPr>
        <p:grpSp>
          <p:nvGrpSpPr>
            <p:cNvPr id="12" name="Google Shape;72;p2"/>
            <p:cNvGrpSpPr/>
            <p:nvPr/>
          </p:nvGrpSpPr>
          <p:grpSpPr>
            <a:xfrm>
              <a:off x="5930618" y="1536098"/>
              <a:ext cx="1609023" cy="2932306"/>
              <a:chOff x="6208295" y="550435"/>
              <a:chExt cx="1609023" cy="2932306"/>
            </a:xfrm>
          </p:grpSpPr>
          <p:sp>
            <p:nvSpPr>
              <p:cNvPr id="28"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0"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1"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24"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25"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26"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27"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28"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29"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3"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4"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5"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9"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1"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3"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5"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6"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7"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7" name="Group 6"/>
          <p:cNvGrpSpPr/>
          <p:nvPr/>
        </p:nvGrpSpPr>
        <p:grpSpPr>
          <a:xfrm>
            <a:off x="187614" y="3557942"/>
            <a:ext cx="4618301" cy="3457858"/>
            <a:chOff x="187614" y="3557942"/>
            <a:chExt cx="4618301" cy="3457858"/>
          </a:xfrm>
        </p:grpSpPr>
        <p:sp>
          <p:nvSpPr>
            <p:cNvPr id="1040" name="Text Box 21"/>
            <p:cNvSpPr txBox="1">
              <a:spLocks noChangeArrowheads="1"/>
            </p:cNvSpPr>
            <p:nvPr/>
          </p:nvSpPr>
          <p:spPr bwMode="auto">
            <a:xfrm>
              <a:off x="187614" y="3557942"/>
              <a:ext cx="4618301" cy="783193"/>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Thảo</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luận</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nhóm</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41" name="Picture 2" descr="C:\Users\HP\Desktop\16659604.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p:cNvSpPr txBox="1"/>
          <p:nvPr/>
        </p:nvSpPr>
        <p:spPr>
          <a:xfrm>
            <a:off x="4797931" y="1000443"/>
            <a:ext cx="6887250" cy="1200329"/>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en-US" altLang="en-US" sz="3600" b="1" dirty="0" err="1">
                <a:latin typeface="Cambria" panose="02040503050406030204" pitchFamily="18" charset="0"/>
                <a:ea typeface="Cambria" panose="02040503050406030204" pitchFamily="18" charset="0"/>
              </a:rPr>
              <a:t>Cuộc</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phản</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công</a:t>
            </a:r>
            <a:r>
              <a:rPr lang="en-US" altLang="en-US" sz="3600" b="1" dirty="0">
                <a:latin typeface="Cambria" panose="02040503050406030204" pitchFamily="18" charset="0"/>
                <a:ea typeface="Cambria" panose="02040503050406030204" pitchFamily="18" charset="0"/>
              </a:rPr>
              <a:t> ở </a:t>
            </a:r>
            <a:r>
              <a:rPr lang="en-US" altLang="en-US" sz="3600" b="1" dirty="0" err="1">
                <a:latin typeface="Cambria" panose="02040503050406030204" pitchFamily="18" charset="0"/>
                <a:ea typeface="Cambria" panose="02040503050406030204" pitchFamily="18" charset="0"/>
              </a:rPr>
              <a:t>kinh</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thành</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Huế</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nổ</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ra</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vào</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thời</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gian</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nào</a:t>
            </a:r>
            <a:r>
              <a:rPr lang="en-US" altLang="en-US" sz="3600" b="1" dirty="0">
                <a:latin typeface="Cambria" panose="02040503050406030204" pitchFamily="18" charset="0"/>
                <a:ea typeface="Cambria" panose="02040503050406030204" pitchFamily="18" charset="0"/>
              </a:rPr>
              <a:t>? </a:t>
            </a:r>
          </a:p>
        </p:txBody>
      </p:sp>
      <p:sp>
        <p:nvSpPr>
          <p:cNvPr id="10" name="TextBox 9"/>
          <p:cNvSpPr txBox="1"/>
          <p:nvPr/>
        </p:nvSpPr>
        <p:spPr>
          <a:xfrm>
            <a:off x="4861727" y="2605959"/>
            <a:ext cx="6823455" cy="1200329"/>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vi-VN" altLang="en-US" sz="3600" b="1" dirty="0">
                <a:latin typeface="Cambria" panose="02040503050406030204" pitchFamily="18" charset="0"/>
                <a:ea typeface="Cambria" panose="02040503050406030204" pitchFamily="18" charset="0"/>
              </a:rPr>
              <a:t>Ai là người khởi xướng cuộc phản công đó?</a:t>
            </a:r>
            <a:endParaRPr lang="en-US" altLang="en-US" sz="3600" b="1" dirty="0">
              <a:latin typeface="Cambria" panose="02040503050406030204" pitchFamily="18" charset="0"/>
              <a:ea typeface="Cambria" panose="02040503050406030204" pitchFamily="18" charset="0"/>
            </a:endParaRPr>
          </a:p>
        </p:txBody>
      </p:sp>
      <p:sp>
        <p:nvSpPr>
          <p:cNvPr id="16" name="TextBox 15"/>
          <p:cNvSpPr txBox="1"/>
          <p:nvPr/>
        </p:nvSpPr>
        <p:spPr>
          <a:xfrm>
            <a:off x="4882992" y="4105149"/>
            <a:ext cx="6823455" cy="1200329"/>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vi-VN" altLang="en-US" sz="3600" b="1" dirty="0">
                <a:latin typeface="Cambria" panose="02040503050406030204" pitchFamily="18" charset="0"/>
                <a:ea typeface="Cambria" panose="02040503050406030204" pitchFamily="18" charset="0"/>
              </a:rPr>
              <a:t>Cuộc phản công diễn ra như thế nào?</a:t>
            </a:r>
            <a:endParaRPr lang="en-US" altLang="en-US" sz="3600" b="1" dirty="0">
              <a:latin typeface="Cambria" panose="02040503050406030204" pitchFamily="18" charset="0"/>
              <a:ea typeface="Cambria" panose="02040503050406030204" pitchFamily="18" charset="0"/>
            </a:endParaRPr>
          </a:p>
        </p:txBody>
      </p:sp>
      <p:sp>
        <p:nvSpPr>
          <p:cNvPr id="17" name="TextBox 16"/>
          <p:cNvSpPr txBox="1"/>
          <p:nvPr/>
        </p:nvSpPr>
        <p:spPr>
          <a:xfrm>
            <a:off x="4904257" y="5572442"/>
            <a:ext cx="6823455" cy="1200329"/>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vi-VN" altLang="en-US" sz="3600" b="1" dirty="0">
                <a:latin typeface="Cambria" panose="02040503050406030204" pitchFamily="18" charset="0"/>
                <a:ea typeface="Cambria" panose="02040503050406030204" pitchFamily="18" charset="0"/>
              </a:rPr>
              <a:t>Em có nhận xét gì về thái độ của quân Pháp</a:t>
            </a:r>
            <a:r>
              <a:rPr lang="en-US" altLang="en-US" sz="3600" b="1" dirty="0">
                <a:latin typeface="Cambria" panose="02040503050406030204" pitchFamily="18" charset="0"/>
                <a:ea typeface="Cambria" panose="02040503050406030204" pitchFamily="18" charset="0"/>
              </a:rPr>
              <a: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80">
                                          <p:stCondLst>
                                            <p:cond delay="0"/>
                                          </p:stCondLst>
                                        </p:cTn>
                                        <p:tgtEl>
                                          <p:spTgt spid="10"/>
                                        </p:tgtEl>
                                      </p:cBhvr>
                                    </p:animEffect>
                                    <p:anim calcmode="lin" valueType="num">
                                      <p:cBhvr>
                                        <p:cTn id="31"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6" dur="26">
                                          <p:stCondLst>
                                            <p:cond delay="650"/>
                                          </p:stCondLst>
                                        </p:cTn>
                                        <p:tgtEl>
                                          <p:spTgt spid="10"/>
                                        </p:tgtEl>
                                      </p:cBhvr>
                                      <p:to x="100000" y="60000"/>
                                    </p:animScale>
                                    <p:animScale>
                                      <p:cBhvr>
                                        <p:cTn id="37" dur="166" decel="50000">
                                          <p:stCondLst>
                                            <p:cond delay="676"/>
                                          </p:stCondLst>
                                        </p:cTn>
                                        <p:tgtEl>
                                          <p:spTgt spid="10"/>
                                        </p:tgtEl>
                                      </p:cBhvr>
                                      <p:to x="100000" y="100000"/>
                                    </p:animScale>
                                    <p:animScale>
                                      <p:cBhvr>
                                        <p:cTn id="38" dur="26">
                                          <p:stCondLst>
                                            <p:cond delay="1312"/>
                                          </p:stCondLst>
                                        </p:cTn>
                                        <p:tgtEl>
                                          <p:spTgt spid="10"/>
                                        </p:tgtEl>
                                      </p:cBhvr>
                                      <p:to x="100000" y="80000"/>
                                    </p:animScale>
                                    <p:animScale>
                                      <p:cBhvr>
                                        <p:cTn id="39" dur="166" decel="50000">
                                          <p:stCondLst>
                                            <p:cond delay="1338"/>
                                          </p:stCondLst>
                                        </p:cTn>
                                        <p:tgtEl>
                                          <p:spTgt spid="10"/>
                                        </p:tgtEl>
                                      </p:cBhvr>
                                      <p:to x="100000" y="100000"/>
                                    </p:animScale>
                                    <p:animScale>
                                      <p:cBhvr>
                                        <p:cTn id="40" dur="26">
                                          <p:stCondLst>
                                            <p:cond delay="1642"/>
                                          </p:stCondLst>
                                        </p:cTn>
                                        <p:tgtEl>
                                          <p:spTgt spid="10"/>
                                        </p:tgtEl>
                                      </p:cBhvr>
                                      <p:to x="100000" y="90000"/>
                                    </p:animScale>
                                    <p:animScale>
                                      <p:cBhvr>
                                        <p:cTn id="41" dur="166" decel="50000">
                                          <p:stCondLst>
                                            <p:cond delay="1668"/>
                                          </p:stCondLst>
                                        </p:cTn>
                                        <p:tgtEl>
                                          <p:spTgt spid="10"/>
                                        </p:tgtEl>
                                      </p:cBhvr>
                                      <p:to x="100000" y="100000"/>
                                    </p:animScale>
                                    <p:animScale>
                                      <p:cBhvr>
                                        <p:cTn id="42" dur="26">
                                          <p:stCondLst>
                                            <p:cond delay="1808"/>
                                          </p:stCondLst>
                                        </p:cTn>
                                        <p:tgtEl>
                                          <p:spTgt spid="10"/>
                                        </p:tgtEl>
                                      </p:cBhvr>
                                      <p:to x="100000" y="95000"/>
                                    </p:animScale>
                                    <p:animScale>
                                      <p:cBhvr>
                                        <p:cTn id="43" dur="166" decel="50000">
                                          <p:stCondLst>
                                            <p:cond delay="1834"/>
                                          </p:stCondLst>
                                        </p:cTn>
                                        <p:tgtEl>
                                          <p:spTgt spid="10"/>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80">
                                          <p:stCondLst>
                                            <p:cond delay="0"/>
                                          </p:stCondLst>
                                        </p:cTn>
                                        <p:tgtEl>
                                          <p:spTgt spid="16"/>
                                        </p:tgtEl>
                                      </p:cBhvr>
                                    </p:animEffect>
                                    <p:anim calcmode="lin" valueType="num">
                                      <p:cBhvr>
                                        <p:cTn id="4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4" dur="26">
                                          <p:stCondLst>
                                            <p:cond delay="650"/>
                                          </p:stCondLst>
                                        </p:cTn>
                                        <p:tgtEl>
                                          <p:spTgt spid="16"/>
                                        </p:tgtEl>
                                      </p:cBhvr>
                                      <p:to x="100000" y="60000"/>
                                    </p:animScale>
                                    <p:animScale>
                                      <p:cBhvr>
                                        <p:cTn id="55" dur="166" decel="50000">
                                          <p:stCondLst>
                                            <p:cond delay="676"/>
                                          </p:stCondLst>
                                        </p:cTn>
                                        <p:tgtEl>
                                          <p:spTgt spid="16"/>
                                        </p:tgtEl>
                                      </p:cBhvr>
                                      <p:to x="100000" y="100000"/>
                                    </p:animScale>
                                    <p:animScale>
                                      <p:cBhvr>
                                        <p:cTn id="56" dur="26">
                                          <p:stCondLst>
                                            <p:cond delay="1312"/>
                                          </p:stCondLst>
                                        </p:cTn>
                                        <p:tgtEl>
                                          <p:spTgt spid="16"/>
                                        </p:tgtEl>
                                      </p:cBhvr>
                                      <p:to x="100000" y="80000"/>
                                    </p:animScale>
                                    <p:animScale>
                                      <p:cBhvr>
                                        <p:cTn id="57" dur="166" decel="50000">
                                          <p:stCondLst>
                                            <p:cond delay="1338"/>
                                          </p:stCondLst>
                                        </p:cTn>
                                        <p:tgtEl>
                                          <p:spTgt spid="16"/>
                                        </p:tgtEl>
                                      </p:cBhvr>
                                      <p:to x="100000" y="100000"/>
                                    </p:animScale>
                                    <p:animScale>
                                      <p:cBhvr>
                                        <p:cTn id="58" dur="26">
                                          <p:stCondLst>
                                            <p:cond delay="1642"/>
                                          </p:stCondLst>
                                        </p:cTn>
                                        <p:tgtEl>
                                          <p:spTgt spid="16"/>
                                        </p:tgtEl>
                                      </p:cBhvr>
                                      <p:to x="100000" y="90000"/>
                                    </p:animScale>
                                    <p:animScale>
                                      <p:cBhvr>
                                        <p:cTn id="59" dur="166" decel="50000">
                                          <p:stCondLst>
                                            <p:cond delay="1668"/>
                                          </p:stCondLst>
                                        </p:cTn>
                                        <p:tgtEl>
                                          <p:spTgt spid="16"/>
                                        </p:tgtEl>
                                      </p:cBhvr>
                                      <p:to x="100000" y="100000"/>
                                    </p:animScale>
                                    <p:animScale>
                                      <p:cBhvr>
                                        <p:cTn id="60" dur="26">
                                          <p:stCondLst>
                                            <p:cond delay="1808"/>
                                          </p:stCondLst>
                                        </p:cTn>
                                        <p:tgtEl>
                                          <p:spTgt spid="16"/>
                                        </p:tgtEl>
                                      </p:cBhvr>
                                      <p:to x="100000" y="95000"/>
                                    </p:animScale>
                                    <p:animScale>
                                      <p:cBhvr>
                                        <p:cTn id="61" dur="166" decel="50000">
                                          <p:stCondLst>
                                            <p:cond delay="1834"/>
                                          </p:stCondLst>
                                        </p:cTn>
                                        <p:tgtEl>
                                          <p:spTgt spid="16"/>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grpId="0" nodeType="click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wipe(down)">
                                      <p:cBhvr>
                                        <p:cTn id="66" dur="580">
                                          <p:stCondLst>
                                            <p:cond delay="0"/>
                                          </p:stCondLst>
                                        </p:cTn>
                                        <p:tgtEl>
                                          <p:spTgt spid="17"/>
                                        </p:tgtEl>
                                      </p:cBhvr>
                                    </p:animEffect>
                                    <p:anim calcmode="lin" valueType="num">
                                      <p:cBhvr>
                                        <p:cTn id="67"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72" dur="26">
                                          <p:stCondLst>
                                            <p:cond delay="650"/>
                                          </p:stCondLst>
                                        </p:cTn>
                                        <p:tgtEl>
                                          <p:spTgt spid="17"/>
                                        </p:tgtEl>
                                      </p:cBhvr>
                                      <p:to x="100000" y="60000"/>
                                    </p:animScale>
                                    <p:animScale>
                                      <p:cBhvr>
                                        <p:cTn id="73" dur="166" decel="50000">
                                          <p:stCondLst>
                                            <p:cond delay="676"/>
                                          </p:stCondLst>
                                        </p:cTn>
                                        <p:tgtEl>
                                          <p:spTgt spid="17"/>
                                        </p:tgtEl>
                                      </p:cBhvr>
                                      <p:to x="100000" y="100000"/>
                                    </p:animScale>
                                    <p:animScale>
                                      <p:cBhvr>
                                        <p:cTn id="74" dur="26">
                                          <p:stCondLst>
                                            <p:cond delay="1312"/>
                                          </p:stCondLst>
                                        </p:cTn>
                                        <p:tgtEl>
                                          <p:spTgt spid="17"/>
                                        </p:tgtEl>
                                      </p:cBhvr>
                                      <p:to x="100000" y="80000"/>
                                    </p:animScale>
                                    <p:animScale>
                                      <p:cBhvr>
                                        <p:cTn id="75" dur="166" decel="50000">
                                          <p:stCondLst>
                                            <p:cond delay="1338"/>
                                          </p:stCondLst>
                                        </p:cTn>
                                        <p:tgtEl>
                                          <p:spTgt spid="17"/>
                                        </p:tgtEl>
                                      </p:cBhvr>
                                      <p:to x="100000" y="100000"/>
                                    </p:animScale>
                                    <p:animScale>
                                      <p:cBhvr>
                                        <p:cTn id="76" dur="26">
                                          <p:stCondLst>
                                            <p:cond delay="1642"/>
                                          </p:stCondLst>
                                        </p:cTn>
                                        <p:tgtEl>
                                          <p:spTgt spid="17"/>
                                        </p:tgtEl>
                                      </p:cBhvr>
                                      <p:to x="100000" y="90000"/>
                                    </p:animScale>
                                    <p:animScale>
                                      <p:cBhvr>
                                        <p:cTn id="77" dur="166" decel="50000">
                                          <p:stCondLst>
                                            <p:cond delay="1668"/>
                                          </p:stCondLst>
                                        </p:cTn>
                                        <p:tgtEl>
                                          <p:spTgt spid="17"/>
                                        </p:tgtEl>
                                      </p:cBhvr>
                                      <p:to x="100000" y="100000"/>
                                    </p:animScale>
                                    <p:animScale>
                                      <p:cBhvr>
                                        <p:cTn id="78" dur="26">
                                          <p:stCondLst>
                                            <p:cond delay="1808"/>
                                          </p:stCondLst>
                                        </p:cTn>
                                        <p:tgtEl>
                                          <p:spTgt spid="17"/>
                                        </p:tgtEl>
                                      </p:cBhvr>
                                      <p:to x="100000" y="95000"/>
                                    </p:animScale>
                                    <p:animScale>
                                      <p:cBhvr>
                                        <p:cTn id="79"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6"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9"/>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10"/>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11"/>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372844" y="109143"/>
            <a:ext cx="6238256" cy="6748857"/>
          </a:xfrm>
          <a:prstGeom prst="rect">
            <a:avLst/>
          </a:prstGeom>
        </p:spPr>
      </p:pic>
      <p:sp>
        <p:nvSpPr>
          <p:cNvPr id="12" name="TextBox 11"/>
          <p:cNvSpPr txBox="1"/>
          <p:nvPr/>
        </p:nvSpPr>
        <p:spPr>
          <a:xfrm>
            <a:off x="7115176" y="781050"/>
            <a:ext cx="4476750" cy="1384995"/>
          </a:xfrm>
          <a:prstGeom prst="rect">
            <a:avLst/>
          </a:prstGeom>
          <a:noFill/>
        </p:spPr>
        <p:txBody>
          <a:bodyPr wrap="square" rtlCol="0">
            <a:spAutoFit/>
          </a:bodyPr>
          <a:lstStyle/>
          <a:p>
            <a:pPr lvl="0" algn="just"/>
            <a:r>
              <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rPr>
              <a:t>Cuộc phản công ở kinh thành Huế nổ ra vào thời gian nào? </a:t>
            </a:r>
          </a:p>
        </p:txBody>
      </p:sp>
      <p:pic>
        <p:nvPicPr>
          <p:cNvPr id="14" name="Picture 13"/>
          <p:cNvPicPr>
            <a:picLocks noChangeAspect="1"/>
          </p:cNvPicPr>
          <p:nvPr/>
        </p:nvPicPr>
        <p:blipFill>
          <a:blip r:embed="rId3"/>
          <a:stretch>
            <a:fillRect/>
          </a:stretch>
        </p:blipFill>
        <p:spPr>
          <a:xfrm>
            <a:off x="147682" y="701749"/>
            <a:ext cx="5946204" cy="5773479"/>
          </a:xfrm>
          <a:prstGeom prst="rect">
            <a:avLst/>
          </a:prstGeom>
        </p:spPr>
      </p:pic>
      <p:sp>
        <p:nvSpPr>
          <p:cNvPr id="15" name="Hình chữ nhật 11"/>
          <p:cNvSpPr/>
          <p:nvPr/>
        </p:nvSpPr>
        <p:spPr>
          <a:xfrm>
            <a:off x="2179674" y="3324224"/>
            <a:ext cx="3912782" cy="865003"/>
          </a:xfrm>
          <a:prstGeom prst="rect">
            <a:avLst/>
          </a:prstGeom>
          <a:solidFill>
            <a:srgbClr val="7030A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006241" y="2589365"/>
            <a:ext cx="4476750" cy="1815882"/>
          </a:xfrm>
          <a:prstGeom prst="rect">
            <a:avLst/>
          </a:prstGeom>
          <a:noFill/>
        </p:spPr>
        <p:txBody>
          <a:bodyPr wrap="square" rtlCol="0">
            <a:spAutoFit/>
          </a:bodyPr>
          <a:lstStyle/>
          <a:p>
            <a:pPr marL="342900" indent="-342900" algn="just">
              <a:buFont typeface="Wingdings" panose="05000000000000000000" pitchFamily="2" charset="2"/>
              <a:buChar char="q"/>
            </a:pP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Cuộc</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phản</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công</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ở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kinh</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thành</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Huế</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nổ</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ra</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vào</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đêm</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mồng</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4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rạng</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sáng</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mồng</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5/7/1885</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wipe(down)">
                                      <p:cBhvr>
                                        <p:cTn id="1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372844" y="109143"/>
            <a:ext cx="6238256" cy="6748857"/>
          </a:xfrm>
          <a:prstGeom prst="rect">
            <a:avLst/>
          </a:prstGeom>
        </p:spPr>
      </p:pic>
      <p:sp>
        <p:nvSpPr>
          <p:cNvPr id="12" name="TextBox 11"/>
          <p:cNvSpPr txBox="1"/>
          <p:nvPr/>
        </p:nvSpPr>
        <p:spPr>
          <a:xfrm>
            <a:off x="7168339" y="1004334"/>
            <a:ext cx="4476750" cy="954107"/>
          </a:xfrm>
          <a:prstGeom prst="rect">
            <a:avLst/>
          </a:prstGeom>
          <a:noFill/>
        </p:spPr>
        <p:txBody>
          <a:bodyPr wrap="square" rtlCol="0">
            <a:spAutoFit/>
          </a:bodyPr>
          <a:lstStyle/>
          <a:p>
            <a:pPr lvl="0" algn="just"/>
            <a:r>
              <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rPr>
              <a:t>Ai là người khởi xướng cuộc phản công đó?</a:t>
            </a:r>
          </a:p>
        </p:txBody>
      </p:sp>
      <p:pic>
        <p:nvPicPr>
          <p:cNvPr id="14" name="Picture 13"/>
          <p:cNvPicPr>
            <a:picLocks noChangeAspect="1"/>
          </p:cNvPicPr>
          <p:nvPr/>
        </p:nvPicPr>
        <p:blipFill>
          <a:blip r:embed="rId3"/>
          <a:stretch>
            <a:fillRect/>
          </a:stretch>
        </p:blipFill>
        <p:spPr>
          <a:xfrm>
            <a:off x="147682" y="701749"/>
            <a:ext cx="5946204" cy="5773479"/>
          </a:xfrm>
          <a:prstGeom prst="rect">
            <a:avLst/>
          </a:prstGeom>
        </p:spPr>
      </p:pic>
      <p:sp>
        <p:nvSpPr>
          <p:cNvPr id="15" name="Hình chữ nhật 11"/>
          <p:cNvSpPr/>
          <p:nvPr/>
        </p:nvSpPr>
        <p:spPr>
          <a:xfrm>
            <a:off x="2339163" y="1945758"/>
            <a:ext cx="3710763" cy="1371601"/>
          </a:xfrm>
          <a:prstGeom prst="rect">
            <a:avLst/>
          </a:prstGeom>
          <a:solidFill>
            <a:srgbClr val="7030A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7006241" y="2589365"/>
            <a:ext cx="4476750" cy="2062103"/>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q"/>
              <a:defRPr/>
            </a:pP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Tôn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Thất</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Thuyết</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vị</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quan</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đại</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thần</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của</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Triều</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Nguyễn</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khởi</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xướng</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cuộc</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phản</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công</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wipe(down)">
                                      <p:cBhvr>
                                        <p:cTn id="1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372844" y="109143"/>
            <a:ext cx="6238256" cy="6748857"/>
          </a:xfrm>
          <a:prstGeom prst="rect">
            <a:avLst/>
          </a:prstGeom>
        </p:spPr>
      </p:pic>
      <p:sp>
        <p:nvSpPr>
          <p:cNvPr id="12" name="TextBox 11"/>
          <p:cNvSpPr txBox="1"/>
          <p:nvPr/>
        </p:nvSpPr>
        <p:spPr>
          <a:xfrm>
            <a:off x="7168339" y="1004334"/>
            <a:ext cx="4476750" cy="954107"/>
          </a:xfrm>
          <a:prstGeom prst="rect">
            <a:avLst/>
          </a:prstGeom>
          <a:noFill/>
        </p:spPr>
        <p:txBody>
          <a:bodyPr wrap="square" rtlCol="0">
            <a:spAutoFit/>
          </a:bodyPr>
          <a:lstStyle/>
          <a:p>
            <a:pPr lvl="0" algn="just"/>
            <a:r>
              <a:rPr lang="vi-VN" sz="2800" b="1">
                <a:solidFill>
                  <a:srgbClr val="FF0000"/>
                </a:solidFill>
                <a:latin typeface="Tahoma" panose="020B0604030504040204" pitchFamily="34" charset="0"/>
                <a:ea typeface="Tahoma" panose="020B0604030504040204" pitchFamily="34" charset="0"/>
                <a:cs typeface="Tahoma" panose="020B0604030504040204" pitchFamily="34" charset="0"/>
              </a:rPr>
              <a:t>Cuộc phản công diễn ra như thế nào?</a:t>
            </a:r>
            <a:endPar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14" name="Picture 13"/>
          <p:cNvPicPr>
            <a:picLocks noChangeAspect="1"/>
          </p:cNvPicPr>
          <p:nvPr/>
        </p:nvPicPr>
        <p:blipFill>
          <a:blip r:embed="rId3"/>
          <a:stretch>
            <a:fillRect/>
          </a:stretch>
        </p:blipFill>
        <p:spPr>
          <a:xfrm>
            <a:off x="147682" y="701749"/>
            <a:ext cx="5946204" cy="5773479"/>
          </a:xfrm>
          <a:prstGeom prst="rect">
            <a:avLst/>
          </a:prstGeom>
        </p:spPr>
      </p:pic>
      <p:sp>
        <p:nvSpPr>
          <p:cNvPr id="15" name="Hình chữ nhật 11"/>
          <p:cNvSpPr/>
          <p:nvPr/>
        </p:nvSpPr>
        <p:spPr>
          <a:xfrm>
            <a:off x="2296633" y="3285461"/>
            <a:ext cx="3710763" cy="871870"/>
          </a:xfrm>
          <a:prstGeom prst="rect">
            <a:avLst/>
          </a:prstGeom>
          <a:solidFill>
            <a:srgbClr val="7030A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7006241" y="2589365"/>
            <a:ext cx="4476750" cy="2554545"/>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q"/>
              <a:defRPr/>
            </a:pP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Dưới</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dự</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lãnh</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đạo</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của</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Tôn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Thất</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Thuyết</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quân</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ta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bất</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ngờ</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tấn</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công</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đồn</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Mang</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Cá</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và</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tòa</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Khâm</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sứ</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Pháp</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wipe(down)">
                                      <p:cBhvr>
                                        <p:cTn id="1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372844" y="109143"/>
            <a:ext cx="6238256" cy="6748857"/>
          </a:xfrm>
          <a:prstGeom prst="rect">
            <a:avLst/>
          </a:prstGeom>
        </p:spPr>
      </p:pic>
      <p:sp>
        <p:nvSpPr>
          <p:cNvPr id="12" name="TextBox 11"/>
          <p:cNvSpPr txBox="1"/>
          <p:nvPr/>
        </p:nvSpPr>
        <p:spPr>
          <a:xfrm>
            <a:off x="7168339" y="1004334"/>
            <a:ext cx="4476750" cy="954107"/>
          </a:xfrm>
          <a:prstGeom prst="rect">
            <a:avLst/>
          </a:prstGeom>
          <a:noFill/>
        </p:spPr>
        <p:txBody>
          <a:bodyPr wrap="square" rtlCol="0">
            <a:spAutoFit/>
          </a:bodyPr>
          <a:lstStyle/>
          <a:p>
            <a:pPr lvl="0" algn="just"/>
            <a:r>
              <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rPr>
              <a:t>Em có nhận xét gì về thái độ của quân Pháp?</a:t>
            </a:r>
          </a:p>
        </p:txBody>
      </p:sp>
      <p:pic>
        <p:nvPicPr>
          <p:cNvPr id="14" name="Picture 13"/>
          <p:cNvPicPr>
            <a:picLocks noChangeAspect="1"/>
          </p:cNvPicPr>
          <p:nvPr/>
        </p:nvPicPr>
        <p:blipFill>
          <a:blip r:embed="rId3"/>
          <a:stretch>
            <a:fillRect/>
          </a:stretch>
        </p:blipFill>
        <p:spPr>
          <a:xfrm>
            <a:off x="147682" y="701749"/>
            <a:ext cx="5946204" cy="5773479"/>
          </a:xfrm>
          <a:prstGeom prst="rect">
            <a:avLst/>
          </a:prstGeom>
        </p:spPr>
      </p:pic>
      <p:sp>
        <p:nvSpPr>
          <p:cNvPr id="15" name="Hình chữ nhật 11"/>
          <p:cNvSpPr/>
          <p:nvPr/>
        </p:nvSpPr>
        <p:spPr>
          <a:xfrm>
            <a:off x="2264735" y="4167963"/>
            <a:ext cx="3817089" cy="1010093"/>
          </a:xfrm>
          <a:prstGeom prst="rect">
            <a:avLst/>
          </a:prstGeom>
          <a:solidFill>
            <a:srgbClr val="7030A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7006241" y="2589365"/>
            <a:ext cx="4476750" cy="2062103"/>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q"/>
              <a:defRPr/>
            </a:pP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Thái</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độ</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của</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quân</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Pháp</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Bối</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rối</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và</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cố</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thủ</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đến</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gần</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sáng</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thì</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đánh</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trả</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lại</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wipe(down)">
                                      <p:cBhvr>
                                        <p:cTn id="1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0" y="-200394"/>
            <a:ext cx="12192000" cy="7058393"/>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sp>
        <p:nvSpPr>
          <p:cNvPr id="6" name="Rectangle: Rounded Corners 5"/>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0" name="Text Box 21"/>
          <p:cNvSpPr txBox="1">
            <a:spLocks noChangeArrowheads="1"/>
          </p:cNvSpPr>
          <p:nvPr/>
        </p:nvSpPr>
        <p:spPr bwMode="auto">
          <a:xfrm>
            <a:off x="230146" y="2090648"/>
            <a:ext cx="4437548" cy="2281476"/>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Nêu</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ý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nghĩa</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cuộc</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phản</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ở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kinh</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thành</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Huế</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năm</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1985?</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41" name="Picture 2" descr="C:\Users\HP\Desktop\16659604.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oogle Shape;71;p2"/>
          <p:cNvGrpSpPr/>
          <p:nvPr/>
        </p:nvGrpSpPr>
        <p:grpSpPr>
          <a:xfrm rot="3033166">
            <a:off x="10893852" y="-258735"/>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1044"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5"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6"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7"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9"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0"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1"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2"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3"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6"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7"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8"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0"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2"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4"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9"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0"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3"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 name="TextBox 6"/>
          <p:cNvSpPr txBox="1"/>
          <p:nvPr/>
        </p:nvSpPr>
        <p:spPr>
          <a:xfrm>
            <a:off x="4797931" y="1000443"/>
            <a:ext cx="6887250" cy="2308324"/>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en-US" altLang="en-US" sz="3600" b="1" dirty="0" err="1">
                <a:latin typeface="Cambria" panose="02040503050406030204" pitchFamily="18" charset="0"/>
                <a:ea typeface="Cambria" panose="02040503050406030204" pitchFamily="18" charset="0"/>
              </a:rPr>
              <a:t>Cuộc</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phản</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công</a:t>
            </a:r>
            <a:r>
              <a:rPr lang="en-US" altLang="en-US" sz="3600" b="1" dirty="0">
                <a:latin typeface="Cambria" panose="02040503050406030204" pitchFamily="18" charset="0"/>
                <a:ea typeface="Cambria" panose="02040503050406030204" pitchFamily="18" charset="0"/>
              </a:rPr>
              <a:t> ở </a:t>
            </a:r>
            <a:r>
              <a:rPr lang="en-US" altLang="en-US" sz="3600" b="1" dirty="0" err="1">
                <a:latin typeface="Cambria" panose="02040503050406030204" pitchFamily="18" charset="0"/>
                <a:ea typeface="Cambria" panose="02040503050406030204" pitchFamily="18" charset="0"/>
              </a:rPr>
              <a:t>kinh</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thành</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Huế</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thể</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hiện</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quyết</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tâm</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khát</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vọng</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giành</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độc</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lập</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tự</a:t>
            </a:r>
            <a:r>
              <a:rPr lang="en-US" altLang="en-US" sz="3600" b="1" dirty="0">
                <a:latin typeface="Cambria" panose="02040503050406030204" pitchFamily="18" charset="0"/>
                <a:ea typeface="Cambria" panose="02040503050406030204" pitchFamily="18" charset="0"/>
              </a:rPr>
              <a:t> do </a:t>
            </a:r>
            <a:r>
              <a:rPr lang="en-US" altLang="en-US" sz="3600" b="1" dirty="0" err="1">
                <a:latin typeface="Cambria" panose="02040503050406030204" pitchFamily="18" charset="0"/>
                <a:ea typeface="Cambria" panose="02040503050406030204" pitchFamily="18" charset="0"/>
              </a:rPr>
              <a:t>của</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dân</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tộc</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Việt</a:t>
            </a:r>
            <a:r>
              <a:rPr lang="en-US" altLang="en-US" sz="3600" b="1" dirty="0">
                <a:latin typeface="Cambria" panose="02040503050406030204" pitchFamily="18" charset="0"/>
                <a:ea typeface="Cambria" panose="02040503050406030204" pitchFamily="18" charset="0"/>
              </a:rPr>
              <a:t> Nam.</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linds(horizontal)">
                                      <p:cBhvr>
                                        <p:cTn id="7" dur="500"/>
                                        <p:tgtEl>
                                          <p:spTgt spid="104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0" y="-200394"/>
            <a:ext cx="12192000" cy="7058393"/>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sp>
        <p:nvSpPr>
          <p:cNvPr id="6" name="Rectangle: Rounded Corners 5"/>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0"/>
          <p:cNvPicPr>
            <a:picLocks noChangeAspect="1"/>
          </p:cNvPicPr>
          <p:nvPr/>
        </p:nvPicPr>
        <p:blipFill>
          <a:blip r:embed="rId3"/>
          <a:stretch>
            <a:fillRect/>
          </a:stretch>
        </p:blipFill>
        <p:spPr>
          <a:xfrm>
            <a:off x="593206" y="446012"/>
            <a:ext cx="7288547" cy="2988304"/>
          </a:xfrm>
          <a:prstGeom prst="rect">
            <a:avLst/>
          </a:prstGeom>
        </p:spPr>
      </p:pic>
      <p:pic>
        <p:nvPicPr>
          <p:cNvPr id="4098" name="Picture 2" descr="Hào khí Cách mạng tháng 8 ở Huế (13/8/2020) | BAN THỜI SỰ - VOV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9635" y="3463775"/>
            <a:ext cx="4752531" cy="2999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0" y="-200394"/>
            <a:ext cx="12192000" cy="7058393"/>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sp>
        <p:nvSpPr>
          <p:cNvPr id="6" name="Rectangle: Rounded Corners 5"/>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0" name="Text Box 21"/>
          <p:cNvSpPr txBox="1">
            <a:spLocks noChangeArrowheads="1"/>
          </p:cNvSpPr>
          <p:nvPr/>
        </p:nvSpPr>
        <p:spPr bwMode="auto">
          <a:xfrm>
            <a:off x="2551814" y="1824834"/>
            <a:ext cx="7985051" cy="2349579"/>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lvl="0" algn="ctr">
              <a:spcBef>
                <a:spcPct val="50000"/>
              </a:spcBef>
            </a:pP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Hãy</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kể</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một</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câu</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chuyện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lịch</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sử</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có</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liên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quan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đến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Cố</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đô</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Huế</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mà</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em</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yêu</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thích</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41" name="Picture 2" descr="C:\Users\HP\Desktop\16659604.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5041833" y="4253151"/>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286687" y="4232894"/>
            <a:ext cx="2312782" cy="251709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oogle Shape;71;p2"/>
          <p:cNvGrpSpPr/>
          <p:nvPr/>
        </p:nvGrpSpPr>
        <p:grpSpPr>
          <a:xfrm rot="3033166">
            <a:off x="10893852" y="-258735"/>
            <a:ext cx="410609" cy="1583635"/>
            <a:chOff x="5930618" y="1536098"/>
            <a:chExt cx="1609023" cy="2932306"/>
          </a:xfrm>
        </p:grpSpPr>
        <p:grpSp>
          <p:nvGrpSpPr>
            <p:cNvPr id="10" name="Google Shape;72;p2"/>
            <p:cNvGrpSpPr/>
            <p:nvPr/>
          </p:nvGrpSpPr>
          <p:grpSpPr>
            <a:xfrm>
              <a:off x="5930618" y="1536098"/>
              <a:ext cx="1609023" cy="2932306"/>
              <a:chOff x="6208295" y="550435"/>
              <a:chExt cx="1609023" cy="2932306"/>
            </a:xfrm>
          </p:grpSpPr>
          <p:sp>
            <p:nvSpPr>
              <p:cNvPr id="1044"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5"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6"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7"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9"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0"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1"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2"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3"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6"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7"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8"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0"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2"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4"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9"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0"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3"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linds(horizontal)">
                                      <p:cBhvr>
                                        <p:cTn id="7" dur="500"/>
                                        <p:tgtEl>
                                          <p:spTgt spid="1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0" y="-30272"/>
            <a:ext cx="12909454" cy="6888272"/>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sp>
        <p:nvSpPr>
          <p:cNvPr id="6" name="Rectangle: Rounded Corners 5"/>
          <p:cNvSpPr/>
          <p:nvPr/>
        </p:nvSpPr>
        <p:spPr>
          <a:xfrm>
            <a:off x="438150" y="219075"/>
            <a:ext cx="11839575" cy="62769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Google Shape;807;p11"/>
          <p:cNvSpPr txBox="1"/>
          <p:nvPr/>
        </p:nvSpPr>
        <p:spPr>
          <a:xfrm>
            <a:off x="1323975" y="2853738"/>
            <a:ext cx="6877050" cy="880062"/>
          </a:xfrm>
          <a:prstGeom prst="rect">
            <a:avLst/>
          </a:prstGeom>
          <a:solidFill>
            <a:srgbClr val="FCCBC9"/>
          </a:solidFill>
          <a:ln w="38100">
            <a:solidFill>
              <a:schemeClr val="tx1">
                <a:lumMod val="95000"/>
                <a:lumOff val="5000"/>
              </a:schemeClr>
            </a:solidFill>
          </a:ln>
        </p:spPr>
        <p:txBody>
          <a:bodyPr spcFirstLastPara="1" wrap="square" lIns="121900" tIns="121900" rIns="121900" bIns="1219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Clr>
                <a:schemeClr val="dk1"/>
              </a:buClr>
              <a:buSzPts val="1100"/>
              <a:buFont typeface="Arial" panose="020B0604020202020204"/>
              <a:buNone/>
            </a:pPr>
            <a:r>
              <a:rPr lang="en-US" sz="4000" b="1" dirty="0" err="1">
                <a:latin typeface="Tahoma" panose="020B0604030504040204" pitchFamily="34" charset="0"/>
                <a:ea typeface="Tahoma" panose="020B0604030504040204" pitchFamily="34" charset="0"/>
                <a:cs typeface="Tahoma" panose="020B0604030504040204" pitchFamily="34" charset="0"/>
              </a:rPr>
              <a:t>Trò</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chơi</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Thử</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tài</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dự</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đoán</a:t>
            </a:r>
            <a:endParaRPr lang="en-US" sz="4000" b="1" dirty="0">
              <a:latin typeface="Tahoma" panose="020B0604030504040204" pitchFamily="34" charset="0"/>
              <a:ea typeface="Tahoma" panose="020B0604030504040204" pitchFamily="34" charset="0"/>
              <a:cs typeface="Tahoma" panose="020B0604030504040204" pitchFamily="34" charset="0"/>
            </a:endParaRPr>
          </a:p>
        </p:txBody>
      </p:sp>
      <p:pic>
        <p:nvPicPr>
          <p:cNvPr id="26" name="Picture 2" descr="C:\Users\HP\Desktop\20988209.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7621090" y="3310442"/>
            <a:ext cx="3096891" cy="334464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6"/>
          <a:stretch>
            <a:fillRect/>
          </a:stretch>
        </p:blipFill>
        <p:spPr>
          <a:xfrm>
            <a:off x="3298113" y="543252"/>
            <a:ext cx="6148718" cy="1618923"/>
          </a:xfrm>
          <a:prstGeom prst="rect">
            <a:avLst/>
          </a:prstGeom>
        </p:spPr>
      </p:pic>
      <p:sp>
        <p:nvSpPr>
          <p:cNvPr id="28" name="TextBox 27"/>
          <p:cNvSpPr txBox="1"/>
          <p:nvPr/>
        </p:nvSpPr>
        <p:spPr>
          <a:xfrm>
            <a:off x="1095374" y="4238625"/>
            <a:ext cx="7248525" cy="1077218"/>
          </a:xfrm>
          <a:prstGeom prst="rect">
            <a:avLst/>
          </a:prstGeom>
          <a:noFill/>
        </p:spPr>
        <p:txBody>
          <a:bodyPr wrap="square" rtlCol="0">
            <a:spAutoFit/>
          </a:bodyPr>
          <a:lstStyle/>
          <a:p>
            <a:pPr algn="just"/>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Cùng</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lật</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mở</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các</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mảnh</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ghép</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và</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đoán</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tên</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địa</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danh</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nào</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ẩn</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sau</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nhé</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a:t>
            </a:r>
            <a:endParaRPr lang="en-US" sz="3200" dirty="0">
              <a:solidFill>
                <a:srgbClr val="002060"/>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 calcmode="lin" valueType="num">
                                      <p:cBhvr>
                                        <p:cTn id="7" dur="1000" fill="hold"/>
                                        <p:tgtEl>
                                          <p:spTgt spid="7">
                                            <p:bg/>
                                          </p:spTgt>
                                        </p:tgtEl>
                                        <p:attrNameLst>
                                          <p:attrName>ppt_w</p:attrName>
                                        </p:attrNameLst>
                                      </p:cBhvr>
                                      <p:tavLst>
                                        <p:tav tm="0">
                                          <p:val>
                                            <p:fltVal val="0"/>
                                          </p:val>
                                        </p:tav>
                                        <p:tav tm="100000">
                                          <p:val>
                                            <p:strVal val="#ppt_w"/>
                                          </p:val>
                                        </p:tav>
                                      </p:tavLst>
                                    </p:anim>
                                    <p:anim calcmode="lin" valueType="num">
                                      <p:cBhvr>
                                        <p:cTn id="8" dur="1000" fill="hold"/>
                                        <p:tgtEl>
                                          <p:spTgt spid="7">
                                            <p:bg/>
                                          </p:spTgt>
                                        </p:tgtEl>
                                        <p:attrNameLst>
                                          <p:attrName>ppt_h</p:attrName>
                                        </p:attrNameLst>
                                      </p:cBhvr>
                                      <p:tavLst>
                                        <p:tav tm="0">
                                          <p:val>
                                            <p:fltVal val="0"/>
                                          </p:val>
                                        </p:tav>
                                        <p:tav tm="100000">
                                          <p:val>
                                            <p:strVal val="#ppt_h"/>
                                          </p:val>
                                        </p:tav>
                                      </p:tavLst>
                                    </p:anim>
                                    <p:anim calcmode="lin" valueType="num">
                                      <p:cBhvr>
                                        <p:cTn id="9" dur="1000" fill="hold"/>
                                        <p:tgtEl>
                                          <p:spTgt spid="7">
                                            <p:bg/>
                                          </p:spTgt>
                                        </p:tgtEl>
                                        <p:attrNameLst>
                                          <p:attrName>style.rotation</p:attrName>
                                        </p:attrNameLst>
                                      </p:cBhvr>
                                      <p:tavLst>
                                        <p:tav tm="0">
                                          <p:val>
                                            <p:fltVal val="90"/>
                                          </p:val>
                                        </p:tav>
                                        <p:tav tm="100000">
                                          <p:val>
                                            <p:fltVal val="0"/>
                                          </p:val>
                                        </p:tav>
                                      </p:tavLst>
                                    </p:anim>
                                    <p:animEffect transition="in" filter="fade">
                                      <p:cBhvr>
                                        <p:cTn id="10" dur="1000"/>
                                        <p:tgtEl>
                                          <p:spTgt spid="7">
                                            <p:bg/>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p:cTn id="13"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0" y="-30272"/>
            <a:ext cx="12192000" cy="6888272"/>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sp>
        <p:nvSpPr>
          <p:cNvPr id="6" name="Rectangle: Rounded Corners 5"/>
          <p:cNvSpPr/>
          <p:nvPr/>
        </p:nvSpPr>
        <p:spPr>
          <a:xfrm>
            <a:off x="438151" y="219075"/>
            <a:ext cx="11076910" cy="63943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Google Shape;783;p10"/>
          <p:cNvSpPr txBox="1"/>
          <p:nvPr/>
        </p:nvSpPr>
        <p:spPr>
          <a:xfrm>
            <a:off x="2355305" y="535008"/>
            <a:ext cx="1868100" cy="77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Handlee"/>
              <a:ea typeface="Handlee"/>
              <a:cs typeface="Handlee"/>
              <a:sym typeface="Handlee"/>
            </a:endParaRPr>
          </a:p>
        </p:txBody>
      </p:sp>
      <p:pic>
        <p:nvPicPr>
          <p:cNvPr id="1054" name="Picture 1053"/>
          <p:cNvPicPr>
            <a:picLocks noChangeAspect="1"/>
          </p:cNvPicPr>
          <p:nvPr/>
        </p:nvPicPr>
        <p:blipFill>
          <a:blip r:embed="rId4"/>
          <a:stretch>
            <a:fillRect/>
          </a:stretch>
        </p:blipFill>
        <p:spPr>
          <a:xfrm>
            <a:off x="1546575" y="1176333"/>
            <a:ext cx="9035055" cy="450533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54"/>
                                        </p:tgtEl>
                                        <p:attrNameLst>
                                          <p:attrName>style.visibility</p:attrName>
                                        </p:attrNameLst>
                                      </p:cBhvr>
                                      <p:to>
                                        <p:strVal val="visible"/>
                                      </p:to>
                                    </p:set>
                                    <p:animEffect transition="in" filter="barn(inVertical)">
                                      <p:cBhvr>
                                        <p:cTn id="7"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3" name="Round Diagonal Corner Rectangle 2"/>
          <p:cNvSpPr/>
          <p:nvPr/>
        </p:nvSpPr>
        <p:spPr>
          <a:xfrm>
            <a:off x="648180" y="1018571"/>
            <a:ext cx="10810755" cy="152785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4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nvGrpSpPr>
          <p:cNvPr id="22" name="Group 21"/>
          <p:cNvGrpSpPr/>
          <p:nvPr/>
        </p:nvGrpSpPr>
        <p:grpSpPr>
          <a:xfrm>
            <a:off x="6298552" y="4401271"/>
            <a:ext cx="5301207" cy="1481559"/>
            <a:chOff x="6298552" y="4401271"/>
            <a:chExt cx="5301207" cy="1481559"/>
          </a:xfrm>
        </p:grpSpPr>
        <p:sp>
          <p:nvSpPr>
            <p:cNvPr id="8" name="Round Diagonal Corner Rectangle 7"/>
            <p:cNvSpPr/>
            <p:nvPr/>
          </p:nvSpPr>
          <p:spPr>
            <a:xfrm>
              <a:off x="6298552" y="4544995"/>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Đáy</a:t>
              </a:r>
              <a:endParaRPr kumimoji="0" lang="en-US" sz="4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3" name="Picture 12"/>
            <p:cNvPicPr>
              <a:picLocks noChangeAspect="1"/>
            </p:cNvPicPr>
            <p:nvPr/>
          </p:nvPicPr>
          <p:blipFill rotWithShape="1">
            <a:blip r:embed="rId8">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33011" r="53399" b="78397"/>
            <a:stretch>
              <a:fillRect/>
            </a:stretch>
          </p:blipFill>
          <p:spPr>
            <a:xfrm rot="20331991">
              <a:off x="6399554" y="4401271"/>
              <a:ext cx="1095192" cy="1481559"/>
            </a:xfrm>
            <a:prstGeom prst="rect">
              <a:avLst/>
            </a:prstGeom>
          </p:spPr>
        </p:pic>
      </p:grpSp>
      <p:grpSp>
        <p:nvGrpSpPr>
          <p:cNvPr id="21" name="Group 20"/>
          <p:cNvGrpSpPr/>
          <p:nvPr/>
        </p:nvGrpSpPr>
        <p:grpSpPr>
          <a:xfrm>
            <a:off x="6169302" y="2935147"/>
            <a:ext cx="5301207" cy="1425613"/>
            <a:chOff x="6169302" y="2935147"/>
            <a:chExt cx="5301207" cy="1425613"/>
          </a:xfrm>
        </p:grpSpPr>
        <p:sp>
          <p:nvSpPr>
            <p:cNvPr id="6" name="Round Diagonal Corner Rectangle 5"/>
            <p:cNvSpPr/>
            <p:nvPr/>
          </p:nvSpPr>
          <p:spPr>
            <a:xfrm>
              <a:off x="6169302" y="2935147"/>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Lô</a:t>
              </a:r>
            </a:p>
          </p:txBody>
        </p:sp>
        <p:pic>
          <p:nvPicPr>
            <p:cNvPr id="15" name="Picture 14"/>
            <p:cNvPicPr>
              <a:picLocks noChangeAspect="1"/>
            </p:cNvPicPr>
            <p:nvPr/>
          </p:nvPicPr>
          <p:blipFill rotWithShape="1">
            <a:blip r:embed="rId8">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22191" t="3446" r="66008" b="78397"/>
            <a:stretch>
              <a:fillRect/>
            </a:stretch>
          </p:blipFill>
          <p:spPr>
            <a:xfrm>
              <a:off x="6243154" y="2987405"/>
              <a:ext cx="1048897" cy="1373355"/>
            </a:xfrm>
            <a:prstGeom prst="rect">
              <a:avLst/>
            </a:prstGeom>
          </p:spPr>
        </p:pic>
      </p:grpSp>
      <p:grpSp>
        <p:nvGrpSpPr>
          <p:cNvPr id="20" name="Group 19"/>
          <p:cNvGrpSpPr/>
          <p:nvPr/>
        </p:nvGrpSpPr>
        <p:grpSpPr>
          <a:xfrm>
            <a:off x="752350" y="4401273"/>
            <a:ext cx="5301207" cy="1481559"/>
            <a:chOff x="752350" y="4401273"/>
            <a:chExt cx="5301207" cy="1481559"/>
          </a:xfrm>
        </p:grpSpPr>
        <p:sp>
          <p:nvSpPr>
            <p:cNvPr id="7" name="Round Diagonal Corner Rectangle 6"/>
            <p:cNvSpPr/>
            <p:nvPr/>
          </p:nvSpPr>
          <p:spPr>
            <a:xfrm>
              <a:off x="752350" y="4499659"/>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Hồng</a:t>
              </a:r>
              <a:endParaRPr kumimoji="0" lang="en-US" sz="4000" b="1" i="0" u="none" strike="noStrike" kern="1200" cap="none" spc="0" normalizeH="0" baseline="0" noProof="0" dirty="0">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6" name="Picture 15"/>
            <p:cNvPicPr>
              <a:picLocks noChangeAspect="1"/>
            </p:cNvPicPr>
            <p:nvPr/>
          </p:nvPicPr>
          <p:blipFill rotWithShape="1">
            <a:blip r:embed="rId10">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Mark x1="9700" y1="12573" x2="9700" y2="17039"/>
                        </a14:backgroundRemoval>
                      </a14:imgEffect>
                    </a14:imgLayer>
                  </a14:imgProps>
                </a:ext>
                <a:ext uri="{28A0092B-C50C-407E-A947-70E740481C1C}">
                  <a14:useLocalDpi xmlns:a14="http://schemas.microsoft.com/office/drawing/2010/main" val="0"/>
                </a:ext>
              </a:extLst>
            </a:blip>
            <a:srcRect l="9264" r="77666" b="78397"/>
            <a:stretch>
              <a:fillRect/>
            </a:stretch>
          </p:blipFill>
          <p:spPr>
            <a:xfrm>
              <a:off x="868101" y="4401273"/>
              <a:ext cx="1053297" cy="1481559"/>
            </a:xfrm>
            <a:prstGeom prst="rect">
              <a:avLst/>
            </a:prstGeom>
          </p:spPr>
        </p:pic>
      </p:grpSp>
      <p:grpSp>
        <p:nvGrpSpPr>
          <p:cNvPr id="19" name="Group 18"/>
          <p:cNvGrpSpPr/>
          <p:nvPr/>
        </p:nvGrpSpPr>
        <p:grpSpPr>
          <a:xfrm>
            <a:off x="648180" y="2816507"/>
            <a:ext cx="5301207" cy="1481559"/>
            <a:chOff x="648180" y="2816507"/>
            <a:chExt cx="5301207" cy="1481559"/>
          </a:xfrm>
        </p:grpSpPr>
        <p:sp>
          <p:nvSpPr>
            <p:cNvPr id="4" name="Round Diagonal Corner Rectangle 3"/>
            <p:cNvSpPr/>
            <p:nvPr/>
          </p:nvSpPr>
          <p:spPr>
            <a:xfrm>
              <a:off x="648180" y="2935147"/>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Hương</a:t>
              </a:r>
              <a:endParaRPr kumimoji="0" lang="en-US" sz="4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7" name="Picture 16"/>
            <p:cNvPicPr>
              <a:picLocks noChangeAspect="1"/>
            </p:cNvPicPr>
            <p:nvPr/>
          </p:nvPicPr>
          <p:blipFill rotWithShape="1">
            <a:blip r:embed="rId11">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Mark x1="11300" y1="4583" x2="12300" y2="8931"/>
                        </a14:backgroundRemoval>
                      </a14:imgEffect>
                    </a14:imgLayer>
                  </a14:imgProps>
                </a:ext>
                <a:ext uri="{28A0092B-C50C-407E-A947-70E740481C1C}">
                  <a14:useLocalDpi xmlns:a14="http://schemas.microsoft.com/office/drawing/2010/main" val="0"/>
                </a:ext>
              </a:extLst>
            </a:blip>
            <a:srcRect r="87846" b="78397"/>
            <a:stretch>
              <a:fillRect/>
            </a:stretch>
          </p:blipFill>
          <p:spPr>
            <a:xfrm>
              <a:off x="941947" y="2816507"/>
              <a:ext cx="979451" cy="1481559"/>
            </a:xfrm>
            <a:prstGeom prst="rect">
              <a:avLst/>
            </a:prstGeom>
          </p:spPr>
        </p:pic>
      </p:grpSp>
      <p:sp>
        <p:nvSpPr>
          <p:cNvPr id="23" name="TextBox 22"/>
          <p:cNvSpPr txBox="1"/>
          <p:nvPr/>
        </p:nvSpPr>
        <p:spPr>
          <a:xfrm>
            <a:off x="2210002" y="1110147"/>
            <a:ext cx="8613941" cy="1323439"/>
          </a:xfrm>
          <a:prstGeom prst="rect">
            <a:avLst/>
          </a:prstGeom>
          <a:noFill/>
        </p:spPr>
        <p:txBody>
          <a:bodyPr wrap="square" rtlCol="0">
            <a:spAutoFit/>
          </a:bodyPr>
          <a:lstStyle/>
          <a:p>
            <a:pPr lvl="0" algn="ctr" defTabSz="457200"/>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Quần</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thể</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di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tích</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Cố</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đô</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Huế</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nằm</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dọc</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hai</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bên</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bờ</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sông</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nào</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32"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68122" y="-619309"/>
            <a:ext cx="487363" cy="487363"/>
          </a:xfrm>
          <a:prstGeom prst="rect">
            <a:avLst/>
          </a:prstGeom>
        </p:spPr>
      </p:pic>
      <p:pic>
        <p:nvPicPr>
          <p:cNvPr id="33"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308125" y="-598912"/>
            <a:ext cx="487363" cy="487363"/>
          </a:xfrm>
          <a:prstGeom prst="rect">
            <a:avLst/>
          </a:prstGeom>
        </p:spPr>
      </p:pic>
      <p:pic>
        <p:nvPicPr>
          <p:cNvPr id="34"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64987" y="-598913"/>
            <a:ext cx="487363" cy="487363"/>
          </a:xfrm>
          <a:prstGeom prst="rect">
            <a:avLst/>
          </a:prstGeom>
        </p:spPr>
      </p:pic>
      <p:pic>
        <p:nvPicPr>
          <p:cNvPr id="35" name="Am-thanh-tra-loi-dung-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5171858" y="-598913"/>
            <a:ext cx="487363" cy="487363"/>
          </a:xfrm>
          <a:prstGeom prst="rect">
            <a:avLst/>
          </a:prstGeom>
        </p:spPr>
      </p:pic>
      <p:pic>
        <p:nvPicPr>
          <p:cNvPr id="28" name="Picture 2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a:fillRect/>
          </a:stretch>
        </p:blipFill>
        <p:spPr>
          <a:xfrm>
            <a:off x="10206046" y="2957868"/>
            <a:ext cx="1264463" cy="1234710"/>
          </a:xfrm>
          <a:prstGeom prst="rect">
            <a:avLst/>
          </a:prstGeom>
        </p:spPr>
      </p:pic>
      <p:pic>
        <p:nvPicPr>
          <p:cNvPr id="29" name="Picture 28"/>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7500" b="45455" l="14364" r="47182">
                        <a14:foregroundMark x1="25182" y1="27273" x2="30727" y2="32273"/>
                        <a14:foregroundMark x1="29545" y1="31250" x2="38545" y2="18523"/>
                        <a14:foregroundMark x1="17364" y1="20909" x2="19727" y2="37727"/>
                        <a14:backgroundMark x1="15545" y1="31136" x2="18545" y2="42386"/>
                      </a14:backgroundRemoval>
                    </a14:imgEffect>
                  </a14:imgLayer>
                </a14:imgProps>
              </a:ext>
              <a:ext uri="{28A0092B-C50C-407E-A947-70E740481C1C}">
                <a14:useLocalDpi xmlns:a14="http://schemas.microsoft.com/office/drawing/2010/main" val="0"/>
              </a:ext>
            </a:extLst>
          </a:blip>
          <a:srcRect l="10767" t="2762" r="53041" b="49750"/>
          <a:stretch>
            <a:fillRect/>
          </a:stretch>
        </p:blipFill>
        <p:spPr>
          <a:xfrm>
            <a:off x="4590968" y="2877481"/>
            <a:ext cx="1342825" cy="1409595"/>
          </a:xfrm>
          <a:prstGeom prst="rect">
            <a:avLst/>
          </a:prstGeom>
        </p:spPr>
      </p:pic>
      <p:pic>
        <p:nvPicPr>
          <p:cNvPr id="31" name="Picture 30"/>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a:fillRect/>
          </a:stretch>
        </p:blipFill>
        <p:spPr>
          <a:xfrm>
            <a:off x="4775271" y="4544995"/>
            <a:ext cx="1264463" cy="1234710"/>
          </a:xfrm>
          <a:prstGeom prst="rect">
            <a:avLst/>
          </a:prstGeom>
        </p:spPr>
      </p:pic>
      <p:pic>
        <p:nvPicPr>
          <p:cNvPr id="36" name="Picture 35"/>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a:fillRect/>
          </a:stretch>
        </p:blipFill>
        <p:spPr>
          <a:xfrm>
            <a:off x="10335296" y="4582375"/>
            <a:ext cx="1264463" cy="12347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1000" fill="hold"/>
                                        <p:tgtEl>
                                          <p:spTgt spid="23"/>
                                        </p:tgtEl>
                                        <p:attrNameLst>
                                          <p:attrName>ppt_w</p:attrName>
                                        </p:attrNameLst>
                                      </p:cBhvr>
                                      <p:tavLst>
                                        <p:tav tm="0">
                                          <p:val>
                                            <p:strVal val="#ppt_w+.3"/>
                                          </p:val>
                                        </p:tav>
                                        <p:tav tm="100000">
                                          <p:val>
                                            <p:strVal val="#ppt_w"/>
                                          </p:val>
                                        </p:tav>
                                      </p:tavLst>
                                    </p:anim>
                                    <p:anim calcmode="lin" valueType="num">
                                      <p:cBhvr>
                                        <p:cTn id="14" dur="1000" fill="hold"/>
                                        <p:tgtEl>
                                          <p:spTgt spid="23"/>
                                        </p:tgtEl>
                                        <p:attrNameLst>
                                          <p:attrName>ppt_h</p:attrName>
                                        </p:attrNameLst>
                                      </p:cBhvr>
                                      <p:tavLst>
                                        <p:tav tm="0">
                                          <p:val>
                                            <p:strVal val="#ppt_h"/>
                                          </p:val>
                                        </p:tav>
                                        <p:tav tm="100000">
                                          <p:val>
                                            <p:strVal val="#ppt_h"/>
                                          </p:val>
                                        </p:tav>
                                      </p:tavLst>
                                    </p:anim>
                                    <p:animEffect transition="in" filter="fade">
                                      <p:cBhvr>
                                        <p:cTn id="15" dur="1000"/>
                                        <p:tgtEl>
                                          <p:spTgt spid="23"/>
                                        </p:tgtEl>
                                      </p:cBhvr>
                                    </p:animEffect>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par>
                          <p:cTn id="20" fill="hold">
                            <p:stCondLst>
                              <p:cond delay="2500"/>
                            </p:stCondLst>
                            <p:childTnLst>
                              <p:par>
                                <p:cTn id="21" presetID="22" presetClass="entr" presetSubtype="4"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par>
                          <p:cTn id="24" fill="hold">
                            <p:stCondLst>
                              <p:cond delay="3000"/>
                            </p:stCondLst>
                            <p:childTnLst>
                              <p:par>
                                <p:cTn id="25" presetID="22" presetClass="entr" presetSubtype="4"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par>
                          <p:cTn id="28" fill="hold">
                            <p:stCondLst>
                              <p:cond delay="3500"/>
                            </p:stCondLst>
                            <p:childTnLst>
                              <p:par>
                                <p:cTn id="29" presetID="22" presetClass="entr" presetSubtype="4"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8085" fill="hold"/>
                                        <p:tgtEl>
                                          <p:spTgt spid="35"/>
                                        </p:tgtEl>
                                      </p:cBhvr>
                                    </p:cmd>
                                  </p:childTnLst>
                                </p:cTn>
                              </p:par>
                              <p:par>
                                <p:cTn id="37" presetID="47"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anim calcmode="lin" valueType="num">
                                      <p:cBhvr>
                                        <p:cTn id="40" dur="500" fill="hold"/>
                                        <p:tgtEl>
                                          <p:spTgt spid="29"/>
                                        </p:tgtEl>
                                        <p:attrNameLst>
                                          <p:attrName>ppt_x</p:attrName>
                                        </p:attrNameLst>
                                      </p:cBhvr>
                                      <p:tavLst>
                                        <p:tav tm="0">
                                          <p:val>
                                            <p:strVal val="#ppt_x"/>
                                          </p:val>
                                        </p:tav>
                                        <p:tav tm="100000">
                                          <p:val>
                                            <p:strVal val="#ppt_x"/>
                                          </p:val>
                                        </p:tav>
                                      </p:tavLst>
                                    </p:anim>
                                    <p:anim calcmode="lin" valueType="num">
                                      <p:cBhvr>
                                        <p:cTn id="41"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9"/>
                  </p:tgtEl>
                </p:cond>
              </p:nextCondLst>
            </p:seq>
            <p:seq concurrent="1" nextAc="seek">
              <p:cTn id="42" restart="whenNotActive" fill="hold" evtFilter="cancelBubble" nodeType="interactiveSeq">
                <p:stCondLst>
                  <p:cond evt="onClick" delay="0">
                    <p:tgtEl>
                      <p:spTgt spid="22"/>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8150" fill="hold"/>
                                        <p:tgtEl>
                                          <p:spTgt spid="34"/>
                                        </p:tgtEl>
                                      </p:cBhvr>
                                    </p:cmd>
                                  </p:childTnLst>
                                </p:cTn>
                              </p:par>
                              <p:par>
                                <p:cTn id="47" presetID="47" presetClass="entr" presetSubtype="0"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500"/>
                                        <p:tgtEl>
                                          <p:spTgt spid="36"/>
                                        </p:tgtEl>
                                      </p:cBhvr>
                                    </p:animEffect>
                                    <p:anim calcmode="lin" valueType="num">
                                      <p:cBhvr>
                                        <p:cTn id="50" dur="500" fill="hold"/>
                                        <p:tgtEl>
                                          <p:spTgt spid="36"/>
                                        </p:tgtEl>
                                        <p:attrNameLst>
                                          <p:attrName>ppt_x</p:attrName>
                                        </p:attrNameLst>
                                      </p:cBhvr>
                                      <p:tavLst>
                                        <p:tav tm="0">
                                          <p:val>
                                            <p:strVal val="#ppt_x"/>
                                          </p:val>
                                        </p:tav>
                                        <p:tav tm="100000">
                                          <p:val>
                                            <p:strVal val="#ppt_x"/>
                                          </p:val>
                                        </p:tav>
                                      </p:tavLst>
                                    </p:anim>
                                    <p:anim calcmode="lin" valueType="num">
                                      <p:cBhvr>
                                        <p:cTn id="51" dur="5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2"/>
                  </p:tgtEl>
                </p:cond>
              </p:nextCondLst>
            </p:seq>
            <p:seq concurrent="1" nextAc="seek">
              <p:cTn id="52" restart="whenNotActive" fill="hold" evtFilter="cancelBubble" nodeType="interactiveSeq">
                <p:stCondLst>
                  <p:cond evt="onClick" delay="0">
                    <p:tgtEl>
                      <p:spTgt spid="21"/>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8150" fill="hold"/>
                                        <p:tgtEl>
                                          <p:spTgt spid="33"/>
                                        </p:tgtEl>
                                      </p:cBhvr>
                                    </p:cmd>
                                  </p:childTnLst>
                                </p:cTn>
                              </p:par>
                              <p:par>
                                <p:cTn id="57" presetID="47" presetClass="entr" presetSubtype="0"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anim calcmode="lin" valueType="num">
                                      <p:cBhvr>
                                        <p:cTn id="60" dur="500" fill="hold"/>
                                        <p:tgtEl>
                                          <p:spTgt spid="28"/>
                                        </p:tgtEl>
                                        <p:attrNameLst>
                                          <p:attrName>ppt_x</p:attrName>
                                        </p:attrNameLst>
                                      </p:cBhvr>
                                      <p:tavLst>
                                        <p:tav tm="0">
                                          <p:val>
                                            <p:strVal val="#ppt_x"/>
                                          </p:val>
                                        </p:tav>
                                        <p:tav tm="100000">
                                          <p:val>
                                            <p:strVal val="#ppt_x"/>
                                          </p:val>
                                        </p:tav>
                                      </p:tavLst>
                                    </p:anim>
                                    <p:anim calcmode="lin" valueType="num">
                                      <p:cBhvr>
                                        <p:cTn id="61"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1"/>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8150" fill="hold"/>
                                        <p:tgtEl>
                                          <p:spTgt spid="32"/>
                                        </p:tgtEl>
                                      </p:cBhvr>
                                    </p:cmd>
                                  </p:childTnLst>
                                </p:cTn>
                              </p:par>
                              <p:par>
                                <p:cTn id="67" presetID="47" presetClass="entr" presetSubtype="0" fill="hold" nodeType="with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fade">
                                      <p:cBhvr>
                                        <p:cTn id="69" dur="500"/>
                                        <p:tgtEl>
                                          <p:spTgt spid="31"/>
                                        </p:tgtEl>
                                      </p:cBhvr>
                                    </p:animEffect>
                                    <p:anim calcmode="lin" valueType="num">
                                      <p:cBhvr>
                                        <p:cTn id="70" dur="500" fill="hold"/>
                                        <p:tgtEl>
                                          <p:spTgt spid="31"/>
                                        </p:tgtEl>
                                        <p:attrNameLst>
                                          <p:attrName>ppt_x</p:attrName>
                                        </p:attrNameLst>
                                      </p:cBhvr>
                                      <p:tavLst>
                                        <p:tav tm="0">
                                          <p:val>
                                            <p:strVal val="#ppt_x"/>
                                          </p:val>
                                        </p:tav>
                                        <p:tav tm="100000">
                                          <p:val>
                                            <p:strVal val="#ppt_x"/>
                                          </p:val>
                                        </p:tav>
                                      </p:tavLst>
                                    </p:anim>
                                    <p:anim calcmode="lin" valueType="num">
                                      <p:cBhvr>
                                        <p:cTn id="71"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audio>
              <p:cMediaNode vol="80000">
                <p:cTn id="72" fill="hold" display="0">
                  <p:stCondLst>
                    <p:cond delay="indefinite"/>
                  </p:stCondLst>
                  <p:endCondLst>
                    <p:cond evt="onStopAudio" delay="0">
                      <p:tgtEl>
                        <p:sldTgt/>
                      </p:tgtEl>
                    </p:cond>
                  </p:endCondLst>
                </p:cTn>
                <p:tgtEl>
                  <p:spTgt spid="32"/>
                </p:tgtEl>
              </p:cMediaNode>
            </p:audio>
            <p:audio>
              <p:cMediaNode vol="80000">
                <p:cTn id="73" fill="hold" display="0">
                  <p:stCondLst>
                    <p:cond delay="indefinite"/>
                  </p:stCondLst>
                  <p:endCondLst>
                    <p:cond evt="onStopAudio" delay="0">
                      <p:tgtEl>
                        <p:sldTgt/>
                      </p:tgtEl>
                    </p:cond>
                  </p:endCondLst>
                </p:cTn>
                <p:tgtEl>
                  <p:spTgt spid="33"/>
                </p:tgtEl>
              </p:cMediaNode>
            </p:audio>
            <p:audio>
              <p:cMediaNode vol="80000">
                <p:cTn id="74" fill="hold" display="0">
                  <p:stCondLst>
                    <p:cond delay="indefinite"/>
                  </p:stCondLst>
                  <p:endCondLst>
                    <p:cond evt="onStopAudio" delay="0">
                      <p:tgtEl>
                        <p:sldTgt/>
                      </p:tgtEl>
                    </p:cond>
                  </p:endCondLst>
                </p:cTn>
                <p:tgtEl>
                  <p:spTgt spid="34"/>
                </p:tgtEl>
              </p:cMediaNode>
            </p:audio>
            <p:audio>
              <p:cMediaNode vol="80000">
                <p:cTn id="75" fill="hold" display="0">
                  <p:stCondLst>
                    <p:cond delay="indefinite"/>
                  </p:stCondLst>
                  <p:endCondLst>
                    <p:cond evt="onStopAudio" delay="0">
                      <p:tgtEl>
                        <p:sldTgt/>
                      </p:tgtEl>
                    </p:cond>
                  </p:endCondLst>
                </p:cTn>
                <p:tgtEl>
                  <p:spTgt spid="35"/>
                </p:tgtEl>
              </p:cMediaNode>
            </p:audio>
          </p:childTnLst>
        </p:cTn>
      </p:par>
    </p:tnLst>
    <p:bldLst>
      <p:bldP spid="3" grpId="0" animBg="1"/>
      <p:bldP spid="2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3" name="Round Diagonal Corner Rectangle 2"/>
          <p:cNvSpPr/>
          <p:nvPr/>
        </p:nvSpPr>
        <p:spPr>
          <a:xfrm>
            <a:off x="648180" y="1018571"/>
            <a:ext cx="10810755" cy="152785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4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nvGrpSpPr>
          <p:cNvPr id="22" name="Group 21"/>
          <p:cNvGrpSpPr/>
          <p:nvPr/>
        </p:nvGrpSpPr>
        <p:grpSpPr>
          <a:xfrm>
            <a:off x="6377144" y="4410995"/>
            <a:ext cx="5301207" cy="1481559"/>
            <a:chOff x="6298552" y="4401271"/>
            <a:chExt cx="5301207" cy="1481559"/>
          </a:xfrm>
        </p:grpSpPr>
        <p:sp>
          <p:nvSpPr>
            <p:cNvPr id="8" name="Round Diagonal Corner Rectangle 7"/>
            <p:cNvSpPr/>
            <p:nvPr/>
          </p:nvSpPr>
          <p:spPr>
            <a:xfrm>
              <a:off x="6298552" y="4544995"/>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Nhà</a:t>
              </a:r>
              <a:r>
                <a:rPr kumimoji="0" lang="en-US" sz="4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Lý</a:t>
              </a:r>
            </a:p>
          </p:txBody>
        </p:sp>
        <p:pic>
          <p:nvPicPr>
            <p:cNvPr id="13" name="Picture 12"/>
            <p:cNvPicPr>
              <a:picLocks noChangeAspect="1"/>
            </p:cNvPicPr>
            <p:nvPr/>
          </p:nvPicPr>
          <p:blipFill rotWithShape="1">
            <a:blip r:embed="rId8">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33011" r="53399" b="78397"/>
            <a:stretch>
              <a:fillRect/>
            </a:stretch>
          </p:blipFill>
          <p:spPr>
            <a:xfrm rot="20331991">
              <a:off x="6399554" y="4401271"/>
              <a:ext cx="1095192" cy="1481559"/>
            </a:xfrm>
            <a:prstGeom prst="rect">
              <a:avLst/>
            </a:prstGeom>
          </p:spPr>
        </p:pic>
      </p:grpSp>
      <p:grpSp>
        <p:nvGrpSpPr>
          <p:cNvPr id="21" name="Group 20"/>
          <p:cNvGrpSpPr/>
          <p:nvPr/>
        </p:nvGrpSpPr>
        <p:grpSpPr>
          <a:xfrm>
            <a:off x="6303292" y="2975660"/>
            <a:ext cx="5301207" cy="1425613"/>
            <a:chOff x="6169302" y="2935147"/>
            <a:chExt cx="5301207" cy="1425613"/>
          </a:xfrm>
        </p:grpSpPr>
        <p:sp>
          <p:nvSpPr>
            <p:cNvPr id="6" name="Round Diagonal Corner Rectangle 5"/>
            <p:cNvSpPr/>
            <p:nvPr/>
          </p:nvSpPr>
          <p:spPr>
            <a:xfrm>
              <a:off x="6169302" y="2935147"/>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FF940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Nhà</a:t>
              </a:r>
              <a:r>
                <a:rPr kumimoji="0" lang="en-US" sz="4000" b="1" i="0" u="none" strike="noStrike" kern="1200" cap="none" spc="0" normalizeH="0" baseline="0" noProof="0" dirty="0">
                  <a:ln>
                    <a:noFill/>
                  </a:ln>
                  <a:solidFill>
                    <a:srgbClr val="FF940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940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Trần</a:t>
              </a:r>
              <a:endParaRPr kumimoji="0" lang="en-US" sz="4000" b="1" i="0" u="none" strike="noStrike" kern="1200" cap="none" spc="0" normalizeH="0" baseline="0" noProof="0" dirty="0">
                <a:ln>
                  <a:noFill/>
                </a:ln>
                <a:solidFill>
                  <a:srgbClr val="FF940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5" name="Picture 14"/>
            <p:cNvPicPr>
              <a:picLocks noChangeAspect="1"/>
            </p:cNvPicPr>
            <p:nvPr/>
          </p:nvPicPr>
          <p:blipFill rotWithShape="1">
            <a:blip r:embed="rId8">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22191" t="3446" r="66008" b="78397"/>
            <a:stretch>
              <a:fillRect/>
            </a:stretch>
          </p:blipFill>
          <p:spPr>
            <a:xfrm>
              <a:off x="6243154" y="2987405"/>
              <a:ext cx="1048897" cy="1373355"/>
            </a:xfrm>
            <a:prstGeom prst="rect">
              <a:avLst/>
            </a:prstGeom>
          </p:spPr>
        </p:pic>
      </p:grpSp>
      <p:grpSp>
        <p:nvGrpSpPr>
          <p:cNvPr id="20" name="Group 19"/>
          <p:cNvGrpSpPr/>
          <p:nvPr/>
        </p:nvGrpSpPr>
        <p:grpSpPr>
          <a:xfrm>
            <a:off x="752350" y="4401273"/>
            <a:ext cx="5301207" cy="1481559"/>
            <a:chOff x="752350" y="4401273"/>
            <a:chExt cx="5301207" cy="1481559"/>
          </a:xfrm>
        </p:grpSpPr>
        <p:sp>
          <p:nvSpPr>
            <p:cNvPr id="7" name="Round Diagonal Corner Rectangle 6"/>
            <p:cNvSpPr/>
            <p:nvPr/>
          </p:nvSpPr>
          <p:spPr>
            <a:xfrm>
              <a:off x="752350" y="4499659"/>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Nhà</a:t>
              </a:r>
              <a:r>
                <a:rPr kumimoji="0" lang="en-US" sz="4000" b="1" i="0" u="none" strike="noStrike" kern="1200" cap="none" spc="0" normalizeH="0" baseline="0" noProof="0" dirty="0">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Nguyễn</a:t>
              </a:r>
              <a:endParaRPr kumimoji="0" lang="en-US" sz="4000" b="1" i="0" u="none" strike="noStrike" kern="1200" cap="none" spc="0" normalizeH="0" baseline="0" noProof="0" dirty="0">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6" name="Picture 15"/>
            <p:cNvPicPr>
              <a:picLocks noChangeAspect="1"/>
            </p:cNvPicPr>
            <p:nvPr/>
          </p:nvPicPr>
          <p:blipFill rotWithShape="1">
            <a:blip r:embed="rId10">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Mark x1="9700" y1="12573" x2="9700" y2="17039"/>
                        </a14:backgroundRemoval>
                      </a14:imgEffect>
                    </a14:imgLayer>
                  </a14:imgProps>
                </a:ext>
                <a:ext uri="{28A0092B-C50C-407E-A947-70E740481C1C}">
                  <a14:useLocalDpi xmlns:a14="http://schemas.microsoft.com/office/drawing/2010/main" val="0"/>
                </a:ext>
              </a:extLst>
            </a:blip>
            <a:srcRect l="9264" r="77666" b="78397"/>
            <a:stretch>
              <a:fillRect/>
            </a:stretch>
          </p:blipFill>
          <p:spPr>
            <a:xfrm>
              <a:off x="868101" y="4401273"/>
              <a:ext cx="1053297" cy="1481559"/>
            </a:xfrm>
            <a:prstGeom prst="rect">
              <a:avLst/>
            </a:prstGeom>
          </p:spPr>
        </p:pic>
      </p:grpSp>
      <p:grpSp>
        <p:nvGrpSpPr>
          <p:cNvPr id="19" name="Group 18"/>
          <p:cNvGrpSpPr/>
          <p:nvPr/>
        </p:nvGrpSpPr>
        <p:grpSpPr>
          <a:xfrm>
            <a:off x="648180" y="2816507"/>
            <a:ext cx="5301207" cy="1481559"/>
            <a:chOff x="648180" y="2816507"/>
            <a:chExt cx="5301207" cy="1481559"/>
          </a:xfrm>
        </p:grpSpPr>
        <p:sp>
          <p:nvSpPr>
            <p:cNvPr id="4" name="Round Diagonal Corner Rectangle 3"/>
            <p:cNvSpPr/>
            <p:nvPr/>
          </p:nvSpPr>
          <p:spPr>
            <a:xfrm>
              <a:off x="648180" y="2935147"/>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4BACC6">
                      <a:lumMod val="50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Nhà</a:t>
              </a:r>
              <a:r>
                <a:rPr kumimoji="0" lang="en-US" sz="4000" b="1" i="0" u="none" strike="noStrike" kern="1200" cap="none" spc="0" normalizeH="0" baseline="0" noProof="0" dirty="0">
                  <a:ln>
                    <a:noFill/>
                  </a:ln>
                  <a:solidFill>
                    <a:srgbClr val="4BACC6">
                      <a:lumMod val="50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Lê</a:t>
              </a:r>
            </a:p>
          </p:txBody>
        </p:sp>
        <p:pic>
          <p:nvPicPr>
            <p:cNvPr id="17" name="Picture 16"/>
            <p:cNvPicPr>
              <a:picLocks noChangeAspect="1"/>
            </p:cNvPicPr>
            <p:nvPr/>
          </p:nvPicPr>
          <p:blipFill rotWithShape="1">
            <a:blip r:embed="rId11">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Mark x1="11300" y1="4583" x2="12300" y2="8931"/>
                        </a14:backgroundRemoval>
                      </a14:imgEffect>
                    </a14:imgLayer>
                  </a14:imgProps>
                </a:ext>
                <a:ext uri="{28A0092B-C50C-407E-A947-70E740481C1C}">
                  <a14:useLocalDpi xmlns:a14="http://schemas.microsoft.com/office/drawing/2010/main" val="0"/>
                </a:ext>
              </a:extLst>
            </a:blip>
            <a:srcRect r="87846" b="78397"/>
            <a:stretch>
              <a:fillRect/>
            </a:stretch>
          </p:blipFill>
          <p:spPr>
            <a:xfrm>
              <a:off x="941947" y="2816507"/>
              <a:ext cx="979451" cy="1481559"/>
            </a:xfrm>
            <a:prstGeom prst="rect">
              <a:avLst/>
            </a:prstGeom>
          </p:spPr>
        </p:pic>
      </p:grpSp>
      <p:sp>
        <p:nvSpPr>
          <p:cNvPr id="23" name="TextBox 22"/>
          <p:cNvSpPr txBox="1"/>
          <p:nvPr/>
        </p:nvSpPr>
        <p:spPr>
          <a:xfrm>
            <a:off x="1840369" y="993632"/>
            <a:ext cx="7778689" cy="1569660"/>
          </a:xfrm>
          <a:prstGeom prst="rect">
            <a:avLst/>
          </a:prstGeom>
          <a:noFill/>
        </p:spPr>
        <p:txBody>
          <a:bodyPr wrap="square" rtlCol="0">
            <a:spAutoFit/>
          </a:bodyPr>
          <a:lstStyle/>
          <a:p>
            <a:pPr lvl="0" algn="ctr" defTabSz="457200"/>
            <a:r>
              <a:rPr lang="vi-VN" sz="4800" b="1" dirty="0">
                <a:solidFill>
                  <a:srgbClr val="002060"/>
                </a:solidFill>
                <a:effectLst>
                  <a:outerShdw blurRad="38100" dist="38100" dir="2700000" algn="tl">
                    <a:srgbClr val="000000">
                      <a:alpha val="43137"/>
                    </a:srgbClr>
                  </a:outerShdw>
                </a:effectLst>
                <a:cs typeface="Arial" panose="020B0604020202020204" pitchFamily="34" charset="0"/>
              </a:rPr>
              <a:t>Kinh thành Huế được xây dựng từ thời</a:t>
            </a:r>
            <a:r>
              <a:rPr lang="en-US" sz="4800" b="1" dirty="0">
                <a:solidFill>
                  <a:srgbClr val="002060"/>
                </a:solidFill>
                <a:effectLst>
                  <a:outerShdw blurRad="38100" dist="38100" dir="2700000" algn="tl">
                    <a:srgbClr val="000000">
                      <a:alpha val="43137"/>
                    </a:srgbClr>
                  </a:outerShdw>
                </a:effectLst>
                <a:cs typeface="Arial" panose="020B0604020202020204" pitchFamily="34" charset="0"/>
              </a:rPr>
              <a:t> </a:t>
            </a:r>
            <a:r>
              <a:rPr lang="en-US" sz="4800" b="1" dirty="0" err="1">
                <a:solidFill>
                  <a:srgbClr val="002060"/>
                </a:solidFill>
                <a:effectLst>
                  <a:outerShdw blurRad="38100" dist="38100" dir="2700000" algn="tl">
                    <a:srgbClr val="000000">
                      <a:alpha val="43137"/>
                    </a:srgbClr>
                  </a:outerShdw>
                </a:effectLst>
                <a:cs typeface="Arial" panose="020B0604020202020204" pitchFamily="34" charset="0"/>
              </a:rPr>
              <a:t>nhà</a:t>
            </a:r>
            <a:r>
              <a:rPr lang="en-US" sz="4800" b="1" dirty="0">
                <a:solidFill>
                  <a:srgbClr val="002060"/>
                </a:solidFill>
                <a:effectLst>
                  <a:outerShdw blurRad="38100" dist="38100" dir="2700000" algn="tl">
                    <a:srgbClr val="000000">
                      <a:alpha val="43137"/>
                    </a:srgbClr>
                  </a:outerShdw>
                </a:effectLst>
                <a:cs typeface="Arial" panose="020B0604020202020204" pitchFamily="34" charset="0"/>
              </a:rPr>
              <a:t> </a:t>
            </a:r>
            <a:r>
              <a:rPr lang="en-US" sz="4800" b="1" dirty="0" err="1">
                <a:solidFill>
                  <a:srgbClr val="002060"/>
                </a:solidFill>
                <a:effectLst>
                  <a:outerShdw blurRad="38100" dist="38100" dir="2700000" algn="tl">
                    <a:srgbClr val="000000">
                      <a:alpha val="43137"/>
                    </a:srgbClr>
                  </a:outerShdw>
                </a:effectLst>
                <a:cs typeface="Arial" panose="020B0604020202020204" pitchFamily="34" charset="0"/>
              </a:rPr>
              <a:t>nào</a:t>
            </a:r>
            <a:r>
              <a:rPr lang="en-US" sz="4800" b="1" dirty="0">
                <a:solidFill>
                  <a:srgbClr val="002060"/>
                </a:solidFill>
                <a:effectLst>
                  <a:outerShdw blurRad="38100" dist="38100" dir="2700000" algn="tl">
                    <a:srgbClr val="000000">
                      <a:alpha val="43137"/>
                    </a:srgbClr>
                  </a:outerShdw>
                </a:effectLst>
                <a:cs typeface="Arial" panose="020B0604020202020204" pitchFamily="34" charset="0"/>
              </a:rPr>
              <a:t>?</a:t>
            </a:r>
            <a:r>
              <a:rPr lang="vi-VN" sz="4800" b="1" dirty="0">
                <a:solidFill>
                  <a:srgbClr val="002060"/>
                </a:solidFill>
                <a:effectLst>
                  <a:outerShdw blurRad="38100" dist="38100" dir="2700000" algn="tl">
                    <a:srgbClr val="000000">
                      <a:alpha val="43137"/>
                    </a:srgbClr>
                  </a:outerShdw>
                </a:effectLst>
                <a:cs typeface="Arial" panose="020B0604020202020204" pitchFamily="34" charset="0"/>
              </a:rPr>
              <a:t> </a:t>
            </a:r>
            <a:endParaRPr lang="en-US" sz="48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8"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671579" y="-601290"/>
            <a:ext cx="487363" cy="487363"/>
          </a:xfrm>
          <a:prstGeom prst="rect">
            <a:avLst/>
          </a:prstGeom>
        </p:spPr>
      </p:pic>
      <p:pic>
        <p:nvPicPr>
          <p:cNvPr id="29"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231576" y="-580893"/>
            <a:ext cx="487363" cy="487363"/>
          </a:xfrm>
          <a:prstGeom prst="rect">
            <a:avLst/>
          </a:prstGeom>
        </p:spPr>
      </p:pic>
      <p:pic>
        <p:nvPicPr>
          <p:cNvPr id="30"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804688" y="-580894"/>
            <a:ext cx="487363" cy="487363"/>
          </a:xfrm>
          <a:prstGeom prst="rect">
            <a:avLst/>
          </a:prstGeom>
        </p:spPr>
      </p:pic>
      <p:pic>
        <p:nvPicPr>
          <p:cNvPr id="31" name="Am-thanh-tra-loi-dung-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711559" y="-580894"/>
            <a:ext cx="487363" cy="487363"/>
          </a:xfrm>
          <a:prstGeom prst="rect">
            <a:avLst/>
          </a:prstGeom>
        </p:spPr>
      </p:pic>
      <p:pic>
        <p:nvPicPr>
          <p:cNvPr id="2" name="Picture 1"/>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a:fillRect/>
          </a:stretch>
        </p:blipFill>
        <p:spPr>
          <a:xfrm>
            <a:off x="4684924" y="2986267"/>
            <a:ext cx="1264463" cy="1234710"/>
          </a:xfrm>
          <a:prstGeom prst="rect">
            <a:avLst/>
          </a:prstGeom>
        </p:spPr>
      </p:pic>
      <p:pic>
        <p:nvPicPr>
          <p:cNvPr id="32" name="Picture 31"/>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7500" b="45455" l="14364" r="47182">
                        <a14:foregroundMark x1="25182" y1="27273" x2="30727" y2="32273"/>
                        <a14:foregroundMark x1="29545" y1="31250" x2="38545" y2="18523"/>
                        <a14:foregroundMark x1="17364" y1="20909" x2="19727" y2="37727"/>
                        <a14:backgroundMark x1="15545" y1="31136" x2="18545" y2="42386"/>
                      </a14:backgroundRemoval>
                    </a14:imgEffect>
                  </a14:imgLayer>
                </a14:imgProps>
              </a:ext>
              <a:ext uri="{28A0092B-C50C-407E-A947-70E740481C1C}">
                <a14:useLocalDpi xmlns:a14="http://schemas.microsoft.com/office/drawing/2010/main" val="0"/>
              </a:ext>
            </a:extLst>
          </a:blip>
          <a:srcRect l="10767" t="2762" r="53041" b="49750"/>
          <a:stretch>
            <a:fillRect/>
          </a:stretch>
        </p:blipFill>
        <p:spPr>
          <a:xfrm>
            <a:off x="4710732" y="4499659"/>
            <a:ext cx="1342825" cy="1409595"/>
          </a:xfrm>
          <a:prstGeom prst="rect">
            <a:avLst/>
          </a:prstGeom>
        </p:spPr>
      </p:pic>
      <p:pic>
        <p:nvPicPr>
          <p:cNvPr id="33" name="Picture 32"/>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a:fillRect/>
          </a:stretch>
        </p:blipFill>
        <p:spPr>
          <a:xfrm>
            <a:off x="10335296" y="3000699"/>
            <a:ext cx="1264463" cy="1234710"/>
          </a:xfrm>
          <a:prstGeom prst="rect">
            <a:avLst/>
          </a:prstGeom>
        </p:spPr>
      </p:pic>
      <p:pic>
        <p:nvPicPr>
          <p:cNvPr id="34" name="Picture 33"/>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a:fillRect/>
          </a:stretch>
        </p:blipFill>
        <p:spPr>
          <a:xfrm>
            <a:off x="10413888" y="4626407"/>
            <a:ext cx="1264463" cy="12347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1000" fill="hold"/>
                                        <p:tgtEl>
                                          <p:spTgt spid="23"/>
                                        </p:tgtEl>
                                        <p:attrNameLst>
                                          <p:attrName>ppt_w</p:attrName>
                                        </p:attrNameLst>
                                      </p:cBhvr>
                                      <p:tavLst>
                                        <p:tav tm="0">
                                          <p:val>
                                            <p:strVal val="#ppt_w+.3"/>
                                          </p:val>
                                        </p:tav>
                                        <p:tav tm="100000">
                                          <p:val>
                                            <p:strVal val="#ppt_w"/>
                                          </p:val>
                                        </p:tav>
                                      </p:tavLst>
                                    </p:anim>
                                    <p:anim calcmode="lin" valueType="num">
                                      <p:cBhvr>
                                        <p:cTn id="14" dur="1000" fill="hold"/>
                                        <p:tgtEl>
                                          <p:spTgt spid="23"/>
                                        </p:tgtEl>
                                        <p:attrNameLst>
                                          <p:attrName>ppt_h</p:attrName>
                                        </p:attrNameLst>
                                      </p:cBhvr>
                                      <p:tavLst>
                                        <p:tav tm="0">
                                          <p:val>
                                            <p:strVal val="#ppt_h"/>
                                          </p:val>
                                        </p:tav>
                                        <p:tav tm="100000">
                                          <p:val>
                                            <p:strVal val="#ppt_h"/>
                                          </p:val>
                                        </p:tav>
                                      </p:tavLst>
                                    </p:anim>
                                    <p:animEffect transition="in" filter="fade">
                                      <p:cBhvr>
                                        <p:cTn id="15" dur="1000"/>
                                        <p:tgtEl>
                                          <p:spTgt spid="23"/>
                                        </p:tgtEl>
                                      </p:cBhvr>
                                    </p:animEffect>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par>
                          <p:cTn id="20" fill="hold">
                            <p:stCondLst>
                              <p:cond delay="2500"/>
                            </p:stCondLst>
                            <p:childTnLst>
                              <p:par>
                                <p:cTn id="21" presetID="22" presetClass="entr" presetSubtype="4"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par>
                          <p:cTn id="24" fill="hold">
                            <p:stCondLst>
                              <p:cond delay="3000"/>
                            </p:stCondLst>
                            <p:childTnLst>
                              <p:par>
                                <p:cTn id="25" presetID="22" presetClass="entr" presetSubtype="4"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par>
                          <p:cTn id="28" fill="hold">
                            <p:stCondLst>
                              <p:cond delay="3500"/>
                            </p:stCondLst>
                            <p:childTnLst>
                              <p:par>
                                <p:cTn id="29" presetID="22" presetClass="entr" presetSubtype="4"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8150" fill="hold"/>
                                        <p:tgtEl>
                                          <p:spTgt spid="28"/>
                                        </p:tgtEl>
                                      </p:cBhvr>
                                    </p:cmd>
                                  </p:childTnLst>
                                </p:cTn>
                              </p:par>
                              <p:par>
                                <p:cTn id="37" presetID="47"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anim calcmode="lin" valueType="num">
                                      <p:cBhvr>
                                        <p:cTn id="40" dur="500" fill="hold"/>
                                        <p:tgtEl>
                                          <p:spTgt spid="2"/>
                                        </p:tgtEl>
                                        <p:attrNameLst>
                                          <p:attrName>ppt_x</p:attrName>
                                        </p:attrNameLst>
                                      </p:cBhvr>
                                      <p:tavLst>
                                        <p:tav tm="0">
                                          <p:val>
                                            <p:strVal val="#ppt_x"/>
                                          </p:val>
                                        </p:tav>
                                        <p:tav tm="100000">
                                          <p:val>
                                            <p:strVal val="#ppt_x"/>
                                          </p:val>
                                        </p:tav>
                                      </p:tavLst>
                                    </p:anim>
                                    <p:anim calcmode="lin" valueType="num">
                                      <p:cBhvr>
                                        <p:cTn id="41"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9"/>
                  </p:tgtEl>
                </p:cond>
              </p:nextCondLst>
            </p:seq>
            <p:seq concurrent="1" nextAc="seek">
              <p:cTn id="42" restart="whenNotActive" fill="hold" evtFilter="cancelBubble" nodeType="interactiveSeq">
                <p:stCondLst>
                  <p:cond evt="onClick" delay="0">
                    <p:tgtEl>
                      <p:spTgt spid="21"/>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8150" fill="hold"/>
                                        <p:tgtEl>
                                          <p:spTgt spid="29"/>
                                        </p:tgtEl>
                                      </p:cBhvr>
                                    </p:cmd>
                                  </p:childTnLst>
                                </p:cTn>
                              </p:par>
                              <p:par>
                                <p:cTn id="47" presetID="47"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500"/>
                                        <p:tgtEl>
                                          <p:spTgt spid="33"/>
                                        </p:tgtEl>
                                      </p:cBhvr>
                                    </p:animEffect>
                                    <p:anim calcmode="lin" valueType="num">
                                      <p:cBhvr>
                                        <p:cTn id="50" dur="500" fill="hold"/>
                                        <p:tgtEl>
                                          <p:spTgt spid="33"/>
                                        </p:tgtEl>
                                        <p:attrNameLst>
                                          <p:attrName>ppt_x</p:attrName>
                                        </p:attrNameLst>
                                      </p:cBhvr>
                                      <p:tavLst>
                                        <p:tav tm="0">
                                          <p:val>
                                            <p:strVal val="#ppt_x"/>
                                          </p:val>
                                        </p:tav>
                                        <p:tav tm="100000">
                                          <p:val>
                                            <p:strVal val="#ppt_x"/>
                                          </p:val>
                                        </p:tav>
                                      </p:tavLst>
                                    </p:anim>
                                    <p:anim calcmode="lin" valueType="num">
                                      <p:cBhvr>
                                        <p:cTn id="51"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1"/>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8085" fill="hold"/>
                                        <p:tgtEl>
                                          <p:spTgt spid="31"/>
                                        </p:tgtEl>
                                      </p:cBhvr>
                                    </p:cmd>
                                  </p:childTnLst>
                                </p:cTn>
                              </p:par>
                              <p:par>
                                <p:cTn id="57" presetID="47"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500"/>
                                        <p:tgtEl>
                                          <p:spTgt spid="32"/>
                                        </p:tgtEl>
                                      </p:cBhvr>
                                    </p:animEffect>
                                    <p:anim calcmode="lin" valueType="num">
                                      <p:cBhvr>
                                        <p:cTn id="60" dur="500" fill="hold"/>
                                        <p:tgtEl>
                                          <p:spTgt spid="32"/>
                                        </p:tgtEl>
                                        <p:attrNameLst>
                                          <p:attrName>ppt_x</p:attrName>
                                        </p:attrNameLst>
                                      </p:cBhvr>
                                      <p:tavLst>
                                        <p:tav tm="0">
                                          <p:val>
                                            <p:strVal val="#ppt_x"/>
                                          </p:val>
                                        </p:tav>
                                        <p:tav tm="100000">
                                          <p:val>
                                            <p:strVal val="#ppt_x"/>
                                          </p:val>
                                        </p:tav>
                                      </p:tavLst>
                                    </p:anim>
                                    <p:anim calcmode="lin" valueType="num">
                                      <p:cBhvr>
                                        <p:cTn id="61"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seq concurrent="1" nextAc="seek">
              <p:cTn id="62" restart="whenNotActive" fill="hold" evtFilter="cancelBubble" nodeType="interactiveSeq">
                <p:stCondLst>
                  <p:cond evt="onClick" delay="0">
                    <p:tgtEl>
                      <p:spTgt spid="22"/>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8150" fill="hold"/>
                                        <p:tgtEl>
                                          <p:spTgt spid="30"/>
                                        </p:tgtEl>
                                      </p:cBhvr>
                                    </p:cmd>
                                  </p:childTnLst>
                                </p:cTn>
                              </p:par>
                              <p:par>
                                <p:cTn id="67" presetID="47" presetClass="entr" presetSubtype="0" fill="hold" nodeType="with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fade">
                                      <p:cBhvr>
                                        <p:cTn id="69" dur="500"/>
                                        <p:tgtEl>
                                          <p:spTgt spid="34"/>
                                        </p:tgtEl>
                                      </p:cBhvr>
                                    </p:animEffect>
                                    <p:anim calcmode="lin" valueType="num">
                                      <p:cBhvr>
                                        <p:cTn id="70" dur="500" fill="hold"/>
                                        <p:tgtEl>
                                          <p:spTgt spid="34"/>
                                        </p:tgtEl>
                                        <p:attrNameLst>
                                          <p:attrName>ppt_x</p:attrName>
                                        </p:attrNameLst>
                                      </p:cBhvr>
                                      <p:tavLst>
                                        <p:tav tm="0">
                                          <p:val>
                                            <p:strVal val="#ppt_x"/>
                                          </p:val>
                                        </p:tav>
                                        <p:tav tm="100000">
                                          <p:val>
                                            <p:strVal val="#ppt_x"/>
                                          </p:val>
                                        </p:tav>
                                      </p:tavLst>
                                    </p:anim>
                                    <p:anim calcmode="lin" valueType="num">
                                      <p:cBhvr>
                                        <p:cTn id="71" dur="5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2"/>
                  </p:tgtEl>
                </p:cond>
              </p:nextCondLst>
            </p:seq>
            <p:audio>
              <p:cMediaNode vol="80000">
                <p:cTn id="72" fill="hold" display="0">
                  <p:stCondLst>
                    <p:cond delay="indefinite"/>
                  </p:stCondLst>
                  <p:endCondLst>
                    <p:cond evt="onStopAudio" delay="0">
                      <p:tgtEl>
                        <p:sldTgt/>
                      </p:tgtEl>
                    </p:cond>
                  </p:endCondLst>
                </p:cTn>
                <p:tgtEl>
                  <p:spTgt spid="28"/>
                </p:tgtEl>
              </p:cMediaNode>
            </p:audio>
            <p:audio>
              <p:cMediaNode vol="80000">
                <p:cTn id="73" fill="hold" display="0">
                  <p:stCondLst>
                    <p:cond delay="indefinite"/>
                  </p:stCondLst>
                  <p:endCondLst>
                    <p:cond evt="onStopAudio" delay="0">
                      <p:tgtEl>
                        <p:sldTgt/>
                      </p:tgtEl>
                    </p:cond>
                  </p:endCondLst>
                </p:cTn>
                <p:tgtEl>
                  <p:spTgt spid="29"/>
                </p:tgtEl>
              </p:cMediaNode>
            </p:audio>
            <p:audio>
              <p:cMediaNode vol="80000">
                <p:cTn id="74" fill="hold" display="0">
                  <p:stCondLst>
                    <p:cond delay="indefinite"/>
                  </p:stCondLst>
                  <p:endCondLst>
                    <p:cond evt="onStopAudio" delay="0">
                      <p:tgtEl>
                        <p:sldTgt/>
                      </p:tgtEl>
                    </p:cond>
                  </p:endCondLst>
                </p:cTn>
                <p:tgtEl>
                  <p:spTgt spid="30"/>
                </p:tgtEl>
              </p:cMediaNode>
            </p:audio>
            <p:audio>
              <p:cMediaNode vol="80000">
                <p:cTn id="75" fill="hold" display="0">
                  <p:stCondLst>
                    <p:cond delay="indefinite"/>
                  </p:stCondLst>
                  <p:endCondLst>
                    <p:cond evt="onStopAudio" delay="0">
                      <p:tgtEl>
                        <p:sldTgt/>
                      </p:tgtEl>
                    </p:cond>
                  </p:endCondLst>
                </p:cTn>
                <p:tgtEl>
                  <p:spTgt spid="31"/>
                </p:tgtEl>
              </p:cMediaNode>
            </p:audio>
          </p:childTnLst>
        </p:cTn>
      </p:par>
    </p:tnLst>
    <p:bldLst>
      <p:bldP spid="3" grpId="0" animBg="1"/>
      <p:bldP spid="2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3" name="Round Diagonal Corner Rectangle 2"/>
          <p:cNvSpPr/>
          <p:nvPr/>
        </p:nvSpPr>
        <p:spPr>
          <a:xfrm>
            <a:off x="648180" y="1018571"/>
            <a:ext cx="10810755" cy="152785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4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nvGrpSpPr>
          <p:cNvPr id="22" name="Group 21"/>
          <p:cNvGrpSpPr/>
          <p:nvPr/>
        </p:nvGrpSpPr>
        <p:grpSpPr>
          <a:xfrm>
            <a:off x="6298552" y="4401271"/>
            <a:ext cx="5301207" cy="1481559"/>
            <a:chOff x="6298552" y="4401271"/>
            <a:chExt cx="5301207" cy="1481559"/>
          </a:xfrm>
        </p:grpSpPr>
        <p:sp>
          <p:nvSpPr>
            <p:cNvPr id="8" name="Round Diagonal Corner Rectangle 7"/>
            <p:cNvSpPr/>
            <p:nvPr/>
          </p:nvSpPr>
          <p:spPr>
            <a:xfrm>
              <a:off x="6298552" y="4544995"/>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lang="en-US" sz="4000"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a:t>
              </a:r>
              <a:r>
                <a:rPr lang="en-US" sz="4000" b="1" dirty="0" err="1">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vòng</a:t>
              </a:r>
              <a:endParaRPr kumimoji="0" lang="en-US" sz="4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3" name="Picture 12"/>
            <p:cNvPicPr>
              <a:picLocks noChangeAspect="1"/>
            </p:cNvPicPr>
            <p:nvPr/>
          </p:nvPicPr>
          <p:blipFill rotWithShape="1">
            <a:blip r:embed="rId8">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33011" r="53399" b="78397"/>
            <a:stretch>
              <a:fillRect/>
            </a:stretch>
          </p:blipFill>
          <p:spPr>
            <a:xfrm rot="20331991">
              <a:off x="6399554" y="4401271"/>
              <a:ext cx="1095192" cy="1481559"/>
            </a:xfrm>
            <a:prstGeom prst="rect">
              <a:avLst/>
            </a:prstGeom>
          </p:spPr>
        </p:pic>
      </p:grpSp>
      <p:grpSp>
        <p:nvGrpSpPr>
          <p:cNvPr id="21" name="Group 20"/>
          <p:cNvGrpSpPr/>
          <p:nvPr/>
        </p:nvGrpSpPr>
        <p:grpSpPr>
          <a:xfrm>
            <a:off x="6169302" y="2935147"/>
            <a:ext cx="5301207" cy="1425613"/>
            <a:chOff x="6169302" y="2935147"/>
            <a:chExt cx="5301207" cy="1425613"/>
          </a:xfrm>
        </p:grpSpPr>
        <p:sp>
          <p:nvSpPr>
            <p:cNvPr id="6" name="Round Diagonal Corner Rectangle 5"/>
            <p:cNvSpPr/>
            <p:nvPr/>
          </p:nvSpPr>
          <p:spPr>
            <a:xfrm>
              <a:off x="6169302" y="2935147"/>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4 </a:t>
              </a:r>
              <a:r>
                <a:rPr kumimoji="0" lang="en-US" sz="40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vòng</a:t>
              </a:r>
              <a:endParaRPr kumimoji="0" lang="en-US" sz="40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5" name="Picture 14"/>
            <p:cNvPicPr>
              <a:picLocks noChangeAspect="1"/>
            </p:cNvPicPr>
            <p:nvPr/>
          </p:nvPicPr>
          <p:blipFill rotWithShape="1">
            <a:blip r:embed="rId8">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22191" t="3446" r="66008" b="78397"/>
            <a:stretch>
              <a:fillRect/>
            </a:stretch>
          </p:blipFill>
          <p:spPr>
            <a:xfrm>
              <a:off x="6243154" y="2987405"/>
              <a:ext cx="1048897" cy="1373355"/>
            </a:xfrm>
            <a:prstGeom prst="rect">
              <a:avLst/>
            </a:prstGeom>
          </p:spPr>
        </p:pic>
      </p:grpSp>
      <p:grpSp>
        <p:nvGrpSpPr>
          <p:cNvPr id="20" name="Group 19"/>
          <p:cNvGrpSpPr/>
          <p:nvPr/>
        </p:nvGrpSpPr>
        <p:grpSpPr>
          <a:xfrm>
            <a:off x="752350" y="4401273"/>
            <a:ext cx="5301207" cy="1481559"/>
            <a:chOff x="752350" y="4401273"/>
            <a:chExt cx="5301207" cy="1481559"/>
          </a:xfrm>
        </p:grpSpPr>
        <p:sp>
          <p:nvSpPr>
            <p:cNvPr id="7" name="Round Diagonal Corner Rectangle 6"/>
            <p:cNvSpPr/>
            <p:nvPr/>
          </p:nvSpPr>
          <p:spPr>
            <a:xfrm>
              <a:off x="752350" y="4499659"/>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2 </a:t>
              </a:r>
              <a:r>
                <a:rPr kumimoji="0" lang="en-US" sz="4000" b="1" i="0" u="none" strike="noStrike" kern="1200" cap="none" spc="0" normalizeH="0" baseline="0" noProof="0" dirty="0" err="1">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vòng</a:t>
              </a:r>
              <a:endParaRPr kumimoji="0" lang="en-US" sz="4000" b="1" i="0" u="none" strike="noStrike" kern="1200" cap="none" spc="0" normalizeH="0" baseline="0" noProof="0" dirty="0">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6" name="Picture 15"/>
            <p:cNvPicPr>
              <a:picLocks noChangeAspect="1"/>
            </p:cNvPicPr>
            <p:nvPr/>
          </p:nvPicPr>
          <p:blipFill rotWithShape="1">
            <a:blip r:embed="rId10">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Mark x1="9700" y1="12573" x2="9700" y2="17039"/>
                        </a14:backgroundRemoval>
                      </a14:imgEffect>
                    </a14:imgLayer>
                  </a14:imgProps>
                </a:ext>
                <a:ext uri="{28A0092B-C50C-407E-A947-70E740481C1C}">
                  <a14:useLocalDpi xmlns:a14="http://schemas.microsoft.com/office/drawing/2010/main" val="0"/>
                </a:ext>
              </a:extLst>
            </a:blip>
            <a:srcRect l="9264" r="77666" b="78397"/>
            <a:stretch>
              <a:fillRect/>
            </a:stretch>
          </p:blipFill>
          <p:spPr>
            <a:xfrm>
              <a:off x="868101" y="4401273"/>
              <a:ext cx="1053297" cy="1481559"/>
            </a:xfrm>
            <a:prstGeom prst="rect">
              <a:avLst/>
            </a:prstGeom>
          </p:spPr>
        </p:pic>
      </p:grpSp>
      <p:grpSp>
        <p:nvGrpSpPr>
          <p:cNvPr id="19" name="Group 18"/>
          <p:cNvGrpSpPr/>
          <p:nvPr/>
        </p:nvGrpSpPr>
        <p:grpSpPr>
          <a:xfrm>
            <a:off x="648180" y="2816507"/>
            <a:ext cx="5301207" cy="1481559"/>
            <a:chOff x="648180" y="2816507"/>
            <a:chExt cx="5301207" cy="1481559"/>
          </a:xfrm>
        </p:grpSpPr>
        <p:sp>
          <p:nvSpPr>
            <p:cNvPr id="4" name="Round Diagonal Corner Rectangle 3"/>
            <p:cNvSpPr/>
            <p:nvPr/>
          </p:nvSpPr>
          <p:spPr>
            <a:xfrm>
              <a:off x="648180" y="2935147"/>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3 </a:t>
              </a:r>
              <a:r>
                <a:rPr kumimoji="0" lang="en-US" sz="4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vòng</a:t>
              </a:r>
              <a:endParaRPr kumimoji="0" lang="en-US" sz="4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7" name="Picture 16"/>
            <p:cNvPicPr>
              <a:picLocks noChangeAspect="1"/>
            </p:cNvPicPr>
            <p:nvPr/>
          </p:nvPicPr>
          <p:blipFill rotWithShape="1">
            <a:blip r:embed="rId11">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Mark x1="11300" y1="4583" x2="12300" y2="8931"/>
                        </a14:backgroundRemoval>
                      </a14:imgEffect>
                    </a14:imgLayer>
                  </a14:imgProps>
                </a:ext>
                <a:ext uri="{28A0092B-C50C-407E-A947-70E740481C1C}">
                  <a14:useLocalDpi xmlns:a14="http://schemas.microsoft.com/office/drawing/2010/main" val="0"/>
                </a:ext>
              </a:extLst>
            </a:blip>
            <a:srcRect r="87846" b="78397"/>
            <a:stretch>
              <a:fillRect/>
            </a:stretch>
          </p:blipFill>
          <p:spPr>
            <a:xfrm>
              <a:off x="941947" y="2816507"/>
              <a:ext cx="979451" cy="1481559"/>
            </a:xfrm>
            <a:prstGeom prst="rect">
              <a:avLst/>
            </a:prstGeom>
          </p:spPr>
        </p:pic>
      </p:grpSp>
      <p:sp>
        <p:nvSpPr>
          <p:cNvPr id="23" name="TextBox 22"/>
          <p:cNvSpPr txBox="1"/>
          <p:nvPr/>
        </p:nvSpPr>
        <p:spPr>
          <a:xfrm>
            <a:off x="2210002" y="1110147"/>
            <a:ext cx="8613941"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Kinh</a:t>
            </a:r>
            <a:r>
              <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thành</a:t>
            </a:r>
            <a:r>
              <a:rPr kumimoji="0" lang="en-US" sz="40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Huế</a:t>
            </a:r>
            <a:r>
              <a:rPr kumimoji="0" lang="en-US" sz="40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gồm</a:t>
            </a:r>
            <a:r>
              <a:rPr kumimoji="0" lang="en-US" sz="40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mấy</a:t>
            </a:r>
            <a:r>
              <a:rPr kumimoji="0" lang="en-US" sz="40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vòng</a:t>
            </a:r>
            <a:r>
              <a:rPr kumimoji="0" lang="en-US" sz="40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thành</a:t>
            </a:r>
            <a:r>
              <a:rPr kumimoji="0" lang="en-US" sz="40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endPar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32"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68122" y="-619309"/>
            <a:ext cx="487363" cy="487363"/>
          </a:xfrm>
          <a:prstGeom prst="rect">
            <a:avLst/>
          </a:prstGeom>
        </p:spPr>
      </p:pic>
      <p:pic>
        <p:nvPicPr>
          <p:cNvPr id="33"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308125" y="-598912"/>
            <a:ext cx="487363" cy="487363"/>
          </a:xfrm>
          <a:prstGeom prst="rect">
            <a:avLst/>
          </a:prstGeom>
        </p:spPr>
      </p:pic>
      <p:pic>
        <p:nvPicPr>
          <p:cNvPr id="34"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64987" y="-598913"/>
            <a:ext cx="487363" cy="487363"/>
          </a:xfrm>
          <a:prstGeom prst="rect">
            <a:avLst/>
          </a:prstGeom>
        </p:spPr>
      </p:pic>
      <p:pic>
        <p:nvPicPr>
          <p:cNvPr id="35" name="Am-thanh-tra-loi-dung-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5171858" y="-598913"/>
            <a:ext cx="487363" cy="487363"/>
          </a:xfrm>
          <a:prstGeom prst="rect">
            <a:avLst/>
          </a:prstGeom>
        </p:spPr>
      </p:pic>
      <p:pic>
        <p:nvPicPr>
          <p:cNvPr id="28" name="Picture 2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a:fillRect/>
          </a:stretch>
        </p:blipFill>
        <p:spPr>
          <a:xfrm>
            <a:off x="10206046" y="2957868"/>
            <a:ext cx="1264463" cy="1234710"/>
          </a:xfrm>
          <a:prstGeom prst="rect">
            <a:avLst/>
          </a:prstGeom>
        </p:spPr>
      </p:pic>
      <p:pic>
        <p:nvPicPr>
          <p:cNvPr id="29" name="Picture 28"/>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7500" b="45455" l="14364" r="47182">
                        <a14:foregroundMark x1="25182" y1="27273" x2="30727" y2="32273"/>
                        <a14:foregroundMark x1="29545" y1="31250" x2="38545" y2="18523"/>
                        <a14:foregroundMark x1="17364" y1="20909" x2="19727" y2="37727"/>
                        <a14:backgroundMark x1="15545" y1="31136" x2="18545" y2="42386"/>
                      </a14:backgroundRemoval>
                    </a14:imgEffect>
                  </a14:imgLayer>
                </a14:imgProps>
              </a:ext>
              <a:ext uri="{28A0092B-C50C-407E-A947-70E740481C1C}">
                <a14:useLocalDpi xmlns:a14="http://schemas.microsoft.com/office/drawing/2010/main" val="0"/>
              </a:ext>
            </a:extLst>
          </a:blip>
          <a:srcRect l="10767" t="2762" r="53041" b="49750"/>
          <a:stretch>
            <a:fillRect/>
          </a:stretch>
        </p:blipFill>
        <p:spPr>
          <a:xfrm>
            <a:off x="4590968" y="2877481"/>
            <a:ext cx="1342825" cy="1409595"/>
          </a:xfrm>
          <a:prstGeom prst="rect">
            <a:avLst/>
          </a:prstGeom>
        </p:spPr>
      </p:pic>
      <p:pic>
        <p:nvPicPr>
          <p:cNvPr id="31" name="Picture 30"/>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a:fillRect/>
          </a:stretch>
        </p:blipFill>
        <p:spPr>
          <a:xfrm>
            <a:off x="4775271" y="4544995"/>
            <a:ext cx="1264463" cy="1234710"/>
          </a:xfrm>
          <a:prstGeom prst="rect">
            <a:avLst/>
          </a:prstGeom>
        </p:spPr>
      </p:pic>
      <p:pic>
        <p:nvPicPr>
          <p:cNvPr id="36" name="Picture 35"/>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a:fillRect/>
          </a:stretch>
        </p:blipFill>
        <p:spPr>
          <a:xfrm>
            <a:off x="10335296" y="4582375"/>
            <a:ext cx="1264463" cy="12347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1000" fill="hold"/>
                                        <p:tgtEl>
                                          <p:spTgt spid="23"/>
                                        </p:tgtEl>
                                        <p:attrNameLst>
                                          <p:attrName>ppt_w</p:attrName>
                                        </p:attrNameLst>
                                      </p:cBhvr>
                                      <p:tavLst>
                                        <p:tav tm="0">
                                          <p:val>
                                            <p:strVal val="#ppt_w+.3"/>
                                          </p:val>
                                        </p:tav>
                                        <p:tav tm="100000">
                                          <p:val>
                                            <p:strVal val="#ppt_w"/>
                                          </p:val>
                                        </p:tav>
                                      </p:tavLst>
                                    </p:anim>
                                    <p:anim calcmode="lin" valueType="num">
                                      <p:cBhvr>
                                        <p:cTn id="14" dur="1000" fill="hold"/>
                                        <p:tgtEl>
                                          <p:spTgt spid="23"/>
                                        </p:tgtEl>
                                        <p:attrNameLst>
                                          <p:attrName>ppt_h</p:attrName>
                                        </p:attrNameLst>
                                      </p:cBhvr>
                                      <p:tavLst>
                                        <p:tav tm="0">
                                          <p:val>
                                            <p:strVal val="#ppt_h"/>
                                          </p:val>
                                        </p:tav>
                                        <p:tav tm="100000">
                                          <p:val>
                                            <p:strVal val="#ppt_h"/>
                                          </p:val>
                                        </p:tav>
                                      </p:tavLst>
                                    </p:anim>
                                    <p:animEffect transition="in" filter="fade">
                                      <p:cBhvr>
                                        <p:cTn id="15" dur="1000"/>
                                        <p:tgtEl>
                                          <p:spTgt spid="23"/>
                                        </p:tgtEl>
                                      </p:cBhvr>
                                    </p:animEffect>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par>
                          <p:cTn id="20" fill="hold">
                            <p:stCondLst>
                              <p:cond delay="2500"/>
                            </p:stCondLst>
                            <p:childTnLst>
                              <p:par>
                                <p:cTn id="21" presetID="22" presetClass="entr" presetSubtype="4"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par>
                          <p:cTn id="24" fill="hold">
                            <p:stCondLst>
                              <p:cond delay="3000"/>
                            </p:stCondLst>
                            <p:childTnLst>
                              <p:par>
                                <p:cTn id="25" presetID="22" presetClass="entr" presetSubtype="4"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par>
                          <p:cTn id="28" fill="hold">
                            <p:stCondLst>
                              <p:cond delay="3500"/>
                            </p:stCondLst>
                            <p:childTnLst>
                              <p:par>
                                <p:cTn id="29" presetID="22" presetClass="entr" presetSubtype="4"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8085" fill="hold"/>
                                        <p:tgtEl>
                                          <p:spTgt spid="35"/>
                                        </p:tgtEl>
                                      </p:cBhvr>
                                    </p:cmd>
                                  </p:childTnLst>
                                </p:cTn>
                              </p:par>
                              <p:par>
                                <p:cTn id="37" presetID="47"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anim calcmode="lin" valueType="num">
                                      <p:cBhvr>
                                        <p:cTn id="40" dur="500" fill="hold"/>
                                        <p:tgtEl>
                                          <p:spTgt spid="29"/>
                                        </p:tgtEl>
                                        <p:attrNameLst>
                                          <p:attrName>ppt_x</p:attrName>
                                        </p:attrNameLst>
                                      </p:cBhvr>
                                      <p:tavLst>
                                        <p:tav tm="0">
                                          <p:val>
                                            <p:strVal val="#ppt_x"/>
                                          </p:val>
                                        </p:tav>
                                        <p:tav tm="100000">
                                          <p:val>
                                            <p:strVal val="#ppt_x"/>
                                          </p:val>
                                        </p:tav>
                                      </p:tavLst>
                                    </p:anim>
                                    <p:anim calcmode="lin" valueType="num">
                                      <p:cBhvr>
                                        <p:cTn id="41"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9"/>
                  </p:tgtEl>
                </p:cond>
              </p:nextCondLst>
            </p:seq>
            <p:seq concurrent="1" nextAc="seek">
              <p:cTn id="42" restart="whenNotActive" fill="hold" evtFilter="cancelBubble" nodeType="interactiveSeq">
                <p:stCondLst>
                  <p:cond evt="onClick" delay="0">
                    <p:tgtEl>
                      <p:spTgt spid="22"/>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8150" fill="hold"/>
                                        <p:tgtEl>
                                          <p:spTgt spid="34"/>
                                        </p:tgtEl>
                                      </p:cBhvr>
                                    </p:cmd>
                                  </p:childTnLst>
                                </p:cTn>
                              </p:par>
                              <p:par>
                                <p:cTn id="47" presetID="47" presetClass="entr" presetSubtype="0"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500"/>
                                        <p:tgtEl>
                                          <p:spTgt spid="36"/>
                                        </p:tgtEl>
                                      </p:cBhvr>
                                    </p:animEffect>
                                    <p:anim calcmode="lin" valueType="num">
                                      <p:cBhvr>
                                        <p:cTn id="50" dur="500" fill="hold"/>
                                        <p:tgtEl>
                                          <p:spTgt spid="36"/>
                                        </p:tgtEl>
                                        <p:attrNameLst>
                                          <p:attrName>ppt_x</p:attrName>
                                        </p:attrNameLst>
                                      </p:cBhvr>
                                      <p:tavLst>
                                        <p:tav tm="0">
                                          <p:val>
                                            <p:strVal val="#ppt_x"/>
                                          </p:val>
                                        </p:tav>
                                        <p:tav tm="100000">
                                          <p:val>
                                            <p:strVal val="#ppt_x"/>
                                          </p:val>
                                        </p:tav>
                                      </p:tavLst>
                                    </p:anim>
                                    <p:anim calcmode="lin" valueType="num">
                                      <p:cBhvr>
                                        <p:cTn id="51" dur="5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2"/>
                  </p:tgtEl>
                </p:cond>
              </p:nextCondLst>
            </p:seq>
            <p:seq concurrent="1" nextAc="seek">
              <p:cTn id="52" restart="whenNotActive" fill="hold" evtFilter="cancelBubble" nodeType="interactiveSeq">
                <p:stCondLst>
                  <p:cond evt="onClick" delay="0">
                    <p:tgtEl>
                      <p:spTgt spid="21"/>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8150" fill="hold"/>
                                        <p:tgtEl>
                                          <p:spTgt spid="33"/>
                                        </p:tgtEl>
                                      </p:cBhvr>
                                    </p:cmd>
                                  </p:childTnLst>
                                </p:cTn>
                              </p:par>
                              <p:par>
                                <p:cTn id="57" presetID="47" presetClass="entr" presetSubtype="0"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anim calcmode="lin" valueType="num">
                                      <p:cBhvr>
                                        <p:cTn id="60" dur="500" fill="hold"/>
                                        <p:tgtEl>
                                          <p:spTgt spid="28"/>
                                        </p:tgtEl>
                                        <p:attrNameLst>
                                          <p:attrName>ppt_x</p:attrName>
                                        </p:attrNameLst>
                                      </p:cBhvr>
                                      <p:tavLst>
                                        <p:tav tm="0">
                                          <p:val>
                                            <p:strVal val="#ppt_x"/>
                                          </p:val>
                                        </p:tav>
                                        <p:tav tm="100000">
                                          <p:val>
                                            <p:strVal val="#ppt_x"/>
                                          </p:val>
                                        </p:tav>
                                      </p:tavLst>
                                    </p:anim>
                                    <p:anim calcmode="lin" valueType="num">
                                      <p:cBhvr>
                                        <p:cTn id="61"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1"/>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8150" fill="hold"/>
                                        <p:tgtEl>
                                          <p:spTgt spid="32"/>
                                        </p:tgtEl>
                                      </p:cBhvr>
                                    </p:cmd>
                                  </p:childTnLst>
                                </p:cTn>
                              </p:par>
                              <p:par>
                                <p:cTn id="67" presetID="47" presetClass="entr" presetSubtype="0" fill="hold" nodeType="with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fade">
                                      <p:cBhvr>
                                        <p:cTn id="69" dur="500"/>
                                        <p:tgtEl>
                                          <p:spTgt spid="31"/>
                                        </p:tgtEl>
                                      </p:cBhvr>
                                    </p:animEffect>
                                    <p:anim calcmode="lin" valueType="num">
                                      <p:cBhvr>
                                        <p:cTn id="70" dur="500" fill="hold"/>
                                        <p:tgtEl>
                                          <p:spTgt spid="31"/>
                                        </p:tgtEl>
                                        <p:attrNameLst>
                                          <p:attrName>ppt_x</p:attrName>
                                        </p:attrNameLst>
                                      </p:cBhvr>
                                      <p:tavLst>
                                        <p:tav tm="0">
                                          <p:val>
                                            <p:strVal val="#ppt_x"/>
                                          </p:val>
                                        </p:tav>
                                        <p:tav tm="100000">
                                          <p:val>
                                            <p:strVal val="#ppt_x"/>
                                          </p:val>
                                        </p:tav>
                                      </p:tavLst>
                                    </p:anim>
                                    <p:anim calcmode="lin" valueType="num">
                                      <p:cBhvr>
                                        <p:cTn id="71"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audio>
              <p:cMediaNode vol="80000">
                <p:cTn id="72" fill="hold" display="0">
                  <p:stCondLst>
                    <p:cond delay="indefinite"/>
                  </p:stCondLst>
                  <p:endCondLst>
                    <p:cond evt="onStopAudio" delay="0">
                      <p:tgtEl>
                        <p:sldTgt/>
                      </p:tgtEl>
                    </p:cond>
                  </p:endCondLst>
                </p:cTn>
                <p:tgtEl>
                  <p:spTgt spid="32"/>
                </p:tgtEl>
              </p:cMediaNode>
            </p:audio>
            <p:audio>
              <p:cMediaNode vol="80000">
                <p:cTn id="73" fill="hold" display="0">
                  <p:stCondLst>
                    <p:cond delay="indefinite"/>
                  </p:stCondLst>
                  <p:endCondLst>
                    <p:cond evt="onStopAudio" delay="0">
                      <p:tgtEl>
                        <p:sldTgt/>
                      </p:tgtEl>
                    </p:cond>
                  </p:endCondLst>
                </p:cTn>
                <p:tgtEl>
                  <p:spTgt spid="33"/>
                </p:tgtEl>
              </p:cMediaNode>
            </p:audio>
            <p:audio>
              <p:cMediaNode vol="80000">
                <p:cTn id="74" fill="hold" display="0">
                  <p:stCondLst>
                    <p:cond delay="indefinite"/>
                  </p:stCondLst>
                  <p:endCondLst>
                    <p:cond evt="onStopAudio" delay="0">
                      <p:tgtEl>
                        <p:sldTgt/>
                      </p:tgtEl>
                    </p:cond>
                  </p:endCondLst>
                </p:cTn>
                <p:tgtEl>
                  <p:spTgt spid="34"/>
                </p:tgtEl>
              </p:cMediaNode>
            </p:audio>
            <p:audio>
              <p:cMediaNode vol="80000">
                <p:cTn id="75" fill="hold" display="0">
                  <p:stCondLst>
                    <p:cond delay="indefinite"/>
                  </p:stCondLst>
                  <p:endCondLst>
                    <p:cond evt="onStopAudio" delay="0">
                      <p:tgtEl>
                        <p:sldTgt/>
                      </p:tgtEl>
                    </p:cond>
                  </p:endCondLst>
                </p:cTn>
                <p:tgtEl>
                  <p:spTgt spid="35"/>
                </p:tgtEl>
              </p:cMediaNode>
            </p:audio>
          </p:childTnLst>
        </p:cTn>
      </p:par>
    </p:tnLst>
    <p:bldLst>
      <p:bldP spid="3" grpId="0" animBg="1"/>
      <p:bldP spid="23"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1" y="-15136"/>
            <a:ext cx="12192001" cy="6873136"/>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sp>
        <p:nvSpPr>
          <p:cNvPr id="7" name="Rectangle 6"/>
          <p:cNvSpPr/>
          <p:nvPr/>
        </p:nvSpPr>
        <p:spPr>
          <a:xfrm>
            <a:off x="5059620" y="1715734"/>
            <a:ext cx="1328189" cy="500163"/>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sp>
        <p:nvSpPr>
          <p:cNvPr id="8" name="Rectangle: Rounded Corners 25"/>
          <p:cNvSpPr/>
          <p:nvPr/>
        </p:nvSpPr>
        <p:spPr>
          <a:xfrm>
            <a:off x="4287703" y="19788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1" fmla="*/ 0 w 7324580"/>
              <a:gd name="connsiteY0-2" fmla="*/ 427288 h 3650475"/>
              <a:gd name="connsiteX1-3" fmla="*/ 409212 w 7324580"/>
              <a:gd name="connsiteY1-4" fmla="*/ 0 h 3650475"/>
              <a:gd name="connsiteX2-5" fmla="*/ 6915367 w 7324580"/>
              <a:gd name="connsiteY2-6" fmla="*/ 0 h 3650475"/>
              <a:gd name="connsiteX3-7" fmla="*/ 7324580 w 7324580"/>
              <a:gd name="connsiteY3-8" fmla="*/ 427288 h 3650475"/>
              <a:gd name="connsiteX4-9" fmla="*/ 7324580 w 7324580"/>
              <a:gd name="connsiteY4-10" fmla="*/ 3223186 h 3650475"/>
              <a:gd name="connsiteX5-11" fmla="*/ 6915367 w 7324580"/>
              <a:gd name="connsiteY5-12" fmla="*/ 3650475 h 3650475"/>
              <a:gd name="connsiteX6-13" fmla="*/ 409212 w 7324580"/>
              <a:gd name="connsiteY6-14" fmla="*/ 3650475 h 3650475"/>
              <a:gd name="connsiteX7-15" fmla="*/ 0 w 7324580"/>
              <a:gd name="connsiteY7-16" fmla="*/ 3223186 h 3650475"/>
              <a:gd name="connsiteX8-17" fmla="*/ 0 w 7324580"/>
              <a:gd name="connsiteY8-18" fmla="*/ 427288 h 3650475"/>
              <a:gd name="connsiteX0-19" fmla="*/ 0 w 7324580"/>
              <a:gd name="connsiteY0-20" fmla="*/ 427288 h 3650475"/>
              <a:gd name="connsiteX1-21" fmla="*/ 409212 w 7324580"/>
              <a:gd name="connsiteY1-22" fmla="*/ 0 h 3650475"/>
              <a:gd name="connsiteX2-23" fmla="*/ 6915367 w 7324580"/>
              <a:gd name="connsiteY2-24" fmla="*/ 0 h 3650475"/>
              <a:gd name="connsiteX3-25" fmla="*/ 7324580 w 7324580"/>
              <a:gd name="connsiteY3-26" fmla="*/ 427288 h 3650475"/>
              <a:gd name="connsiteX4-27" fmla="*/ 7324580 w 7324580"/>
              <a:gd name="connsiteY4-28" fmla="*/ 3223186 h 3650475"/>
              <a:gd name="connsiteX5-29" fmla="*/ 6915367 w 7324580"/>
              <a:gd name="connsiteY5-30" fmla="*/ 3650475 h 3650475"/>
              <a:gd name="connsiteX6-31" fmla="*/ 409212 w 7324580"/>
              <a:gd name="connsiteY6-32" fmla="*/ 3650475 h 3650475"/>
              <a:gd name="connsiteX7-33" fmla="*/ 0 w 7324580"/>
              <a:gd name="connsiteY7-34" fmla="*/ 3223186 h 3650475"/>
              <a:gd name="connsiteX8-35" fmla="*/ 0 w 7324580"/>
              <a:gd name="connsiteY8-36" fmla="*/ 427288 h 36504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pic>
        <p:nvPicPr>
          <p:cNvPr id="10" name="Picture 9"/>
          <p:cNvPicPr>
            <a:picLocks noChangeAspect="1"/>
          </p:cNvPicPr>
          <p:nvPr/>
        </p:nvPicPr>
        <p:blipFill>
          <a:blip r:embed="rId4"/>
          <a:stretch>
            <a:fillRect/>
          </a:stretch>
        </p:blipFill>
        <p:spPr>
          <a:xfrm>
            <a:off x="4934995" y="2544382"/>
            <a:ext cx="6553768" cy="302387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17380" b="3395"/>
          <a:stretch>
            <a:fillRect/>
          </a:stretch>
        </p:blipFill>
        <p:spPr>
          <a:xfrm>
            <a:off x="20" y="10"/>
            <a:ext cx="12191980" cy="6857990"/>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2464905" y="675543"/>
            <a:ext cx="7245330" cy="4798136"/>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22" name="Rectangle 21"/>
          <p:cNvSpPr/>
          <p:nvPr/>
        </p:nvSpPr>
        <p:spPr>
          <a:xfrm>
            <a:off x="2465940" y="675543"/>
            <a:ext cx="1455172" cy="1587909"/>
          </a:xfrm>
          <a:prstGeom prst="rect">
            <a:avLst/>
          </a:prstGeom>
          <a:solidFill>
            <a:srgbClr val="B07BD7"/>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p:cNvSpPr/>
          <p:nvPr/>
        </p:nvSpPr>
        <p:spPr>
          <a:xfrm>
            <a:off x="3948611" y="675543"/>
            <a:ext cx="1455172" cy="1587909"/>
          </a:xfrm>
          <a:prstGeom prst="rect">
            <a:avLst/>
          </a:prstGeom>
          <a:solidFill>
            <a:srgbClr val="00B79B"/>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p:cNvSpPr/>
          <p:nvPr/>
        </p:nvSpPr>
        <p:spPr>
          <a:xfrm>
            <a:off x="5421344" y="675543"/>
            <a:ext cx="1455172" cy="1587909"/>
          </a:xfrm>
          <a:prstGeom prst="rect">
            <a:avLst/>
          </a:prstGeom>
          <a:solidFill>
            <a:srgbClr val="E24D8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6915849" y="675543"/>
            <a:ext cx="1455172" cy="1587909"/>
          </a:xfrm>
          <a:prstGeom prst="rect">
            <a:avLst/>
          </a:prstGeom>
          <a:solidFill>
            <a:srgbClr val="FFFF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2475878" y="2280657"/>
            <a:ext cx="1455172" cy="1587909"/>
          </a:xfrm>
          <a:prstGeom prst="rect">
            <a:avLst/>
          </a:prstGeom>
          <a:solidFill>
            <a:srgbClr val="FFC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3948611" y="2280657"/>
            <a:ext cx="1455172" cy="1587909"/>
          </a:xfrm>
          <a:prstGeom prst="rect">
            <a:avLst/>
          </a:prstGeom>
          <a:solidFill>
            <a:srgbClr val="FE6266"/>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p:cNvSpPr/>
          <p:nvPr/>
        </p:nvSpPr>
        <p:spPr>
          <a:xfrm>
            <a:off x="5421344" y="2280657"/>
            <a:ext cx="1455172" cy="1587909"/>
          </a:xfrm>
          <a:prstGeom prst="rect">
            <a:avLst/>
          </a:prstGeom>
          <a:solidFill>
            <a:srgbClr val="66FF9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390429" y="675543"/>
            <a:ext cx="1455172" cy="1587909"/>
          </a:xfrm>
          <a:prstGeom prst="rect">
            <a:avLst/>
          </a:prstGeom>
          <a:solidFill>
            <a:srgbClr val="00206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p:cNvSpPr/>
          <p:nvPr/>
        </p:nvSpPr>
        <p:spPr>
          <a:xfrm>
            <a:off x="2475878" y="3885771"/>
            <a:ext cx="1455172" cy="1587909"/>
          </a:xfrm>
          <a:prstGeom prst="rect">
            <a:avLst/>
          </a:prstGeom>
          <a:solidFill>
            <a:schemeClr val="accent2">
              <a:lumMod val="7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3948611" y="3885771"/>
            <a:ext cx="1455172" cy="1587909"/>
          </a:xfrm>
          <a:prstGeom prst="rect">
            <a:avLst/>
          </a:prstGeom>
          <a:solidFill>
            <a:srgbClr val="0070C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8388583" y="2280657"/>
            <a:ext cx="1455172" cy="1587909"/>
          </a:xfrm>
          <a:prstGeom prst="rect">
            <a:avLst/>
          </a:prstGeom>
          <a:solidFill>
            <a:schemeClr val="bg1">
              <a:lumMod val="6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6915849" y="2280657"/>
            <a:ext cx="1455172" cy="1587909"/>
          </a:xfrm>
          <a:prstGeom prst="rect">
            <a:avLst/>
          </a:prstGeom>
          <a:solidFill>
            <a:srgbClr val="FF66FF"/>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p:cNvSpPr/>
          <p:nvPr/>
        </p:nvSpPr>
        <p:spPr>
          <a:xfrm>
            <a:off x="5421344" y="3885771"/>
            <a:ext cx="1455172" cy="1587909"/>
          </a:xfrm>
          <a:prstGeom prst="rect">
            <a:avLst/>
          </a:prstGeom>
          <a:solidFill>
            <a:srgbClr val="FF0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p:cNvSpPr/>
          <p:nvPr/>
        </p:nvSpPr>
        <p:spPr>
          <a:xfrm>
            <a:off x="8388583" y="3885770"/>
            <a:ext cx="1455172" cy="1587909"/>
          </a:xfrm>
          <a:prstGeom prst="rect">
            <a:avLst/>
          </a:prstGeom>
          <a:solidFill>
            <a:srgbClr val="954ECA"/>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p:cNvSpPr/>
          <p:nvPr/>
        </p:nvSpPr>
        <p:spPr>
          <a:xfrm>
            <a:off x="6915849" y="3885770"/>
            <a:ext cx="1455172" cy="1587909"/>
          </a:xfrm>
          <a:prstGeom prst="rect">
            <a:avLst/>
          </a:prstGeom>
          <a:solidFill>
            <a:srgbClr val="FE7751"/>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8" name="Group 37"/>
          <p:cNvGrpSpPr/>
          <p:nvPr/>
        </p:nvGrpSpPr>
        <p:grpSpPr>
          <a:xfrm>
            <a:off x="1531377" y="5844567"/>
            <a:ext cx="9404554" cy="841367"/>
            <a:chOff x="2168014" y="2912732"/>
            <a:chExt cx="7492180" cy="1501952"/>
          </a:xfrm>
        </p:grpSpPr>
        <p:sp>
          <p:nvSpPr>
            <p:cNvPr id="39" name="Round Diagonal Corner Rectangle 38"/>
            <p:cNvSpPr/>
            <p:nvPr/>
          </p:nvSpPr>
          <p:spPr>
            <a:xfrm>
              <a:off x="2168014" y="2912732"/>
              <a:ext cx="7492180"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p:cNvSpPr txBox="1"/>
            <p:nvPr/>
          </p:nvSpPr>
          <p:spPr>
            <a:xfrm>
              <a:off x="2438164" y="2974830"/>
              <a:ext cx="6897790" cy="13735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Sông</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Hương</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5"/>
                                        </p:tgtEl>
                                        <p:attrNameLst>
                                          <p:attrName>ppt_w</p:attrName>
                                        </p:attrNameLst>
                                      </p:cBhvr>
                                      <p:tavLst>
                                        <p:tav tm="0">
                                          <p:val>
                                            <p:strVal val="ppt_w"/>
                                          </p:val>
                                        </p:tav>
                                        <p:tav tm="100000">
                                          <p:val>
                                            <p:fltVal val="0"/>
                                          </p:val>
                                        </p:tav>
                                      </p:tavLst>
                                    </p:anim>
                                    <p:anim calcmode="lin" valueType="num">
                                      <p:cBhvr>
                                        <p:cTn id="7" dur="500"/>
                                        <p:tgtEl>
                                          <p:spTgt spid="25"/>
                                        </p:tgtEl>
                                        <p:attrNameLst>
                                          <p:attrName>ppt_h</p:attrName>
                                        </p:attrNameLst>
                                      </p:cBhvr>
                                      <p:tavLst>
                                        <p:tav tm="0">
                                          <p:val>
                                            <p:strVal val="ppt_h"/>
                                          </p:val>
                                        </p:tav>
                                        <p:tav tm="100000">
                                          <p:val>
                                            <p:fltVal val="0"/>
                                          </p:val>
                                        </p:tav>
                                      </p:tavLst>
                                    </p:anim>
                                    <p:animEffect transition="out" filter="fade">
                                      <p:cBhvr>
                                        <p:cTn id="8" dur="500"/>
                                        <p:tgtEl>
                                          <p:spTgt spid="25"/>
                                        </p:tgtEl>
                                      </p:cBhvr>
                                    </p:animEffect>
                                    <p:set>
                                      <p:cBhvr>
                                        <p:cTn id="9" dur="1" fill="hold">
                                          <p:stCondLst>
                                            <p:cond delay="499"/>
                                          </p:stCondLst>
                                        </p:cTn>
                                        <p:tgtEl>
                                          <p:spTgt spid="25"/>
                                        </p:tgtEl>
                                        <p:attrNameLst>
                                          <p:attrName>style.visibility</p:attrName>
                                        </p:attrNameLst>
                                      </p:cBhvr>
                                      <p:to>
                                        <p:strVal val="hidden"/>
                                      </p:to>
                                    </p:set>
                                  </p:childTnLst>
                                </p:cTn>
                              </p:par>
                            </p:childTnLst>
                          </p:cTn>
                        </p:par>
                        <p:par>
                          <p:cTn id="10" fill="hold">
                            <p:stCondLst>
                              <p:cond delay="500"/>
                            </p:stCondLst>
                            <p:childTnLst>
                              <p:par>
                                <p:cTn id="11" presetID="53" presetClass="exit" presetSubtype="32" fill="hold" grpId="0" nodeType="afterEffect">
                                  <p:stCondLst>
                                    <p:cond delay="0"/>
                                  </p:stCondLst>
                                  <p:childTnLst>
                                    <p:anim calcmode="lin" valueType="num">
                                      <p:cBhvr>
                                        <p:cTn id="12" dur="500"/>
                                        <p:tgtEl>
                                          <p:spTgt spid="31"/>
                                        </p:tgtEl>
                                        <p:attrNameLst>
                                          <p:attrName>ppt_w</p:attrName>
                                        </p:attrNameLst>
                                      </p:cBhvr>
                                      <p:tavLst>
                                        <p:tav tm="0">
                                          <p:val>
                                            <p:strVal val="ppt_w"/>
                                          </p:val>
                                        </p:tav>
                                        <p:tav tm="100000">
                                          <p:val>
                                            <p:fltVal val="0"/>
                                          </p:val>
                                        </p:tav>
                                      </p:tavLst>
                                    </p:anim>
                                    <p:anim calcmode="lin" valueType="num">
                                      <p:cBhvr>
                                        <p:cTn id="13" dur="500"/>
                                        <p:tgtEl>
                                          <p:spTgt spid="31"/>
                                        </p:tgtEl>
                                        <p:attrNameLst>
                                          <p:attrName>ppt_h</p:attrName>
                                        </p:attrNameLst>
                                      </p:cBhvr>
                                      <p:tavLst>
                                        <p:tav tm="0">
                                          <p:val>
                                            <p:strVal val="ppt_h"/>
                                          </p:val>
                                        </p:tav>
                                        <p:tav tm="100000">
                                          <p:val>
                                            <p:fltVal val="0"/>
                                          </p:val>
                                        </p:tav>
                                      </p:tavLst>
                                    </p:anim>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childTnLst>
                          </p:cTn>
                        </p:par>
                        <p:par>
                          <p:cTn id="16" fill="hold">
                            <p:stCondLst>
                              <p:cond delay="1000"/>
                            </p:stCondLst>
                            <p:childTnLst>
                              <p:par>
                                <p:cTn id="17" presetID="53" presetClass="exit" presetSubtype="32" fill="hold" grpId="0" nodeType="afterEffect">
                                  <p:stCondLst>
                                    <p:cond delay="0"/>
                                  </p:stCondLst>
                                  <p:childTnLst>
                                    <p:anim calcmode="lin" valueType="num">
                                      <p:cBhvr>
                                        <p:cTn id="18" dur="500"/>
                                        <p:tgtEl>
                                          <p:spTgt spid="22"/>
                                        </p:tgtEl>
                                        <p:attrNameLst>
                                          <p:attrName>ppt_w</p:attrName>
                                        </p:attrNameLst>
                                      </p:cBhvr>
                                      <p:tavLst>
                                        <p:tav tm="0">
                                          <p:val>
                                            <p:strVal val="ppt_w"/>
                                          </p:val>
                                        </p:tav>
                                        <p:tav tm="100000">
                                          <p:val>
                                            <p:fltVal val="0"/>
                                          </p:val>
                                        </p:tav>
                                      </p:tavLst>
                                    </p:anim>
                                    <p:anim calcmode="lin" valueType="num">
                                      <p:cBhvr>
                                        <p:cTn id="19" dur="500"/>
                                        <p:tgtEl>
                                          <p:spTgt spid="22"/>
                                        </p:tgtEl>
                                        <p:attrNameLst>
                                          <p:attrName>ppt_h</p:attrName>
                                        </p:attrNameLst>
                                      </p:cBhvr>
                                      <p:tavLst>
                                        <p:tav tm="0">
                                          <p:val>
                                            <p:strVal val="ppt_h"/>
                                          </p:val>
                                        </p:tav>
                                        <p:tav tm="100000">
                                          <p:val>
                                            <p:fltVal val="0"/>
                                          </p:val>
                                        </p:tav>
                                      </p:tavLst>
                                    </p:anim>
                                    <p:animEffect transition="out" filter="fade">
                                      <p:cBhvr>
                                        <p:cTn id="20" dur="500"/>
                                        <p:tgtEl>
                                          <p:spTgt spid="22"/>
                                        </p:tgtEl>
                                      </p:cBhvr>
                                    </p:animEffect>
                                    <p:set>
                                      <p:cBhvr>
                                        <p:cTn id="21" dur="1" fill="hold">
                                          <p:stCondLst>
                                            <p:cond delay="499"/>
                                          </p:stCondLst>
                                        </p:cTn>
                                        <p:tgtEl>
                                          <p:spTgt spid="22"/>
                                        </p:tgtEl>
                                        <p:attrNameLst>
                                          <p:attrName>style.visibility</p:attrName>
                                        </p:attrNameLst>
                                      </p:cBhvr>
                                      <p:to>
                                        <p:strVal val="hidden"/>
                                      </p:to>
                                    </p:set>
                                  </p:childTnLst>
                                </p:cTn>
                              </p:par>
                            </p:childTnLst>
                          </p:cTn>
                        </p:par>
                        <p:par>
                          <p:cTn id="22" fill="hold">
                            <p:stCondLst>
                              <p:cond delay="1500"/>
                            </p:stCondLst>
                            <p:childTnLst>
                              <p:par>
                                <p:cTn id="23" presetID="53" presetClass="exit" presetSubtype="32" fill="hold" grpId="0" nodeType="afterEffect">
                                  <p:stCondLst>
                                    <p:cond delay="0"/>
                                  </p:stCondLst>
                                  <p:childTnLst>
                                    <p:anim calcmode="lin" valueType="num">
                                      <p:cBhvr>
                                        <p:cTn id="24" dur="500"/>
                                        <p:tgtEl>
                                          <p:spTgt spid="30"/>
                                        </p:tgtEl>
                                        <p:attrNameLst>
                                          <p:attrName>ppt_w</p:attrName>
                                        </p:attrNameLst>
                                      </p:cBhvr>
                                      <p:tavLst>
                                        <p:tav tm="0">
                                          <p:val>
                                            <p:strVal val="ppt_w"/>
                                          </p:val>
                                        </p:tav>
                                        <p:tav tm="100000">
                                          <p:val>
                                            <p:fltVal val="0"/>
                                          </p:val>
                                        </p:tav>
                                      </p:tavLst>
                                    </p:anim>
                                    <p:anim calcmode="lin" valueType="num">
                                      <p:cBhvr>
                                        <p:cTn id="25" dur="500"/>
                                        <p:tgtEl>
                                          <p:spTgt spid="30"/>
                                        </p:tgtEl>
                                        <p:attrNameLst>
                                          <p:attrName>ppt_h</p:attrName>
                                        </p:attrNameLst>
                                      </p:cBhvr>
                                      <p:tavLst>
                                        <p:tav tm="0">
                                          <p:val>
                                            <p:strVal val="ppt_h"/>
                                          </p:val>
                                        </p:tav>
                                        <p:tav tm="100000">
                                          <p:val>
                                            <p:fltVal val="0"/>
                                          </p:val>
                                        </p:tav>
                                      </p:tavLst>
                                    </p:anim>
                                    <p:animEffect transition="out" filter="fade">
                                      <p:cBhvr>
                                        <p:cTn id="26" dur="500"/>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2000"/>
                            </p:stCondLst>
                            <p:childTnLst>
                              <p:par>
                                <p:cTn id="29" presetID="53" presetClass="exit" presetSubtype="32" fill="hold" grpId="0" nodeType="afterEffect">
                                  <p:stCondLst>
                                    <p:cond delay="0"/>
                                  </p:stCondLst>
                                  <p:childTnLst>
                                    <p:anim calcmode="lin" valueType="num">
                                      <p:cBhvr>
                                        <p:cTn id="30" dur="500"/>
                                        <p:tgtEl>
                                          <p:spTgt spid="34"/>
                                        </p:tgtEl>
                                        <p:attrNameLst>
                                          <p:attrName>ppt_w</p:attrName>
                                        </p:attrNameLst>
                                      </p:cBhvr>
                                      <p:tavLst>
                                        <p:tav tm="0">
                                          <p:val>
                                            <p:strVal val="ppt_w"/>
                                          </p:val>
                                        </p:tav>
                                        <p:tav tm="100000">
                                          <p:val>
                                            <p:fltVal val="0"/>
                                          </p:val>
                                        </p:tav>
                                      </p:tavLst>
                                    </p:anim>
                                    <p:anim calcmode="lin" valueType="num">
                                      <p:cBhvr>
                                        <p:cTn id="31" dur="500"/>
                                        <p:tgtEl>
                                          <p:spTgt spid="34"/>
                                        </p:tgtEl>
                                        <p:attrNameLst>
                                          <p:attrName>ppt_h</p:attrName>
                                        </p:attrNameLst>
                                      </p:cBhvr>
                                      <p:tavLst>
                                        <p:tav tm="0">
                                          <p:val>
                                            <p:strVal val="ppt_h"/>
                                          </p:val>
                                        </p:tav>
                                        <p:tav tm="100000">
                                          <p:val>
                                            <p:fltVal val="0"/>
                                          </p:val>
                                        </p:tav>
                                      </p:tavLst>
                                    </p:anim>
                                    <p:animEffect transition="out" filter="fade">
                                      <p:cBhvr>
                                        <p:cTn id="32" dur="500"/>
                                        <p:tgtEl>
                                          <p:spTgt spid="34"/>
                                        </p:tgtEl>
                                      </p:cBhvr>
                                    </p:animEffect>
                                    <p:set>
                                      <p:cBhvr>
                                        <p:cTn id="33" dur="1" fill="hold">
                                          <p:stCondLst>
                                            <p:cond delay="499"/>
                                          </p:stCondLst>
                                        </p:cTn>
                                        <p:tgtEl>
                                          <p:spTgt spid="34"/>
                                        </p:tgtEl>
                                        <p:attrNameLst>
                                          <p:attrName>style.visibility</p:attrName>
                                        </p:attrNameLst>
                                      </p:cBhvr>
                                      <p:to>
                                        <p:strVal val="hidden"/>
                                      </p:to>
                                    </p:set>
                                  </p:childTnLst>
                                </p:cTn>
                              </p:par>
                            </p:childTnLst>
                          </p:cTn>
                        </p:par>
                        <p:par>
                          <p:cTn id="34" fill="hold">
                            <p:stCondLst>
                              <p:cond delay="2500"/>
                            </p:stCondLst>
                            <p:childTnLst>
                              <p:par>
                                <p:cTn id="35" presetID="53" presetClass="exit" presetSubtype="32" fill="hold" grpId="0" nodeType="afterEffect">
                                  <p:stCondLst>
                                    <p:cond delay="0"/>
                                  </p:stCondLst>
                                  <p:childTnLst>
                                    <p:anim calcmode="lin" valueType="num">
                                      <p:cBhvr>
                                        <p:cTn id="36" dur="500"/>
                                        <p:tgtEl>
                                          <p:spTgt spid="24"/>
                                        </p:tgtEl>
                                        <p:attrNameLst>
                                          <p:attrName>ppt_w</p:attrName>
                                        </p:attrNameLst>
                                      </p:cBhvr>
                                      <p:tavLst>
                                        <p:tav tm="0">
                                          <p:val>
                                            <p:strVal val="ppt_w"/>
                                          </p:val>
                                        </p:tav>
                                        <p:tav tm="100000">
                                          <p:val>
                                            <p:fltVal val="0"/>
                                          </p:val>
                                        </p:tav>
                                      </p:tavLst>
                                    </p:anim>
                                    <p:anim calcmode="lin" valueType="num">
                                      <p:cBhvr>
                                        <p:cTn id="37" dur="500"/>
                                        <p:tgtEl>
                                          <p:spTgt spid="24"/>
                                        </p:tgtEl>
                                        <p:attrNameLst>
                                          <p:attrName>ppt_h</p:attrName>
                                        </p:attrNameLst>
                                      </p:cBhvr>
                                      <p:tavLst>
                                        <p:tav tm="0">
                                          <p:val>
                                            <p:strVal val="ppt_h"/>
                                          </p:val>
                                        </p:tav>
                                        <p:tav tm="100000">
                                          <p:val>
                                            <p:fltVal val="0"/>
                                          </p:val>
                                        </p:tav>
                                      </p:tavLst>
                                    </p:anim>
                                    <p:animEffect transition="out" filter="fade">
                                      <p:cBhvr>
                                        <p:cTn id="38" dur="500"/>
                                        <p:tgtEl>
                                          <p:spTgt spid="24"/>
                                        </p:tgtEl>
                                      </p:cBhvr>
                                    </p:animEffect>
                                    <p:set>
                                      <p:cBhvr>
                                        <p:cTn id="39" dur="1" fill="hold">
                                          <p:stCondLst>
                                            <p:cond delay="499"/>
                                          </p:stCondLst>
                                        </p:cTn>
                                        <p:tgtEl>
                                          <p:spTgt spid="24"/>
                                        </p:tgtEl>
                                        <p:attrNameLst>
                                          <p:attrName>style.visibility</p:attrName>
                                        </p:attrNameLst>
                                      </p:cBhvr>
                                      <p:to>
                                        <p:strVal val="hidden"/>
                                      </p:to>
                                    </p:set>
                                  </p:childTnLst>
                                </p:cTn>
                              </p:par>
                            </p:childTnLst>
                          </p:cTn>
                        </p:par>
                        <p:par>
                          <p:cTn id="40" fill="hold">
                            <p:stCondLst>
                              <p:cond delay="3000"/>
                            </p:stCondLst>
                            <p:childTnLst>
                              <p:par>
                                <p:cTn id="41" presetID="53" presetClass="exit" presetSubtype="32" fill="hold" grpId="0" nodeType="afterEffect">
                                  <p:stCondLst>
                                    <p:cond delay="0"/>
                                  </p:stCondLst>
                                  <p:childTnLst>
                                    <p:anim calcmode="lin" valueType="num">
                                      <p:cBhvr>
                                        <p:cTn id="42" dur="500"/>
                                        <p:tgtEl>
                                          <p:spTgt spid="27"/>
                                        </p:tgtEl>
                                        <p:attrNameLst>
                                          <p:attrName>ppt_w</p:attrName>
                                        </p:attrNameLst>
                                      </p:cBhvr>
                                      <p:tavLst>
                                        <p:tav tm="0">
                                          <p:val>
                                            <p:strVal val="ppt_w"/>
                                          </p:val>
                                        </p:tav>
                                        <p:tav tm="100000">
                                          <p:val>
                                            <p:fltVal val="0"/>
                                          </p:val>
                                        </p:tav>
                                      </p:tavLst>
                                    </p:anim>
                                    <p:anim calcmode="lin" valueType="num">
                                      <p:cBhvr>
                                        <p:cTn id="43" dur="500"/>
                                        <p:tgtEl>
                                          <p:spTgt spid="27"/>
                                        </p:tgtEl>
                                        <p:attrNameLst>
                                          <p:attrName>ppt_h</p:attrName>
                                        </p:attrNameLst>
                                      </p:cBhvr>
                                      <p:tavLst>
                                        <p:tav tm="0">
                                          <p:val>
                                            <p:strVal val="ppt_h"/>
                                          </p:val>
                                        </p:tav>
                                        <p:tav tm="100000">
                                          <p:val>
                                            <p:fltVal val="0"/>
                                          </p:val>
                                        </p:tav>
                                      </p:tavLst>
                                    </p:anim>
                                    <p:animEffect transition="out" filter="fade">
                                      <p:cBhvr>
                                        <p:cTn id="44" dur="500"/>
                                        <p:tgtEl>
                                          <p:spTgt spid="27"/>
                                        </p:tgtEl>
                                      </p:cBhvr>
                                    </p:animEffect>
                                    <p:set>
                                      <p:cBhvr>
                                        <p:cTn id="45" dur="1" fill="hold">
                                          <p:stCondLst>
                                            <p:cond delay="499"/>
                                          </p:stCondLst>
                                        </p:cTn>
                                        <p:tgtEl>
                                          <p:spTgt spid="27"/>
                                        </p:tgtEl>
                                        <p:attrNameLst>
                                          <p:attrName>style.visibility</p:attrName>
                                        </p:attrNameLst>
                                      </p:cBhvr>
                                      <p:to>
                                        <p:strVal val="hidden"/>
                                      </p:to>
                                    </p:set>
                                  </p:childTnLst>
                                </p:cTn>
                              </p:par>
                            </p:childTnLst>
                          </p:cTn>
                        </p:par>
                        <p:par>
                          <p:cTn id="46" fill="hold">
                            <p:stCondLst>
                              <p:cond delay="3500"/>
                            </p:stCondLst>
                            <p:childTnLst>
                              <p:par>
                                <p:cTn id="47" presetID="53" presetClass="exit" presetSubtype="32" fill="hold" grpId="0" nodeType="afterEffect">
                                  <p:stCondLst>
                                    <p:cond delay="0"/>
                                  </p:stCondLst>
                                  <p:childTnLst>
                                    <p:anim calcmode="lin" valueType="num">
                                      <p:cBhvr>
                                        <p:cTn id="48" dur="500"/>
                                        <p:tgtEl>
                                          <p:spTgt spid="32"/>
                                        </p:tgtEl>
                                        <p:attrNameLst>
                                          <p:attrName>ppt_w</p:attrName>
                                        </p:attrNameLst>
                                      </p:cBhvr>
                                      <p:tavLst>
                                        <p:tav tm="0">
                                          <p:val>
                                            <p:strVal val="ppt_w"/>
                                          </p:val>
                                        </p:tav>
                                        <p:tav tm="100000">
                                          <p:val>
                                            <p:fltVal val="0"/>
                                          </p:val>
                                        </p:tav>
                                      </p:tavLst>
                                    </p:anim>
                                    <p:anim calcmode="lin" valueType="num">
                                      <p:cBhvr>
                                        <p:cTn id="49" dur="500"/>
                                        <p:tgtEl>
                                          <p:spTgt spid="32"/>
                                        </p:tgtEl>
                                        <p:attrNameLst>
                                          <p:attrName>ppt_h</p:attrName>
                                        </p:attrNameLst>
                                      </p:cBhvr>
                                      <p:tavLst>
                                        <p:tav tm="0">
                                          <p:val>
                                            <p:strVal val="ppt_h"/>
                                          </p:val>
                                        </p:tav>
                                        <p:tav tm="100000">
                                          <p:val>
                                            <p:fltVal val="0"/>
                                          </p:val>
                                        </p:tav>
                                      </p:tavLst>
                                    </p:anim>
                                    <p:animEffect transition="out" filter="fade">
                                      <p:cBhvr>
                                        <p:cTn id="50" dur="500"/>
                                        <p:tgtEl>
                                          <p:spTgt spid="32"/>
                                        </p:tgtEl>
                                      </p:cBhvr>
                                    </p:animEffect>
                                    <p:set>
                                      <p:cBhvr>
                                        <p:cTn id="51" dur="1" fill="hold">
                                          <p:stCondLst>
                                            <p:cond delay="499"/>
                                          </p:stCondLst>
                                        </p:cTn>
                                        <p:tgtEl>
                                          <p:spTgt spid="32"/>
                                        </p:tgtEl>
                                        <p:attrNameLst>
                                          <p:attrName>style.visibility</p:attrName>
                                        </p:attrNameLst>
                                      </p:cBhvr>
                                      <p:to>
                                        <p:strVal val="hidden"/>
                                      </p:to>
                                    </p:set>
                                  </p:childTnLst>
                                </p:cTn>
                              </p:par>
                            </p:childTnLst>
                          </p:cTn>
                        </p:par>
                        <p:par>
                          <p:cTn id="52" fill="hold">
                            <p:stCondLst>
                              <p:cond delay="4000"/>
                            </p:stCondLst>
                            <p:childTnLst>
                              <p:par>
                                <p:cTn id="53" presetID="53" presetClass="exit" presetSubtype="32" fill="hold" grpId="0" nodeType="afterEffect">
                                  <p:stCondLst>
                                    <p:cond delay="0"/>
                                  </p:stCondLst>
                                  <p:childTnLst>
                                    <p:anim calcmode="lin" valueType="num">
                                      <p:cBhvr>
                                        <p:cTn id="54" dur="500"/>
                                        <p:tgtEl>
                                          <p:spTgt spid="37"/>
                                        </p:tgtEl>
                                        <p:attrNameLst>
                                          <p:attrName>ppt_w</p:attrName>
                                        </p:attrNameLst>
                                      </p:cBhvr>
                                      <p:tavLst>
                                        <p:tav tm="0">
                                          <p:val>
                                            <p:strVal val="ppt_w"/>
                                          </p:val>
                                        </p:tav>
                                        <p:tav tm="100000">
                                          <p:val>
                                            <p:fltVal val="0"/>
                                          </p:val>
                                        </p:tav>
                                      </p:tavLst>
                                    </p:anim>
                                    <p:anim calcmode="lin" valueType="num">
                                      <p:cBhvr>
                                        <p:cTn id="55" dur="500"/>
                                        <p:tgtEl>
                                          <p:spTgt spid="37"/>
                                        </p:tgtEl>
                                        <p:attrNameLst>
                                          <p:attrName>ppt_h</p:attrName>
                                        </p:attrNameLst>
                                      </p:cBhvr>
                                      <p:tavLst>
                                        <p:tav tm="0">
                                          <p:val>
                                            <p:strVal val="ppt_h"/>
                                          </p:val>
                                        </p:tav>
                                        <p:tav tm="100000">
                                          <p:val>
                                            <p:fltVal val="0"/>
                                          </p:val>
                                        </p:tav>
                                      </p:tavLst>
                                    </p:anim>
                                    <p:animEffect transition="out" filter="fade">
                                      <p:cBhvr>
                                        <p:cTn id="56" dur="500"/>
                                        <p:tgtEl>
                                          <p:spTgt spid="37"/>
                                        </p:tgtEl>
                                      </p:cBhvr>
                                    </p:animEffect>
                                    <p:set>
                                      <p:cBhvr>
                                        <p:cTn id="57" dur="1" fill="hold">
                                          <p:stCondLst>
                                            <p:cond delay="499"/>
                                          </p:stCondLst>
                                        </p:cTn>
                                        <p:tgtEl>
                                          <p:spTgt spid="37"/>
                                        </p:tgtEl>
                                        <p:attrNameLst>
                                          <p:attrName>style.visibility</p:attrName>
                                        </p:attrNameLst>
                                      </p:cBhvr>
                                      <p:to>
                                        <p:strVal val="hidden"/>
                                      </p:to>
                                    </p:set>
                                  </p:childTnLst>
                                </p:cTn>
                              </p:par>
                            </p:childTnLst>
                          </p:cTn>
                        </p:par>
                        <p:par>
                          <p:cTn id="58" fill="hold">
                            <p:stCondLst>
                              <p:cond delay="4500"/>
                            </p:stCondLst>
                            <p:childTnLst>
                              <p:par>
                                <p:cTn id="59" presetID="53" presetClass="exit" presetSubtype="32" fill="hold" grpId="0" nodeType="afterEffect">
                                  <p:stCondLst>
                                    <p:cond delay="0"/>
                                  </p:stCondLst>
                                  <p:childTnLst>
                                    <p:anim calcmode="lin" valueType="num">
                                      <p:cBhvr>
                                        <p:cTn id="60" dur="500"/>
                                        <p:tgtEl>
                                          <p:spTgt spid="29"/>
                                        </p:tgtEl>
                                        <p:attrNameLst>
                                          <p:attrName>ppt_w</p:attrName>
                                        </p:attrNameLst>
                                      </p:cBhvr>
                                      <p:tavLst>
                                        <p:tav tm="0">
                                          <p:val>
                                            <p:strVal val="ppt_w"/>
                                          </p:val>
                                        </p:tav>
                                        <p:tav tm="100000">
                                          <p:val>
                                            <p:fltVal val="0"/>
                                          </p:val>
                                        </p:tav>
                                      </p:tavLst>
                                    </p:anim>
                                    <p:anim calcmode="lin" valueType="num">
                                      <p:cBhvr>
                                        <p:cTn id="61" dur="500"/>
                                        <p:tgtEl>
                                          <p:spTgt spid="29"/>
                                        </p:tgtEl>
                                        <p:attrNameLst>
                                          <p:attrName>ppt_h</p:attrName>
                                        </p:attrNameLst>
                                      </p:cBhvr>
                                      <p:tavLst>
                                        <p:tav tm="0">
                                          <p:val>
                                            <p:strVal val="ppt_h"/>
                                          </p:val>
                                        </p:tav>
                                        <p:tav tm="100000">
                                          <p:val>
                                            <p:fltVal val="0"/>
                                          </p:val>
                                        </p:tav>
                                      </p:tavLst>
                                    </p:anim>
                                    <p:animEffect transition="out" filter="fade">
                                      <p:cBhvr>
                                        <p:cTn id="62" dur="500"/>
                                        <p:tgtEl>
                                          <p:spTgt spid="29"/>
                                        </p:tgtEl>
                                      </p:cBhvr>
                                    </p:animEffect>
                                    <p:set>
                                      <p:cBhvr>
                                        <p:cTn id="63" dur="1" fill="hold">
                                          <p:stCondLst>
                                            <p:cond delay="499"/>
                                          </p:stCondLst>
                                        </p:cTn>
                                        <p:tgtEl>
                                          <p:spTgt spid="29"/>
                                        </p:tgtEl>
                                        <p:attrNameLst>
                                          <p:attrName>style.visibility</p:attrName>
                                        </p:attrNameLst>
                                      </p:cBhvr>
                                      <p:to>
                                        <p:strVal val="hidden"/>
                                      </p:to>
                                    </p:set>
                                  </p:childTnLst>
                                </p:cTn>
                              </p:par>
                            </p:childTnLst>
                          </p:cTn>
                        </p:par>
                        <p:par>
                          <p:cTn id="64" fill="hold">
                            <p:stCondLst>
                              <p:cond delay="5000"/>
                            </p:stCondLst>
                            <p:childTnLst>
                              <p:par>
                                <p:cTn id="65" presetID="53" presetClass="exit" presetSubtype="32" fill="hold" grpId="0" nodeType="afterEffect">
                                  <p:stCondLst>
                                    <p:cond delay="0"/>
                                  </p:stCondLst>
                                  <p:childTnLst>
                                    <p:anim calcmode="lin" valueType="num">
                                      <p:cBhvr>
                                        <p:cTn id="66" dur="500"/>
                                        <p:tgtEl>
                                          <p:spTgt spid="28"/>
                                        </p:tgtEl>
                                        <p:attrNameLst>
                                          <p:attrName>ppt_w</p:attrName>
                                        </p:attrNameLst>
                                      </p:cBhvr>
                                      <p:tavLst>
                                        <p:tav tm="0">
                                          <p:val>
                                            <p:strVal val="ppt_w"/>
                                          </p:val>
                                        </p:tav>
                                        <p:tav tm="100000">
                                          <p:val>
                                            <p:fltVal val="0"/>
                                          </p:val>
                                        </p:tav>
                                      </p:tavLst>
                                    </p:anim>
                                    <p:anim calcmode="lin" valueType="num">
                                      <p:cBhvr>
                                        <p:cTn id="67" dur="500"/>
                                        <p:tgtEl>
                                          <p:spTgt spid="28"/>
                                        </p:tgtEl>
                                        <p:attrNameLst>
                                          <p:attrName>ppt_h</p:attrName>
                                        </p:attrNameLst>
                                      </p:cBhvr>
                                      <p:tavLst>
                                        <p:tav tm="0">
                                          <p:val>
                                            <p:strVal val="ppt_h"/>
                                          </p:val>
                                        </p:tav>
                                        <p:tav tm="100000">
                                          <p:val>
                                            <p:fltVal val="0"/>
                                          </p:val>
                                        </p:tav>
                                      </p:tavLst>
                                    </p:anim>
                                    <p:animEffect transition="out" filter="fade">
                                      <p:cBhvr>
                                        <p:cTn id="68" dur="500"/>
                                        <p:tgtEl>
                                          <p:spTgt spid="28"/>
                                        </p:tgtEl>
                                      </p:cBhvr>
                                    </p:animEffect>
                                    <p:set>
                                      <p:cBhvr>
                                        <p:cTn id="69" dur="1" fill="hold">
                                          <p:stCondLst>
                                            <p:cond delay="499"/>
                                          </p:stCondLst>
                                        </p:cTn>
                                        <p:tgtEl>
                                          <p:spTgt spid="28"/>
                                        </p:tgtEl>
                                        <p:attrNameLst>
                                          <p:attrName>style.visibility</p:attrName>
                                        </p:attrNameLst>
                                      </p:cBhvr>
                                      <p:to>
                                        <p:strVal val="hidden"/>
                                      </p:to>
                                    </p:set>
                                  </p:childTnLst>
                                </p:cTn>
                              </p:par>
                            </p:childTnLst>
                          </p:cTn>
                        </p:par>
                        <p:par>
                          <p:cTn id="70" fill="hold">
                            <p:stCondLst>
                              <p:cond delay="5500"/>
                            </p:stCondLst>
                            <p:childTnLst>
                              <p:par>
                                <p:cTn id="71" presetID="53" presetClass="exit" presetSubtype="32" fill="hold" grpId="0" nodeType="afterEffect">
                                  <p:stCondLst>
                                    <p:cond delay="0"/>
                                  </p:stCondLst>
                                  <p:childTnLst>
                                    <p:anim calcmode="lin" valueType="num">
                                      <p:cBhvr>
                                        <p:cTn id="72" dur="500"/>
                                        <p:tgtEl>
                                          <p:spTgt spid="36"/>
                                        </p:tgtEl>
                                        <p:attrNameLst>
                                          <p:attrName>ppt_w</p:attrName>
                                        </p:attrNameLst>
                                      </p:cBhvr>
                                      <p:tavLst>
                                        <p:tav tm="0">
                                          <p:val>
                                            <p:strVal val="ppt_w"/>
                                          </p:val>
                                        </p:tav>
                                        <p:tav tm="100000">
                                          <p:val>
                                            <p:fltVal val="0"/>
                                          </p:val>
                                        </p:tav>
                                      </p:tavLst>
                                    </p:anim>
                                    <p:anim calcmode="lin" valueType="num">
                                      <p:cBhvr>
                                        <p:cTn id="73" dur="500"/>
                                        <p:tgtEl>
                                          <p:spTgt spid="36"/>
                                        </p:tgtEl>
                                        <p:attrNameLst>
                                          <p:attrName>ppt_h</p:attrName>
                                        </p:attrNameLst>
                                      </p:cBhvr>
                                      <p:tavLst>
                                        <p:tav tm="0">
                                          <p:val>
                                            <p:strVal val="ppt_h"/>
                                          </p:val>
                                        </p:tav>
                                        <p:tav tm="100000">
                                          <p:val>
                                            <p:fltVal val="0"/>
                                          </p:val>
                                        </p:tav>
                                      </p:tavLst>
                                    </p:anim>
                                    <p:animEffect transition="out" filter="fade">
                                      <p:cBhvr>
                                        <p:cTn id="74" dur="500"/>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6000"/>
                            </p:stCondLst>
                            <p:childTnLst>
                              <p:par>
                                <p:cTn id="77" presetID="53" presetClass="exit" presetSubtype="32" fill="hold" grpId="0" nodeType="afterEffect">
                                  <p:stCondLst>
                                    <p:cond delay="0"/>
                                  </p:stCondLst>
                                  <p:childTnLst>
                                    <p:anim calcmode="lin" valueType="num">
                                      <p:cBhvr>
                                        <p:cTn id="78" dur="500"/>
                                        <p:tgtEl>
                                          <p:spTgt spid="33"/>
                                        </p:tgtEl>
                                        <p:attrNameLst>
                                          <p:attrName>ppt_w</p:attrName>
                                        </p:attrNameLst>
                                      </p:cBhvr>
                                      <p:tavLst>
                                        <p:tav tm="0">
                                          <p:val>
                                            <p:strVal val="ppt_w"/>
                                          </p:val>
                                        </p:tav>
                                        <p:tav tm="100000">
                                          <p:val>
                                            <p:fltVal val="0"/>
                                          </p:val>
                                        </p:tav>
                                      </p:tavLst>
                                    </p:anim>
                                    <p:anim calcmode="lin" valueType="num">
                                      <p:cBhvr>
                                        <p:cTn id="79" dur="500"/>
                                        <p:tgtEl>
                                          <p:spTgt spid="33"/>
                                        </p:tgtEl>
                                        <p:attrNameLst>
                                          <p:attrName>ppt_h</p:attrName>
                                        </p:attrNameLst>
                                      </p:cBhvr>
                                      <p:tavLst>
                                        <p:tav tm="0">
                                          <p:val>
                                            <p:strVal val="ppt_h"/>
                                          </p:val>
                                        </p:tav>
                                        <p:tav tm="100000">
                                          <p:val>
                                            <p:fltVal val="0"/>
                                          </p:val>
                                        </p:tav>
                                      </p:tavLst>
                                    </p:anim>
                                    <p:animEffect transition="out" filter="fade">
                                      <p:cBhvr>
                                        <p:cTn id="80" dur="500"/>
                                        <p:tgtEl>
                                          <p:spTgt spid="33"/>
                                        </p:tgtEl>
                                      </p:cBhvr>
                                    </p:animEffect>
                                    <p:set>
                                      <p:cBhvr>
                                        <p:cTn id="81" dur="1" fill="hold">
                                          <p:stCondLst>
                                            <p:cond delay="499"/>
                                          </p:stCondLst>
                                        </p:cTn>
                                        <p:tgtEl>
                                          <p:spTgt spid="33"/>
                                        </p:tgtEl>
                                        <p:attrNameLst>
                                          <p:attrName>style.visibility</p:attrName>
                                        </p:attrNameLst>
                                      </p:cBhvr>
                                      <p:to>
                                        <p:strVal val="hidden"/>
                                      </p:to>
                                    </p:set>
                                  </p:childTnLst>
                                </p:cTn>
                              </p:par>
                            </p:childTnLst>
                          </p:cTn>
                        </p:par>
                        <p:par>
                          <p:cTn id="82" fill="hold">
                            <p:stCondLst>
                              <p:cond delay="6500"/>
                            </p:stCondLst>
                            <p:childTnLst>
                              <p:par>
                                <p:cTn id="83" presetID="53" presetClass="exit" presetSubtype="32" fill="hold" grpId="0" nodeType="afterEffect">
                                  <p:stCondLst>
                                    <p:cond delay="0"/>
                                  </p:stCondLst>
                                  <p:childTnLst>
                                    <p:anim calcmode="lin" valueType="num">
                                      <p:cBhvr>
                                        <p:cTn id="84" dur="500"/>
                                        <p:tgtEl>
                                          <p:spTgt spid="35"/>
                                        </p:tgtEl>
                                        <p:attrNameLst>
                                          <p:attrName>ppt_w</p:attrName>
                                        </p:attrNameLst>
                                      </p:cBhvr>
                                      <p:tavLst>
                                        <p:tav tm="0">
                                          <p:val>
                                            <p:strVal val="ppt_w"/>
                                          </p:val>
                                        </p:tav>
                                        <p:tav tm="100000">
                                          <p:val>
                                            <p:fltVal val="0"/>
                                          </p:val>
                                        </p:tav>
                                      </p:tavLst>
                                    </p:anim>
                                    <p:anim calcmode="lin" valueType="num">
                                      <p:cBhvr>
                                        <p:cTn id="85" dur="500"/>
                                        <p:tgtEl>
                                          <p:spTgt spid="35"/>
                                        </p:tgtEl>
                                        <p:attrNameLst>
                                          <p:attrName>ppt_h</p:attrName>
                                        </p:attrNameLst>
                                      </p:cBhvr>
                                      <p:tavLst>
                                        <p:tav tm="0">
                                          <p:val>
                                            <p:strVal val="ppt_h"/>
                                          </p:val>
                                        </p:tav>
                                        <p:tav tm="100000">
                                          <p:val>
                                            <p:fltVal val="0"/>
                                          </p:val>
                                        </p:tav>
                                      </p:tavLst>
                                    </p:anim>
                                    <p:animEffect transition="out" filter="fade">
                                      <p:cBhvr>
                                        <p:cTn id="86" dur="500"/>
                                        <p:tgtEl>
                                          <p:spTgt spid="35"/>
                                        </p:tgtEl>
                                      </p:cBhvr>
                                    </p:animEffect>
                                    <p:set>
                                      <p:cBhvr>
                                        <p:cTn id="87" dur="1" fill="hold">
                                          <p:stCondLst>
                                            <p:cond delay="499"/>
                                          </p:stCondLst>
                                        </p:cTn>
                                        <p:tgtEl>
                                          <p:spTgt spid="35"/>
                                        </p:tgtEl>
                                        <p:attrNameLst>
                                          <p:attrName>style.visibility</p:attrName>
                                        </p:attrNameLst>
                                      </p:cBhvr>
                                      <p:to>
                                        <p:strVal val="hidden"/>
                                      </p:to>
                                    </p:set>
                                  </p:childTnLst>
                                </p:cTn>
                              </p:par>
                            </p:childTnLst>
                          </p:cTn>
                        </p:par>
                        <p:par>
                          <p:cTn id="88" fill="hold">
                            <p:stCondLst>
                              <p:cond delay="7000"/>
                            </p:stCondLst>
                            <p:childTnLst>
                              <p:par>
                                <p:cTn id="89" presetID="53" presetClass="exit" presetSubtype="32" fill="hold" grpId="0" nodeType="afterEffect">
                                  <p:stCondLst>
                                    <p:cond delay="0"/>
                                  </p:stCondLst>
                                  <p:childTnLst>
                                    <p:anim calcmode="lin" valueType="num">
                                      <p:cBhvr>
                                        <p:cTn id="90" dur="500"/>
                                        <p:tgtEl>
                                          <p:spTgt spid="26"/>
                                        </p:tgtEl>
                                        <p:attrNameLst>
                                          <p:attrName>ppt_w</p:attrName>
                                        </p:attrNameLst>
                                      </p:cBhvr>
                                      <p:tavLst>
                                        <p:tav tm="0">
                                          <p:val>
                                            <p:strVal val="ppt_w"/>
                                          </p:val>
                                        </p:tav>
                                        <p:tav tm="100000">
                                          <p:val>
                                            <p:fltVal val="0"/>
                                          </p:val>
                                        </p:tav>
                                      </p:tavLst>
                                    </p:anim>
                                    <p:anim calcmode="lin" valueType="num">
                                      <p:cBhvr>
                                        <p:cTn id="91" dur="500"/>
                                        <p:tgtEl>
                                          <p:spTgt spid="26"/>
                                        </p:tgtEl>
                                        <p:attrNameLst>
                                          <p:attrName>ppt_h</p:attrName>
                                        </p:attrNameLst>
                                      </p:cBhvr>
                                      <p:tavLst>
                                        <p:tav tm="0">
                                          <p:val>
                                            <p:strVal val="ppt_h"/>
                                          </p:val>
                                        </p:tav>
                                        <p:tav tm="100000">
                                          <p:val>
                                            <p:fltVal val="0"/>
                                          </p:val>
                                        </p:tav>
                                      </p:tavLst>
                                    </p:anim>
                                    <p:animEffect transition="out" filter="fade">
                                      <p:cBhvr>
                                        <p:cTn id="92" dur="500"/>
                                        <p:tgtEl>
                                          <p:spTgt spid="26"/>
                                        </p:tgtEl>
                                      </p:cBhvr>
                                    </p:animEffect>
                                    <p:set>
                                      <p:cBhvr>
                                        <p:cTn id="93" dur="1" fill="hold">
                                          <p:stCondLst>
                                            <p:cond delay="499"/>
                                          </p:stCondLst>
                                        </p:cTn>
                                        <p:tgtEl>
                                          <p:spTgt spid="26"/>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nodeType="clickEffect">
                                  <p:stCondLst>
                                    <p:cond delay="0"/>
                                  </p:stCondLst>
                                  <p:childTnLst>
                                    <p:set>
                                      <p:cBhvr>
                                        <p:cTn id="97" dur="1" fill="hold">
                                          <p:stCondLst>
                                            <p:cond delay="0"/>
                                          </p:stCondLst>
                                        </p:cTn>
                                        <p:tgtEl>
                                          <p:spTgt spid="38"/>
                                        </p:tgtEl>
                                        <p:attrNameLst>
                                          <p:attrName>style.visibility</p:attrName>
                                        </p:attrNameLst>
                                      </p:cBhvr>
                                      <p:to>
                                        <p:strVal val="visible"/>
                                      </p:to>
                                    </p:set>
                                    <p:anim calcmode="lin" valueType="num">
                                      <p:cBhvr>
                                        <p:cTn id="98" dur="500" fill="hold"/>
                                        <p:tgtEl>
                                          <p:spTgt spid="38"/>
                                        </p:tgtEl>
                                        <p:attrNameLst>
                                          <p:attrName>ppt_w</p:attrName>
                                        </p:attrNameLst>
                                      </p:cBhvr>
                                      <p:tavLst>
                                        <p:tav tm="0">
                                          <p:val>
                                            <p:fltVal val="0"/>
                                          </p:val>
                                        </p:tav>
                                        <p:tav tm="100000">
                                          <p:val>
                                            <p:strVal val="#ppt_w"/>
                                          </p:val>
                                        </p:tav>
                                      </p:tavLst>
                                    </p:anim>
                                    <p:anim calcmode="lin" valueType="num">
                                      <p:cBhvr>
                                        <p:cTn id="99" dur="500" fill="hold"/>
                                        <p:tgtEl>
                                          <p:spTgt spid="38"/>
                                        </p:tgtEl>
                                        <p:attrNameLst>
                                          <p:attrName>ppt_h</p:attrName>
                                        </p:attrNameLst>
                                      </p:cBhvr>
                                      <p:tavLst>
                                        <p:tav tm="0">
                                          <p:val>
                                            <p:fltVal val="0"/>
                                          </p:val>
                                        </p:tav>
                                        <p:tav tm="100000">
                                          <p:val>
                                            <p:strVal val="#ppt_h"/>
                                          </p:val>
                                        </p:tav>
                                      </p:tavLst>
                                    </p:anim>
                                    <p:animEffect transition="in" filter="fade">
                                      <p:cBhvr>
                                        <p:cTn id="100" dur="500"/>
                                        <p:tgtEl>
                                          <p:spTgt spid="38"/>
                                        </p:tgtEl>
                                      </p:cBhvr>
                                    </p:animEffect>
                                  </p:childTnLst>
                                  <p:subTnLst>
                                    <p:audio>
                                      <p:cMediaNode>
                                        <p:cTn display="0" masterRel="sameClick">
                                          <p:stCondLst>
                                            <p:cond evt="begin" delay="0">
                                              <p:tn val="9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
          <p:cNvPicPr>
            <a:picLocks noChangeAspect="1"/>
          </p:cNvPicPr>
          <p:nvPr/>
        </p:nvPicPr>
        <p:blipFill rotWithShape="1">
          <a:blip r:embed="rId4" cstate="print">
            <a:extLst>
              <a:ext uri="{28A0092B-C50C-407E-A947-70E740481C1C}">
                <a14:useLocalDpi xmlns:a14="http://schemas.microsoft.com/office/drawing/2010/main" val="0"/>
              </a:ext>
            </a:extLst>
          </a:blip>
          <a:srcRect t="17380" b="3395"/>
          <a:stretch>
            <a:fillRect/>
          </a:stretch>
        </p:blipFill>
        <p:spPr>
          <a:xfrm>
            <a:off x="20" y="10"/>
            <a:ext cx="12191980" cy="685799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2474844" y="686934"/>
            <a:ext cx="7335078" cy="4786745"/>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22" name="Rectangle 21"/>
          <p:cNvSpPr/>
          <p:nvPr/>
        </p:nvSpPr>
        <p:spPr>
          <a:xfrm>
            <a:off x="2475878" y="685482"/>
            <a:ext cx="1455172" cy="1587909"/>
          </a:xfrm>
          <a:prstGeom prst="rect">
            <a:avLst/>
          </a:prstGeom>
          <a:solidFill>
            <a:srgbClr val="B07BD7"/>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4" name="Rectangle 23"/>
          <p:cNvSpPr/>
          <p:nvPr/>
        </p:nvSpPr>
        <p:spPr>
          <a:xfrm>
            <a:off x="3937725" y="675543"/>
            <a:ext cx="1455172" cy="1587909"/>
          </a:xfrm>
          <a:prstGeom prst="rect">
            <a:avLst/>
          </a:prstGeom>
          <a:solidFill>
            <a:srgbClr val="00B79B"/>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5" name="Rectangle 24"/>
          <p:cNvSpPr/>
          <p:nvPr/>
        </p:nvSpPr>
        <p:spPr>
          <a:xfrm>
            <a:off x="5410458" y="675543"/>
            <a:ext cx="1455172" cy="1587909"/>
          </a:xfrm>
          <a:prstGeom prst="rect">
            <a:avLst/>
          </a:prstGeom>
          <a:solidFill>
            <a:srgbClr val="E24D8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ectangle 25"/>
          <p:cNvSpPr/>
          <p:nvPr/>
        </p:nvSpPr>
        <p:spPr>
          <a:xfrm>
            <a:off x="6904963" y="675543"/>
            <a:ext cx="1455172" cy="1587909"/>
          </a:xfrm>
          <a:prstGeom prst="rect">
            <a:avLst/>
          </a:prstGeom>
          <a:solidFill>
            <a:srgbClr val="FFFF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26"/>
          <p:cNvSpPr/>
          <p:nvPr/>
        </p:nvSpPr>
        <p:spPr>
          <a:xfrm>
            <a:off x="2475878" y="2280657"/>
            <a:ext cx="1455172" cy="1587909"/>
          </a:xfrm>
          <a:prstGeom prst="rect">
            <a:avLst/>
          </a:prstGeom>
          <a:solidFill>
            <a:srgbClr val="FFC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27"/>
          <p:cNvSpPr/>
          <p:nvPr/>
        </p:nvSpPr>
        <p:spPr>
          <a:xfrm>
            <a:off x="3937725" y="2280657"/>
            <a:ext cx="1455172" cy="1587909"/>
          </a:xfrm>
          <a:prstGeom prst="rect">
            <a:avLst/>
          </a:prstGeom>
          <a:solidFill>
            <a:srgbClr val="FE6266"/>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 name="Rectangle 28"/>
          <p:cNvSpPr/>
          <p:nvPr/>
        </p:nvSpPr>
        <p:spPr>
          <a:xfrm>
            <a:off x="5410458" y="2280657"/>
            <a:ext cx="1455172" cy="1587909"/>
          </a:xfrm>
          <a:prstGeom prst="rect">
            <a:avLst/>
          </a:prstGeom>
          <a:solidFill>
            <a:srgbClr val="66FF9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0" name="Rectangle 29"/>
          <p:cNvSpPr/>
          <p:nvPr/>
        </p:nvSpPr>
        <p:spPr>
          <a:xfrm>
            <a:off x="8390429" y="675543"/>
            <a:ext cx="1455172" cy="1587909"/>
          </a:xfrm>
          <a:prstGeom prst="rect">
            <a:avLst/>
          </a:prstGeom>
          <a:solidFill>
            <a:srgbClr val="00206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 name="Rectangle 30"/>
          <p:cNvSpPr/>
          <p:nvPr/>
        </p:nvSpPr>
        <p:spPr>
          <a:xfrm>
            <a:off x="2475878" y="3885771"/>
            <a:ext cx="1455172" cy="1587909"/>
          </a:xfrm>
          <a:prstGeom prst="rect">
            <a:avLst/>
          </a:prstGeom>
          <a:solidFill>
            <a:schemeClr val="accent2">
              <a:lumMod val="7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2" name="Rectangle 31"/>
          <p:cNvSpPr/>
          <p:nvPr/>
        </p:nvSpPr>
        <p:spPr>
          <a:xfrm>
            <a:off x="3937725" y="3885771"/>
            <a:ext cx="1455172" cy="1587909"/>
          </a:xfrm>
          <a:prstGeom prst="rect">
            <a:avLst/>
          </a:prstGeom>
          <a:solidFill>
            <a:srgbClr val="0070C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ectangle 32"/>
          <p:cNvSpPr/>
          <p:nvPr/>
        </p:nvSpPr>
        <p:spPr>
          <a:xfrm>
            <a:off x="8388583" y="2280657"/>
            <a:ext cx="1455172" cy="1587909"/>
          </a:xfrm>
          <a:prstGeom prst="rect">
            <a:avLst/>
          </a:prstGeom>
          <a:solidFill>
            <a:schemeClr val="bg1">
              <a:lumMod val="6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4" name="Rectangle 33"/>
          <p:cNvSpPr/>
          <p:nvPr/>
        </p:nvSpPr>
        <p:spPr>
          <a:xfrm>
            <a:off x="6904963" y="2280657"/>
            <a:ext cx="1455172" cy="1587909"/>
          </a:xfrm>
          <a:prstGeom prst="rect">
            <a:avLst/>
          </a:prstGeom>
          <a:solidFill>
            <a:srgbClr val="FF66FF"/>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ectangle 34"/>
          <p:cNvSpPr/>
          <p:nvPr/>
        </p:nvSpPr>
        <p:spPr>
          <a:xfrm>
            <a:off x="5410458" y="3885771"/>
            <a:ext cx="1455172" cy="1587909"/>
          </a:xfrm>
          <a:prstGeom prst="rect">
            <a:avLst/>
          </a:prstGeom>
          <a:solidFill>
            <a:srgbClr val="FF0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ectangle 35"/>
          <p:cNvSpPr/>
          <p:nvPr/>
        </p:nvSpPr>
        <p:spPr>
          <a:xfrm>
            <a:off x="8388583" y="3885770"/>
            <a:ext cx="1455172" cy="1587909"/>
          </a:xfrm>
          <a:prstGeom prst="rect">
            <a:avLst/>
          </a:prstGeom>
          <a:solidFill>
            <a:srgbClr val="954ECA"/>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ectangle 36"/>
          <p:cNvSpPr/>
          <p:nvPr/>
        </p:nvSpPr>
        <p:spPr>
          <a:xfrm>
            <a:off x="6904963" y="3885770"/>
            <a:ext cx="1455172" cy="1587909"/>
          </a:xfrm>
          <a:prstGeom prst="rect">
            <a:avLst/>
          </a:prstGeom>
          <a:solidFill>
            <a:srgbClr val="FE7751"/>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38" name="Group 37"/>
          <p:cNvGrpSpPr/>
          <p:nvPr/>
        </p:nvGrpSpPr>
        <p:grpSpPr>
          <a:xfrm>
            <a:off x="1531377" y="5844566"/>
            <a:ext cx="9404554" cy="853923"/>
            <a:chOff x="2168014" y="2912732"/>
            <a:chExt cx="7492180" cy="1524367"/>
          </a:xfrm>
        </p:grpSpPr>
        <p:sp>
          <p:nvSpPr>
            <p:cNvPr id="39" name="Round Diagonal Corner Rectangle 38"/>
            <p:cNvSpPr/>
            <p:nvPr/>
          </p:nvSpPr>
          <p:spPr>
            <a:xfrm>
              <a:off x="2168014" y="2912732"/>
              <a:ext cx="7492180"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0" name="TextBox 39"/>
            <p:cNvSpPr txBox="1"/>
            <p:nvPr/>
          </p:nvSpPr>
          <p:spPr>
            <a:xfrm>
              <a:off x="2446082" y="3063544"/>
              <a:ext cx="6897790" cy="13735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Chùa</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Thiên</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Mụ</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5"/>
                                        </p:tgtEl>
                                        <p:attrNameLst>
                                          <p:attrName>ppt_w</p:attrName>
                                        </p:attrNameLst>
                                      </p:cBhvr>
                                      <p:tavLst>
                                        <p:tav tm="0">
                                          <p:val>
                                            <p:strVal val="ppt_w"/>
                                          </p:val>
                                        </p:tav>
                                        <p:tav tm="100000">
                                          <p:val>
                                            <p:fltVal val="0"/>
                                          </p:val>
                                        </p:tav>
                                      </p:tavLst>
                                    </p:anim>
                                    <p:anim calcmode="lin" valueType="num">
                                      <p:cBhvr>
                                        <p:cTn id="7" dur="500"/>
                                        <p:tgtEl>
                                          <p:spTgt spid="25"/>
                                        </p:tgtEl>
                                        <p:attrNameLst>
                                          <p:attrName>ppt_h</p:attrName>
                                        </p:attrNameLst>
                                      </p:cBhvr>
                                      <p:tavLst>
                                        <p:tav tm="0">
                                          <p:val>
                                            <p:strVal val="ppt_h"/>
                                          </p:val>
                                        </p:tav>
                                        <p:tav tm="100000">
                                          <p:val>
                                            <p:fltVal val="0"/>
                                          </p:val>
                                        </p:tav>
                                      </p:tavLst>
                                    </p:anim>
                                    <p:animEffect transition="out" filter="fade">
                                      <p:cBhvr>
                                        <p:cTn id="8" dur="500"/>
                                        <p:tgtEl>
                                          <p:spTgt spid="25"/>
                                        </p:tgtEl>
                                      </p:cBhvr>
                                    </p:animEffect>
                                    <p:set>
                                      <p:cBhvr>
                                        <p:cTn id="9" dur="1" fill="hold">
                                          <p:stCondLst>
                                            <p:cond delay="499"/>
                                          </p:stCondLst>
                                        </p:cTn>
                                        <p:tgtEl>
                                          <p:spTgt spid="25"/>
                                        </p:tgtEl>
                                        <p:attrNameLst>
                                          <p:attrName>style.visibility</p:attrName>
                                        </p:attrNameLst>
                                      </p:cBhvr>
                                      <p:to>
                                        <p:strVal val="hidden"/>
                                      </p:to>
                                    </p:set>
                                  </p:childTnLst>
                                </p:cTn>
                              </p:par>
                            </p:childTnLst>
                          </p:cTn>
                        </p:par>
                        <p:par>
                          <p:cTn id="10" fill="hold">
                            <p:stCondLst>
                              <p:cond delay="500"/>
                            </p:stCondLst>
                            <p:childTnLst>
                              <p:par>
                                <p:cTn id="11" presetID="53" presetClass="exit" presetSubtype="32" fill="hold" grpId="0" nodeType="afterEffect">
                                  <p:stCondLst>
                                    <p:cond delay="0"/>
                                  </p:stCondLst>
                                  <p:childTnLst>
                                    <p:anim calcmode="lin" valueType="num">
                                      <p:cBhvr>
                                        <p:cTn id="12" dur="500"/>
                                        <p:tgtEl>
                                          <p:spTgt spid="34"/>
                                        </p:tgtEl>
                                        <p:attrNameLst>
                                          <p:attrName>ppt_w</p:attrName>
                                        </p:attrNameLst>
                                      </p:cBhvr>
                                      <p:tavLst>
                                        <p:tav tm="0">
                                          <p:val>
                                            <p:strVal val="ppt_w"/>
                                          </p:val>
                                        </p:tav>
                                        <p:tav tm="100000">
                                          <p:val>
                                            <p:fltVal val="0"/>
                                          </p:val>
                                        </p:tav>
                                      </p:tavLst>
                                    </p:anim>
                                    <p:anim calcmode="lin" valueType="num">
                                      <p:cBhvr>
                                        <p:cTn id="13" dur="500"/>
                                        <p:tgtEl>
                                          <p:spTgt spid="34"/>
                                        </p:tgtEl>
                                        <p:attrNameLst>
                                          <p:attrName>ppt_h</p:attrName>
                                        </p:attrNameLst>
                                      </p:cBhvr>
                                      <p:tavLst>
                                        <p:tav tm="0">
                                          <p:val>
                                            <p:strVal val="ppt_h"/>
                                          </p:val>
                                        </p:tav>
                                        <p:tav tm="100000">
                                          <p:val>
                                            <p:fltVal val="0"/>
                                          </p:val>
                                        </p:tav>
                                      </p:tavLst>
                                    </p:anim>
                                    <p:animEffect transition="out" filter="fade">
                                      <p:cBhvr>
                                        <p:cTn id="14" dur="500"/>
                                        <p:tgtEl>
                                          <p:spTgt spid="34"/>
                                        </p:tgtEl>
                                      </p:cBhvr>
                                    </p:animEffect>
                                    <p:set>
                                      <p:cBhvr>
                                        <p:cTn id="15" dur="1" fill="hold">
                                          <p:stCondLst>
                                            <p:cond delay="499"/>
                                          </p:stCondLst>
                                        </p:cTn>
                                        <p:tgtEl>
                                          <p:spTgt spid="34"/>
                                        </p:tgtEl>
                                        <p:attrNameLst>
                                          <p:attrName>style.visibility</p:attrName>
                                        </p:attrNameLst>
                                      </p:cBhvr>
                                      <p:to>
                                        <p:strVal val="hidden"/>
                                      </p:to>
                                    </p:set>
                                  </p:childTnLst>
                                </p:cTn>
                              </p:par>
                            </p:childTnLst>
                          </p:cTn>
                        </p:par>
                        <p:par>
                          <p:cTn id="16" fill="hold">
                            <p:stCondLst>
                              <p:cond delay="1000"/>
                            </p:stCondLst>
                            <p:childTnLst>
                              <p:par>
                                <p:cTn id="17" presetID="53" presetClass="exit" presetSubtype="32" fill="hold" grpId="0" nodeType="afterEffect">
                                  <p:stCondLst>
                                    <p:cond delay="0"/>
                                  </p:stCondLst>
                                  <p:childTnLst>
                                    <p:anim calcmode="lin" valueType="num">
                                      <p:cBhvr>
                                        <p:cTn id="18" dur="500"/>
                                        <p:tgtEl>
                                          <p:spTgt spid="27"/>
                                        </p:tgtEl>
                                        <p:attrNameLst>
                                          <p:attrName>ppt_w</p:attrName>
                                        </p:attrNameLst>
                                      </p:cBhvr>
                                      <p:tavLst>
                                        <p:tav tm="0">
                                          <p:val>
                                            <p:strVal val="ppt_w"/>
                                          </p:val>
                                        </p:tav>
                                        <p:tav tm="100000">
                                          <p:val>
                                            <p:fltVal val="0"/>
                                          </p:val>
                                        </p:tav>
                                      </p:tavLst>
                                    </p:anim>
                                    <p:anim calcmode="lin" valueType="num">
                                      <p:cBhvr>
                                        <p:cTn id="19" dur="500"/>
                                        <p:tgtEl>
                                          <p:spTgt spid="27"/>
                                        </p:tgtEl>
                                        <p:attrNameLst>
                                          <p:attrName>ppt_h</p:attrName>
                                        </p:attrNameLst>
                                      </p:cBhvr>
                                      <p:tavLst>
                                        <p:tav tm="0">
                                          <p:val>
                                            <p:strVal val="ppt_h"/>
                                          </p:val>
                                        </p:tav>
                                        <p:tav tm="100000">
                                          <p:val>
                                            <p:fltVal val="0"/>
                                          </p:val>
                                        </p:tav>
                                      </p:tavLst>
                                    </p:anim>
                                    <p:animEffect transition="out" filter="fade">
                                      <p:cBhvr>
                                        <p:cTn id="20" dur="500"/>
                                        <p:tgtEl>
                                          <p:spTgt spid="27"/>
                                        </p:tgtEl>
                                      </p:cBhvr>
                                    </p:animEffect>
                                    <p:set>
                                      <p:cBhvr>
                                        <p:cTn id="21" dur="1" fill="hold">
                                          <p:stCondLst>
                                            <p:cond delay="499"/>
                                          </p:stCondLst>
                                        </p:cTn>
                                        <p:tgtEl>
                                          <p:spTgt spid="27"/>
                                        </p:tgtEl>
                                        <p:attrNameLst>
                                          <p:attrName>style.visibility</p:attrName>
                                        </p:attrNameLst>
                                      </p:cBhvr>
                                      <p:to>
                                        <p:strVal val="hidden"/>
                                      </p:to>
                                    </p:set>
                                  </p:childTnLst>
                                </p:cTn>
                              </p:par>
                            </p:childTnLst>
                          </p:cTn>
                        </p:par>
                        <p:par>
                          <p:cTn id="22" fill="hold">
                            <p:stCondLst>
                              <p:cond delay="1500"/>
                            </p:stCondLst>
                            <p:childTnLst>
                              <p:par>
                                <p:cTn id="23" presetID="53" presetClass="exit" presetSubtype="32" fill="hold" grpId="0" nodeType="afterEffect">
                                  <p:stCondLst>
                                    <p:cond delay="0"/>
                                  </p:stCondLst>
                                  <p:childTnLst>
                                    <p:anim calcmode="lin" valueType="num">
                                      <p:cBhvr>
                                        <p:cTn id="24" dur="500"/>
                                        <p:tgtEl>
                                          <p:spTgt spid="22"/>
                                        </p:tgtEl>
                                        <p:attrNameLst>
                                          <p:attrName>ppt_w</p:attrName>
                                        </p:attrNameLst>
                                      </p:cBhvr>
                                      <p:tavLst>
                                        <p:tav tm="0">
                                          <p:val>
                                            <p:strVal val="ppt_w"/>
                                          </p:val>
                                        </p:tav>
                                        <p:tav tm="100000">
                                          <p:val>
                                            <p:fltVal val="0"/>
                                          </p:val>
                                        </p:tav>
                                      </p:tavLst>
                                    </p:anim>
                                    <p:anim calcmode="lin" valueType="num">
                                      <p:cBhvr>
                                        <p:cTn id="25" dur="500"/>
                                        <p:tgtEl>
                                          <p:spTgt spid="22"/>
                                        </p:tgtEl>
                                        <p:attrNameLst>
                                          <p:attrName>ppt_h</p:attrName>
                                        </p:attrNameLst>
                                      </p:cBhvr>
                                      <p:tavLst>
                                        <p:tav tm="0">
                                          <p:val>
                                            <p:strVal val="ppt_h"/>
                                          </p:val>
                                        </p:tav>
                                        <p:tav tm="100000">
                                          <p:val>
                                            <p:fltVal val="0"/>
                                          </p:val>
                                        </p:tav>
                                      </p:tavLst>
                                    </p:anim>
                                    <p:animEffect transition="out" filter="fade">
                                      <p:cBhvr>
                                        <p:cTn id="26" dur="500"/>
                                        <p:tgtEl>
                                          <p:spTgt spid="22"/>
                                        </p:tgtEl>
                                      </p:cBhvr>
                                    </p:animEffect>
                                    <p:set>
                                      <p:cBhvr>
                                        <p:cTn id="27" dur="1" fill="hold">
                                          <p:stCondLst>
                                            <p:cond delay="499"/>
                                          </p:stCondLst>
                                        </p:cTn>
                                        <p:tgtEl>
                                          <p:spTgt spid="22"/>
                                        </p:tgtEl>
                                        <p:attrNameLst>
                                          <p:attrName>style.visibility</p:attrName>
                                        </p:attrNameLst>
                                      </p:cBhvr>
                                      <p:to>
                                        <p:strVal val="hidden"/>
                                      </p:to>
                                    </p:set>
                                  </p:childTnLst>
                                </p:cTn>
                              </p:par>
                            </p:childTnLst>
                          </p:cTn>
                        </p:par>
                        <p:par>
                          <p:cTn id="28" fill="hold">
                            <p:stCondLst>
                              <p:cond delay="2000"/>
                            </p:stCondLst>
                            <p:childTnLst>
                              <p:par>
                                <p:cTn id="29" presetID="53" presetClass="exit" presetSubtype="32" fill="hold" grpId="0" nodeType="afterEffect">
                                  <p:stCondLst>
                                    <p:cond delay="0"/>
                                  </p:stCondLst>
                                  <p:childTnLst>
                                    <p:anim calcmode="lin" valueType="num">
                                      <p:cBhvr>
                                        <p:cTn id="30" dur="500"/>
                                        <p:tgtEl>
                                          <p:spTgt spid="33"/>
                                        </p:tgtEl>
                                        <p:attrNameLst>
                                          <p:attrName>ppt_w</p:attrName>
                                        </p:attrNameLst>
                                      </p:cBhvr>
                                      <p:tavLst>
                                        <p:tav tm="0">
                                          <p:val>
                                            <p:strVal val="ppt_w"/>
                                          </p:val>
                                        </p:tav>
                                        <p:tav tm="100000">
                                          <p:val>
                                            <p:fltVal val="0"/>
                                          </p:val>
                                        </p:tav>
                                      </p:tavLst>
                                    </p:anim>
                                    <p:anim calcmode="lin" valueType="num">
                                      <p:cBhvr>
                                        <p:cTn id="31" dur="500"/>
                                        <p:tgtEl>
                                          <p:spTgt spid="33"/>
                                        </p:tgtEl>
                                        <p:attrNameLst>
                                          <p:attrName>ppt_h</p:attrName>
                                        </p:attrNameLst>
                                      </p:cBhvr>
                                      <p:tavLst>
                                        <p:tav tm="0">
                                          <p:val>
                                            <p:strVal val="ppt_h"/>
                                          </p:val>
                                        </p:tav>
                                        <p:tav tm="100000">
                                          <p:val>
                                            <p:fltVal val="0"/>
                                          </p:val>
                                        </p:tav>
                                      </p:tavLst>
                                    </p:anim>
                                    <p:animEffect transition="out" filter="fade">
                                      <p:cBhvr>
                                        <p:cTn id="32" dur="500"/>
                                        <p:tgtEl>
                                          <p:spTgt spid="33"/>
                                        </p:tgtEl>
                                      </p:cBhvr>
                                    </p:animEffect>
                                    <p:set>
                                      <p:cBhvr>
                                        <p:cTn id="33" dur="1" fill="hold">
                                          <p:stCondLst>
                                            <p:cond delay="499"/>
                                          </p:stCondLst>
                                        </p:cTn>
                                        <p:tgtEl>
                                          <p:spTgt spid="33"/>
                                        </p:tgtEl>
                                        <p:attrNameLst>
                                          <p:attrName>style.visibility</p:attrName>
                                        </p:attrNameLst>
                                      </p:cBhvr>
                                      <p:to>
                                        <p:strVal val="hidden"/>
                                      </p:to>
                                    </p:set>
                                  </p:childTnLst>
                                </p:cTn>
                              </p:par>
                            </p:childTnLst>
                          </p:cTn>
                        </p:par>
                        <p:par>
                          <p:cTn id="34" fill="hold">
                            <p:stCondLst>
                              <p:cond delay="2500"/>
                            </p:stCondLst>
                            <p:childTnLst>
                              <p:par>
                                <p:cTn id="35" presetID="53" presetClass="exit" presetSubtype="32" fill="hold" grpId="0" nodeType="afterEffect">
                                  <p:stCondLst>
                                    <p:cond delay="0"/>
                                  </p:stCondLst>
                                  <p:childTnLst>
                                    <p:anim calcmode="lin" valueType="num">
                                      <p:cBhvr>
                                        <p:cTn id="36" dur="500"/>
                                        <p:tgtEl>
                                          <p:spTgt spid="31"/>
                                        </p:tgtEl>
                                        <p:attrNameLst>
                                          <p:attrName>ppt_w</p:attrName>
                                        </p:attrNameLst>
                                      </p:cBhvr>
                                      <p:tavLst>
                                        <p:tav tm="0">
                                          <p:val>
                                            <p:strVal val="ppt_w"/>
                                          </p:val>
                                        </p:tav>
                                        <p:tav tm="100000">
                                          <p:val>
                                            <p:fltVal val="0"/>
                                          </p:val>
                                        </p:tav>
                                      </p:tavLst>
                                    </p:anim>
                                    <p:anim calcmode="lin" valueType="num">
                                      <p:cBhvr>
                                        <p:cTn id="37" dur="500"/>
                                        <p:tgtEl>
                                          <p:spTgt spid="31"/>
                                        </p:tgtEl>
                                        <p:attrNameLst>
                                          <p:attrName>ppt_h</p:attrName>
                                        </p:attrNameLst>
                                      </p:cBhvr>
                                      <p:tavLst>
                                        <p:tav tm="0">
                                          <p:val>
                                            <p:strVal val="ppt_h"/>
                                          </p:val>
                                        </p:tav>
                                        <p:tav tm="100000">
                                          <p:val>
                                            <p:fltVal val="0"/>
                                          </p:val>
                                        </p:tav>
                                      </p:tavLst>
                                    </p:anim>
                                    <p:animEffect transition="out" filter="fade">
                                      <p:cBhvr>
                                        <p:cTn id="38" dur="500"/>
                                        <p:tgtEl>
                                          <p:spTgt spid="31"/>
                                        </p:tgtEl>
                                      </p:cBhvr>
                                    </p:animEffect>
                                    <p:set>
                                      <p:cBhvr>
                                        <p:cTn id="39" dur="1" fill="hold">
                                          <p:stCondLst>
                                            <p:cond delay="499"/>
                                          </p:stCondLst>
                                        </p:cTn>
                                        <p:tgtEl>
                                          <p:spTgt spid="31"/>
                                        </p:tgtEl>
                                        <p:attrNameLst>
                                          <p:attrName>style.visibility</p:attrName>
                                        </p:attrNameLst>
                                      </p:cBhvr>
                                      <p:to>
                                        <p:strVal val="hidden"/>
                                      </p:to>
                                    </p:set>
                                  </p:childTnLst>
                                </p:cTn>
                              </p:par>
                            </p:childTnLst>
                          </p:cTn>
                        </p:par>
                        <p:par>
                          <p:cTn id="40" fill="hold">
                            <p:stCondLst>
                              <p:cond delay="3000"/>
                            </p:stCondLst>
                            <p:childTnLst>
                              <p:par>
                                <p:cTn id="41" presetID="53" presetClass="exit" presetSubtype="32" fill="hold" grpId="0" nodeType="afterEffect">
                                  <p:stCondLst>
                                    <p:cond delay="0"/>
                                  </p:stCondLst>
                                  <p:childTnLst>
                                    <p:anim calcmode="lin" valueType="num">
                                      <p:cBhvr>
                                        <p:cTn id="42" dur="500"/>
                                        <p:tgtEl>
                                          <p:spTgt spid="24"/>
                                        </p:tgtEl>
                                        <p:attrNameLst>
                                          <p:attrName>ppt_w</p:attrName>
                                        </p:attrNameLst>
                                      </p:cBhvr>
                                      <p:tavLst>
                                        <p:tav tm="0">
                                          <p:val>
                                            <p:strVal val="ppt_w"/>
                                          </p:val>
                                        </p:tav>
                                        <p:tav tm="100000">
                                          <p:val>
                                            <p:fltVal val="0"/>
                                          </p:val>
                                        </p:tav>
                                      </p:tavLst>
                                    </p:anim>
                                    <p:anim calcmode="lin" valueType="num">
                                      <p:cBhvr>
                                        <p:cTn id="43" dur="500"/>
                                        <p:tgtEl>
                                          <p:spTgt spid="24"/>
                                        </p:tgtEl>
                                        <p:attrNameLst>
                                          <p:attrName>ppt_h</p:attrName>
                                        </p:attrNameLst>
                                      </p:cBhvr>
                                      <p:tavLst>
                                        <p:tav tm="0">
                                          <p:val>
                                            <p:strVal val="ppt_h"/>
                                          </p:val>
                                        </p:tav>
                                        <p:tav tm="100000">
                                          <p:val>
                                            <p:fltVal val="0"/>
                                          </p:val>
                                        </p:tav>
                                      </p:tavLst>
                                    </p:anim>
                                    <p:animEffect transition="out" filter="fade">
                                      <p:cBhvr>
                                        <p:cTn id="44" dur="500"/>
                                        <p:tgtEl>
                                          <p:spTgt spid="24"/>
                                        </p:tgtEl>
                                      </p:cBhvr>
                                    </p:animEffect>
                                    <p:set>
                                      <p:cBhvr>
                                        <p:cTn id="45" dur="1" fill="hold">
                                          <p:stCondLst>
                                            <p:cond delay="499"/>
                                          </p:stCondLst>
                                        </p:cTn>
                                        <p:tgtEl>
                                          <p:spTgt spid="24"/>
                                        </p:tgtEl>
                                        <p:attrNameLst>
                                          <p:attrName>style.visibility</p:attrName>
                                        </p:attrNameLst>
                                      </p:cBhvr>
                                      <p:to>
                                        <p:strVal val="hidden"/>
                                      </p:to>
                                    </p:set>
                                  </p:childTnLst>
                                </p:cTn>
                              </p:par>
                            </p:childTnLst>
                          </p:cTn>
                        </p:par>
                        <p:par>
                          <p:cTn id="46" fill="hold">
                            <p:stCondLst>
                              <p:cond delay="3500"/>
                            </p:stCondLst>
                            <p:childTnLst>
                              <p:par>
                                <p:cTn id="47" presetID="53" presetClass="exit" presetSubtype="32" fill="hold" grpId="0" nodeType="afterEffect">
                                  <p:stCondLst>
                                    <p:cond delay="0"/>
                                  </p:stCondLst>
                                  <p:childTnLst>
                                    <p:anim calcmode="lin" valueType="num">
                                      <p:cBhvr>
                                        <p:cTn id="48" dur="500"/>
                                        <p:tgtEl>
                                          <p:spTgt spid="28"/>
                                        </p:tgtEl>
                                        <p:attrNameLst>
                                          <p:attrName>ppt_w</p:attrName>
                                        </p:attrNameLst>
                                      </p:cBhvr>
                                      <p:tavLst>
                                        <p:tav tm="0">
                                          <p:val>
                                            <p:strVal val="ppt_w"/>
                                          </p:val>
                                        </p:tav>
                                        <p:tav tm="100000">
                                          <p:val>
                                            <p:fltVal val="0"/>
                                          </p:val>
                                        </p:tav>
                                      </p:tavLst>
                                    </p:anim>
                                    <p:anim calcmode="lin" valueType="num">
                                      <p:cBhvr>
                                        <p:cTn id="49" dur="500"/>
                                        <p:tgtEl>
                                          <p:spTgt spid="28"/>
                                        </p:tgtEl>
                                        <p:attrNameLst>
                                          <p:attrName>ppt_h</p:attrName>
                                        </p:attrNameLst>
                                      </p:cBhvr>
                                      <p:tavLst>
                                        <p:tav tm="0">
                                          <p:val>
                                            <p:strVal val="ppt_h"/>
                                          </p:val>
                                        </p:tav>
                                        <p:tav tm="100000">
                                          <p:val>
                                            <p:fltVal val="0"/>
                                          </p:val>
                                        </p:tav>
                                      </p:tavLst>
                                    </p:anim>
                                    <p:animEffect transition="out" filter="fade">
                                      <p:cBhvr>
                                        <p:cTn id="50" dur="500"/>
                                        <p:tgtEl>
                                          <p:spTgt spid="28"/>
                                        </p:tgtEl>
                                      </p:cBhvr>
                                    </p:animEffect>
                                    <p:set>
                                      <p:cBhvr>
                                        <p:cTn id="51" dur="1" fill="hold">
                                          <p:stCondLst>
                                            <p:cond delay="499"/>
                                          </p:stCondLst>
                                        </p:cTn>
                                        <p:tgtEl>
                                          <p:spTgt spid="28"/>
                                        </p:tgtEl>
                                        <p:attrNameLst>
                                          <p:attrName>style.visibility</p:attrName>
                                        </p:attrNameLst>
                                      </p:cBhvr>
                                      <p:to>
                                        <p:strVal val="hidden"/>
                                      </p:to>
                                    </p:set>
                                  </p:childTnLst>
                                </p:cTn>
                              </p:par>
                            </p:childTnLst>
                          </p:cTn>
                        </p:par>
                        <p:par>
                          <p:cTn id="52" fill="hold">
                            <p:stCondLst>
                              <p:cond delay="4000"/>
                            </p:stCondLst>
                            <p:childTnLst>
                              <p:par>
                                <p:cTn id="53" presetID="53" presetClass="exit" presetSubtype="32" fill="hold" grpId="0" nodeType="afterEffect">
                                  <p:stCondLst>
                                    <p:cond delay="0"/>
                                  </p:stCondLst>
                                  <p:childTnLst>
                                    <p:anim calcmode="lin" valueType="num">
                                      <p:cBhvr>
                                        <p:cTn id="54" dur="500"/>
                                        <p:tgtEl>
                                          <p:spTgt spid="29"/>
                                        </p:tgtEl>
                                        <p:attrNameLst>
                                          <p:attrName>ppt_w</p:attrName>
                                        </p:attrNameLst>
                                      </p:cBhvr>
                                      <p:tavLst>
                                        <p:tav tm="0">
                                          <p:val>
                                            <p:strVal val="ppt_w"/>
                                          </p:val>
                                        </p:tav>
                                        <p:tav tm="100000">
                                          <p:val>
                                            <p:fltVal val="0"/>
                                          </p:val>
                                        </p:tav>
                                      </p:tavLst>
                                    </p:anim>
                                    <p:anim calcmode="lin" valueType="num">
                                      <p:cBhvr>
                                        <p:cTn id="55" dur="500"/>
                                        <p:tgtEl>
                                          <p:spTgt spid="29"/>
                                        </p:tgtEl>
                                        <p:attrNameLst>
                                          <p:attrName>ppt_h</p:attrName>
                                        </p:attrNameLst>
                                      </p:cBhvr>
                                      <p:tavLst>
                                        <p:tav tm="0">
                                          <p:val>
                                            <p:strVal val="ppt_h"/>
                                          </p:val>
                                        </p:tav>
                                        <p:tav tm="100000">
                                          <p:val>
                                            <p:fltVal val="0"/>
                                          </p:val>
                                        </p:tav>
                                      </p:tavLst>
                                    </p:anim>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childTnLst>
                          </p:cTn>
                        </p:par>
                        <p:par>
                          <p:cTn id="58" fill="hold">
                            <p:stCondLst>
                              <p:cond delay="4500"/>
                            </p:stCondLst>
                            <p:childTnLst>
                              <p:par>
                                <p:cTn id="59" presetID="53" presetClass="exit" presetSubtype="32" fill="hold" grpId="0" nodeType="afterEffect">
                                  <p:stCondLst>
                                    <p:cond delay="0"/>
                                  </p:stCondLst>
                                  <p:childTnLst>
                                    <p:anim calcmode="lin" valueType="num">
                                      <p:cBhvr>
                                        <p:cTn id="60" dur="500"/>
                                        <p:tgtEl>
                                          <p:spTgt spid="37"/>
                                        </p:tgtEl>
                                        <p:attrNameLst>
                                          <p:attrName>ppt_w</p:attrName>
                                        </p:attrNameLst>
                                      </p:cBhvr>
                                      <p:tavLst>
                                        <p:tav tm="0">
                                          <p:val>
                                            <p:strVal val="ppt_w"/>
                                          </p:val>
                                        </p:tav>
                                        <p:tav tm="100000">
                                          <p:val>
                                            <p:fltVal val="0"/>
                                          </p:val>
                                        </p:tav>
                                      </p:tavLst>
                                    </p:anim>
                                    <p:anim calcmode="lin" valueType="num">
                                      <p:cBhvr>
                                        <p:cTn id="61" dur="500"/>
                                        <p:tgtEl>
                                          <p:spTgt spid="37"/>
                                        </p:tgtEl>
                                        <p:attrNameLst>
                                          <p:attrName>ppt_h</p:attrName>
                                        </p:attrNameLst>
                                      </p:cBhvr>
                                      <p:tavLst>
                                        <p:tav tm="0">
                                          <p:val>
                                            <p:strVal val="ppt_h"/>
                                          </p:val>
                                        </p:tav>
                                        <p:tav tm="100000">
                                          <p:val>
                                            <p:fltVal val="0"/>
                                          </p:val>
                                        </p:tav>
                                      </p:tavLst>
                                    </p:anim>
                                    <p:animEffect transition="out" filter="fade">
                                      <p:cBhvr>
                                        <p:cTn id="62" dur="500"/>
                                        <p:tgtEl>
                                          <p:spTgt spid="37"/>
                                        </p:tgtEl>
                                      </p:cBhvr>
                                    </p:animEffect>
                                    <p:set>
                                      <p:cBhvr>
                                        <p:cTn id="63" dur="1" fill="hold">
                                          <p:stCondLst>
                                            <p:cond delay="499"/>
                                          </p:stCondLst>
                                        </p:cTn>
                                        <p:tgtEl>
                                          <p:spTgt spid="37"/>
                                        </p:tgtEl>
                                        <p:attrNameLst>
                                          <p:attrName>style.visibility</p:attrName>
                                        </p:attrNameLst>
                                      </p:cBhvr>
                                      <p:to>
                                        <p:strVal val="hidden"/>
                                      </p:to>
                                    </p:set>
                                  </p:childTnLst>
                                </p:cTn>
                              </p:par>
                            </p:childTnLst>
                          </p:cTn>
                        </p:par>
                        <p:par>
                          <p:cTn id="64" fill="hold">
                            <p:stCondLst>
                              <p:cond delay="5000"/>
                            </p:stCondLst>
                            <p:childTnLst>
                              <p:par>
                                <p:cTn id="65" presetID="53" presetClass="exit" presetSubtype="32" fill="hold" grpId="0" nodeType="afterEffect">
                                  <p:stCondLst>
                                    <p:cond delay="0"/>
                                  </p:stCondLst>
                                  <p:childTnLst>
                                    <p:anim calcmode="lin" valueType="num">
                                      <p:cBhvr>
                                        <p:cTn id="66" dur="500"/>
                                        <p:tgtEl>
                                          <p:spTgt spid="32"/>
                                        </p:tgtEl>
                                        <p:attrNameLst>
                                          <p:attrName>ppt_w</p:attrName>
                                        </p:attrNameLst>
                                      </p:cBhvr>
                                      <p:tavLst>
                                        <p:tav tm="0">
                                          <p:val>
                                            <p:strVal val="ppt_w"/>
                                          </p:val>
                                        </p:tav>
                                        <p:tav tm="100000">
                                          <p:val>
                                            <p:fltVal val="0"/>
                                          </p:val>
                                        </p:tav>
                                      </p:tavLst>
                                    </p:anim>
                                    <p:anim calcmode="lin" valueType="num">
                                      <p:cBhvr>
                                        <p:cTn id="67" dur="500"/>
                                        <p:tgtEl>
                                          <p:spTgt spid="32"/>
                                        </p:tgtEl>
                                        <p:attrNameLst>
                                          <p:attrName>ppt_h</p:attrName>
                                        </p:attrNameLst>
                                      </p:cBhvr>
                                      <p:tavLst>
                                        <p:tav tm="0">
                                          <p:val>
                                            <p:strVal val="ppt_h"/>
                                          </p:val>
                                        </p:tav>
                                        <p:tav tm="100000">
                                          <p:val>
                                            <p:fltVal val="0"/>
                                          </p:val>
                                        </p:tav>
                                      </p:tavLst>
                                    </p:anim>
                                    <p:animEffect transition="out" filter="fade">
                                      <p:cBhvr>
                                        <p:cTn id="68" dur="500"/>
                                        <p:tgtEl>
                                          <p:spTgt spid="32"/>
                                        </p:tgtEl>
                                      </p:cBhvr>
                                    </p:animEffect>
                                    <p:set>
                                      <p:cBhvr>
                                        <p:cTn id="69" dur="1" fill="hold">
                                          <p:stCondLst>
                                            <p:cond delay="499"/>
                                          </p:stCondLst>
                                        </p:cTn>
                                        <p:tgtEl>
                                          <p:spTgt spid="32"/>
                                        </p:tgtEl>
                                        <p:attrNameLst>
                                          <p:attrName>style.visibility</p:attrName>
                                        </p:attrNameLst>
                                      </p:cBhvr>
                                      <p:to>
                                        <p:strVal val="hidden"/>
                                      </p:to>
                                    </p:set>
                                  </p:childTnLst>
                                </p:cTn>
                              </p:par>
                            </p:childTnLst>
                          </p:cTn>
                        </p:par>
                        <p:par>
                          <p:cTn id="70" fill="hold">
                            <p:stCondLst>
                              <p:cond delay="5500"/>
                            </p:stCondLst>
                            <p:childTnLst>
                              <p:par>
                                <p:cTn id="71" presetID="53" presetClass="exit" presetSubtype="32" fill="hold" grpId="0" nodeType="afterEffect">
                                  <p:stCondLst>
                                    <p:cond delay="0"/>
                                  </p:stCondLst>
                                  <p:childTnLst>
                                    <p:anim calcmode="lin" valueType="num">
                                      <p:cBhvr>
                                        <p:cTn id="72" dur="500"/>
                                        <p:tgtEl>
                                          <p:spTgt spid="30"/>
                                        </p:tgtEl>
                                        <p:attrNameLst>
                                          <p:attrName>ppt_w</p:attrName>
                                        </p:attrNameLst>
                                      </p:cBhvr>
                                      <p:tavLst>
                                        <p:tav tm="0">
                                          <p:val>
                                            <p:strVal val="ppt_w"/>
                                          </p:val>
                                        </p:tav>
                                        <p:tav tm="100000">
                                          <p:val>
                                            <p:fltVal val="0"/>
                                          </p:val>
                                        </p:tav>
                                      </p:tavLst>
                                    </p:anim>
                                    <p:anim calcmode="lin" valueType="num">
                                      <p:cBhvr>
                                        <p:cTn id="73" dur="500"/>
                                        <p:tgtEl>
                                          <p:spTgt spid="30"/>
                                        </p:tgtEl>
                                        <p:attrNameLst>
                                          <p:attrName>ppt_h</p:attrName>
                                        </p:attrNameLst>
                                      </p:cBhvr>
                                      <p:tavLst>
                                        <p:tav tm="0">
                                          <p:val>
                                            <p:strVal val="ppt_h"/>
                                          </p:val>
                                        </p:tav>
                                        <p:tav tm="100000">
                                          <p:val>
                                            <p:fltVal val="0"/>
                                          </p:val>
                                        </p:tav>
                                      </p:tavLst>
                                    </p:anim>
                                    <p:animEffect transition="out" filter="fade">
                                      <p:cBhvr>
                                        <p:cTn id="74" dur="500"/>
                                        <p:tgtEl>
                                          <p:spTgt spid="30"/>
                                        </p:tgtEl>
                                      </p:cBhvr>
                                    </p:animEffect>
                                    <p:set>
                                      <p:cBhvr>
                                        <p:cTn id="75" dur="1" fill="hold">
                                          <p:stCondLst>
                                            <p:cond delay="499"/>
                                          </p:stCondLst>
                                        </p:cTn>
                                        <p:tgtEl>
                                          <p:spTgt spid="30"/>
                                        </p:tgtEl>
                                        <p:attrNameLst>
                                          <p:attrName>style.visibility</p:attrName>
                                        </p:attrNameLst>
                                      </p:cBhvr>
                                      <p:to>
                                        <p:strVal val="hidden"/>
                                      </p:to>
                                    </p:set>
                                  </p:childTnLst>
                                </p:cTn>
                              </p:par>
                            </p:childTnLst>
                          </p:cTn>
                        </p:par>
                        <p:par>
                          <p:cTn id="76" fill="hold">
                            <p:stCondLst>
                              <p:cond delay="6000"/>
                            </p:stCondLst>
                            <p:childTnLst>
                              <p:par>
                                <p:cTn id="77" presetID="53" presetClass="exit" presetSubtype="32" fill="hold" grpId="0" nodeType="afterEffect">
                                  <p:stCondLst>
                                    <p:cond delay="0"/>
                                  </p:stCondLst>
                                  <p:childTnLst>
                                    <p:anim calcmode="lin" valueType="num">
                                      <p:cBhvr>
                                        <p:cTn id="78" dur="500"/>
                                        <p:tgtEl>
                                          <p:spTgt spid="36"/>
                                        </p:tgtEl>
                                        <p:attrNameLst>
                                          <p:attrName>ppt_w</p:attrName>
                                        </p:attrNameLst>
                                      </p:cBhvr>
                                      <p:tavLst>
                                        <p:tav tm="0">
                                          <p:val>
                                            <p:strVal val="ppt_w"/>
                                          </p:val>
                                        </p:tav>
                                        <p:tav tm="100000">
                                          <p:val>
                                            <p:fltVal val="0"/>
                                          </p:val>
                                        </p:tav>
                                      </p:tavLst>
                                    </p:anim>
                                    <p:anim calcmode="lin" valueType="num">
                                      <p:cBhvr>
                                        <p:cTn id="79" dur="500"/>
                                        <p:tgtEl>
                                          <p:spTgt spid="36"/>
                                        </p:tgtEl>
                                        <p:attrNameLst>
                                          <p:attrName>ppt_h</p:attrName>
                                        </p:attrNameLst>
                                      </p:cBhvr>
                                      <p:tavLst>
                                        <p:tav tm="0">
                                          <p:val>
                                            <p:strVal val="ppt_h"/>
                                          </p:val>
                                        </p:tav>
                                        <p:tav tm="100000">
                                          <p:val>
                                            <p:fltVal val="0"/>
                                          </p:val>
                                        </p:tav>
                                      </p:tavLst>
                                    </p:anim>
                                    <p:animEffect transition="out" filter="fade">
                                      <p:cBhvr>
                                        <p:cTn id="80" dur="500"/>
                                        <p:tgtEl>
                                          <p:spTgt spid="36"/>
                                        </p:tgtEl>
                                      </p:cBhvr>
                                    </p:animEffect>
                                    <p:set>
                                      <p:cBhvr>
                                        <p:cTn id="81" dur="1" fill="hold">
                                          <p:stCondLst>
                                            <p:cond delay="499"/>
                                          </p:stCondLst>
                                        </p:cTn>
                                        <p:tgtEl>
                                          <p:spTgt spid="36"/>
                                        </p:tgtEl>
                                        <p:attrNameLst>
                                          <p:attrName>style.visibility</p:attrName>
                                        </p:attrNameLst>
                                      </p:cBhvr>
                                      <p:to>
                                        <p:strVal val="hidden"/>
                                      </p:to>
                                    </p:set>
                                  </p:childTnLst>
                                </p:cTn>
                              </p:par>
                            </p:childTnLst>
                          </p:cTn>
                        </p:par>
                        <p:par>
                          <p:cTn id="82" fill="hold">
                            <p:stCondLst>
                              <p:cond delay="6500"/>
                            </p:stCondLst>
                            <p:childTnLst>
                              <p:par>
                                <p:cTn id="83" presetID="53" presetClass="exit" presetSubtype="32" fill="hold" grpId="0" nodeType="afterEffect">
                                  <p:stCondLst>
                                    <p:cond delay="0"/>
                                  </p:stCondLst>
                                  <p:childTnLst>
                                    <p:anim calcmode="lin" valueType="num">
                                      <p:cBhvr>
                                        <p:cTn id="84" dur="500"/>
                                        <p:tgtEl>
                                          <p:spTgt spid="35"/>
                                        </p:tgtEl>
                                        <p:attrNameLst>
                                          <p:attrName>ppt_w</p:attrName>
                                        </p:attrNameLst>
                                      </p:cBhvr>
                                      <p:tavLst>
                                        <p:tav tm="0">
                                          <p:val>
                                            <p:strVal val="ppt_w"/>
                                          </p:val>
                                        </p:tav>
                                        <p:tav tm="100000">
                                          <p:val>
                                            <p:fltVal val="0"/>
                                          </p:val>
                                        </p:tav>
                                      </p:tavLst>
                                    </p:anim>
                                    <p:anim calcmode="lin" valueType="num">
                                      <p:cBhvr>
                                        <p:cTn id="85" dur="500"/>
                                        <p:tgtEl>
                                          <p:spTgt spid="35"/>
                                        </p:tgtEl>
                                        <p:attrNameLst>
                                          <p:attrName>ppt_h</p:attrName>
                                        </p:attrNameLst>
                                      </p:cBhvr>
                                      <p:tavLst>
                                        <p:tav tm="0">
                                          <p:val>
                                            <p:strVal val="ppt_h"/>
                                          </p:val>
                                        </p:tav>
                                        <p:tav tm="100000">
                                          <p:val>
                                            <p:fltVal val="0"/>
                                          </p:val>
                                        </p:tav>
                                      </p:tavLst>
                                    </p:anim>
                                    <p:animEffect transition="out" filter="fade">
                                      <p:cBhvr>
                                        <p:cTn id="86" dur="500"/>
                                        <p:tgtEl>
                                          <p:spTgt spid="35"/>
                                        </p:tgtEl>
                                      </p:cBhvr>
                                    </p:animEffect>
                                    <p:set>
                                      <p:cBhvr>
                                        <p:cTn id="87" dur="1" fill="hold">
                                          <p:stCondLst>
                                            <p:cond delay="499"/>
                                          </p:stCondLst>
                                        </p:cTn>
                                        <p:tgtEl>
                                          <p:spTgt spid="35"/>
                                        </p:tgtEl>
                                        <p:attrNameLst>
                                          <p:attrName>style.visibility</p:attrName>
                                        </p:attrNameLst>
                                      </p:cBhvr>
                                      <p:to>
                                        <p:strVal val="hidden"/>
                                      </p:to>
                                    </p:set>
                                  </p:childTnLst>
                                </p:cTn>
                              </p:par>
                            </p:childTnLst>
                          </p:cTn>
                        </p:par>
                        <p:par>
                          <p:cTn id="88" fill="hold">
                            <p:stCondLst>
                              <p:cond delay="7000"/>
                            </p:stCondLst>
                            <p:childTnLst>
                              <p:par>
                                <p:cTn id="89" presetID="53" presetClass="exit" presetSubtype="32" fill="hold" grpId="0" nodeType="afterEffect">
                                  <p:stCondLst>
                                    <p:cond delay="0"/>
                                  </p:stCondLst>
                                  <p:childTnLst>
                                    <p:anim calcmode="lin" valueType="num">
                                      <p:cBhvr>
                                        <p:cTn id="90" dur="500"/>
                                        <p:tgtEl>
                                          <p:spTgt spid="26"/>
                                        </p:tgtEl>
                                        <p:attrNameLst>
                                          <p:attrName>ppt_w</p:attrName>
                                        </p:attrNameLst>
                                      </p:cBhvr>
                                      <p:tavLst>
                                        <p:tav tm="0">
                                          <p:val>
                                            <p:strVal val="ppt_w"/>
                                          </p:val>
                                        </p:tav>
                                        <p:tav tm="100000">
                                          <p:val>
                                            <p:fltVal val="0"/>
                                          </p:val>
                                        </p:tav>
                                      </p:tavLst>
                                    </p:anim>
                                    <p:anim calcmode="lin" valueType="num">
                                      <p:cBhvr>
                                        <p:cTn id="91" dur="500"/>
                                        <p:tgtEl>
                                          <p:spTgt spid="26"/>
                                        </p:tgtEl>
                                        <p:attrNameLst>
                                          <p:attrName>ppt_h</p:attrName>
                                        </p:attrNameLst>
                                      </p:cBhvr>
                                      <p:tavLst>
                                        <p:tav tm="0">
                                          <p:val>
                                            <p:strVal val="ppt_h"/>
                                          </p:val>
                                        </p:tav>
                                        <p:tav tm="100000">
                                          <p:val>
                                            <p:fltVal val="0"/>
                                          </p:val>
                                        </p:tav>
                                      </p:tavLst>
                                    </p:anim>
                                    <p:animEffect transition="out" filter="fade">
                                      <p:cBhvr>
                                        <p:cTn id="92" dur="500"/>
                                        <p:tgtEl>
                                          <p:spTgt spid="26"/>
                                        </p:tgtEl>
                                      </p:cBhvr>
                                    </p:animEffect>
                                    <p:set>
                                      <p:cBhvr>
                                        <p:cTn id="93" dur="1" fill="hold">
                                          <p:stCondLst>
                                            <p:cond delay="499"/>
                                          </p:stCondLst>
                                        </p:cTn>
                                        <p:tgtEl>
                                          <p:spTgt spid="26"/>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nodeType="clickEffect">
                                  <p:stCondLst>
                                    <p:cond delay="0"/>
                                  </p:stCondLst>
                                  <p:childTnLst>
                                    <p:set>
                                      <p:cBhvr>
                                        <p:cTn id="97" dur="1" fill="hold">
                                          <p:stCondLst>
                                            <p:cond delay="0"/>
                                          </p:stCondLst>
                                        </p:cTn>
                                        <p:tgtEl>
                                          <p:spTgt spid="38"/>
                                        </p:tgtEl>
                                        <p:attrNameLst>
                                          <p:attrName>style.visibility</p:attrName>
                                        </p:attrNameLst>
                                      </p:cBhvr>
                                      <p:to>
                                        <p:strVal val="visible"/>
                                      </p:to>
                                    </p:set>
                                    <p:anim calcmode="lin" valueType="num">
                                      <p:cBhvr>
                                        <p:cTn id="98" dur="500" fill="hold"/>
                                        <p:tgtEl>
                                          <p:spTgt spid="38"/>
                                        </p:tgtEl>
                                        <p:attrNameLst>
                                          <p:attrName>ppt_w</p:attrName>
                                        </p:attrNameLst>
                                      </p:cBhvr>
                                      <p:tavLst>
                                        <p:tav tm="0">
                                          <p:val>
                                            <p:fltVal val="0"/>
                                          </p:val>
                                        </p:tav>
                                        <p:tav tm="100000">
                                          <p:val>
                                            <p:strVal val="#ppt_w"/>
                                          </p:val>
                                        </p:tav>
                                      </p:tavLst>
                                    </p:anim>
                                    <p:anim calcmode="lin" valueType="num">
                                      <p:cBhvr>
                                        <p:cTn id="99" dur="500" fill="hold"/>
                                        <p:tgtEl>
                                          <p:spTgt spid="38"/>
                                        </p:tgtEl>
                                        <p:attrNameLst>
                                          <p:attrName>ppt_h</p:attrName>
                                        </p:attrNameLst>
                                      </p:cBhvr>
                                      <p:tavLst>
                                        <p:tav tm="0">
                                          <p:val>
                                            <p:fltVal val="0"/>
                                          </p:val>
                                        </p:tav>
                                        <p:tav tm="100000">
                                          <p:val>
                                            <p:strVal val="#ppt_h"/>
                                          </p:val>
                                        </p:tav>
                                      </p:tavLst>
                                    </p:anim>
                                    <p:animEffect transition="in" filter="fade">
                                      <p:cBhvr>
                                        <p:cTn id="100" dur="500"/>
                                        <p:tgtEl>
                                          <p:spTgt spid="38"/>
                                        </p:tgtEl>
                                      </p:cBhvr>
                                    </p:animEffect>
                                  </p:childTnLst>
                                  <p:subTnLst>
                                    <p:audio>
                                      <p:cMediaNode>
                                        <p:cTn display="0" masterRel="sameClick">
                                          <p:stCondLst>
                                            <p:cond evt="begin" delay="0">
                                              <p:tn val="9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
          <p:cNvPicPr>
            <a:picLocks noChangeAspect="1"/>
          </p:cNvPicPr>
          <p:nvPr/>
        </p:nvPicPr>
        <p:blipFill rotWithShape="1">
          <a:blip r:embed="rId4" cstate="print">
            <a:extLst>
              <a:ext uri="{28A0092B-C50C-407E-A947-70E740481C1C}">
                <a14:useLocalDpi xmlns:a14="http://schemas.microsoft.com/office/drawing/2010/main" val="0"/>
              </a:ext>
            </a:extLst>
          </a:blip>
          <a:srcRect t="17380" b="3395"/>
          <a:stretch>
            <a:fillRect/>
          </a:stretch>
        </p:blipFill>
        <p:spPr>
          <a:xfrm>
            <a:off x="20" y="10"/>
            <a:ext cx="12191980" cy="685799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2475878" y="776966"/>
            <a:ext cx="7356992" cy="459529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22" name="Rectangle 21"/>
          <p:cNvSpPr/>
          <p:nvPr/>
        </p:nvSpPr>
        <p:spPr>
          <a:xfrm>
            <a:off x="2456000" y="675542"/>
            <a:ext cx="1455172" cy="1587909"/>
          </a:xfrm>
          <a:prstGeom prst="rect">
            <a:avLst/>
          </a:prstGeom>
          <a:solidFill>
            <a:srgbClr val="B07BD7"/>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p:cNvSpPr/>
          <p:nvPr/>
        </p:nvSpPr>
        <p:spPr>
          <a:xfrm>
            <a:off x="3948611" y="675543"/>
            <a:ext cx="1455172" cy="1587909"/>
          </a:xfrm>
          <a:prstGeom prst="rect">
            <a:avLst/>
          </a:prstGeom>
          <a:solidFill>
            <a:srgbClr val="00B79B"/>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p:cNvSpPr/>
          <p:nvPr/>
        </p:nvSpPr>
        <p:spPr>
          <a:xfrm>
            <a:off x="5421344" y="675543"/>
            <a:ext cx="1455172" cy="1587909"/>
          </a:xfrm>
          <a:prstGeom prst="rect">
            <a:avLst/>
          </a:prstGeom>
          <a:solidFill>
            <a:srgbClr val="E24D8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6904963" y="675543"/>
            <a:ext cx="1455172" cy="1587909"/>
          </a:xfrm>
          <a:prstGeom prst="rect">
            <a:avLst/>
          </a:prstGeom>
          <a:solidFill>
            <a:srgbClr val="FFFF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2475878" y="2280657"/>
            <a:ext cx="1455172" cy="1587909"/>
          </a:xfrm>
          <a:prstGeom prst="rect">
            <a:avLst/>
          </a:prstGeom>
          <a:solidFill>
            <a:srgbClr val="FFC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3948611" y="2280657"/>
            <a:ext cx="1455172" cy="1587909"/>
          </a:xfrm>
          <a:prstGeom prst="rect">
            <a:avLst/>
          </a:prstGeom>
          <a:solidFill>
            <a:srgbClr val="FE6266"/>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p:cNvSpPr/>
          <p:nvPr/>
        </p:nvSpPr>
        <p:spPr>
          <a:xfrm>
            <a:off x="5421344" y="2280657"/>
            <a:ext cx="1455172" cy="1587909"/>
          </a:xfrm>
          <a:prstGeom prst="rect">
            <a:avLst/>
          </a:prstGeom>
          <a:solidFill>
            <a:srgbClr val="66FF9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379543" y="675543"/>
            <a:ext cx="1455172" cy="1587909"/>
          </a:xfrm>
          <a:prstGeom prst="rect">
            <a:avLst/>
          </a:prstGeom>
          <a:solidFill>
            <a:srgbClr val="00206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p:cNvSpPr/>
          <p:nvPr/>
        </p:nvSpPr>
        <p:spPr>
          <a:xfrm>
            <a:off x="2475878" y="3885771"/>
            <a:ext cx="1455172" cy="1587909"/>
          </a:xfrm>
          <a:prstGeom prst="rect">
            <a:avLst/>
          </a:prstGeom>
          <a:solidFill>
            <a:schemeClr val="accent2">
              <a:lumMod val="7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3948611" y="3885771"/>
            <a:ext cx="1455172" cy="1587909"/>
          </a:xfrm>
          <a:prstGeom prst="rect">
            <a:avLst/>
          </a:prstGeom>
          <a:solidFill>
            <a:srgbClr val="0070C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8377697" y="2280657"/>
            <a:ext cx="1455172" cy="1587909"/>
          </a:xfrm>
          <a:prstGeom prst="rect">
            <a:avLst/>
          </a:prstGeom>
          <a:solidFill>
            <a:schemeClr val="bg1">
              <a:lumMod val="6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6904963" y="2280657"/>
            <a:ext cx="1455172" cy="1587909"/>
          </a:xfrm>
          <a:prstGeom prst="rect">
            <a:avLst/>
          </a:prstGeom>
          <a:solidFill>
            <a:srgbClr val="FF66FF"/>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p:cNvSpPr/>
          <p:nvPr/>
        </p:nvSpPr>
        <p:spPr>
          <a:xfrm>
            <a:off x="5421344" y="3885771"/>
            <a:ext cx="1455172" cy="1587909"/>
          </a:xfrm>
          <a:prstGeom prst="rect">
            <a:avLst/>
          </a:prstGeom>
          <a:solidFill>
            <a:srgbClr val="FF0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p:cNvSpPr/>
          <p:nvPr/>
        </p:nvSpPr>
        <p:spPr>
          <a:xfrm>
            <a:off x="8377697" y="3885770"/>
            <a:ext cx="1455172" cy="1587909"/>
          </a:xfrm>
          <a:prstGeom prst="rect">
            <a:avLst/>
          </a:prstGeom>
          <a:solidFill>
            <a:srgbClr val="954ECA"/>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p:cNvSpPr/>
          <p:nvPr/>
        </p:nvSpPr>
        <p:spPr>
          <a:xfrm>
            <a:off x="6904963" y="3885770"/>
            <a:ext cx="1455172" cy="1587909"/>
          </a:xfrm>
          <a:prstGeom prst="rect">
            <a:avLst/>
          </a:prstGeom>
          <a:solidFill>
            <a:srgbClr val="FE7751"/>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8" name="Group 37"/>
          <p:cNvGrpSpPr/>
          <p:nvPr/>
        </p:nvGrpSpPr>
        <p:grpSpPr>
          <a:xfrm>
            <a:off x="1531377" y="5844566"/>
            <a:ext cx="9404554" cy="853923"/>
            <a:chOff x="2168014" y="2912732"/>
            <a:chExt cx="7492180" cy="1524367"/>
          </a:xfrm>
        </p:grpSpPr>
        <p:sp>
          <p:nvSpPr>
            <p:cNvPr id="39" name="Round Diagonal Corner Rectangle 38"/>
            <p:cNvSpPr/>
            <p:nvPr/>
          </p:nvSpPr>
          <p:spPr>
            <a:xfrm>
              <a:off x="2168014" y="2912732"/>
              <a:ext cx="7492180"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p:cNvSpPr txBox="1"/>
            <p:nvPr/>
          </p:nvSpPr>
          <p:spPr>
            <a:xfrm>
              <a:off x="2446082" y="3063544"/>
              <a:ext cx="6897790" cy="13735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Cố</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đô</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Huế</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5"/>
                                        </p:tgtEl>
                                        <p:attrNameLst>
                                          <p:attrName>ppt_w</p:attrName>
                                        </p:attrNameLst>
                                      </p:cBhvr>
                                      <p:tavLst>
                                        <p:tav tm="0">
                                          <p:val>
                                            <p:strVal val="ppt_w"/>
                                          </p:val>
                                        </p:tav>
                                        <p:tav tm="100000">
                                          <p:val>
                                            <p:fltVal val="0"/>
                                          </p:val>
                                        </p:tav>
                                      </p:tavLst>
                                    </p:anim>
                                    <p:anim calcmode="lin" valueType="num">
                                      <p:cBhvr>
                                        <p:cTn id="7" dur="500"/>
                                        <p:tgtEl>
                                          <p:spTgt spid="25"/>
                                        </p:tgtEl>
                                        <p:attrNameLst>
                                          <p:attrName>ppt_h</p:attrName>
                                        </p:attrNameLst>
                                      </p:cBhvr>
                                      <p:tavLst>
                                        <p:tav tm="0">
                                          <p:val>
                                            <p:strVal val="ppt_h"/>
                                          </p:val>
                                        </p:tav>
                                        <p:tav tm="100000">
                                          <p:val>
                                            <p:fltVal val="0"/>
                                          </p:val>
                                        </p:tav>
                                      </p:tavLst>
                                    </p:anim>
                                    <p:animEffect transition="out" filter="fade">
                                      <p:cBhvr>
                                        <p:cTn id="8" dur="500"/>
                                        <p:tgtEl>
                                          <p:spTgt spid="25"/>
                                        </p:tgtEl>
                                      </p:cBhvr>
                                    </p:animEffect>
                                    <p:set>
                                      <p:cBhvr>
                                        <p:cTn id="9" dur="1" fill="hold">
                                          <p:stCondLst>
                                            <p:cond delay="499"/>
                                          </p:stCondLst>
                                        </p:cTn>
                                        <p:tgtEl>
                                          <p:spTgt spid="25"/>
                                        </p:tgtEl>
                                        <p:attrNameLst>
                                          <p:attrName>style.visibility</p:attrName>
                                        </p:attrNameLst>
                                      </p:cBhvr>
                                      <p:to>
                                        <p:strVal val="hidden"/>
                                      </p:to>
                                    </p:set>
                                  </p:childTnLst>
                                </p:cTn>
                              </p:par>
                            </p:childTnLst>
                          </p:cTn>
                        </p:par>
                        <p:par>
                          <p:cTn id="10" fill="hold">
                            <p:stCondLst>
                              <p:cond delay="500"/>
                            </p:stCondLst>
                            <p:childTnLst>
                              <p:par>
                                <p:cTn id="11" presetID="53" presetClass="exit" presetSubtype="32" fill="hold" grpId="0" nodeType="afterEffect">
                                  <p:stCondLst>
                                    <p:cond delay="0"/>
                                  </p:stCondLst>
                                  <p:childTnLst>
                                    <p:anim calcmode="lin" valueType="num">
                                      <p:cBhvr>
                                        <p:cTn id="12" dur="500"/>
                                        <p:tgtEl>
                                          <p:spTgt spid="30"/>
                                        </p:tgtEl>
                                        <p:attrNameLst>
                                          <p:attrName>ppt_w</p:attrName>
                                        </p:attrNameLst>
                                      </p:cBhvr>
                                      <p:tavLst>
                                        <p:tav tm="0">
                                          <p:val>
                                            <p:strVal val="ppt_w"/>
                                          </p:val>
                                        </p:tav>
                                        <p:tav tm="100000">
                                          <p:val>
                                            <p:fltVal val="0"/>
                                          </p:val>
                                        </p:tav>
                                      </p:tavLst>
                                    </p:anim>
                                    <p:anim calcmode="lin" valueType="num">
                                      <p:cBhvr>
                                        <p:cTn id="13" dur="500"/>
                                        <p:tgtEl>
                                          <p:spTgt spid="30"/>
                                        </p:tgtEl>
                                        <p:attrNameLst>
                                          <p:attrName>ppt_h</p:attrName>
                                        </p:attrNameLst>
                                      </p:cBhvr>
                                      <p:tavLst>
                                        <p:tav tm="0">
                                          <p:val>
                                            <p:strVal val="ppt_h"/>
                                          </p:val>
                                        </p:tav>
                                        <p:tav tm="100000">
                                          <p:val>
                                            <p:fltVal val="0"/>
                                          </p:val>
                                        </p:tav>
                                      </p:tavLst>
                                    </p:anim>
                                    <p:animEffect transition="out" filter="fade">
                                      <p:cBhvr>
                                        <p:cTn id="14" dur="500"/>
                                        <p:tgtEl>
                                          <p:spTgt spid="30"/>
                                        </p:tgtEl>
                                      </p:cBhvr>
                                    </p:animEffect>
                                    <p:set>
                                      <p:cBhvr>
                                        <p:cTn id="15" dur="1" fill="hold">
                                          <p:stCondLst>
                                            <p:cond delay="499"/>
                                          </p:stCondLst>
                                        </p:cTn>
                                        <p:tgtEl>
                                          <p:spTgt spid="30"/>
                                        </p:tgtEl>
                                        <p:attrNameLst>
                                          <p:attrName>style.visibility</p:attrName>
                                        </p:attrNameLst>
                                      </p:cBhvr>
                                      <p:to>
                                        <p:strVal val="hidden"/>
                                      </p:to>
                                    </p:set>
                                  </p:childTnLst>
                                </p:cTn>
                              </p:par>
                            </p:childTnLst>
                          </p:cTn>
                        </p:par>
                        <p:par>
                          <p:cTn id="16" fill="hold">
                            <p:stCondLst>
                              <p:cond delay="1000"/>
                            </p:stCondLst>
                            <p:childTnLst>
                              <p:par>
                                <p:cTn id="17" presetID="53" presetClass="exit" presetSubtype="32" fill="hold" grpId="0" nodeType="afterEffect">
                                  <p:stCondLst>
                                    <p:cond delay="0"/>
                                  </p:stCondLst>
                                  <p:childTnLst>
                                    <p:anim calcmode="lin" valueType="num">
                                      <p:cBhvr>
                                        <p:cTn id="18" dur="500"/>
                                        <p:tgtEl>
                                          <p:spTgt spid="28"/>
                                        </p:tgtEl>
                                        <p:attrNameLst>
                                          <p:attrName>ppt_w</p:attrName>
                                        </p:attrNameLst>
                                      </p:cBhvr>
                                      <p:tavLst>
                                        <p:tav tm="0">
                                          <p:val>
                                            <p:strVal val="ppt_w"/>
                                          </p:val>
                                        </p:tav>
                                        <p:tav tm="100000">
                                          <p:val>
                                            <p:fltVal val="0"/>
                                          </p:val>
                                        </p:tav>
                                      </p:tavLst>
                                    </p:anim>
                                    <p:anim calcmode="lin" valueType="num">
                                      <p:cBhvr>
                                        <p:cTn id="19" dur="500"/>
                                        <p:tgtEl>
                                          <p:spTgt spid="28"/>
                                        </p:tgtEl>
                                        <p:attrNameLst>
                                          <p:attrName>ppt_h</p:attrName>
                                        </p:attrNameLst>
                                      </p:cBhvr>
                                      <p:tavLst>
                                        <p:tav tm="0">
                                          <p:val>
                                            <p:strVal val="ppt_h"/>
                                          </p:val>
                                        </p:tav>
                                        <p:tav tm="100000">
                                          <p:val>
                                            <p:fltVal val="0"/>
                                          </p:val>
                                        </p:tav>
                                      </p:tavLst>
                                    </p:anim>
                                    <p:animEffect transition="out" filter="fade">
                                      <p:cBhvr>
                                        <p:cTn id="20" dur="500"/>
                                        <p:tgtEl>
                                          <p:spTgt spid="28"/>
                                        </p:tgtEl>
                                      </p:cBhvr>
                                    </p:animEffect>
                                    <p:set>
                                      <p:cBhvr>
                                        <p:cTn id="21" dur="1" fill="hold">
                                          <p:stCondLst>
                                            <p:cond delay="499"/>
                                          </p:stCondLst>
                                        </p:cTn>
                                        <p:tgtEl>
                                          <p:spTgt spid="28"/>
                                        </p:tgtEl>
                                        <p:attrNameLst>
                                          <p:attrName>style.visibility</p:attrName>
                                        </p:attrNameLst>
                                      </p:cBhvr>
                                      <p:to>
                                        <p:strVal val="hidden"/>
                                      </p:to>
                                    </p:set>
                                  </p:childTnLst>
                                </p:cTn>
                              </p:par>
                            </p:childTnLst>
                          </p:cTn>
                        </p:par>
                        <p:par>
                          <p:cTn id="22" fill="hold">
                            <p:stCondLst>
                              <p:cond delay="1500"/>
                            </p:stCondLst>
                            <p:childTnLst>
                              <p:par>
                                <p:cTn id="23" presetID="53" presetClass="exit" presetSubtype="32" fill="hold" grpId="0" nodeType="afterEffect">
                                  <p:stCondLst>
                                    <p:cond delay="0"/>
                                  </p:stCondLst>
                                  <p:childTnLst>
                                    <p:anim calcmode="lin" valueType="num">
                                      <p:cBhvr>
                                        <p:cTn id="24" dur="500"/>
                                        <p:tgtEl>
                                          <p:spTgt spid="37"/>
                                        </p:tgtEl>
                                        <p:attrNameLst>
                                          <p:attrName>ppt_w</p:attrName>
                                        </p:attrNameLst>
                                      </p:cBhvr>
                                      <p:tavLst>
                                        <p:tav tm="0">
                                          <p:val>
                                            <p:strVal val="ppt_w"/>
                                          </p:val>
                                        </p:tav>
                                        <p:tav tm="100000">
                                          <p:val>
                                            <p:fltVal val="0"/>
                                          </p:val>
                                        </p:tav>
                                      </p:tavLst>
                                    </p:anim>
                                    <p:anim calcmode="lin" valueType="num">
                                      <p:cBhvr>
                                        <p:cTn id="25" dur="500"/>
                                        <p:tgtEl>
                                          <p:spTgt spid="37"/>
                                        </p:tgtEl>
                                        <p:attrNameLst>
                                          <p:attrName>ppt_h</p:attrName>
                                        </p:attrNameLst>
                                      </p:cBhvr>
                                      <p:tavLst>
                                        <p:tav tm="0">
                                          <p:val>
                                            <p:strVal val="ppt_h"/>
                                          </p:val>
                                        </p:tav>
                                        <p:tav tm="100000">
                                          <p:val>
                                            <p:fltVal val="0"/>
                                          </p:val>
                                        </p:tav>
                                      </p:tavLst>
                                    </p:anim>
                                    <p:animEffect transition="out" filter="fade">
                                      <p:cBhvr>
                                        <p:cTn id="26" dur="500"/>
                                        <p:tgtEl>
                                          <p:spTgt spid="37"/>
                                        </p:tgtEl>
                                      </p:cBhvr>
                                    </p:animEffect>
                                    <p:set>
                                      <p:cBhvr>
                                        <p:cTn id="27" dur="1" fill="hold">
                                          <p:stCondLst>
                                            <p:cond delay="499"/>
                                          </p:stCondLst>
                                        </p:cTn>
                                        <p:tgtEl>
                                          <p:spTgt spid="37"/>
                                        </p:tgtEl>
                                        <p:attrNameLst>
                                          <p:attrName>style.visibility</p:attrName>
                                        </p:attrNameLst>
                                      </p:cBhvr>
                                      <p:to>
                                        <p:strVal val="hidden"/>
                                      </p:to>
                                    </p:set>
                                  </p:childTnLst>
                                </p:cTn>
                              </p:par>
                            </p:childTnLst>
                          </p:cTn>
                        </p:par>
                        <p:par>
                          <p:cTn id="28" fill="hold">
                            <p:stCondLst>
                              <p:cond delay="2000"/>
                            </p:stCondLst>
                            <p:childTnLst>
                              <p:par>
                                <p:cTn id="29" presetID="53" presetClass="exit" presetSubtype="32" fill="hold" grpId="0" nodeType="afterEffect">
                                  <p:stCondLst>
                                    <p:cond delay="0"/>
                                  </p:stCondLst>
                                  <p:childTnLst>
                                    <p:anim calcmode="lin" valueType="num">
                                      <p:cBhvr>
                                        <p:cTn id="30" dur="500"/>
                                        <p:tgtEl>
                                          <p:spTgt spid="27"/>
                                        </p:tgtEl>
                                        <p:attrNameLst>
                                          <p:attrName>ppt_w</p:attrName>
                                        </p:attrNameLst>
                                      </p:cBhvr>
                                      <p:tavLst>
                                        <p:tav tm="0">
                                          <p:val>
                                            <p:strVal val="ppt_w"/>
                                          </p:val>
                                        </p:tav>
                                        <p:tav tm="100000">
                                          <p:val>
                                            <p:fltVal val="0"/>
                                          </p:val>
                                        </p:tav>
                                      </p:tavLst>
                                    </p:anim>
                                    <p:anim calcmode="lin" valueType="num">
                                      <p:cBhvr>
                                        <p:cTn id="31" dur="500"/>
                                        <p:tgtEl>
                                          <p:spTgt spid="27"/>
                                        </p:tgtEl>
                                        <p:attrNameLst>
                                          <p:attrName>ppt_h</p:attrName>
                                        </p:attrNameLst>
                                      </p:cBhvr>
                                      <p:tavLst>
                                        <p:tav tm="0">
                                          <p:val>
                                            <p:strVal val="ppt_h"/>
                                          </p:val>
                                        </p:tav>
                                        <p:tav tm="100000">
                                          <p:val>
                                            <p:fltVal val="0"/>
                                          </p:val>
                                        </p:tav>
                                      </p:tavLst>
                                    </p:anim>
                                    <p:animEffect transition="out" filter="fade">
                                      <p:cBhvr>
                                        <p:cTn id="32" dur="500"/>
                                        <p:tgtEl>
                                          <p:spTgt spid="27"/>
                                        </p:tgtEl>
                                      </p:cBhvr>
                                    </p:animEffect>
                                    <p:set>
                                      <p:cBhvr>
                                        <p:cTn id="33" dur="1" fill="hold">
                                          <p:stCondLst>
                                            <p:cond delay="499"/>
                                          </p:stCondLst>
                                        </p:cTn>
                                        <p:tgtEl>
                                          <p:spTgt spid="27"/>
                                        </p:tgtEl>
                                        <p:attrNameLst>
                                          <p:attrName>style.visibility</p:attrName>
                                        </p:attrNameLst>
                                      </p:cBhvr>
                                      <p:to>
                                        <p:strVal val="hidden"/>
                                      </p:to>
                                    </p:set>
                                  </p:childTnLst>
                                </p:cTn>
                              </p:par>
                            </p:childTnLst>
                          </p:cTn>
                        </p:par>
                        <p:par>
                          <p:cTn id="34" fill="hold">
                            <p:stCondLst>
                              <p:cond delay="2500"/>
                            </p:stCondLst>
                            <p:childTnLst>
                              <p:par>
                                <p:cTn id="35" presetID="53" presetClass="exit" presetSubtype="32" fill="hold" grpId="0" nodeType="afterEffect">
                                  <p:stCondLst>
                                    <p:cond delay="0"/>
                                  </p:stCondLst>
                                  <p:childTnLst>
                                    <p:anim calcmode="lin" valueType="num">
                                      <p:cBhvr>
                                        <p:cTn id="36" dur="500"/>
                                        <p:tgtEl>
                                          <p:spTgt spid="33"/>
                                        </p:tgtEl>
                                        <p:attrNameLst>
                                          <p:attrName>ppt_w</p:attrName>
                                        </p:attrNameLst>
                                      </p:cBhvr>
                                      <p:tavLst>
                                        <p:tav tm="0">
                                          <p:val>
                                            <p:strVal val="ppt_w"/>
                                          </p:val>
                                        </p:tav>
                                        <p:tav tm="100000">
                                          <p:val>
                                            <p:fltVal val="0"/>
                                          </p:val>
                                        </p:tav>
                                      </p:tavLst>
                                    </p:anim>
                                    <p:anim calcmode="lin" valueType="num">
                                      <p:cBhvr>
                                        <p:cTn id="37" dur="500"/>
                                        <p:tgtEl>
                                          <p:spTgt spid="33"/>
                                        </p:tgtEl>
                                        <p:attrNameLst>
                                          <p:attrName>ppt_h</p:attrName>
                                        </p:attrNameLst>
                                      </p:cBhvr>
                                      <p:tavLst>
                                        <p:tav tm="0">
                                          <p:val>
                                            <p:strVal val="ppt_h"/>
                                          </p:val>
                                        </p:tav>
                                        <p:tav tm="100000">
                                          <p:val>
                                            <p:fltVal val="0"/>
                                          </p:val>
                                        </p:tav>
                                      </p:tavLst>
                                    </p:anim>
                                    <p:animEffect transition="out" filter="fade">
                                      <p:cBhvr>
                                        <p:cTn id="38" dur="500"/>
                                        <p:tgtEl>
                                          <p:spTgt spid="33"/>
                                        </p:tgtEl>
                                      </p:cBhvr>
                                    </p:animEffect>
                                    <p:set>
                                      <p:cBhvr>
                                        <p:cTn id="39" dur="1" fill="hold">
                                          <p:stCondLst>
                                            <p:cond delay="499"/>
                                          </p:stCondLst>
                                        </p:cTn>
                                        <p:tgtEl>
                                          <p:spTgt spid="33"/>
                                        </p:tgtEl>
                                        <p:attrNameLst>
                                          <p:attrName>style.visibility</p:attrName>
                                        </p:attrNameLst>
                                      </p:cBhvr>
                                      <p:to>
                                        <p:strVal val="hidden"/>
                                      </p:to>
                                    </p:set>
                                  </p:childTnLst>
                                </p:cTn>
                              </p:par>
                            </p:childTnLst>
                          </p:cTn>
                        </p:par>
                        <p:par>
                          <p:cTn id="40" fill="hold">
                            <p:stCondLst>
                              <p:cond delay="3000"/>
                            </p:stCondLst>
                            <p:childTnLst>
                              <p:par>
                                <p:cTn id="41" presetID="53" presetClass="exit" presetSubtype="32" fill="hold" grpId="0" nodeType="afterEffect">
                                  <p:stCondLst>
                                    <p:cond delay="0"/>
                                  </p:stCondLst>
                                  <p:childTnLst>
                                    <p:anim calcmode="lin" valueType="num">
                                      <p:cBhvr>
                                        <p:cTn id="42" dur="500"/>
                                        <p:tgtEl>
                                          <p:spTgt spid="34"/>
                                        </p:tgtEl>
                                        <p:attrNameLst>
                                          <p:attrName>ppt_w</p:attrName>
                                        </p:attrNameLst>
                                      </p:cBhvr>
                                      <p:tavLst>
                                        <p:tav tm="0">
                                          <p:val>
                                            <p:strVal val="ppt_w"/>
                                          </p:val>
                                        </p:tav>
                                        <p:tav tm="100000">
                                          <p:val>
                                            <p:fltVal val="0"/>
                                          </p:val>
                                        </p:tav>
                                      </p:tavLst>
                                    </p:anim>
                                    <p:anim calcmode="lin" valueType="num">
                                      <p:cBhvr>
                                        <p:cTn id="43" dur="500"/>
                                        <p:tgtEl>
                                          <p:spTgt spid="34"/>
                                        </p:tgtEl>
                                        <p:attrNameLst>
                                          <p:attrName>ppt_h</p:attrName>
                                        </p:attrNameLst>
                                      </p:cBhvr>
                                      <p:tavLst>
                                        <p:tav tm="0">
                                          <p:val>
                                            <p:strVal val="ppt_h"/>
                                          </p:val>
                                        </p:tav>
                                        <p:tav tm="100000">
                                          <p:val>
                                            <p:fltVal val="0"/>
                                          </p:val>
                                        </p:tav>
                                      </p:tavLst>
                                    </p:anim>
                                    <p:animEffect transition="out" filter="fade">
                                      <p:cBhvr>
                                        <p:cTn id="44" dur="500"/>
                                        <p:tgtEl>
                                          <p:spTgt spid="34"/>
                                        </p:tgtEl>
                                      </p:cBhvr>
                                    </p:animEffect>
                                    <p:set>
                                      <p:cBhvr>
                                        <p:cTn id="45" dur="1" fill="hold">
                                          <p:stCondLst>
                                            <p:cond delay="499"/>
                                          </p:stCondLst>
                                        </p:cTn>
                                        <p:tgtEl>
                                          <p:spTgt spid="34"/>
                                        </p:tgtEl>
                                        <p:attrNameLst>
                                          <p:attrName>style.visibility</p:attrName>
                                        </p:attrNameLst>
                                      </p:cBhvr>
                                      <p:to>
                                        <p:strVal val="hidden"/>
                                      </p:to>
                                    </p:set>
                                  </p:childTnLst>
                                </p:cTn>
                              </p:par>
                            </p:childTnLst>
                          </p:cTn>
                        </p:par>
                        <p:par>
                          <p:cTn id="46" fill="hold">
                            <p:stCondLst>
                              <p:cond delay="3500"/>
                            </p:stCondLst>
                            <p:childTnLst>
                              <p:par>
                                <p:cTn id="47" presetID="53" presetClass="exit" presetSubtype="32" fill="hold" grpId="0" nodeType="afterEffect">
                                  <p:stCondLst>
                                    <p:cond delay="0"/>
                                  </p:stCondLst>
                                  <p:childTnLst>
                                    <p:anim calcmode="lin" valueType="num">
                                      <p:cBhvr>
                                        <p:cTn id="48" dur="500"/>
                                        <p:tgtEl>
                                          <p:spTgt spid="29"/>
                                        </p:tgtEl>
                                        <p:attrNameLst>
                                          <p:attrName>ppt_w</p:attrName>
                                        </p:attrNameLst>
                                      </p:cBhvr>
                                      <p:tavLst>
                                        <p:tav tm="0">
                                          <p:val>
                                            <p:strVal val="ppt_w"/>
                                          </p:val>
                                        </p:tav>
                                        <p:tav tm="100000">
                                          <p:val>
                                            <p:fltVal val="0"/>
                                          </p:val>
                                        </p:tav>
                                      </p:tavLst>
                                    </p:anim>
                                    <p:anim calcmode="lin" valueType="num">
                                      <p:cBhvr>
                                        <p:cTn id="49" dur="500"/>
                                        <p:tgtEl>
                                          <p:spTgt spid="29"/>
                                        </p:tgtEl>
                                        <p:attrNameLst>
                                          <p:attrName>ppt_h</p:attrName>
                                        </p:attrNameLst>
                                      </p:cBhvr>
                                      <p:tavLst>
                                        <p:tav tm="0">
                                          <p:val>
                                            <p:strVal val="ppt_h"/>
                                          </p:val>
                                        </p:tav>
                                        <p:tav tm="100000">
                                          <p:val>
                                            <p:fltVal val="0"/>
                                          </p:val>
                                        </p:tav>
                                      </p:tavLst>
                                    </p:anim>
                                    <p:animEffect transition="out" filter="fade">
                                      <p:cBhvr>
                                        <p:cTn id="50" dur="500"/>
                                        <p:tgtEl>
                                          <p:spTgt spid="29"/>
                                        </p:tgtEl>
                                      </p:cBhvr>
                                    </p:animEffect>
                                    <p:set>
                                      <p:cBhvr>
                                        <p:cTn id="51" dur="1" fill="hold">
                                          <p:stCondLst>
                                            <p:cond delay="499"/>
                                          </p:stCondLst>
                                        </p:cTn>
                                        <p:tgtEl>
                                          <p:spTgt spid="29"/>
                                        </p:tgtEl>
                                        <p:attrNameLst>
                                          <p:attrName>style.visibility</p:attrName>
                                        </p:attrNameLst>
                                      </p:cBhvr>
                                      <p:to>
                                        <p:strVal val="hidden"/>
                                      </p:to>
                                    </p:set>
                                  </p:childTnLst>
                                </p:cTn>
                              </p:par>
                            </p:childTnLst>
                          </p:cTn>
                        </p:par>
                        <p:par>
                          <p:cTn id="52" fill="hold">
                            <p:stCondLst>
                              <p:cond delay="4000"/>
                            </p:stCondLst>
                            <p:childTnLst>
                              <p:par>
                                <p:cTn id="53" presetID="53" presetClass="exit" presetSubtype="32" fill="hold" grpId="0" nodeType="afterEffect">
                                  <p:stCondLst>
                                    <p:cond delay="0"/>
                                  </p:stCondLst>
                                  <p:childTnLst>
                                    <p:anim calcmode="lin" valueType="num">
                                      <p:cBhvr>
                                        <p:cTn id="54" dur="500"/>
                                        <p:tgtEl>
                                          <p:spTgt spid="36"/>
                                        </p:tgtEl>
                                        <p:attrNameLst>
                                          <p:attrName>ppt_w</p:attrName>
                                        </p:attrNameLst>
                                      </p:cBhvr>
                                      <p:tavLst>
                                        <p:tav tm="0">
                                          <p:val>
                                            <p:strVal val="ppt_w"/>
                                          </p:val>
                                        </p:tav>
                                        <p:tav tm="100000">
                                          <p:val>
                                            <p:fltVal val="0"/>
                                          </p:val>
                                        </p:tav>
                                      </p:tavLst>
                                    </p:anim>
                                    <p:anim calcmode="lin" valueType="num">
                                      <p:cBhvr>
                                        <p:cTn id="55" dur="500"/>
                                        <p:tgtEl>
                                          <p:spTgt spid="36"/>
                                        </p:tgtEl>
                                        <p:attrNameLst>
                                          <p:attrName>ppt_h</p:attrName>
                                        </p:attrNameLst>
                                      </p:cBhvr>
                                      <p:tavLst>
                                        <p:tav tm="0">
                                          <p:val>
                                            <p:strVal val="ppt_h"/>
                                          </p:val>
                                        </p:tav>
                                        <p:tav tm="100000">
                                          <p:val>
                                            <p:fltVal val="0"/>
                                          </p:val>
                                        </p:tav>
                                      </p:tavLst>
                                    </p:anim>
                                    <p:animEffect transition="out" filter="fade">
                                      <p:cBhvr>
                                        <p:cTn id="56" dur="500"/>
                                        <p:tgtEl>
                                          <p:spTgt spid="36"/>
                                        </p:tgtEl>
                                      </p:cBhvr>
                                    </p:animEffect>
                                    <p:set>
                                      <p:cBhvr>
                                        <p:cTn id="57" dur="1" fill="hold">
                                          <p:stCondLst>
                                            <p:cond delay="499"/>
                                          </p:stCondLst>
                                        </p:cTn>
                                        <p:tgtEl>
                                          <p:spTgt spid="36"/>
                                        </p:tgtEl>
                                        <p:attrNameLst>
                                          <p:attrName>style.visibility</p:attrName>
                                        </p:attrNameLst>
                                      </p:cBhvr>
                                      <p:to>
                                        <p:strVal val="hidden"/>
                                      </p:to>
                                    </p:set>
                                  </p:childTnLst>
                                </p:cTn>
                              </p:par>
                            </p:childTnLst>
                          </p:cTn>
                        </p:par>
                        <p:par>
                          <p:cTn id="58" fill="hold">
                            <p:stCondLst>
                              <p:cond delay="4500"/>
                            </p:stCondLst>
                            <p:childTnLst>
                              <p:par>
                                <p:cTn id="59" presetID="53" presetClass="exit" presetSubtype="32" fill="hold" grpId="0" nodeType="afterEffect">
                                  <p:stCondLst>
                                    <p:cond delay="0"/>
                                  </p:stCondLst>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Effect transition="out" filter="fade">
                                      <p:cBhvr>
                                        <p:cTn id="62" dur="500"/>
                                        <p:tgtEl>
                                          <p:spTgt spid="31"/>
                                        </p:tgtEl>
                                      </p:cBhvr>
                                    </p:animEffect>
                                    <p:set>
                                      <p:cBhvr>
                                        <p:cTn id="63" dur="1" fill="hold">
                                          <p:stCondLst>
                                            <p:cond delay="499"/>
                                          </p:stCondLst>
                                        </p:cTn>
                                        <p:tgtEl>
                                          <p:spTgt spid="31"/>
                                        </p:tgtEl>
                                        <p:attrNameLst>
                                          <p:attrName>style.visibility</p:attrName>
                                        </p:attrNameLst>
                                      </p:cBhvr>
                                      <p:to>
                                        <p:strVal val="hidden"/>
                                      </p:to>
                                    </p:set>
                                  </p:childTnLst>
                                </p:cTn>
                              </p:par>
                            </p:childTnLst>
                          </p:cTn>
                        </p:par>
                        <p:par>
                          <p:cTn id="64" fill="hold">
                            <p:stCondLst>
                              <p:cond delay="5000"/>
                            </p:stCondLst>
                            <p:childTnLst>
                              <p:par>
                                <p:cTn id="65" presetID="53" presetClass="exit" presetSubtype="32" fill="hold" grpId="0" nodeType="afterEffect">
                                  <p:stCondLst>
                                    <p:cond delay="0"/>
                                  </p:stCondLst>
                                  <p:childTnLst>
                                    <p:anim calcmode="lin" valueType="num">
                                      <p:cBhvr>
                                        <p:cTn id="66" dur="500"/>
                                        <p:tgtEl>
                                          <p:spTgt spid="32"/>
                                        </p:tgtEl>
                                        <p:attrNameLst>
                                          <p:attrName>ppt_w</p:attrName>
                                        </p:attrNameLst>
                                      </p:cBhvr>
                                      <p:tavLst>
                                        <p:tav tm="0">
                                          <p:val>
                                            <p:strVal val="ppt_w"/>
                                          </p:val>
                                        </p:tav>
                                        <p:tav tm="100000">
                                          <p:val>
                                            <p:fltVal val="0"/>
                                          </p:val>
                                        </p:tav>
                                      </p:tavLst>
                                    </p:anim>
                                    <p:anim calcmode="lin" valueType="num">
                                      <p:cBhvr>
                                        <p:cTn id="67" dur="500"/>
                                        <p:tgtEl>
                                          <p:spTgt spid="32"/>
                                        </p:tgtEl>
                                        <p:attrNameLst>
                                          <p:attrName>ppt_h</p:attrName>
                                        </p:attrNameLst>
                                      </p:cBhvr>
                                      <p:tavLst>
                                        <p:tav tm="0">
                                          <p:val>
                                            <p:strVal val="ppt_h"/>
                                          </p:val>
                                        </p:tav>
                                        <p:tav tm="100000">
                                          <p:val>
                                            <p:fltVal val="0"/>
                                          </p:val>
                                        </p:tav>
                                      </p:tavLst>
                                    </p:anim>
                                    <p:animEffect transition="out" filter="fade">
                                      <p:cBhvr>
                                        <p:cTn id="68" dur="500"/>
                                        <p:tgtEl>
                                          <p:spTgt spid="32"/>
                                        </p:tgtEl>
                                      </p:cBhvr>
                                    </p:animEffect>
                                    <p:set>
                                      <p:cBhvr>
                                        <p:cTn id="69" dur="1" fill="hold">
                                          <p:stCondLst>
                                            <p:cond delay="499"/>
                                          </p:stCondLst>
                                        </p:cTn>
                                        <p:tgtEl>
                                          <p:spTgt spid="32"/>
                                        </p:tgtEl>
                                        <p:attrNameLst>
                                          <p:attrName>style.visibility</p:attrName>
                                        </p:attrNameLst>
                                      </p:cBhvr>
                                      <p:to>
                                        <p:strVal val="hidden"/>
                                      </p:to>
                                    </p:set>
                                  </p:childTnLst>
                                </p:cTn>
                              </p:par>
                            </p:childTnLst>
                          </p:cTn>
                        </p:par>
                        <p:par>
                          <p:cTn id="70" fill="hold">
                            <p:stCondLst>
                              <p:cond delay="5500"/>
                            </p:stCondLst>
                            <p:childTnLst>
                              <p:par>
                                <p:cTn id="71" presetID="53" presetClass="exit" presetSubtype="32" fill="hold" grpId="0" nodeType="afterEffect">
                                  <p:stCondLst>
                                    <p:cond delay="0"/>
                                  </p:stCondLst>
                                  <p:childTnLst>
                                    <p:anim calcmode="lin" valueType="num">
                                      <p:cBhvr>
                                        <p:cTn id="72" dur="500"/>
                                        <p:tgtEl>
                                          <p:spTgt spid="35"/>
                                        </p:tgtEl>
                                        <p:attrNameLst>
                                          <p:attrName>ppt_w</p:attrName>
                                        </p:attrNameLst>
                                      </p:cBhvr>
                                      <p:tavLst>
                                        <p:tav tm="0">
                                          <p:val>
                                            <p:strVal val="ppt_w"/>
                                          </p:val>
                                        </p:tav>
                                        <p:tav tm="100000">
                                          <p:val>
                                            <p:fltVal val="0"/>
                                          </p:val>
                                        </p:tav>
                                      </p:tavLst>
                                    </p:anim>
                                    <p:anim calcmode="lin" valueType="num">
                                      <p:cBhvr>
                                        <p:cTn id="73" dur="500"/>
                                        <p:tgtEl>
                                          <p:spTgt spid="35"/>
                                        </p:tgtEl>
                                        <p:attrNameLst>
                                          <p:attrName>ppt_h</p:attrName>
                                        </p:attrNameLst>
                                      </p:cBhvr>
                                      <p:tavLst>
                                        <p:tav tm="0">
                                          <p:val>
                                            <p:strVal val="ppt_h"/>
                                          </p:val>
                                        </p:tav>
                                        <p:tav tm="100000">
                                          <p:val>
                                            <p:fltVal val="0"/>
                                          </p:val>
                                        </p:tav>
                                      </p:tavLst>
                                    </p:anim>
                                    <p:animEffect transition="out" filter="fade">
                                      <p:cBhvr>
                                        <p:cTn id="74" dur="500"/>
                                        <p:tgtEl>
                                          <p:spTgt spid="35"/>
                                        </p:tgtEl>
                                      </p:cBhvr>
                                    </p:animEffect>
                                    <p:set>
                                      <p:cBhvr>
                                        <p:cTn id="75" dur="1" fill="hold">
                                          <p:stCondLst>
                                            <p:cond delay="499"/>
                                          </p:stCondLst>
                                        </p:cTn>
                                        <p:tgtEl>
                                          <p:spTgt spid="35"/>
                                        </p:tgtEl>
                                        <p:attrNameLst>
                                          <p:attrName>style.visibility</p:attrName>
                                        </p:attrNameLst>
                                      </p:cBhvr>
                                      <p:to>
                                        <p:strVal val="hidden"/>
                                      </p:to>
                                    </p:set>
                                  </p:childTnLst>
                                </p:cTn>
                              </p:par>
                            </p:childTnLst>
                          </p:cTn>
                        </p:par>
                        <p:par>
                          <p:cTn id="76" fill="hold">
                            <p:stCondLst>
                              <p:cond delay="6000"/>
                            </p:stCondLst>
                            <p:childTnLst>
                              <p:par>
                                <p:cTn id="77" presetID="53" presetClass="exit" presetSubtype="32" fill="hold" grpId="0" nodeType="afterEffect">
                                  <p:stCondLst>
                                    <p:cond delay="0"/>
                                  </p:stCondLst>
                                  <p:childTnLst>
                                    <p:anim calcmode="lin" valueType="num">
                                      <p:cBhvr>
                                        <p:cTn id="78" dur="500"/>
                                        <p:tgtEl>
                                          <p:spTgt spid="22"/>
                                        </p:tgtEl>
                                        <p:attrNameLst>
                                          <p:attrName>ppt_w</p:attrName>
                                        </p:attrNameLst>
                                      </p:cBhvr>
                                      <p:tavLst>
                                        <p:tav tm="0">
                                          <p:val>
                                            <p:strVal val="ppt_w"/>
                                          </p:val>
                                        </p:tav>
                                        <p:tav tm="100000">
                                          <p:val>
                                            <p:fltVal val="0"/>
                                          </p:val>
                                        </p:tav>
                                      </p:tavLst>
                                    </p:anim>
                                    <p:anim calcmode="lin" valueType="num">
                                      <p:cBhvr>
                                        <p:cTn id="79" dur="500"/>
                                        <p:tgtEl>
                                          <p:spTgt spid="22"/>
                                        </p:tgtEl>
                                        <p:attrNameLst>
                                          <p:attrName>ppt_h</p:attrName>
                                        </p:attrNameLst>
                                      </p:cBhvr>
                                      <p:tavLst>
                                        <p:tav tm="0">
                                          <p:val>
                                            <p:strVal val="ppt_h"/>
                                          </p:val>
                                        </p:tav>
                                        <p:tav tm="100000">
                                          <p:val>
                                            <p:fltVal val="0"/>
                                          </p:val>
                                        </p:tav>
                                      </p:tavLst>
                                    </p:anim>
                                    <p:animEffect transition="out" filter="fade">
                                      <p:cBhvr>
                                        <p:cTn id="80" dur="500"/>
                                        <p:tgtEl>
                                          <p:spTgt spid="22"/>
                                        </p:tgtEl>
                                      </p:cBhvr>
                                    </p:animEffect>
                                    <p:set>
                                      <p:cBhvr>
                                        <p:cTn id="81" dur="1" fill="hold">
                                          <p:stCondLst>
                                            <p:cond delay="499"/>
                                          </p:stCondLst>
                                        </p:cTn>
                                        <p:tgtEl>
                                          <p:spTgt spid="22"/>
                                        </p:tgtEl>
                                        <p:attrNameLst>
                                          <p:attrName>style.visibility</p:attrName>
                                        </p:attrNameLst>
                                      </p:cBhvr>
                                      <p:to>
                                        <p:strVal val="hidden"/>
                                      </p:to>
                                    </p:set>
                                  </p:childTnLst>
                                </p:cTn>
                              </p:par>
                            </p:childTnLst>
                          </p:cTn>
                        </p:par>
                        <p:par>
                          <p:cTn id="82" fill="hold">
                            <p:stCondLst>
                              <p:cond delay="6500"/>
                            </p:stCondLst>
                            <p:childTnLst>
                              <p:par>
                                <p:cTn id="83" presetID="53" presetClass="exit" presetSubtype="32" fill="hold" grpId="0" nodeType="afterEffect">
                                  <p:stCondLst>
                                    <p:cond delay="0"/>
                                  </p:stCondLst>
                                  <p:childTnLst>
                                    <p:anim calcmode="lin" valueType="num">
                                      <p:cBhvr>
                                        <p:cTn id="84" dur="500"/>
                                        <p:tgtEl>
                                          <p:spTgt spid="24"/>
                                        </p:tgtEl>
                                        <p:attrNameLst>
                                          <p:attrName>ppt_w</p:attrName>
                                        </p:attrNameLst>
                                      </p:cBhvr>
                                      <p:tavLst>
                                        <p:tav tm="0">
                                          <p:val>
                                            <p:strVal val="ppt_w"/>
                                          </p:val>
                                        </p:tav>
                                        <p:tav tm="100000">
                                          <p:val>
                                            <p:fltVal val="0"/>
                                          </p:val>
                                        </p:tav>
                                      </p:tavLst>
                                    </p:anim>
                                    <p:anim calcmode="lin" valueType="num">
                                      <p:cBhvr>
                                        <p:cTn id="85" dur="500"/>
                                        <p:tgtEl>
                                          <p:spTgt spid="24"/>
                                        </p:tgtEl>
                                        <p:attrNameLst>
                                          <p:attrName>ppt_h</p:attrName>
                                        </p:attrNameLst>
                                      </p:cBhvr>
                                      <p:tavLst>
                                        <p:tav tm="0">
                                          <p:val>
                                            <p:strVal val="ppt_h"/>
                                          </p:val>
                                        </p:tav>
                                        <p:tav tm="100000">
                                          <p:val>
                                            <p:fltVal val="0"/>
                                          </p:val>
                                        </p:tav>
                                      </p:tavLst>
                                    </p:anim>
                                    <p:animEffect transition="out" filter="fade">
                                      <p:cBhvr>
                                        <p:cTn id="86" dur="500"/>
                                        <p:tgtEl>
                                          <p:spTgt spid="24"/>
                                        </p:tgtEl>
                                      </p:cBhvr>
                                    </p:animEffect>
                                    <p:set>
                                      <p:cBhvr>
                                        <p:cTn id="87" dur="1" fill="hold">
                                          <p:stCondLst>
                                            <p:cond delay="499"/>
                                          </p:stCondLst>
                                        </p:cTn>
                                        <p:tgtEl>
                                          <p:spTgt spid="24"/>
                                        </p:tgtEl>
                                        <p:attrNameLst>
                                          <p:attrName>style.visibility</p:attrName>
                                        </p:attrNameLst>
                                      </p:cBhvr>
                                      <p:to>
                                        <p:strVal val="hidden"/>
                                      </p:to>
                                    </p:set>
                                  </p:childTnLst>
                                </p:cTn>
                              </p:par>
                            </p:childTnLst>
                          </p:cTn>
                        </p:par>
                        <p:par>
                          <p:cTn id="88" fill="hold">
                            <p:stCondLst>
                              <p:cond delay="7000"/>
                            </p:stCondLst>
                            <p:childTnLst>
                              <p:par>
                                <p:cTn id="89" presetID="53" presetClass="exit" presetSubtype="32" fill="hold" grpId="0" nodeType="afterEffect">
                                  <p:stCondLst>
                                    <p:cond delay="0"/>
                                  </p:stCondLst>
                                  <p:childTnLst>
                                    <p:anim calcmode="lin" valueType="num">
                                      <p:cBhvr>
                                        <p:cTn id="90" dur="500"/>
                                        <p:tgtEl>
                                          <p:spTgt spid="26"/>
                                        </p:tgtEl>
                                        <p:attrNameLst>
                                          <p:attrName>ppt_w</p:attrName>
                                        </p:attrNameLst>
                                      </p:cBhvr>
                                      <p:tavLst>
                                        <p:tav tm="0">
                                          <p:val>
                                            <p:strVal val="ppt_w"/>
                                          </p:val>
                                        </p:tav>
                                        <p:tav tm="100000">
                                          <p:val>
                                            <p:fltVal val="0"/>
                                          </p:val>
                                        </p:tav>
                                      </p:tavLst>
                                    </p:anim>
                                    <p:anim calcmode="lin" valueType="num">
                                      <p:cBhvr>
                                        <p:cTn id="91" dur="500"/>
                                        <p:tgtEl>
                                          <p:spTgt spid="26"/>
                                        </p:tgtEl>
                                        <p:attrNameLst>
                                          <p:attrName>ppt_h</p:attrName>
                                        </p:attrNameLst>
                                      </p:cBhvr>
                                      <p:tavLst>
                                        <p:tav tm="0">
                                          <p:val>
                                            <p:strVal val="ppt_h"/>
                                          </p:val>
                                        </p:tav>
                                        <p:tav tm="100000">
                                          <p:val>
                                            <p:fltVal val="0"/>
                                          </p:val>
                                        </p:tav>
                                      </p:tavLst>
                                    </p:anim>
                                    <p:animEffect transition="out" filter="fade">
                                      <p:cBhvr>
                                        <p:cTn id="92" dur="500"/>
                                        <p:tgtEl>
                                          <p:spTgt spid="26"/>
                                        </p:tgtEl>
                                      </p:cBhvr>
                                    </p:animEffect>
                                    <p:set>
                                      <p:cBhvr>
                                        <p:cTn id="93" dur="1" fill="hold">
                                          <p:stCondLst>
                                            <p:cond delay="499"/>
                                          </p:stCondLst>
                                        </p:cTn>
                                        <p:tgtEl>
                                          <p:spTgt spid="26"/>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nodeType="clickEffect">
                                  <p:stCondLst>
                                    <p:cond delay="0"/>
                                  </p:stCondLst>
                                  <p:childTnLst>
                                    <p:set>
                                      <p:cBhvr>
                                        <p:cTn id="97" dur="1" fill="hold">
                                          <p:stCondLst>
                                            <p:cond delay="0"/>
                                          </p:stCondLst>
                                        </p:cTn>
                                        <p:tgtEl>
                                          <p:spTgt spid="38"/>
                                        </p:tgtEl>
                                        <p:attrNameLst>
                                          <p:attrName>style.visibility</p:attrName>
                                        </p:attrNameLst>
                                      </p:cBhvr>
                                      <p:to>
                                        <p:strVal val="visible"/>
                                      </p:to>
                                    </p:set>
                                    <p:anim calcmode="lin" valueType="num">
                                      <p:cBhvr>
                                        <p:cTn id="98" dur="500" fill="hold"/>
                                        <p:tgtEl>
                                          <p:spTgt spid="38"/>
                                        </p:tgtEl>
                                        <p:attrNameLst>
                                          <p:attrName>ppt_w</p:attrName>
                                        </p:attrNameLst>
                                      </p:cBhvr>
                                      <p:tavLst>
                                        <p:tav tm="0">
                                          <p:val>
                                            <p:fltVal val="0"/>
                                          </p:val>
                                        </p:tav>
                                        <p:tav tm="100000">
                                          <p:val>
                                            <p:strVal val="#ppt_w"/>
                                          </p:val>
                                        </p:tav>
                                      </p:tavLst>
                                    </p:anim>
                                    <p:anim calcmode="lin" valueType="num">
                                      <p:cBhvr>
                                        <p:cTn id="99" dur="500" fill="hold"/>
                                        <p:tgtEl>
                                          <p:spTgt spid="38"/>
                                        </p:tgtEl>
                                        <p:attrNameLst>
                                          <p:attrName>ppt_h</p:attrName>
                                        </p:attrNameLst>
                                      </p:cBhvr>
                                      <p:tavLst>
                                        <p:tav tm="0">
                                          <p:val>
                                            <p:fltVal val="0"/>
                                          </p:val>
                                        </p:tav>
                                        <p:tav tm="100000">
                                          <p:val>
                                            <p:strVal val="#ppt_h"/>
                                          </p:val>
                                        </p:tav>
                                      </p:tavLst>
                                    </p:anim>
                                    <p:animEffect transition="in" filter="fade">
                                      <p:cBhvr>
                                        <p:cTn id="100" dur="500"/>
                                        <p:tgtEl>
                                          <p:spTgt spid="38"/>
                                        </p:tgtEl>
                                      </p:cBhvr>
                                    </p:animEffect>
                                  </p:childTnLst>
                                  <p:subTnLst>
                                    <p:audio>
                                      <p:cMediaNode>
                                        <p:cTn display="0" masterRel="sameClick">
                                          <p:stCondLst>
                                            <p:cond evt="begin" delay="0">
                                              <p:tn val="9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
          <p:cNvPicPr>
            <a:picLocks noChangeAspect="1"/>
          </p:cNvPicPr>
          <p:nvPr/>
        </p:nvPicPr>
        <p:blipFill rotWithShape="1">
          <a:blip r:embed="rId3" cstate="print">
            <a:extLst>
              <a:ext uri="{28A0092B-C50C-407E-A947-70E740481C1C}">
                <a14:useLocalDpi xmlns:a14="http://schemas.microsoft.com/office/drawing/2010/main" val="0"/>
              </a:ext>
            </a:extLst>
          </a:blip>
          <a:srcRect t="17380" b="3395"/>
          <a:stretch>
            <a:fillRect/>
          </a:stretch>
        </p:blipFill>
        <p:spPr>
          <a:xfrm>
            <a:off x="20" y="10"/>
            <a:ext cx="12191980" cy="6857990"/>
          </a:xfrm>
          <a:prstGeom prst="rect">
            <a:avLst/>
          </a:prstGeom>
        </p:spPr>
      </p:pic>
      <p:grpSp>
        <p:nvGrpSpPr>
          <p:cNvPr id="38" name="Group 37"/>
          <p:cNvGrpSpPr/>
          <p:nvPr/>
        </p:nvGrpSpPr>
        <p:grpSpPr>
          <a:xfrm>
            <a:off x="0" y="4518837"/>
            <a:ext cx="12110483" cy="2062405"/>
            <a:chOff x="2168014" y="2852987"/>
            <a:chExt cx="7492180" cy="1828483"/>
          </a:xfrm>
        </p:grpSpPr>
        <p:sp>
          <p:nvSpPr>
            <p:cNvPr id="39" name="Round Diagonal Corner Rectangle 38"/>
            <p:cNvSpPr/>
            <p:nvPr/>
          </p:nvSpPr>
          <p:spPr>
            <a:xfrm>
              <a:off x="2168014" y="2912732"/>
              <a:ext cx="7492180"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p:cNvSpPr txBox="1"/>
            <p:nvPr/>
          </p:nvSpPr>
          <p:spPr>
            <a:xfrm>
              <a:off x="2413193" y="2852987"/>
              <a:ext cx="6897790" cy="182848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Quần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thể</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di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sản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Cố</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đô</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Huế</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là</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di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sản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văn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hóa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thế</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giới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đầu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tiên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của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Việt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Nam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được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UNESCO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ghi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danh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Hãy</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chia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sẻ</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những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điều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em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biết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về</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di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sản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này</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gr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69212" y="928255"/>
            <a:ext cx="2919198" cy="27432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9070265" y="983672"/>
            <a:ext cx="2965934" cy="2798619"/>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3274685" y="604148"/>
            <a:ext cx="5646893" cy="3527136"/>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1000"/>
                                        <p:tgtEl>
                                          <p:spTgt spid="38"/>
                                        </p:tgtEl>
                                      </p:cBhvr>
                                    </p:animEffect>
                                    <p:anim calcmode="lin" valueType="num">
                                      <p:cBhvr>
                                        <p:cTn id="21" dur="1000" fill="hold"/>
                                        <p:tgtEl>
                                          <p:spTgt spid="38"/>
                                        </p:tgtEl>
                                        <p:attrNameLst>
                                          <p:attrName>ppt_x</p:attrName>
                                        </p:attrNameLst>
                                      </p:cBhvr>
                                      <p:tavLst>
                                        <p:tav tm="0">
                                          <p:val>
                                            <p:strVal val="#ppt_x"/>
                                          </p:val>
                                        </p:tav>
                                        <p:tav tm="100000">
                                          <p:val>
                                            <p:strVal val="#ppt_x"/>
                                          </p:val>
                                        </p:tav>
                                      </p:tavLst>
                                    </p:anim>
                                    <p:anim calcmode="lin" valueType="num">
                                      <p:cBhvr>
                                        <p:cTn id="2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
          <p:cNvPicPr>
            <a:picLocks noChangeAspect="1"/>
          </p:cNvPicPr>
          <p:nvPr/>
        </p:nvPicPr>
        <p:blipFill rotWithShape="1">
          <a:blip r:embed="rId3" cstate="print">
            <a:extLst>
              <a:ext uri="{28A0092B-C50C-407E-A947-70E740481C1C}">
                <a14:useLocalDpi xmlns:a14="http://schemas.microsoft.com/office/drawing/2010/main" val="0"/>
              </a:ext>
            </a:extLst>
          </a:blip>
          <a:srcRect t="17380" b="3395"/>
          <a:stretch>
            <a:fillRect/>
          </a:stretch>
        </p:blipFill>
        <p:spPr>
          <a:xfrm>
            <a:off x="20" y="10"/>
            <a:ext cx="12191980" cy="6857990"/>
          </a:xfrm>
          <a:prstGeom prst="rect">
            <a:avLst/>
          </a:prstGeom>
        </p:spPr>
      </p:pic>
      <p:sp>
        <p:nvSpPr>
          <p:cNvPr id="2" name="Round Diagonal Corner Rectangle 5"/>
          <p:cNvSpPr/>
          <p:nvPr/>
        </p:nvSpPr>
        <p:spPr>
          <a:xfrm>
            <a:off x="5816009" y="326449"/>
            <a:ext cx="6251944" cy="6364281"/>
          </a:xfrm>
          <a:prstGeom prst="roundRect">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879806" y="723015"/>
            <a:ext cx="6177516" cy="5693866"/>
          </a:xfrm>
          <a:prstGeom prst="rect">
            <a:avLst/>
          </a:prstGeom>
          <a:noFill/>
        </p:spPr>
        <p:txBody>
          <a:bodyPr wrap="square" rtlCol="0">
            <a:spAutoFit/>
          </a:bodyPr>
          <a:lstStyle/>
          <a:p>
            <a:pPr marL="457200" indent="-457200" algn="just">
              <a:buFont typeface="Wingdings" panose="05000000000000000000" pitchFamily="2" charset="2"/>
              <a:buChar char="q"/>
            </a:pPr>
            <a:r>
              <a:rPr lang="en-US" sz="2800" b="1" dirty="0" err="1">
                <a:solidFill>
                  <a:srgbClr val="002060"/>
                </a:solidFill>
                <a:effectLst/>
                <a:ea typeface="Calibri" panose="020F0502020204030204" pitchFamily="34" charset="0"/>
              </a:rPr>
              <a:t>Quần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thể</a:t>
            </a:r>
            <a:r>
              <a:rPr lang="en-US" sz="2800" b="1" dirty="0">
                <a:solidFill>
                  <a:srgbClr val="002060"/>
                </a:solidFill>
                <a:effectLst/>
                <a:ea typeface="Calibri" panose="020F0502020204030204" pitchFamily="34" charset="0"/>
              </a:rPr>
              <a:t> di </a:t>
            </a:r>
            <a:r>
              <a:rPr lang="en-US" sz="2800" b="1" dirty="0" err="1">
                <a:solidFill>
                  <a:srgbClr val="002060"/>
                </a:solidFill>
                <a:effectLst/>
                <a:ea typeface="Calibri" panose="020F0502020204030204" pitchFamily="34" charset="0"/>
              </a:rPr>
              <a:t>tích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Cố</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đô</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Huế</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nằm</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dọc</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hai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bên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bờ</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sông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Hương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thuộc</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thành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phố</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Huế</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và</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một</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vài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vùng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phụ</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cận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thuộc</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tỉnh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Thừa</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Thiên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Huế</a:t>
            </a:r>
            <a:r>
              <a:rPr lang="en-US" sz="2800" b="1" dirty="0">
                <a:solidFill>
                  <a:srgbClr val="002060"/>
                </a:solidFill>
                <a:effectLst/>
                <a:ea typeface="Calibri" panose="020F0502020204030204" pitchFamily="34" charset="0"/>
              </a:rPr>
              <a:t>.</a:t>
            </a:r>
          </a:p>
          <a:p>
            <a:pPr marL="457200" indent="-457200" algn="just">
              <a:buFont typeface="Wingdings" panose="05000000000000000000" pitchFamily="2" charset="2"/>
              <a:buChar char="q"/>
            </a:pPr>
            <a:r>
              <a:rPr lang="en-US" sz="2800" b="1" dirty="0" err="1">
                <a:solidFill>
                  <a:srgbClr val="002060"/>
                </a:solidFill>
                <a:effectLst/>
                <a:ea typeface="Calibri" panose="020F0502020204030204" pitchFamily="34" charset="0"/>
              </a:rPr>
              <a:t>Đây</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là</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trung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tâm</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văn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hoá</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chính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trị</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kinh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tế</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của</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tỉnh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là</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cố</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đô</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của</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Việt</a:t>
            </a:r>
            <a:r>
              <a:rPr lang="en-US" sz="2800" b="1" dirty="0">
                <a:solidFill>
                  <a:srgbClr val="002060"/>
                </a:solidFill>
                <a:effectLst/>
                <a:ea typeface="Calibri" panose="020F0502020204030204" pitchFamily="34" charset="0"/>
              </a:rPr>
              <a:t> Nam </a:t>
            </a:r>
            <a:r>
              <a:rPr lang="en-US" sz="2800" b="1" dirty="0" err="1">
                <a:solidFill>
                  <a:srgbClr val="002060"/>
                </a:solidFill>
                <a:effectLst/>
                <a:ea typeface="Calibri" panose="020F0502020204030204" pitchFamily="34" charset="0"/>
              </a:rPr>
              <a:t>dưới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triều</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nhà</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Nguyễn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từ</a:t>
            </a:r>
            <a:r>
              <a:rPr lang="en-US" sz="2800" b="1" dirty="0">
                <a:solidFill>
                  <a:srgbClr val="002060"/>
                </a:solidFill>
                <a:effectLst/>
                <a:ea typeface="Calibri" panose="020F0502020204030204" pitchFamily="34" charset="0"/>
              </a:rPr>
              <a:t> 1802 </a:t>
            </a:r>
            <a:r>
              <a:rPr lang="en-US" sz="2800" b="1" dirty="0" err="1">
                <a:solidFill>
                  <a:srgbClr val="002060"/>
                </a:solidFill>
                <a:effectLst/>
                <a:ea typeface="Calibri" panose="020F0502020204030204" pitchFamily="34" charset="0"/>
              </a:rPr>
              <a:t>đến</a:t>
            </a:r>
            <a:r>
              <a:rPr lang="en-US" sz="2800" b="1" dirty="0">
                <a:solidFill>
                  <a:srgbClr val="002060"/>
                </a:solidFill>
                <a:effectLst/>
                <a:ea typeface="Calibri" panose="020F0502020204030204" pitchFamily="34" charset="0"/>
              </a:rPr>
              <a:t> 1945.</a:t>
            </a:r>
          </a:p>
          <a:p>
            <a:pPr marL="457200" indent="-457200" algn="just">
              <a:buFont typeface="Wingdings" panose="05000000000000000000" pitchFamily="2" charset="2"/>
              <a:buChar char="q"/>
            </a:pPr>
            <a:r>
              <a:rPr lang="en-US" sz="2800" b="1" dirty="0" err="1">
                <a:solidFill>
                  <a:srgbClr val="002060"/>
                </a:solidFill>
                <a:effectLst/>
                <a:ea typeface="Calibri" panose="020F0502020204030204" pitchFamily="34" charset="0"/>
              </a:rPr>
              <a:t>Với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những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giá</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trị</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mang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tính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toàn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cầu</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của</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mình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quần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thể</a:t>
            </a:r>
            <a:r>
              <a:rPr lang="en-US" sz="2800" b="1" dirty="0">
                <a:solidFill>
                  <a:srgbClr val="002060"/>
                </a:solidFill>
                <a:effectLst/>
                <a:ea typeface="Calibri" panose="020F0502020204030204" pitchFamily="34" charset="0"/>
              </a:rPr>
              <a:t> di </a:t>
            </a:r>
            <a:r>
              <a:rPr lang="en-US" sz="2800" b="1" dirty="0" err="1">
                <a:solidFill>
                  <a:srgbClr val="002060"/>
                </a:solidFill>
                <a:effectLst/>
                <a:ea typeface="Calibri" panose="020F0502020204030204" pitchFamily="34" charset="0"/>
              </a:rPr>
              <a:t>tích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Cố</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đô</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Huế</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trở</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thành</a:t>
            </a:r>
            <a:r>
              <a:rPr lang="en-US" sz="2800" b="1" dirty="0">
                <a:solidFill>
                  <a:srgbClr val="002060"/>
                </a:solidFill>
                <a:effectLst/>
                <a:ea typeface="Calibri" panose="020F0502020204030204" pitchFamily="34" charset="0"/>
              </a:rPr>
              <a:t> di </a:t>
            </a:r>
            <a:r>
              <a:rPr lang="en-US" sz="2800" b="1" dirty="0" err="1">
                <a:solidFill>
                  <a:srgbClr val="002060"/>
                </a:solidFill>
                <a:effectLst/>
                <a:ea typeface="Calibri" panose="020F0502020204030204" pitchFamily="34" charset="0"/>
              </a:rPr>
              <a:t>sản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văn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hoá</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đầu</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tiên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của</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Việt</a:t>
            </a:r>
            <a:r>
              <a:rPr lang="en-US" sz="2800" b="1" dirty="0">
                <a:solidFill>
                  <a:srgbClr val="002060"/>
                </a:solidFill>
                <a:effectLst/>
                <a:ea typeface="Calibri" panose="020F0502020204030204" pitchFamily="34" charset="0"/>
              </a:rPr>
              <a:t> Nam </a:t>
            </a:r>
            <a:r>
              <a:rPr lang="en-US" sz="2800" b="1" dirty="0" err="1">
                <a:solidFill>
                  <a:srgbClr val="002060"/>
                </a:solidFill>
                <a:effectLst/>
                <a:ea typeface="Calibri" panose="020F0502020204030204" pitchFamily="34" charset="0"/>
              </a:rPr>
              <a:t>được</a:t>
            </a:r>
            <a:r>
              <a:rPr lang="en-US" sz="2800" b="1" dirty="0">
                <a:solidFill>
                  <a:srgbClr val="002060"/>
                </a:solidFill>
                <a:effectLst/>
                <a:ea typeface="Calibri" panose="020F0502020204030204" pitchFamily="34" charset="0"/>
              </a:rPr>
              <a:t> UNESCO </a:t>
            </a:r>
            <a:r>
              <a:rPr lang="en-US" sz="2800" b="1" dirty="0" err="1">
                <a:solidFill>
                  <a:srgbClr val="002060"/>
                </a:solidFill>
                <a:effectLst/>
                <a:ea typeface="Calibri" panose="020F0502020204030204" pitchFamily="34" charset="0"/>
              </a:rPr>
              <a:t>ghi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tên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vào</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danh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mục</a:t>
            </a:r>
            <a:r>
              <a:rPr lang="en-US" sz="2800" b="1" dirty="0">
                <a:solidFill>
                  <a:srgbClr val="002060"/>
                </a:solidFill>
                <a:effectLst/>
                <a:ea typeface="Calibri" panose="020F0502020204030204" pitchFamily="34" charset="0"/>
              </a:rPr>
              <a:t> Di </a:t>
            </a:r>
            <a:r>
              <a:rPr lang="en-US" sz="2800" b="1" dirty="0" err="1">
                <a:solidFill>
                  <a:srgbClr val="002060"/>
                </a:solidFill>
                <a:effectLst/>
                <a:ea typeface="Calibri" panose="020F0502020204030204" pitchFamily="34" charset="0"/>
              </a:rPr>
              <a:t>sản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thế</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giới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năm</a:t>
            </a:r>
            <a:r>
              <a:rPr lang="en-US" sz="2800" b="1" dirty="0">
                <a:solidFill>
                  <a:srgbClr val="002060"/>
                </a:solidFill>
                <a:effectLst/>
                <a:ea typeface="Calibri" panose="020F0502020204030204" pitchFamily="34" charset="0"/>
              </a:rPr>
              <a:t> 1993</a:t>
            </a:r>
            <a:endParaRPr lang="en-US" sz="2800" b="1" dirty="0">
              <a:solidFill>
                <a:srgbClr val="002060"/>
              </a:solidFill>
            </a:endParaRPr>
          </a:p>
        </p:txBody>
      </p:sp>
      <p:pic>
        <p:nvPicPr>
          <p:cNvPr id="1026" name="Picture 2" descr="Toàn cảnh Kinh thành Huế, vẻ đẹp ấn tượng của di sản thế giớ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53031">
            <a:off x="341802" y="1241866"/>
            <a:ext cx="5293029" cy="29773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0" y="-30272"/>
            <a:ext cx="12192000" cy="6888272"/>
            <a:chOff x="-717454" y="-15136"/>
            <a:chExt cx="13964529" cy="6888272"/>
          </a:xfrm>
        </p:grpSpPr>
        <p:sp>
          <p:nvSpPr>
            <p:cNvPr id="4"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Microsoft YaHei" panose="020B0503020204020204" charset="-122"/>
                <a:ea typeface="+mn-ea"/>
                <a:cs typeface="+mn-cs"/>
              </a:endParaRPr>
            </a:p>
          </p:txBody>
        </p:sp>
        <p:grpSp>
          <p:nvGrpSpPr>
            <p:cNvPr id="3" name="Group 2"/>
            <p:cNvGrpSpPr/>
            <p:nvPr/>
          </p:nvGrpSpPr>
          <p:grpSpPr>
            <a:xfrm>
              <a:off x="-717454" y="-15136"/>
              <a:ext cx="13964529" cy="6888272"/>
              <a:chOff x="-717454" y="-15136"/>
              <a:chExt cx="13964529" cy="6888272"/>
            </a:xfrm>
          </p:grpSpPr>
          <p:pic>
            <p:nvPicPr>
              <p:cNvPr id="1032"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a:fillRect/>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n-ea"/>
                  <a:cs typeface="+mn-cs"/>
                </a:endParaRPr>
              </a:p>
            </p:txBody>
          </p:sp>
        </p:grpSp>
      </p:grpSp>
      <p:sp>
        <p:nvSpPr>
          <p:cNvPr id="6" name="Rectangle: Rounded Corners 5"/>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783;p10"/>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Handlee"/>
              <a:ea typeface="Handlee"/>
              <a:cs typeface="Handlee"/>
              <a:sym typeface="Handlee"/>
            </a:endParaRPr>
          </a:p>
        </p:txBody>
      </p:sp>
      <p:sp>
        <p:nvSpPr>
          <p:cNvPr id="20" name="Google Shape;797;p10">
            <a:hlinkClick r:id="rId4" action="ppaction://hlinksldjump"/>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0;p2"/>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txBody>
          <a:bodyPr/>
          <a:lstStyle/>
          <a:p>
            <a:endParaRPr lang="en-US"/>
          </a:p>
        </p:txBody>
      </p:sp>
      <p:grpSp>
        <p:nvGrpSpPr>
          <p:cNvPr id="23" name="Google Shape;71;p2"/>
          <p:cNvGrpSpPr/>
          <p:nvPr/>
        </p:nvGrpSpPr>
        <p:grpSpPr>
          <a:xfrm rot="-985835">
            <a:off x="1380022" y="2097341"/>
            <a:ext cx="1153636" cy="2102402"/>
            <a:chOff x="5930618" y="1536098"/>
            <a:chExt cx="1609023" cy="2932306"/>
          </a:xfrm>
        </p:grpSpPr>
        <p:grpSp>
          <p:nvGrpSpPr>
            <p:cNvPr id="24" name="Google Shape;72;p2"/>
            <p:cNvGrpSpPr/>
            <p:nvPr/>
          </p:nvGrpSpPr>
          <p:grpSpPr>
            <a:xfrm>
              <a:off x="5930618" y="1536098"/>
              <a:ext cx="1609023" cy="2932306"/>
              <a:chOff x="6208295" y="550435"/>
              <a:chExt cx="1609023" cy="2932306"/>
            </a:xfrm>
          </p:grpSpPr>
          <p:sp>
            <p:nvSpPr>
              <p:cNvPr id="1029" name="Google Shape;73;p2"/>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30" name="Google Shape;74;p2"/>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31" name="Google Shape;75;p2"/>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33" name="Google Shape;76;p2"/>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34" name="Google Shape;77;p2"/>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35" name="Google Shape;78;p2"/>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36" name="Google Shape;79;p2"/>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37" name="Google Shape;80;p2"/>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38" name="Google Shape;81;p2"/>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grpSp>
        <p:sp>
          <p:nvSpPr>
            <p:cNvPr id="25" name="Google Shape;82;p2"/>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9" name="Google Shape;83;p2"/>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30" name="Google Shape;84;p2"/>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31" name="Google Shape;85;p2"/>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24" name="Google Shape;86;p2"/>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25" name="Google Shape;87;p2"/>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26" name="Google Shape;88;p2"/>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27" name="Google Shape;89;p2"/>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28" name="Google Shape;90;p2"/>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grpSp>
      <p:pic>
        <p:nvPicPr>
          <p:cNvPr id="1039" name="Picture 1038"/>
          <p:cNvPicPr>
            <a:picLocks noChangeAspect="1"/>
          </p:cNvPicPr>
          <p:nvPr/>
        </p:nvPicPr>
        <p:blipFill>
          <a:blip r:embed="rId5"/>
          <a:stretch>
            <a:fillRect/>
          </a:stretch>
        </p:blipFill>
        <p:spPr>
          <a:xfrm>
            <a:off x="5061468" y="986329"/>
            <a:ext cx="4535817" cy="369449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1039"/>
                                        </p:tgtEl>
                                        <p:attrNameLst>
                                          <p:attrName>style.visibility</p:attrName>
                                        </p:attrNameLst>
                                      </p:cBhvr>
                                      <p:to>
                                        <p:strVal val="visible"/>
                                      </p:to>
                                    </p:set>
                                    <p:anim calcmode="lin" valueType="num">
                                      <p:cBhvr>
                                        <p:cTn id="17" dur="500" fill="hold"/>
                                        <p:tgtEl>
                                          <p:spTgt spid="1039"/>
                                        </p:tgtEl>
                                        <p:attrNameLst>
                                          <p:attrName>ppt_w</p:attrName>
                                        </p:attrNameLst>
                                      </p:cBhvr>
                                      <p:tavLst>
                                        <p:tav tm="0">
                                          <p:val>
                                            <p:fltVal val="0"/>
                                          </p:val>
                                        </p:tav>
                                        <p:tav tm="100000">
                                          <p:val>
                                            <p:strVal val="#ppt_w"/>
                                          </p:val>
                                        </p:tav>
                                      </p:tavLst>
                                    </p:anim>
                                    <p:anim calcmode="lin" valueType="num">
                                      <p:cBhvr>
                                        <p:cTn id="18" dur="500" fill="hold"/>
                                        <p:tgtEl>
                                          <p:spTgt spid="1039"/>
                                        </p:tgtEl>
                                        <p:attrNameLst>
                                          <p:attrName>ppt_h</p:attrName>
                                        </p:attrNameLst>
                                      </p:cBhvr>
                                      <p:tavLst>
                                        <p:tav tm="0">
                                          <p:val>
                                            <p:fltVal val="0"/>
                                          </p:val>
                                        </p:tav>
                                        <p:tav tm="100000">
                                          <p:val>
                                            <p:strVal val="#ppt_h"/>
                                          </p:val>
                                        </p:tav>
                                      </p:tavLst>
                                    </p:anim>
                                    <p:animEffect transition="in" filter="fade">
                                      <p:cBhvr>
                                        <p:cTn id="19" dur="500"/>
                                        <p:tgtEl>
                                          <p:spTgt spid="1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1005</Words>
  <Application>Microsoft Office PowerPoint</Application>
  <PresentationFormat>Widescreen</PresentationFormat>
  <Paragraphs>98</Paragraphs>
  <Slides>34</Slides>
  <Notes>14</Notes>
  <HiddenSlides>0</HiddenSlides>
  <MMClips>13</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34</vt:i4>
      </vt:variant>
    </vt:vector>
  </HeadingPairs>
  <TitlesOfParts>
    <vt:vector size="48" baseType="lpstr">
      <vt:lpstr>等线</vt:lpstr>
      <vt:lpstr>Microsoft YaHei</vt:lpstr>
      <vt:lpstr>Arial</vt:lpstr>
      <vt:lpstr>Calibri</vt:lpstr>
      <vt:lpstr>Calibri Light</vt:lpstr>
      <vt:lpstr>Cambria</vt:lpstr>
      <vt:lpstr>Georgia</vt:lpstr>
      <vt:lpstr>Handlee</vt:lpstr>
      <vt:lpstr>Tahoma</vt:lpstr>
      <vt:lpstr>Wingdings</vt:lpstr>
      <vt:lpstr>1_Office Theme</vt:lpstr>
      <vt:lpstr>1_Simple Light</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63</cp:revision>
  <dcterms:created xsi:type="dcterms:W3CDTF">2023-08-05T04:56:00Z</dcterms:created>
  <dcterms:modified xsi:type="dcterms:W3CDTF">2024-01-29T02:09:12Z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52A8D860518C4179910BEC3AA36B1DF7_13</vt:lpwstr>
  </property>
  <property fmtid="{D5CDD505-2E9C-101B-9397-08002B2CF9AE}" pid="3" name="KSOProductBuildVer">
    <vt:lpwstr>1033-12.2.0.13431</vt:lpwstr>
  </property>
</Properties>
</file>