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
  </p:notesMasterIdLst>
  <p:sldIdLst>
    <p:sldId id="403" r:id="rId2"/>
    <p:sldId id="404" r:id="rId3"/>
    <p:sldId id="412" r:id="rId4"/>
    <p:sldId id="413" r:id="rId5"/>
    <p:sldId id="414" r:id="rId6"/>
    <p:sldId id="295" r:id="rId7"/>
    <p:sldId id="395" r:id="rId8"/>
    <p:sldId id="407" r:id="rId9"/>
    <p:sldId id="410" r:id="rId10"/>
    <p:sldId id="396" r:id="rId11"/>
    <p:sldId id="411" r:id="rId12"/>
    <p:sldId id="415" r:id="rId13"/>
    <p:sldId id="416" r:id="rId14"/>
    <p:sldId id="406" r:id="rId15"/>
    <p:sldId id="408" r:id="rId16"/>
    <p:sldId id="409" r:id="rId17"/>
    <p:sldId id="287"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0" d="100"/>
          <a:sy n="70" d="100"/>
        </p:scale>
        <p:origin x="738" y="7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42936C-2594-4086-B91A-5EFD1AB7B3D2}" type="datetimeFigureOut">
              <a:rPr lang="en-US" smtClean="0"/>
              <a:t>24/10/2023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3ECD93-D471-48F5-A127-C56B6A951793}" type="slidenum">
              <a:rPr lang="en-US" smtClean="0"/>
              <a:t>‹#›</a:t>
            </a:fld>
            <a:endParaRPr lang="en-US"/>
          </a:p>
        </p:txBody>
      </p:sp>
    </p:spTree>
    <p:extLst>
      <p:ext uri="{BB962C8B-B14F-4D97-AF65-F5344CB8AC3E}">
        <p14:creationId xmlns:p14="http://schemas.microsoft.com/office/powerpoint/2010/main" val="1927748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623031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465093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20311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6D0E00-F9EB-4238-8AF7-42125F8E464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0886441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3ECD93-D471-48F5-A127-C56B6A951793}" type="slidenum">
              <a:rPr lang="en-US" smtClean="0"/>
              <a:t>4</a:t>
            </a:fld>
            <a:endParaRPr lang="en-US"/>
          </a:p>
        </p:txBody>
      </p:sp>
    </p:spTree>
    <p:extLst>
      <p:ext uri="{BB962C8B-B14F-4D97-AF65-F5344CB8AC3E}">
        <p14:creationId xmlns:p14="http://schemas.microsoft.com/office/powerpoint/2010/main" val="20614229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200" b="1" i="1" kern="1200" dirty="0" smtClean="0">
                <a:solidFill>
                  <a:schemeClr val="tx1"/>
                </a:solidFill>
                <a:effectLst/>
                <a:latin typeface="+mn-lt"/>
                <a:ea typeface="+mn-ea"/>
                <a:cs typeface="+mn-cs"/>
              </a:rPr>
              <a:t>Qua phần trò chơi vừa rồi, cô thấy các con đã nhớ kiến thức bài cũ rất tốt, cô khen cả lớp mình. Trong thực tế chúng ta đã sử dụng các số có nhiều chữ số và thống kê, kiểm đếm, điều tra,,, , Vậy để ôn lại những kiến thức chúng ta đã đc học, giờ học hôm nay cô trò mình cùng đến với </a:t>
            </a:r>
            <a:r>
              <a:rPr lang="en-US" sz="1200" b="1" i="1" kern="1200" dirty="0" err="1" smtClean="0">
                <a:solidFill>
                  <a:schemeClr val="tx1"/>
                </a:solidFill>
                <a:effectLst/>
                <a:latin typeface="+mn-lt"/>
                <a:ea typeface="+mn-ea"/>
                <a:cs typeface="+mn-cs"/>
              </a:rPr>
              <a:t>Bài</a:t>
            </a:r>
            <a:r>
              <a:rPr lang="en-US" sz="1200" b="1" i="1" kern="1200" dirty="0" smtClean="0">
                <a:solidFill>
                  <a:schemeClr val="tx1"/>
                </a:solidFill>
                <a:effectLst/>
                <a:latin typeface="+mn-lt"/>
                <a:ea typeface="+mn-ea"/>
                <a:cs typeface="+mn-cs"/>
              </a:rPr>
              <a:t> 25: </a:t>
            </a:r>
            <a:r>
              <a:rPr lang="en-US" sz="1200" b="1" i="1" kern="1200" dirty="0" err="1" smtClean="0">
                <a:solidFill>
                  <a:schemeClr val="tx1"/>
                </a:solidFill>
                <a:effectLst/>
                <a:latin typeface="+mn-lt"/>
                <a:ea typeface="+mn-ea"/>
                <a:cs typeface="+mn-cs"/>
              </a:rPr>
              <a:t>Em</a:t>
            </a:r>
            <a:r>
              <a:rPr lang="en-US" sz="1200" b="1" i="1" kern="1200" dirty="0" smtClean="0">
                <a:solidFill>
                  <a:schemeClr val="tx1"/>
                </a:solidFill>
                <a:effectLst/>
                <a:latin typeface="+mn-lt"/>
                <a:ea typeface="+mn-ea"/>
                <a:cs typeface="+mn-cs"/>
              </a:rPr>
              <a:t> </a:t>
            </a:r>
            <a:r>
              <a:rPr lang="en-US" sz="1200" b="1" i="1" kern="1200" dirty="0" err="1" smtClean="0">
                <a:solidFill>
                  <a:schemeClr val="tx1"/>
                </a:solidFill>
                <a:effectLst/>
                <a:latin typeface="+mn-lt"/>
                <a:ea typeface="+mn-ea"/>
                <a:cs typeface="+mn-cs"/>
              </a:rPr>
              <a:t>vui</a:t>
            </a:r>
            <a:r>
              <a:rPr lang="en-US" sz="1200" b="1" i="1" kern="1200" dirty="0" smtClean="0">
                <a:solidFill>
                  <a:schemeClr val="tx1"/>
                </a:solidFill>
                <a:effectLst/>
                <a:latin typeface="+mn-lt"/>
                <a:ea typeface="+mn-ea"/>
                <a:cs typeface="+mn-cs"/>
              </a:rPr>
              <a:t> </a:t>
            </a:r>
            <a:r>
              <a:rPr lang="en-US" sz="1200" b="1" i="1" kern="1200" dirty="0" err="1" smtClean="0">
                <a:solidFill>
                  <a:schemeClr val="tx1"/>
                </a:solidFill>
                <a:effectLst/>
                <a:latin typeface="+mn-lt"/>
                <a:ea typeface="+mn-ea"/>
                <a:cs typeface="+mn-cs"/>
              </a:rPr>
              <a:t>học</a:t>
            </a:r>
            <a:r>
              <a:rPr lang="en-US" sz="1200" b="1" i="1" kern="1200" dirty="0" smtClean="0">
                <a:solidFill>
                  <a:schemeClr val="tx1"/>
                </a:solidFill>
                <a:effectLst/>
                <a:latin typeface="+mn-lt"/>
                <a:ea typeface="+mn-ea"/>
                <a:cs typeface="+mn-cs"/>
              </a:rPr>
              <a:t> </a:t>
            </a:r>
            <a:r>
              <a:rPr lang="en-US" sz="1200" b="1" i="1" kern="1200" dirty="0" err="1" smtClean="0">
                <a:solidFill>
                  <a:schemeClr val="tx1"/>
                </a:solidFill>
                <a:effectLst/>
                <a:latin typeface="+mn-lt"/>
                <a:ea typeface="+mn-ea"/>
                <a:cs typeface="+mn-cs"/>
              </a:rPr>
              <a:t>toán</a:t>
            </a:r>
            <a:r>
              <a:rPr lang="en-US" sz="1200" b="1" i="1" kern="1200" dirty="0" smtClean="0">
                <a:solidFill>
                  <a:schemeClr val="tx1"/>
                </a:solidFill>
                <a:effectLst/>
                <a:latin typeface="+mn-lt"/>
                <a:ea typeface="+mn-ea"/>
                <a:cs typeface="+mn-cs"/>
              </a:rPr>
              <a:t> (</a:t>
            </a:r>
            <a:r>
              <a:rPr lang="en-US" sz="1200" b="1" i="1" kern="1200" dirty="0" err="1" smtClean="0">
                <a:solidFill>
                  <a:schemeClr val="tx1"/>
                </a:solidFill>
                <a:effectLst/>
                <a:latin typeface="+mn-lt"/>
                <a:ea typeface="+mn-ea"/>
                <a:cs typeface="+mn-cs"/>
              </a:rPr>
              <a:t>tiết</a:t>
            </a:r>
            <a:r>
              <a:rPr lang="en-US" sz="1200" b="1" i="1" kern="1200" dirty="0" smtClean="0">
                <a:solidFill>
                  <a:schemeClr val="tx1"/>
                </a:solidFill>
                <a:effectLst/>
                <a:latin typeface="+mn-lt"/>
                <a:ea typeface="+mn-ea"/>
                <a:cs typeface="+mn-cs"/>
              </a:rPr>
              <a:t> 1)</a:t>
            </a:r>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1D3ECD93-D471-48F5-A127-C56B6A951793}" type="slidenum">
              <a:rPr lang="en-US" smtClean="0"/>
              <a:t>5</a:t>
            </a:fld>
            <a:endParaRPr lang="en-US"/>
          </a:p>
        </p:txBody>
      </p:sp>
    </p:spTree>
    <p:extLst>
      <p:ext uri="{BB962C8B-B14F-4D97-AF65-F5344CB8AC3E}">
        <p14:creationId xmlns:p14="http://schemas.microsoft.com/office/powerpoint/2010/main" val="35721974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6309143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496224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772170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106431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5845555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grpSp>
        <p:nvGrpSpPr>
          <p:cNvPr id="2" name="组合 1"/>
          <p:cNvGrpSpPr/>
          <p:nvPr userDrawn="1"/>
        </p:nvGrpSpPr>
        <p:grpSpPr>
          <a:xfrm>
            <a:off x="0" y="0"/>
            <a:ext cx="12192000" cy="6858000"/>
            <a:chOff x="0" y="0"/>
            <a:chExt cx="12192000" cy="6750674"/>
          </a:xfrm>
        </p:grpSpPr>
        <p:sp>
          <p:nvSpPr>
            <p:cNvPr id="3" name="矩形 2"/>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186078989"/>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42_仅标题">
    <p:spTree>
      <p:nvGrpSpPr>
        <p:cNvPr id="1" name=""/>
        <p:cNvGrpSpPr/>
        <p:nvPr/>
      </p:nvGrpSpPr>
      <p:grpSpPr>
        <a:xfrm>
          <a:off x="0" y="0"/>
          <a:ext cx="0" cy="0"/>
          <a:chOff x="0" y="0"/>
          <a:chExt cx="0" cy="0"/>
        </a:xfrm>
      </p:grpSpPr>
      <p:grpSp>
        <p:nvGrpSpPr>
          <p:cNvPr id="2" name="组合 1"/>
          <p:cNvGrpSpPr/>
          <p:nvPr userDrawn="1"/>
        </p:nvGrpSpPr>
        <p:grpSpPr>
          <a:xfrm>
            <a:off x="0" y="0"/>
            <a:ext cx="12192000" cy="6858000"/>
            <a:chOff x="0" y="0"/>
            <a:chExt cx="12192000" cy="6750674"/>
          </a:xfrm>
        </p:grpSpPr>
        <p:sp>
          <p:nvSpPr>
            <p:cNvPr id="3" name="矩形 2"/>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548837806"/>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41_仅标题">
    <p:spTree>
      <p:nvGrpSpPr>
        <p:cNvPr id="1" name=""/>
        <p:cNvGrpSpPr/>
        <p:nvPr/>
      </p:nvGrpSpPr>
      <p:grpSpPr>
        <a:xfrm>
          <a:off x="0" y="0"/>
          <a:ext cx="0" cy="0"/>
          <a:chOff x="0" y="0"/>
          <a:chExt cx="0" cy="0"/>
        </a:xfrm>
      </p:grpSpPr>
      <p:grpSp>
        <p:nvGrpSpPr>
          <p:cNvPr id="2" name="组合 1"/>
          <p:cNvGrpSpPr/>
          <p:nvPr userDrawn="1"/>
        </p:nvGrpSpPr>
        <p:grpSpPr>
          <a:xfrm>
            <a:off x="0" y="0"/>
            <a:ext cx="12192000" cy="6858000"/>
            <a:chOff x="0" y="0"/>
            <a:chExt cx="12192000" cy="6750674"/>
          </a:xfrm>
        </p:grpSpPr>
        <p:sp>
          <p:nvSpPr>
            <p:cNvPr id="3" name="矩形 2"/>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166491905"/>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40_仅标题">
    <p:spTree>
      <p:nvGrpSpPr>
        <p:cNvPr id="1" name=""/>
        <p:cNvGrpSpPr/>
        <p:nvPr/>
      </p:nvGrpSpPr>
      <p:grpSpPr>
        <a:xfrm>
          <a:off x="0" y="0"/>
          <a:ext cx="0" cy="0"/>
          <a:chOff x="0" y="0"/>
          <a:chExt cx="0" cy="0"/>
        </a:xfrm>
      </p:grpSpPr>
      <p:grpSp>
        <p:nvGrpSpPr>
          <p:cNvPr id="2" name="组合 1"/>
          <p:cNvGrpSpPr/>
          <p:nvPr userDrawn="1"/>
        </p:nvGrpSpPr>
        <p:grpSpPr>
          <a:xfrm>
            <a:off x="0" y="0"/>
            <a:ext cx="12192000" cy="6858000"/>
            <a:chOff x="0" y="0"/>
            <a:chExt cx="12192000" cy="6750674"/>
          </a:xfrm>
        </p:grpSpPr>
        <p:sp>
          <p:nvSpPr>
            <p:cNvPr id="3" name="矩形 2"/>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4247862963"/>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39_仅标题">
    <p:spTree>
      <p:nvGrpSpPr>
        <p:cNvPr id="1" name=""/>
        <p:cNvGrpSpPr/>
        <p:nvPr/>
      </p:nvGrpSpPr>
      <p:grpSpPr>
        <a:xfrm>
          <a:off x="0" y="0"/>
          <a:ext cx="0" cy="0"/>
          <a:chOff x="0" y="0"/>
          <a:chExt cx="0" cy="0"/>
        </a:xfrm>
      </p:grpSpPr>
      <p:grpSp>
        <p:nvGrpSpPr>
          <p:cNvPr id="2" name="组合 1"/>
          <p:cNvGrpSpPr/>
          <p:nvPr userDrawn="1"/>
        </p:nvGrpSpPr>
        <p:grpSpPr>
          <a:xfrm>
            <a:off x="0" y="0"/>
            <a:ext cx="12192000" cy="6858000"/>
            <a:chOff x="0" y="0"/>
            <a:chExt cx="12192000" cy="6750674"/>
          </a:xfrm>
        </p:grpSpPr>
        <p:sp>
          <p:nvSpPr>
            <p:cNvPr id="3" name="矩形 2"/>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486899405"/>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38_仅标题">
    <p:spTree>
      <p:nvGrpSpPr>
        <p:cNvPr id="1" name=""/>
        <p:cNvGrpSpPr/>
        <p:nvPr/>
      </p:nvGrpSpPr>
      <p:grpSpPr>
        <a:xfrm>
          <a:off x="0" y="0"/>
          <a:ext cx="0" cy="0"/>
          <a:chOff x="0" y="0"/>
          <a:chExt cx="0" cy="0"/>
        </a:xfrm>
      </p:grpSpPr>
      <p:grpSp>
        <p:nvGrpSpPr>
          <p:cNvPr id="2" name="组合 1"/>
          <p:cNvGrpSpPr/>
          <p:nvPr userDrawn="1"/>
        </p:nvGrpSpPr>
        <p:grpSpPr>
          <a:xfrm>
            <a:off x="0" y="0"/>
            <a:ext cx="12192000" cy="6858000"/>
            <a:chOff x="0" y="0"/>
            <a:chExt cx="12192000" cy="6750674"/>
          </a:xfrm>
        </p:grpSpPr>
        <p:sp>
          <p:nvSpPr>
            <p:cNvPr id="3" name="矩形 2"/>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29887280"/>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37_仅标题">
    <p:spTree>
      <p:nvGrpSpPr>
        <p:cNvPr id="1" name=""/>
        <p:cNvGrpSpPr/>
        <p:nvPr/>
      </p:nvGrpSpPr>
      <p:grpSpPr>
        <a:xfrm>
          <a:off x="0" y="0"/>
          <a:ext cx="0" cy="0"/>
          <a:chOff x="0" y="0"/>
          <a:chExt cx="0" cy="0"/>
        </a:xfrm>
      </p:grpSpPr>
      <p:grpSp>
        <p:nvGrpSpPr>
          <p:cNvPr id="2" name="组合 1"/>
          <p:cNvGrpSpPr/>
          <p:nvPr userDrawn="1"/>
        </p:nvGrpSpPr>
        <p:grpSpPr>
          <a:xfrm>
            <a:off x="0" y="0"/>
            <a:ext cx="12192000" cy="6858000"/>
            <a:chOff x="0" y="0"/>
            <a:chExt cx="12192000" cy="6750674"/>
          </a:xfrm>
        </p:grpSpPr>
        <p:sp>
          <p:nvSpPr>
            <p:cNvPr id="3" name="矩形 2"/>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90872133"/>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36_仅标题">
    <p:spTree>
      <p:nvGrpSpPr>
        <p:cNvPr id="1" name=""/>
        <p:cNvGrpSpPr/>
        <p:nvPr/>
      </p:nvGrpSpPr>
      <p:grpSpPr>
        <a:xfrm>
          <a:off x="0" y="0"/>
          <a:ext cx="0" cy="0"/>
          <a:chOff x="0" y="0"/>
          <a:chExt cx="0" cy="0"/>
        </a:xfrm>
      </p:grpSpPr>
      <p:grpSp>
        <p:nvGrpSpPr>
          <p:cNvPr id="2" name="组合 1"/>
          <p:cNvGrpSpPr/>
          <p:nvPr userDrawn="1"/>
        </p:nvGrpSpPr>
        <p:grpSpPr>
          <a:xfrm>
            <a:off x="0" y="0"/>
            <a:ext cx="12192000" cy="6858000"/>
            <a:chOff x="0" y="0"/>
            <a:chExt cx="12192000" cy="6750674"/>
          </a:xfrm>
        </p:grpSpPr>
        <p:sp>
          <p:nvSpPr>
            <p:cNvPr id="3" name="矩形 2"/>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678877817"/>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35_仅标题">
    <p:spTree>
      <p:nvGrpSpPr>
        <p:cNvPr id="1" name=""/>
        <p:cNvGrpSpPr/>
        <p:nvPr/>
      </p:nvGrpSpPr>
      <p:grpSpPr>
        <a:xfrm>
          <a:off x="0" y="0"/>
          <a:ext cx="0" cy="0"/>
          <a:chOff x="0" y="0"/>
          <a:chExt cx="0" cy="0"/>
        </a:xfrm>
      </p:grpSpPr>
      <p:grpSp>
        <p:nvGrpSpPr>
          <p:cNvPr id="2" name="组合 1"/>
          <p:cNvGrpSpPr/>
          <p:nvPr userDrawn="1"/>
        </p:nvGrpSpPr>
        <p:grpSpPr>
          <a:xfrm>
            <a:off x="0" y="0"/>
            <a:ext cx="12192000" cy="6858000"/>
            <a:chOff x="0" y="0"/>
            <a:chExt cx="12192000" cy="6750674"/>
          </a:xfrm>
        </p:grpSpPr>
        <p:sp>
          <p:nvSpPr>
            <p:cNvPr id="3" name="矩形 2"/>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922764343"/>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34_仅标题">
    <p:spTree>
      <p:nvGrpSpPr>
        <p:cNvPr id="1" name=""/>
        <p:cNvGrpSpPr/>
        <p:nvPr/>
      </p:nvGrpSpPr>
      <p:grpSpPr>
        <a:xfrm>
          <a:off x="0" y="0"/>
          <a:ext cx="0" cy="0"/>
          <a:chOff x="0" y="0"/>
          <a:chExt cx="0" cy="0"/>
        </a:xfrm>
      </p:grpSpPr>
      <p:grpSp>
        <p:nvGrpSpPr>
          <p:cNvPr id="2" name="组合 1"/>
          <p:cNvGrpSpPr/>
          <p:nvPr userDrawn="1"/>
        </p:nvGrpSpPr>
        <p:grpSpPr>
          <a:xfrm>
            <a:off x="0" y="0"/>
            <a:ext cx="12192000" cy="6858000"/>
            <a:chOff x="0" y="0"/>
            <a:chExt cx="12192000" cy="6750674"/>
          </a:xfrm>
        </p:grpSpPr>
        <p:sp>
          <p:nvSpPr>
            <p:cNvPr id="3" name="矩形 2"/>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748275061"/>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33_仅标题">
    <p:spTree>
      <p:nvGrpSpPr>
        <p:cNvPr id="1" name=""/>
        <p:cNvGrpSpPr/>
        <p:nvPr/>
      </p:nvGrpSpPr>
      <p:grpSpPr>
        <a:xfrm>
          <a:off x="0" y="0"/>
          <a:ext cx="0" cy="0"/>
          <a:chOff x="0" y="0"/>
          <a:chExt cx="0" cy="0"/>
        </a:xfrm>
      </p:grpSpPr>
      <p:grpSp>
        <p:nvGrpSpPr>
          <p:cNvPr id="2" name="组合 1"/>
          <p:cNvGrpSpPr/>
          <p:nvPr userDrawn="1"/>
        </p:nvGrpSpPr>
        <p:grpSpPr>
          <a:xfrm>
            <a:off x="0" y="0"/>
            <a:ext cx="12192000" cy="6858000"/>
            <a:chOff x="0" y="0"/>
            <a:chExt cx="12192000" cy="6750674"/>
          </a:xfrm>
        </p:grpSpPr>
        <p:sp>
          <p:nvSpPr>
            <p:cNvPr id="3" name="矩形 2"/>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554748174"/>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50_仅标题">
    <p:spTree>
      <p:nvGrpSpPr>
        <p:cNvPr id="1" name=""/>
        <p:cNvGrpSpPr/>
        <p:nvPr/>
      </p:nvGrpSpPr>
      <p:grpSpPr>
        <a:xfrm>
          <a:off x="0" y="0"/>
          <a:ext cx="0" cy="0"/>
          <a:chOff x="0" y="0"/>
          <a:chExt cx="0" cy="0"/>
        </a:xfrm>
      </p:grpSpPr>
      <p:grpSp>
        <p:nvGrpSpPr>
          <p:cNvPr id="2" name="组合 1"/>
          <p:cNvGrpSpPr/>
          <p:nvPr userDrawn="1"/>
        </p:nvGrpSpPr>
        <p:grpSpPr>
          <a:xfrm>
            <a:off x="0" y="0"/>
            <a:ext cx="12192000" cy="6858000"/>
            <a:chOff x="0" y="0"/>
            <a:chExt cx="12192000" cy="6750674"/>
          </a:xfrm>
        </p:grpSpPr>
        <p:sp>
          <p:nvSpPr>
            <p:cNvPr id="3" name="矩形 2"/>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391523721"/>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32_仅标题">
    <p:spTree>
      <p:nvGrpSpPr>
        <p:cNvPr id="1" name=""/>
        <p:cNvGrpSpPr/>
        <p:nvPr/>
      </p:nvGrpSpPr>
      <p:grpSpPr>
        <a:xfrm>
          <a:off x="0" y="0"/>
          <a:ext cx="0" cy="0"/>
          <a:chOff x="0" y="0"/>
          <a:chExt cx="0" cy="0"/>
        </a:xfrm>
      </p:grpSpPr>
      <p:grpSp>
        <p:nvGrpSpPr>
          <p:cNvPr id="2" name="组合 1"/>
          <p:cNvGrpSpPr/>
          <p:nvPr userDrawn="1"/>
        </p:nvGrpSpPr>
        <p:grpSpPr>
          <a:xfrm>
            <a:off x="0" y="0"/>
            <a:ext cx="12192000" cy="6858000"/>
            <a:chOff x="0" y="0"/>
            <a:chExt cx="12192000" cy="6750674"/>
          </a:xfrm>
        </p:grpSpPr>
        <p:sp>
          <p:nvSpPr>
            <p:cNvPr id="3" name="矩形 2"/>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916867762"/>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31_仅标题">
    <p:spTree>
      <p:nvGrpSpPr>
        <p:cNvPr id="1" name=""/>
        <p:cNvGrpSpPr/>
        <p:nvPr/>
      </p:nvGrpSpPr>
      <p:grpSpPr>
        <a:xfrm>
          <a:off x="0" y="0"/>
          <a:ext cx="0" cy="0"/>
          <a:chOff x="0" y="0"/>
          <a:chExt cx="0" cy="0"/>
        </a:xfrm>
      </p:grpSpPr>
      <p:grpSp>
        <p:nvGrpSpPr>
          <p:cNvPr id="2" name="组合 1"/>
          <p:cNvGrpSpPr/>
          <p:nvPr userDrawn="1"/>
        </p:nvGrpSpPr>
        <p:grpSpPr>
          <a:xfrm>
            <a:off x="0" y="0"/>
            <a:ext cx="12192000" cy="6858000"/>
            <a:chOff x="0" y="0"/>
            <a:chExt cx="12192000" cy="6750674"/>
          </a:xfrm>
        </p:grpSpPr>
        <p:sp>
          <p:nvSpPr>
            <p:cNvPr id="3" name="矩形 2"/>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87253193"/>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30_仅标题">
    <p:spTree>
      <p:nvGrpSpPr>
        <p:cNvPr id="1" name=""/>
        <p:cNvGrpSpPr/>
        <p:nvPr/>
      </p:nvGrpSpPr>
      <p:grpSpPr>
        <a:xfrm>
          <a:off x="0" y="0"/>
          <a:ext cx="0" cy="0"/>
          <a:chOff x="0" y="0"/>
          <a:chExt cx="0" cy="0"/>
        </a:xfrm>
      </p:grpSpPr>
      <p:grpSp>
        <p:nvGrpSpPr>
          <p:cNvPr id="2" name="组合 1"/>
          <p:cNvGrpSpPr/>
          <p:nvPr userDrawn="1"/>
        </p:nvGrpSpPr>
        <p:grpSpPr>
          <a:xfrm>
            <a:off x="0" y="0"/>
            <a:ext cx="12192000" cy="6858000"/>
            <a:chOff x="0" y="0"/>
            <a:chExt cx="12192000" cy="6750674"/>
          </a:xfrm>
        </p:grpSpPr>
        <p:sp>
          <p:nvSpPr>
            <p:cNvPr id="3" name="矩形 2"/>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55426892"/>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29_仅标题">
    <p:spTree>
      <p:nvGrpSpPr>
        <p:cNvPr id="1" name=""/>
        <p:cNvGrpSpPr/>
        <p:nvPr/>
      </p:nvGrpSpPr>
      <p:grpSpPr>
        <a:xfrm>
          <a:off x="0" y="0"/>
          <a:ext cx="0" cy="0"/>
          <a:chOff x="0" y="0"/>
          <a:chExt cx="0" cy="0"/>
        </a:xfrm>
      </p:grpSpPr>
      <p:grpSp>
        <p:nvGrpSpPr>
          <p:cNvPr id="2" name="组合 1"/>
          <p:cNvGrpSpPr/>
          <p:nvPr userDrawn="1"/>
        </p:nvGrpSpPr>
        <p:grpSpPr>
          <a:xfrm>
            <a:off x="0" y="0"/>
            <a:ext cx="12192000" cy="6858000"/>
            <a:chOff x="0" y="0"/>
            <a:chExt cx="12192000" cy="6750674"/>
          </a:xfrm>
        </p:grpSpPr>
        <p:sp>
          <p:nvSpPr>
            <p:cNvPr id="3" name="矩形 2"/>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630492818"/>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28_仅标题">
    <p:spTree>
      <p:nvGrpSpPr>
        <p:cNvPr id="1" name=""/>
        <p:cNvGrpSpPr/>
        <p:nvPr/>
      </p:nvGrpSpPr>
      <p:grpSpPr>
        <a:xfrm>
          <a:off x="0" y="0"/>
          <a:ext cx="0" cy="0"/>
          <a:chOff x="0" y="0"/>
          <a:chExt cx="0" cy="0"/>
        </a:xfrm>
      </p:grpSpPr>
      <p:grpSp>
        <p:nvGrpSpPr>
          <p:cNvPr id="2" name="组合 1"/>
          <p:cNvGrpSpPr/>
          <p:nvPr userDrawn="1"/>
        </p:nvGrpSpPr>
        <p:grpSpPr>
          <a:xfrm>
            <a:off x="0" y="0"/>
            <a:ext cx="12192000" cy="6858000"/>
            <a:chOff x="0" y="0"/>
            <a:chExt cx="12192000" cy="6750674"/>
          </a:xfrm>
        </p:grpSpPr>
        <p:sp>
          <p:nvSpPr>
            <p:cNvPr id="3" name="矩形 2"/>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433138277"/>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27_仅标题">
    <p:spTree>
      <p:nvGrpSpPr>
        <p:cNvPr id="1" name=""/>
        <p:cNvGrpSpPr/>
        <p:nvPr/>
      </p:nvGrpSpPr>
      <p:grpSpPr>
        <a:xfrm>
          <a:off x="0" y="0"/>
          <a:ext cx="0" cy="0"/>
          <a:chOff x="0" y="0"/>
          <a:chExt cx="0" cy="0"/>
        </a:xfrm>
      </p:grpSpPr>
      <p:grpSp>
        <p:nvGrpSpPr>
          <p:cNvPr id="2" name="组合 1"/>
          <p:cNvGrpSpPr/>
          <p:nvPr userDrawn="1"/>
        </p:nvGrpSpPr>
        <p:grpSpPr>
          <a:xfrm>
            <a:off x="0" y="0"/>
            <a:ext cx="12192000" cy="6858000"/>
            <a:chOff x="0" y="0"/>
            <a:chExt cx="12192000" cy="6750674"/>
          </a:xfrm>
        </p:grpSpPr>
        <p:sp>
          <p:nvSpPr>
            <p:cNvPr id="3" name="矩形 2"/>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605243647"/>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26_仅标题">
    <p:spTree>
      <p:nvGrpSpPr>
        <p:cNvPr id="1" name=""/>
        <p:cNvGrpSpPr/>
        <p:nvPr/>
      </p:nvGrpSpPr>
      <p:grpSpPr>
        <a:xfrm>
          <a:off x="0" y="0"/>
          <a:ext cx="0" cy="0"/>
          <a:chOff x="0" y="0"/>
          <a:chExt cx="0" cy="0"/>
        </a:xfrm>
      </p:grpSpPr>
      <p:grpSp>
        <p:nvGrpSpPr>
          <p:cNvPr id="2" name="组合 1"/>
          <p:cNvGrpSpPr/>
          <p:nvPr userDrawn="1"/>
        </p:nvGrpSpPr>
        <p:grpSpPr>
          <a:xfrm>
            <a:off x="0" y="0"/>
            <a:ext cx="12192000" cy="6858000"/>
            <a:chOff x="0" y="0"/>
            <a:chExt cx="12192000" cy="6750674"/>
          </a:xfrm>
        </p:grpSpPr>
        <p:sp>
          <p:nvSpPr>
            <p:cNvPr id="3" name="矩形 2"/>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881694316"/>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25_仅标题">
    <p:spTree>
      <p:nvGrpSpPr>
        <p:cNvPr id="1" name=""/>
        <p:cNvGrpSpPr/>
        <p:nvPr/>
      </p:nvGrpSpPr>
      <p:grpSpPr>
        <a:xfrm>
          <a:off x="0" y="0"/>
          <a:ext cx="0" cy="0"/>
          <a:chOff x="0" y="0"/>
          <a:chExt cx="0" cy="0"/>
        </a:xfrm>
      </p:grpSpPr>
      <p:grpSp>
        <p:nvGrpSpPr>
          <p:cNvPr id="2" name="组合 1"/>
          <p:cNvGrpSpPr/>
          <p:nvPr userDrawn="1"/>
        </p:nvGrpSpPr>
        <p:grpSpPr>
          <a:xfrm>
            <a:off x="0" y="0"/>
            <a:ext cx="12192000" cy="6858000"/>
            <a:chOff x="0" y="0"/>
            <a:chExt cx="12192000" cy="6750674"/>
          </a:xfrm>
        </p:grpSpPr>
        <p:sp>
          <p:nvSpPr>
            <p:cNvPr id="3" name="矩形 2"/>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4015082348"/>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24_仅标题">
    <p:spTree>
      <p:nvGrpSpPr>
        <p:cNvPr id="1" name=""/>
        <p:cNvGrpSpPr/>
        <p:nvPr/>
      </p:nvGrpSpPr>
      <p:grpSpPr>
        <a:xfrm>
          <a:off x="0" y="0"/>
          <a:ext cx="0" cy="0"/>
          <a:chOff x="0" y="0"/>
          <a:chExt cx="0" cy="0"/>
        </a:xfrm>
      </p:grpSpPr>
      <p:grpSp>
        <p:nvGrpSpPr>
          <p:cNvPr id="2" name="组合 1"/>
          <p:cNvGrpSpPr/>
          <p:nvPr userDrawn="1"/>
        </p:nvGrpSpPr>
        <p:grpSpPr>
          <a:xfrm>
            <a:off x="0" y="0"/>
            <a:ext cx="12192000" cy="6858000"/>
            <a:chOff x="0" y="0"/>
            <a:chExt cx="12192000" cy="6750674"/>
          </a:xfrm>
        </p:grpSpPr>
        <p:sp>
          <p:nvSpPr>
            <p:cNvPr id="3" name="矩形 2"/>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940568700"/>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23_仅标题">
    <p:spTree>
      <p:nvGrpSpPr>
        <p:cNvPr id="1" name=""/>
        <p:cNvGrpSpPr/>
        <p:nvPr/>
      </p:nvGrpSpPr>
      <p:grpSpPr>
        <a:xfrm>
          <a:off x="0" y="0"/>
          <a:ext cx="0" cy="0"/>
          <a:chOff x="0" y="0"/>
          <a:chExt cx="0" cy="0"/>
        </a:xfrm>
      </p:grpSpPr>
      <p:grpSp>
        <p:nvGrpSpPr>
          <p:cNvPr id="2" name="组合 1"/>
          <p:cNvGrpSpPr/>
          <p:nvPr userDrawn="1"/>
        </p:nvGrpSpPr>
        <p:grpSpPr>
          <a:xfrm>
            <a:off x="0" y="0"/>
            <a:ext cx="12192000" cy="6858000"/>
            <a:chOff x="0" y="0"/>
            <a:chExt cx="12192000" cy="6750674"/>
          </a:xfrm>
        </p:grpSpPr>
        <p:sp>
          <p:nvSpPr>
            <p:cNvPr id="3" name="矩形 2"/>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549029813"/>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49_仅标题">
    <p:spTree>
      <p:nvGrpSpPr>
        <p:cNvPr id="1" name=""/>
        <p:cNvGrpSpPr/>
        <p:nvPr/>
      </p:nvGrpSpPr>
      <p:grpSpPr>
        <a:xfrm>
          <a:off x="0" y="0"/>
          <a:ext cx="0" cy="0"/>
          <a:chOff x="0" y="0"/>
          <a:chExt cx="0" cy="0"/>
        </a:xfrm>
      </p:grpSpPr>
      <p:grpSp>
        <p:nvGrpSpPr>
          <p:cNvPr id="2" name="组合 1"/>
          <p:cNvGrpSpPr/>
          <p:nvPr userDrawn="1"/>
        </p:nvGrpSpPr>
        <p:grpSpPr>
          <a:xfrm>
            <a:off x="0" y="0"/>
            <a:ext cx="12192000" cy="6858000"/>
            <a:chOff x="0" y="0"/>
            <a:chExt cx="12192000" cy="6750674"/>
          </a:xfrm>
        </p:grpSpPr>
        <p:sp>
          <p:nvSpPr>
            <p:cNvPr id="3" name="矩形 2"/>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004023899"/>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22_仅标题">
    <p:spTree>
      <p:nvGrpSpPr>
        <p:cNvPr id="1" name=""/>
        <p:cNvGrpSpPr/>
        <p:nvPr/>
      </p:nvGrpSpPr>
      <p:grpSpPr>
        <a:xfrm>
          <a:off x="0" y="0"/>
          <a:ext cx="0" cy="0"/>
          <a:chOff x="0" y="0"/>
          <a:chExt cx="0" cy="0"/>
        </a:xfrm>
      </p:grpSpPr>
      <p:grpSp>
        <p:nvGrpSpPr>
          <p:cNvPr id="2" name="组合 1"/>
          <p:cNvGrpSpPr/>
          <p:nvPr userDrawn="1"/>
        </p:nvGrpSpPr>
        <p:grpSpPr>
          <a:xfrm>
            <a:off x="0" y="0"/>
            <a:ext cx="12192000" cy="6858000"/>
            <a:chOff x="0" y="0"/>
            <a:chExt cx="12192000" cy="6750674"/>
          </a:xfrm>
        </p:grpSpPr>
        <p:sp>
          <p:nvSpPr>
            <p:cNvPr id="3" name="矩形 2"/>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4056533045"/>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21_仅标题">
    <p:spTree>
      <p:nvGrpSpPr>
        <p:cNvPr id="1" name=""/>
        <p:cNvGrpSpPr/>
        <p:nvPr/>
      </p:nvGrpSpPr>
      <p:grpSpPr>
        <a:xfrm>
          <a:off x="0" y="0"/>
          <a:ext cx="0" cy="0"/>
          <a:chOff x="0" y="0"/>
          <a:chExt cx="0" cy="0"/>
        </a:xfrm>
      </p:grpSpPr>
      <p:grpSp>
        <p:nvGrpSpPr>
          <p:cNvPr id="2" name="组合 1"/>
          <p:cNvGrpSpPr/>
          <p:nvPr userDrawn="1"/>
        </p:nvGrpSpPr>
        <p:grpSpPr>
          <a:xfrm>
            <a:off x="0" y="0"/>
            <a:ext cx="12192000" cy="6858000"/>
            <a:chOff x="0" y="0"/>
            <a:chExt cx="12192000" cy="6750674"/>
          </a:xfrm>
        </p:grpSpPr>
        <p:sp>
          <p:nvSpPr>
            <p:cNvPr id="3" name="矩形 2"/>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652645096"/>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20_仅标题">
    <p:spTree>
      <p:nvGrpSpPr>
        <p:cNvPr id="1" name=""/>
        <p:cNvGrpSpPr/>
        <p:nvPr/>
      </p:nvGrpSpPr>
      <p:grpSpPr>
        <a:xfrm>
          <a:off x="0" y="0"/>
          <a:ext cx="0" cy="0"/>
          <a:chOff x="0" y="0"/>
          <a:chExt cx="0" cy="0"/>
        </a:xfrm>
      </p:grpSpPr>
      <p:grpSp>
        <p:nvGrpSpPr>
          <p:cNvPr id="2" name="组合 1"/>
          <p:cNvGrpSpPr/>
          <p:nvPr userDrawn="1"/>
        </p:nvGrpSpPr>
        <p:grpSpPr>
          <a:xfrm>
            <a:off x="0" y="0"/>
            <a:ext cx="12192000" cy="6858000"/>
            <a:chOff x="0" y="0"/>
            <a:chExt cx="12192000" cy="6750674"/>
          </a:xfrm>
        </p:grpSpPr>
        <p:sp>
          <p:nvSpPr>
            <p:cNvPr id="3" name="矩形 2"/>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598462661"/>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19_仅标题">
    <p:spTree>
      <p:nvGrpSpPr>
        <p:cNvPr id="1" name=""/>
        <p:cNvGrpSpPr/>
        <p:nvPr/>
      </p:nvGrpSpPr>
      <p:grpSpPr>
        <a:xfrm>
          <a:off x="0" y="0"/>
          <a:ext cx="0" cy="0"/>
          <a:chOff x="0" y="0"/>
          <a:chExt cx="0" cy="0"/>
        </a:xfrm>
      </p:grpSpPr>
      <p:grpSp>
        <p:nvGrpSpPr>
          <p:cNvPr id="2" name="组合 1"/>
          <p:cNvGrpSpPr/>
          <p:nvPr userDrawn="1"/>
        </p:nvGrpSpPr>
        <p:grpSpPr>
          <a:xfrm>
            <a:off x="0" y="0"/>
            <a:ext cx="12192000" cy="6858000"/>
            <a:chOff x="0" y="0"/>
            <a:chExt cx="12192000" cy="6750674"/>
          </a:xfrm>
        </p:grpSpPr>
        <p:sp>
          <p:nvSpPr>
            <p:cNvPr id="3" name="矩形 2"/>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923284273"/>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18_仅标题">
    <p:spTree>
      <p:nvGrpSpPr>
        <p:cNvPr id="1" name=""/>
        <p:cNvGrpSpPr/>
        <p:nvPr/>
      </p:nvGrpSpPr>
      <p:grpSpPr>
        <a:xfrm>
          <a:off x="0" y="0"/>
          <a:ext cx="0" cy="0"/>
          <a:chOff x="0" y="0"/>
          <a:chExt cx="0" cy="0"/>
        </a:xfrm>
      </p:grpSpPr>
      <p:grpSp>
        <p:nvGrpSpPr>
          <p:cNvPr id="2" name="组合 1"/>
          <p:cNvGrpSpPr/>
          <p:nvPr userDrawn="1"/>
        </p:nvGrpSpPr>
        <p:grpSpPr>
          <a:xfrm>
            <a:off x="0" y="0"/>
            <a:ext cx="12192000" cy="6858000"/>
            <a:chOff x="0" y="0"/>
            <a:chExt cx="12192000" cy="6750674"/>
          </a:xfrm>
        </p:grpSpPr>
        <p:sp>
          <p:nvSpPr>
            <p:cNvPr id="3" name="矩形 2"/>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220757278"/>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17_仅标题">
    <p:spTree>
      <p:nvGrpSpPr>
        <p:cNvPr id="1" name=""/>
        <p:cNvGrpSpPr/>
        <p:nvPr/>
      </p:nvGrpSpPr>
      <p:grpSpPr>
        <a:xfrm>
          <a:off x="0" y="0"/>
          <a:ext cx="0" cy="0"/>
          <a:chOff x="0" y="0"/>
          <a:chExt cx="0" cy="0"/>
        </a:xfrm>
      </p:grpSpPr>
      <p:grpSp>
        <p:nvGrpSpPr>
          <p:cNvPr id="2" name="组合 1"/>
          <p:cNvGrpSpPr/>
          <p:nvPr userDrawn="1"/>
        </p:nvGrpSpPr>
        <p:grpSpPr>
          <a:xfrm>
            <a:off x="0" y="0"/>
            <a:ext cx="12192000" cy="6858000"/>
            <a:chOff x="0" y="0"/>
            <a:chExt cx="12192000" cy="6750674"/>
          </a:xfrm>
        </p:grpSpPr>
        <p:sp>
          <p:nvSpPr>
            <p:cNvPr id="3" name="矩形 2"/>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912920068"/>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16_仅标题">
    <p:spTree>
      <p:nvGrpSpPr>
        <p:cNvPr id="1" name=""/>
        <p:cNvGrpSpPr/>
        <p:nvPr/>
      </p:nvGrpSpPr>
      <p:grpSpPr>
        <a:xfrm>
          <a:off x="0" y="0"/>
          <a:ext cx="0" cy="0"/>
          <a:chOff x="0" y="0"/>
          <a:chExt cx="0" cy="0"/>
        </a:xfrm>
      </p:grpSpPr>
      <p:grpSp>
        <p:nvGrpSpPr>
          <p:cNvPr id="2" name="组合 1"/>
          <p:cNvGrpSpPr/>
          <p:nvPr userDrawn="1"/>
        </p:nvGrpSpPr>
        <p:grpSpPr>
          <a:xfrm>
            <a:off x="0" y="0"/>
            <a:ext cx="12192000" cy="6858000"/>
            <a:chOff x="0" y="0"/>
            <a:chExt cx="12192000" cy="6750674"/>
          </a:xfrm>
        </p:grpSpPr>
        <p:sp>
          <p:nvSpPr>
            <p:cNvPr id="3" name="矩形 2"/>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765049805"/>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15_仅标题">
    <p:spTree>
      <p:nvGrpSpPr>
        <p:cNvPr id="1" name=""/>
        <p:cNvGrpSpPr/>
        <p:nvPr/>
      </p:nvGrpSpPr>
      <p:grpSpPr>
        <a:xfrm>
          <a:off x="0" y="0"/>
          <a:ext cx="0" cy="0"/>
          <a:chOff x="0" y="0"/>
          <a:chExt cx="0" cy="0"/>
        </a:xfrm>
      </p:grpSpPr>
      <p:grpSp>
        <p:nvGrpSpPr>
          <p:cNvPr id="2" name="组合 1"/>
          <p:cNvGrpSpPr/>
          <p:nvPr userDrawn="1"/>
        </p:nvGrpSpPr>
        <p:grpSpPr>
          <a:xfrm>
            <a:off x="0" y="0"/>
            <a:ext cx="12192000" cy="6858000"/>
            <a:chOff x="0" y="0"/>
            <a:chExt cx="12192000" cy="6750674"/>
          </a:xfrm>
        </p:grpSpPr>
        <p:sp>
          <p:nvSpPr>
            <p:cNvPr id="3" name="矩形 2"/>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501976045"/>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14_仅标题">
    <p:spTree>
      <p:nvGrpSpPr>
        <p:cNvPr id="1" name=""/>
        <p:cNvGrpSpPr/>
        <p:nvPr/>
      </p:nvGrpSpPr>
      <p:grpSpPr>
        <a:xfrm>
          <a:off x="0" y="0"/>
          <a:ext cx="0" cy="0"/>
          <a:chOff x="0" y="0"/>
          <a:chExt cx="0" cy="0"/>
        </a:xfrm>
      </p:grpSpPr>
      <p:grpSp>
        <p:nvGrpSpPr>
          <p:cNvPr id="2" name="组合 1"/>
          <p:cNvGrpSpPr/>
          <p:nvPr userDrawn="1"/>
        </p:nvGrpSpPr>
        <p:grpSpPr>
          <a:xfrm>
            <a:off x="0" y="0"/>
            <a:ext cx="12192000" cy="6858000"/>
            <a:chOff x="0" y="0"/>
            <a:chExt cx="12192000" cy="6750674"/>
          </a:xfrm>
        </p:grpSpPr>
        <p:sp>
          <p:nvSpPr>
            <p:cNvPr id="3" name="矩形 2"/>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250109168"/>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13_仅标题">
    <p:spTree>
      <p:nvGrpSpPr>
        <p:cNvPr id="1" name=""/>
        <p:cNvGrpSpPr/>
        <p:nvPr/>
      </p:nvGrpSpPr>
      <p:grpSpPr>
        <a:xfrm>
          <a:off x="0" y="0"/>
          <a:ext cx="0" cy="0"/>
          <a:chOff x="0" y="0"/>
          <a:chExt cx="0" cy="0"/>
        </a:xfrm>
      </p:grpSpPr>
      <p:grpSp>
        <p:nvGrpSpPr>
          <p:cNvPr id="2" name="组合 1"/>
          <p:cNvGrpSpPr/>
          <p:nvPr userDrawn="1"/>
        </p:nvGrpSpPr>
        <p:grpSpPr>
          <a:xfrm>
            <a:off x="0" y="0"/>
            <a:ext cx="12192000" cy="6858000"/>
            <a:chOff x="0" y="0"/>
            <a:chExt cx="12192000" cy="6750674"/>
          </a:xfrm>
        </p:grpSpPr>
        <p:sp>
          <p:nvSpPr>
            <p:cNvPr id="3" name="矩形 2"/>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727980509"/>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48_仅标题">
    <p:spTree>
      <p:nvGrpSpPr>
        <p:cNvPr id="1" name=""/>
        <p:cNvGrpSpPr/>
        <p:nvPr/>
      </p:nvGrpSpPr>
      <p:grpSpPr>
        <a:xfrm>
          <a:off x="0" y="0"/>
          <a:ext cx="0" cy="0"/>
          <a:chOff x="0" y="0"/>
          <a:chExt cx="0" cy="0"/>
        </a:xfrm>
      </p:grpSpPr>
      <p:grpSp>
        <p:nvGrpSpPr>
          <p:cNvPr id="2" name="组合 1"/>
          <p:cNvGrpSpPr/>
          <p:nvPr userDrawn="1"/>
        </p:nvGrpSpPr>
        <p:grpSpPr>
          <a:xfrm>
            <a:off x="0" y="0"/>
            <a:ext cx="12192000" cy="6858000"/>
            <a:chOff x="0" y="0"/>
            <a:chExt cx="12192000" cy="6750674"/>
          </a:xfrm>
        </p:grpSpPr>
        <p:sp>
          <p:nvSpPr>
            <p:cNvPr id="3" name="矩形 2"/>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041718345"/>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12_仅标题">
    <p:spTree>
      <p:nvGrpSpPr>
        <p:cNvPr id="1" name=""/>
        <p:cNvGrpSpPr/>
        <p:nvPr/>
      </p:nvGrpSpPr>
      <p:grpSpPr>
        <a:xfrm>
          <a:off x="0" y="0"/>
          <a:ext cx="0" cy="0"/>
          <a:chOff x="0" y="0"/>
          <a:chExt cx="0" cy="0"/>
        </a:xfrm>
      </p:grpSpPr>
      <p:grpSp>
        <p:nvGrpSpPr>
          <p:cNvPr id="2" name="组合 1"/>
          <p:cNvGrpSpPr/>
          <p:nvPr userDrawn="1"/>
        </p:nvGrpSpPr>
        <p:grpSpPr>
          <a:xfrm>
            <a:off x="0" y="0"/>
            <a:ext cx="12192000" cy="6858000"/>
            <a:chOff x="0" y="0"/>
            <a:chExt cx="12192000" cy="6750674"/>
          </a:xfrm>
        </p:grpSpPr>
        <p:sp>
          <p:nvSpPr>
            <p:cNvPr id="3" name="矩形 2"/>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4285650865"/>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11_仅标题">
    <p:spTree>
      <p:nvGrpSpPr>
        <p:cNvPr id="1" name=""/>
        <p:cNvGrpSpPr/>
        <p:nvPr/>
      </p:nvGrpSpPr>
      <p:grpSpPr>
        <a:xfrm>
          <a:off x="0" y="0"/>
          <a:ext cx="0" cy="0"/>
          <a:chOff x="0" y="0"/>
          <a:chExt cx="0" cy="0"/>
        </a:xfrm>
      </p:grpSpPr>
      <p:grpSp>
        <p:nvGrpSpPr>
          <p:cNvPr id="2" name="组合 1"/>
          <p:cNvGrpSpPr/>
          <p:nvPr userDrawn="1"/>
        </p:nvGrpSpPr>
        <p:grpSpPr>
          <a:xfrm>
            <a:off x="0" y="0"/>
            <a:ext cx="12192000" cy="6858000"/>
            <a:chOff x="0" y="0"/>
            <a:chExt cx="12192000" cy="6750674"/>
          </a:xfrm>
        </p:grpSpPr>
        <p:sp>
          <p:nvSpPr>
            <p:cNvPr id="3" name="矩形 2"/>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646372010"/>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10_仅标题">
    <p:spTree>
      <p:nvGrpSpPr>
        <p:cNvPr id="1" name=""/>
        <p:cNvGrpSpPr/>
        <p:nvPr/>
      </p:nvGrpSpPr>
      <p:grpSpPr>
        <a:xfrm>
          <a:off x="0" y="0"/>
          <a:ext cx="0" cy="0"/>
          <a:chOff x="0" y="0"/>
          <a:chExt cx="0" cy="0"/>
        </a:xfrm>
      </p:grpSpPr>
      <p:grpSp>
        <p:nvGrpSpPr>
          <p:cNvPr id="2" name="组合 1"/>
          <p:cNvGrpSpPr/>
          <p:nvPr userDrawn="1"/>
        </p:nvGrpSpPr>
        <p:grpSpPr>
          <a:xfrm>
            <a:off x="0" y="0"/>
            <a:ext cx="12192000" cy="6858000"/>
            <a:chOff x="0" y="0"/>
            <a:chExt cx="12192000" cy="6750674"/>
          </a:xfrm>
        </p:grpSpPr>
        <p:sp>
          <p:nvSpPr>
            <p:cNvPr id="3" name="矩形 2"/>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4233633947"/>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9_仅标题">
    <p:spTree>
      <p:nvGrpSpPr>
        <p:cNvPr id="1" name=""/>
        <p:cNvGrpSpPr/>
        <p:nvPr/>
      </p:nvGrpSpPr>
      <p:grpSpPr>
        <a:xfrm>
          <a:off x="0" y="0"/>
          <a:ext cx="0" cy="0"/>
          <a:chOff x="0" y="0"/>
          <a:chExt cx="0" cy="0"/>
        </a:xfrm>
      </p:grpSpPr>
      <p:grpSp>
        <p:nvGrpSpPr>
          <p:cNvPr id="2" name="组合 1"/>
          <p:cNvGrpSpPr/>
          <p:nvPr userDrawn="1"/>
        </p:nvGrpSpPr>
        <p:grpSpPr>
          <a:xfrm>
            <a:off x="0" y="0"/>
            <a:ext cx="12192000" cy="6858000"/>
            <a:chOff x="0" y="0"/>
            <a:chExt cx="12192000" cy="6750674"/>
          </a:xfrm>
        </p:grpSpPr>
        <p:sp>
          <p:nvSpPr>
            <p:cNvPr id="3" name="矩形 2"/>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398770106"/>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8_仅标题">
    <p:spTree>
      <p:nvGrpSpPr>
        <p:cNvPr id="1" name=""/>
        <p:cNvGrpSpPr/>
        <p:nvPr/>
      </p:nvGrpSpPr>
      <p:grpSpPr>
        <a:xfrm>
          <a:off x="0" y="0"/>
          <a:ext cx="0" cy="0"/>
          <a:chOff x="0" y="0"/>
          <a:chExt cx="0" cy="0"/>
        </a:xfrm>
      </p:grpSpPr>
      <p:grpSp>
        <p:nvGrpSpPr>
          <p:cNvPr id="2" name="组合 1"/>
          <p:cNvGrpSpPr/>
          <p:nvPr userDrawn="1"/>
        </p:nvGrpSpPr>
        <p:grpSpPr>
          <a:xfrm>
            <a:off x="0" y="0"/>
            <a:ext cx="12192000" cy="6858000"/>
            <a:chOff x="0" y="0"/>
            <a:chExt cx="12192000" cy="6750674"/>
          </a:xfrm>
        </p:grpSpPr>
        <p:sp>
          <p:nvSpPr>
            <p:cNvPr id="3" name="矩形 2"/>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992325399"/>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7_仅标题">
    <p:spTree>
      <p:nvGrpSpPr>
        <p:cNvPr id="1" name=""/>
        <p:cNvGrpSpPr/>
        <p:nvPr/>
      </p:nvGrpSpPr>
      <p:grpSpPr>
        <a:xfrm>
          <a:off x="0" y="0"/>
          <a:ext cx="0" cy="0"/>
          <a:chOff x="0" y="0"/>
          <a:chExt cx="0" cy="0"/>
        </a:xfrm>
      </p:grpSpPr>
      <p:grpSp>
        <p:nvGrpSpPr>
          <p:cNvPr id="2" name="组合 1"/>
          <p:cNvGrpSpPr/>
          <p:nvPr userDrawn="1"/>
        </p:nvGrpSpPr>
        <p:grpSpPr>
          <a:xfrm>
            <a:off x="0" y="0"/>
            <a:ext cx="12192000" cy="6858000"/>
            <a:chOff x="0" y="0"/>
            <a:chExt cx="12192000" cy="6750674"/>
          </a:xfrm>
        </p:grpSpPr>
        <p:sp>
          <p:nvSpPr>
            <p:cNvPr id="3" name="矩形 2"/>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174635737"/>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6_仅标题">
    <p:spTree>
      <p:nvGrpSpPr>
        <p:cNvPr id="1" name=""/>
        <p:cNvGrpSpPr/>
        <p:nvPr/>
      </p:nvGrpSpPr>
      <p:grpSpPr>
        <a:xfrm>
          <a:off x="0" y="0"/>
          <a:ext cx="0" cy="0"/>
          <a:chOff x="0" y="0"/>
          <a:chExt cx="0" cy="0"/>
        </a:xfrm>
      </p:grpSpPr>
      <p:grpSp>
        <p:nvGrpSpPr>
          <p:cNvPr id="2" name="组合 1"/>
          <p:cNvGrpSpPr/>
          <p:nvPr userDrawn="1"/>
        </p:nvGrpSpPr>
        <p:grpSpPr>
          <a:xfrm>
            <a:off x="0" y="0"/>
            <a:ext cx="12192000" cy="6858000"/>
            <a:chOff x="0" y="0"/>
            <a:chExt cx="12192000" cy="6750674"/>
          </a:xfrm>
        </p:grpSpPr>
        <p:sp>
          <p:nvSpPr>
            <p:cNvPr id="3" name="矩形 2"/>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644747735"/>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5_仅标题">
    <p:spTree>
      <p:nvGrpSpPr>
        <p:cNvPr id="1" name=""/>
        <p:cNvGrpSpPr/>
        <p:nvPr/>
      </p:nvGrpSpPr>
      <p:grpSpPr>
        <a:xfrm>
          <a:off x="0" y="0"/>
          <a:ext cx="0" cy="0"/>
          <a:chOff x="0" y="0"/>
          <a:chExt cx="0" cy="0"/>
        </a:xfrm>
      </p:grpSpPr>
      <p:grpSp>
        <p:nvGrpSpPr>
          <p:cNvPr id="2" name="组合 1"/>
          <p:cNvGrpSpPr/>
          <p:nvPr userDrawn="1"/>
        </p:nvGrpSpPr>
        <p:grpSpPr>
          <a:xfrm>
            <a:off x="0" y="0"/>
            <a:ext cx="12192000" cy="6858000"/>
            <a:chOff x="0" y="0"/>
            <a:chExt cx="12192000" cy="6750674"/>
          </a:xfrm>
        </p:grpSpPr>
        <p:sp>
          <p:nvSpPr>
            <p:cNvPr id="3" name="矩形 2"/>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577750354"/>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4_仅标题">
    <p:spTree>
      <p:nvGrpSpPr>
        <p:cNvPr id="1" name=""/>
        <p:cNvGrpSpPr/>
        <p:nvPr/>
      </p:nvGrpSpPr>
      <p:grpSpPr>
        <a:xfrm>
          <a:off x="0" y="0"/>
          <a:ext cx="0" cy="0"/>
          <a:chOff x="0" y="0"/>
          <a:chExt cx="0" cy="0"/>
        </a:xfrm>
      </p:grpSpPr>
      <p:grpSp>
        <p:nvGrpSpPr>
          <p:cNvPr id="2" name="组合 1"/>
          <p:cNvGrpSpPr/>
          <p:nvPr userDrawn="1"/>
        </p:nvGrpSpPr>
        <p:grpSpPr>
          <a:xfrm>
            <a:off x="0" y="0"/>
            <a:ext cx="12192000" cy="6858000"/>
            <a:chOff x="0" y="0"/>
            <a:chExt cx="12192000" cy="6750674"/>
          </a:xfrm>
        </p:grpSpPr>
        <p:sp>
          <p:nvSpPr>
            <p:cNvPr id="3" name="矩形 2"/>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739915189"/>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3_仅标题">
    <p:spTree>
      <p:nvGrpSpPr>
        <p:cNvPr id="1" name=""/>
        <p:cNvGrpSpPr/>
        <p:nvPr/>
      </p:nvGrpSpPr>
      <p:grpSpPr>
        <a:xfrm>
          <a:off x="0" y="0"/>
          <a:ext cx="0" cy="0"/>
          <a:chOff x="0" y="0"/>
          <a:chExt cx="0" cy="0"/>
        </a:xfrm>
      </p:grpSpPr>
      <p:grpSp>
        <p:nvGrpSpPr>
          <p:cNvPr id="2" name="组合 1"/>
          <p:cNvGrpSpPr/>
          <p:nvPr userDrawn="1"/>
        </p:nvGrpSpPr>
        <p:grpSpPr>
          <a:xfrm>
            <a:off x="0" y="0"/>
            <a:ext cx="12192000" cy="6858000"/>
            <a:chOff x="0" y="0"/>
            <a:chExt cx="12192000" cy="6750674"/>
          </a:xfrm>
        </p:grpSpPr>
        <p:sp>
          <p:nvSpPr>
            <p:cNvPr id="3" name="矩形 2"/>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4123611785"/>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47_仅标题">
    <p:spTree>
      <p:nvGrpSpPr>
        <p:cNvPr id="1" name=""/>
        <p:cNvGrpSpPr/>
        <p:nvPr/>
      </p:nvGrpSpPr>
      <p:grpSpPr>
        <a:xfrm>
          <a:off x="0" y="0"/>
          <a:ext cx="0" cy="0"/>
          <a:chOff x="0" y="0"/>
          <a:chExt cx="0" cy="0"/>
        </a:xfrm>
      </p:grpSpPr>
      <p:grpSp>
        <p:nvGrpSpPr>
          <p:cNvPr id="2" name="组合 1"/>
          <p:cNvGrpSpPr/>
          <p:nvPr userDrawn="1"/>
        </p:nvGrpSpPr>
        <p:grpSpPr>
          <a:xfrm>
            <a:off x="0" y="0"/>
            <a:ext cx="12192000" cy="6858000"/>
            <a:chOff x="0" y="0"/>
            <a:chExt cx="12192000" cy="6750674"/>
          </a:xfrm>
        </p:grpSpPr>
        <p:sp>
          <p:nvSpPr>
            <p:cNvPr id="3" name="矩形 2"/>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742266235"/>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2_仅标题">
    <p:spTree>
      <p:nvGrpSpPr>
        <p:cNvPr id="1" name=""/>
        <p:cNvGrpSpPr/>
        <p:nvPr/>
      </p:nvGrpSpPr>
      <p:grpSpPr>
        <a:xfrm>
          <a:off x="0" y="0"/>
          <a:ext cx="0" cy="0"/>
          <a:chOff x="0" y="0"/>
          <a:chExt cx="0" cy="0"/>
        </a:xfrm>
      </p:grpSpPr>
      <p:grpSp>
        <p:nvGrpSpPr>
          <p:cNvPr id="2" name="组合 1"/>
          <p:cNvGrpSpPr/>
          <p:nvPr userDrawn="1"/>
        </p:nvGrpSpPr>
        <p:grpSpPr>
          <a:xfrm>
            <a:off x="0" y="0"/>
            <a:ext cx="12192000" cy="6858000"/>
            <a:chOff x="0" y="0"/>
            <a:chExt cx="12192000" cy="6750674"/>
          </a:xfrm>
        </p:grpSpPr>
        <p:sp>
          <p:nvSpPr>
            <p:cNvPr id="3" name="矩形 2"/>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780039148"/>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054690"/>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28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3746082"/>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27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613786121"/>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26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7703353"/>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25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8310940"/>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24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0304354"/>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23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900301"/>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22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4221315"/>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2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6742830"/>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46_仅标题">
    <p:spTree>
      <p:nvGrpSpPr>
        <p:cNvPr id="1" name=""/>
        <p:cNvGrpSpPr/>
        <p:nvPr/>
      </p:nvGrpSpPr>
      <p:grpSpPr>
        <a:xfrm>
          <a:off x="0" y="0"/>
          <a:ext cx="0" cy="0"/>
          <a:chOff x="0" y="0"/>
          <a:chExt cx="0" cy="0"/>
        </a:xfrm>
      </p:grpSpPr>
      <p:grpSp>
        <p:nvGrpSpPr>
          <p:cNvPr id="2" name="组合 1"/>
          <p:cNvGrpSpPr/>
          <p:nvPr userDrawn="1"/>
        </p:nvGrpSpPr>
        <p:grpSpPr>
          <a:xfrm>
            <a:off x="0" y="0"/>
            <a:ext cx="12192000" cy="6858000"/>
            <a:chOff x="0" y="0"/>
            <a:chExt cx="12192000" cy="6750674"/>
          </a:xfrm>
        </p:grpSpPr>
        <p:sp>
          <p:nvSpPr>
            <p:cNvPr id="3" name="矩形 2"/>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786226465"/>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20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2328914"/>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19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6818758"/>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18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5622995"/>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4959425"/>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7095704"/>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908574"/>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2501291"/>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2024036"/>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6620454"/>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3437087"/>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45_仅标题">
    <p:spTree>
      <p:nvGrpSpPr>
        <p:cNvPr id="1" name=""/>
        <p:cNvGrpSpPr/>
        <p:nvPr/>
      </p:nvGrpSpPr>
      <p:grpSpPr>
        <a:xfrm>
          <a:off x="0" y="0"/>
          <a:ext cx="0" cy="0"/>
          <a:chOff x="0" y="0"/>
          <a:chExt cx="0" cy="0"/>
        </a:xfrm>
      </p:grpSpPr>
      <p:grpSp>
        <p:nvGrpSpPr>
          <p:cNvPr id="2" name="组合 1"/>
          <p:cNvGrpSpPr/>
          <p:nvPr userDrawn="1"/>
        </p:nvGrpSpPr>
        <p:grpSpPr>
          <a:xfrm>
            <a:off x="0" y="0"/>
            <a:ext cx="12192000" cy="6858000"/>
            <a:chOff x="0" y="0"/>
            <a:chExt cx="12192000" cy="6750674"/>
          </a:xfrm>
        </p:grpSpPr>
        <p:sp>
          <p:nvSpPr>
            <p:cNvPr id="3" name="矩形 2"/>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708508401"/>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070080"/>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9754786"/>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1725678"/>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3359152"/>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5151816"/>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794118464"/>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6377924"/>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7017829"/>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698578740"/>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4149184"/>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44_仅标题">
    <p:spTree>
      <p:nvGrpSpPr>
        <p:cNvPr id="1" name=""/>
        <p:cNvGrpSpPr/>
        <p:nvPr/>
      </p:nvGrpSpPr>
      <p:grpSpPr>
        <a:xfrm>
          <a:off x="0" y="0"/>
          <a:ext cx="0" cy="0"/>
          <a:chOff x="0" y="0"/>
          <a:chExt cx="0" cy="0"/>
        </a:xfrm>
      </p:grpSpPr>
      <p:grpSp>
        <p:nvGrpSpPr>
          <p:cNvPr id="2" name="组合 1"/>
          <p:cNvGrpSpPr/>
          <p:nvPr userDrawn="1"/>
        </p:nvGrpSpPr>
        <p:grpSpPr>
          <a:xfrm>
            <a:off x="0" y="0"/>
            <a:ext cx="12192000" cy="6858000"/>
            <a:chOff x="0" y="0"/>
            <a:chExt cx="12192000" cy="6750674"/>
          </a:xfrm>
        </p:grpSpPr>
        <p:sp>
          <p:nvSpPr>
            <p:cNvPr id="3" name="矩形 2"/>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619885885"/>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41099553"/>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4_空白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276213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43_仅标题">
    <p:spTree>
      <p:nvGrpSpPr>
        <p:cNvPr id="1" name=""/>
        <p:cNvGrpSpPr/>
        <p:nvPr/>
      </p:nvGrpSpPr>
      <p:grpSpPr>
        <a:xfrm>
          <a:off x="0" y="0"/>
          <a:ext cx="0" cy="0"/>
          <a:chOff x="0" y="0"/>
          <a:chExt cx="0" cy="0"/>
        </a:xfrm>
      </p:grpSpPr>
      <p:grpSp>
        <p:nvGrpSpPr>
          <p:cNvPr id="2" name="组合 1"/>
          <p:cNvGrpSpPr/>
          <p:nvPr userDrawn="1"/>
        </p:nvGrpSpPr>
        <p:grpSpPr>
          <a:xfrm>
            <a:off x="0" y="0"/>
            <a:ext cx="12192000" cy="6858000"/>
            <a:chOff x="0" y="0"/>
            <a:chExt cx="12192000" cy="6750674"/>
          </a:xfrm>
        </p:grpSpPr>
        <p:sp>
          <p:nvSpPr>
            <p:cNvPr id="3" name="矩形 2"/>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755220740"/>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theme" Target="../theme/theme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Microsoft YaHei" panose="020B0503020204020204" pitchFamily="34" charset="-122"/>
                <a:ea typeface="Microsoft YaHei" panose="020B0503020204020204" pitchFamily="34" charset="-122"/>
                <a:sym typeface="+mn-ea"/>
              </a:rPr>
              <a:t>感谢您下载包图网平台上提供的</a:t>
            </a:r>
            <a:r>
              <a:rPr lang="en-US" altLang="zh-CN" sz="300" dirty="0">
                <a:solidFill>
                  <a:schemeClr val="bg1">
                    <a:alpha val="0"/>
                  </a:schemeClr>
                </a:solidFill>
                <a:latin typeface="Microsoft YaHei" panose="020B0503020204020204" pitchFamily="34" charset="-122"/>
                <a:ea typeface="Microsoft YaHei" panose="020B0503020204020204" pitchFamily="34" charset="-122"/>
                <a:sym typeface="+mn-ea"/>
              </a:rPr>
              <a:t>PPT</a:t>
            </a:r>
            <a:r>
              <a:rPr lang="zh-CN" altLang="en-US" sz="300" dirty="0">
                <a:solidFill>
                  <a:schemeClr val="bg1">
                    <a:alpha val="0"/>
                  </a:schemeClr>
                </a:solidFill>
                <a:latin typeface="Microsoft YaHei" panose="020B0503020204020204" pitchFamily="34" charset="-122"/>
                <a:ea typeface="Microsoft YaHei"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Microsoft YaHei" panose="020B0503020204020204" pitchFamily="34" charset="-122"/>
                <a:ea typeface="Microsoft YaHei" panose="020B0503020204020204" pitchFamily="34" charset="-122"/>
                <a:sym typeface="+mn-ea"/>
              </a:rPr>
              <a:t>ibaotu.com</a:t>
            </a:r>
          </a:p>
        </p:txBody>
      </p:sp>
      <p:grpSp>
        <p:nvGrpSpPr>
          <p:cNvPr id="3" name="组合 2"/>
          <p:cNvGrpSpPr/>
          <p:nvPr userDrawn="1"/>
        </p:nvGrpSpPr>
        <p:grpSpPr>
          <a:xfrm>
            <a:off x="0" y="0"/>
            <a:ext cx="12192000" cy="6858000"/>
            <a:chOff x="0" y="0"/>
            <a:chExt cx="12192000" cy="6750674"/>
          </a:xfrm>
        </p:grpSpPr>
        <p:sp>
          <p:nvSpPr>
            <p:cNvPr id="4" name="矩形 3"/>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Group 4"/>
          <p:cNvGrpSpPr>
            <a:grpSpLocks noChangeAspect="1"/>
          </p:cNvGrpSpPr>
          <p:nvPr userDrawn="1"/>
        </p:nvGrpSpPr>
        <p:grpSpPr bwMode="auto">
          <a:xfrm>
            <a:off x="-319548" y="5517737"/>
            <a:ext cx="12831097" cy="1340263"/>
            <a:chOff x="0" y="1761"/>
            <a:chExt cx="7678" cy="802"/>
          </a:xfrm>
        </p:grpSpPr>
        <p:grpSp>
          <p:nvGrpSpPr>
            <p:cNvPr id="19" name="Group 205"/>
            <p:cNvGrpSpPr/>
            <p:nvPr/>
          </p:nvGrpSpPr>
          <p:grpSpPr bwMode="auto">
            <a:xfrm>
              <a:off x="0" y="1761"/>
              <a:ext cx="7678" cy="802"/>
              <a:chOff x="0" y="1761"/>
              <a:chExt cx="7678" cy="802"/>
            </a:xfrm>
          </p:grpSpPr>
          <p:sp>
            <p:nvSpPr>
              <p:cNvPr id="120" name="Freeform 5"/>
              <p:cNvSpPr/>
              <p:nvPr/>
            </p:nvSpPr>
            <p:spPr bwMode="auto">
              <a:xfrm>
                <a:off x="710" y="2057"/>
                <a:ext cx="161" cy="144"/>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 name="Freeform 6"/>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2" name="Rectangle 7"/>
              <p:cNvSpPr>
                <a:spLocks noChangeArrowheads="1"/>
              </p:cNvSpPr>
              <p:nvPr/>
            </p:nvSpPr>
            <p:spPr bwMode="auto">
              <a:xfrm>
                <a:off x="714" y="1980"/>
                <a:ext cx="12"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23" name="Freeform 8"/>
              <p:cNvSpPr/>
              <p:nvPr/>
            </p:nvSpPr>
            <p:spPr bwMode="auto">
              <a:xfrm>
                <a:off x="599"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4" name="Freeform 9"/>
              <p:cNvSpPr/>
              <p:nvPr/>
            </p:nvSpPr>
            <p:spPr bwMode="auto">
              <a:xfrm>
                <a:off x="4931" y="2057"/>
                <a:ext cx="159" cy="144"/>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5" name="Freeform 10"/>
              <p:cNvSpPr/>
              <p:nvPr/>
            </p:nvSpPr>
            <p:spPr bwMode="auto">
              <a:xfrm>
                <a:off x="4818" y="2112"/>
                <a:ext cx="127"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6" name="Rectangle 11"/>
              <p:cNvSpPr>
                <a:spLocks noChangeArrowheads="1"/>
              </p:cNvSpPr>
              <p:nvPr/>
            </p:nvSpPr>
            <p:spPr bwMode="auto">
              <a:xfrm>
                <a:off x="4933" y="1980"/>
                <a:ext cx="14"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27" name="Freeform 12"/>
              <p:cNvSpPr/>
              <p:nvPr/>
            </p:nvSpPr>
            <p:spPr bwMode="auto">
              <a:xfrm>
                <a:off x="4818"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8" name="Freeform 13"/>
              <p:cNvSpPr/>
              <p:nvPr/>
            </p:nvSpPr>
            <p:spPr bwMode="auto">
              <a:xfrm>
                <a:off x="2530" y="2001"/>
                <a:ext cx="159" cy="146"/>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9" name="Freeform 14"/>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0" name="Rectangle 15"/>
              <p:cNvSpPr>
                <a:spLocks noChangeArrowheads="1"/>
              </p:cNvSpPr>
              <p:nvPr/>
            </p:nvSpPr>
            <p:spPr bwMode="auto">
              <a:xfrm>
                <a:off x="2532" y="1926"/>
                <a:ext cx="14" cy="44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31" name="Freeform 16"/>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2" name="Freeform 17"/>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3" name="Freeform 18"/>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4" name="Rectangle 19"/>
              <p:cNvSpPr>
                <a:spLocks noChangeArrowheads="1"/>
              </p:cNvSpPr>
              <p:nvPr/>
            </p:nvSpPr>
            <p:spPr bwMode="auto">
              <a:xfrm>
                <a:off x="3493" y="2019"/>
                <a:ext cx="12" cy="40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35" name="Freeform 20"/>
              <p:cNvSpPr/>
              <p:nvPr/>
            </p:nvSpPr>
            <p:spPr bwMode="auto">
              <a:xfrm>
                <a:off x="3353" y="1831"/>
                <a:ext cx="292"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6" name="Freeform 21"/>
              <p:cNvSpPr/>
              <p:nvPr/>
            </p:nvSpPr>
            <p:spPr bwMode="auto">
              <a:xfrm>
                <a:off x="6641" y="2108"/>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7" name="Freeform 22"/>
              <p:cNvSpPr/>
              <p:nvPr/>
            </p:nvSpPr>
            <p:spPr bwMode="auto">
              <a:xfrm>
                <a:off x="6765" y="2159"/>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8" name="Rectangle 23"/>
              <p:cNvSpPr>
                <a:spLocks noChangeArrowheads="1"/>
              </p:cNvSpPr>
              <p:nvPr/>
            </p:nvSpPr>
            <p:spPr bwMode="auto">
              <a:xfrm>
                <a:off x="6763"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39" name="Freeform 24"/>
              <p:cNvSpPr/>
              <p:nvPr/>
            </p:nvSpPr>
            <p:spPr bwMode="auto">
              <a:xfrm>
                <a:off x="6631" y="1868"/>
                <a:ext cx="277"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0" name="Rectangle 25"/>
              <p:cNvSpPr>
                <a:spLocks noChangeArrowheads="1"/>
              </p:cNvSpPr>
              <p:nvPr/>
            </p:nvSpPr>
            <p:spPr bwMode="auto">
              <a:xfrm>
                <a:off x="2984" y="2154"/>
                <a:ext cx="14" cy="298"/>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41" name="Oval 26"/>
              <p:cNvSpPr>
                <a:spLocks noChangeArrowheads="1"/>
              </p:cNvSpPr>
              <p:nvPr/>
            </p:nvSpPr>
            <p:spPr bwMode="auto">
              <a:xfrm>
                <a:off x="2942" y="1964"/>
                <a:ext cx="97" cy="190"/>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2" name="Freeform 27"/>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3" name="Freeform 28"/>
              <p:cNvSpPr/>
              <p:nvPr/>
            </p:nvSpPr>
            <p:spPr bwMode="auto">
              <a:xfrm>
                <a:off x="2979" y="2061"/>
                <a:ext cx="164"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4" name="Rectangle 29"/>
              <p:cNvSpPr>
                <a:spLocks noChangeArrowheads="1"/>
              </p:cNvSpPr>
              <p:nvPr/>
            </p:nvSpPr>
            <p:spPr bwMode="auto">
              <a:xfrm>
                <a:off x="6348" y="2110"/>
                <a:ext cx="12" cy="31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45" name="Oval 30"/>
              <p:cNvSpPr>
                <a:spLocks noChangeArrowheads="1"/>
              </p:cNvSpPr>
              <p:nvPr/>
            </p:nvSpPr>
            <p:spPr bwMode="auto">
              <a:xfrm>
                <a:off x="6302" y="1908"/>
                <a:ext cx="104"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6" name="Freeform 31"/>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7" name="Freeform 32"/>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8" name="Rectangle 33"/>
              <p:cNvSpPr>
                <a:spLocks noChangeArrowheads="1"/>
              </p:cNvSpPr>
              <p:nvPr/>
            </p:nvSpPr>
            <p:spPr bwMode="auto">
              <a:xfrm>
                <a:off x="7106" y="2154"/>
                <a:ext cx="16" cy="365"/>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49" name="Oval 34"/>
              <p:cNvSpPr>
                <a:spLocks noChangeArrowheads="1"/>
              </p:cNvSpPr>
              <p:nvPr/>
            </p:nvSpPr>
            <p:spPr bwMode="auto">
              <a:xfrm>
                <a:off x="7053" y="1922"/>
                <a:ext cx="120" cy="232"/>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0" name="Freeform 35"/>
              <p:cNvSpPr/>
              <p:nvPr/>
            </p:nvSpPr>
            <p:spPr bwMode="auto">
              <a:xfrm>
                <a:off x="6926" y="2040"/>
                <a:ext cx="201" cy="182"/>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1" name="Freeform 36"/>
              <p:cNvSpPr/>
              <p:nvPr/>
            </p:nvSpPr>
            <p:spPr bwMode="auto">
              <a:xfrm>
                <a:off x="7099" y="2040"/>
                <a:ext cx="201" cy="182"/>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2" name="Rectangle 37"/>
              <p:cNvSpPr>
                <a:spLocks noChangeArrowheads="1"/>
              </p:cNvSpPr>
              <p:nvPr/>
            </p:nvSpPr>
            <p:spPr bwMode="auto">
              <a:xfrm>
                <a:off x="1468" y="1971"/>
                <a:ext cx="14"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53" name="Oval 38"/>
              <p:cNvSpPr>
                <a:spLocks noChangeArrowheads="1"/>
              </p:cNvSpPr>
              <p:nvPr/>
            </p:nvSpPr>
            <p:spPr bwMode="auto">
              <a:xfrm>
                <a:off x="1387" y="1817"/>
                <a:ext cx="177"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4" name="Freeform 39"/>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5" name="Freeform 40"/>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6" name="Freeform 41"/>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7" name="Freeform 42"/>
              <p:cNvSpPr/>
              <p:nvPr/>
            </p:nvSpPr>
            <p:spPr bwMode="auto">
              <a:xfrm>
                <a:off x="1514" y="1982"/>
                <a:ext cx="110"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8" name="Freeform 43"/>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9" name="Freeform 44"/>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0" name="Freeform 45"/>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1" name="Freeform 46"/>
              <p:cNvSpPr/>
              <p:nvPr/>
            </p:nvSpPr>
            <p:spPr bwMode="auto">
              <a:xfrm>
                <a:off x="1514" y="2101"/>
                <a:ext cx="110"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2" name="Rectangle 47"/>
              <p:cNvSpPr>
                <a:spLocks noChangeArrowheads="1"/>
              </p:cNvSpPr>
              <p:nvPr/>
            </p:nvSpPr>
            <p:spPr bwMode="auto">
              <a:xfrm>
                <a:off x="4507" y="1971"/>
                <a:ext cx="16"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63" name="Oval 48"/>
              <p:cNvSpPr>
                <a:spLocks noChangeArrowheads="1"/>
              </p:cNvSpPr>
              <p:nvPr/>
            </p:nvSpPr>
            <p:spPr bwMode="auto">
              <a:xfrm>
                <a:off x="4426" y="1817"/>
                <a:ext cx="178"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4" name="Freeform 49"/>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5" name="Freeform 50"/>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6" name="Freeform 51"/>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7" name="Freeform 52"/>
              <p:cNvSpPr/>
              <p:nvPr/>
            </p:nvSpPr>
            <p:spPr bwMode="auto">
              <a:xfrm>
                <a:off x="4553" y="1982"/>
                <a:ext cx="111"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8" name="Freeform 53"/>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9" name="Freeform 54"/>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0" name="Freeform 55"/>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1" name="Freeform 56"/>
              <p:cNvSpPr/>
              <p:nvPr/>
            </p:nvSpPr>
            <p:spPr bwMode="auto">
              <a:xfrm>
                <a:off x="4553" y="2101"/>
                <a:ext cx="111"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2" name="Rectangle 57"/>
              <p:cNvSpPr>
                <a:spLocks noChangeArrowheads="1"/>
              </p:cNvSpPr>
              <p:nvPr/>
            </p:nvSpPr>
            <p:spPr bwMode="auto">
              <a:xfrm>
                <a:off x="5853" y="1929"/>
                <a:ext cx="16" cy="52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73" name="Oval 58"/>
              <p:cNvSpPr>
                <a:spLocks noChangeArrowheads="1"/>
              </p:cNvSpPr>
              <p:nvPr/>
            </p:nvSpPr>
            <p:spPr bwMode="auto">
              <a:xfrm>
                <a:off x="5765" y="1761"/>
                <a:ext cx="191" cy="219"/>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4" name="Freeform 59"/>
              <p:cNvSpPr/>
              <p:nvPr/>
            </p:nvSpPr>
            <p:spPr bwMode="auto">
              <a:xfrm>
                <a:off x="5767" y="2005"/>
                <a:ext cx="99"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5" name="Freeform 60"/>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6" name="Freeform 61"/>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7" name="Freeform 62"/>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8" name="Freeform 63"/>
              <p:cNvSpPr/>
              <p:nvPr/>
            </p:nvSpPr>
            <p:spPr bwMode="auto">
              <a:xfrm>
                <a:off x="5767" y="2133"/>
                <a:ext cx="99" cy="84"/>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9" name="Freeform 64"/>
              <p:cNvSpPr/>
              <p:nvPr/>
            </p:nvSpPr>
            <p:spPr bwMode="auto">
              <a:xfrm>
                <a:off x="5701" y="2068"/>
                <a:ext cx="119" cy="123"/>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0" name="Freeform 65"/>
              <p:cNvSpPr/>
              <p:nvPr/>
            </p:nvSpPr>
            <p:spPr bwMode="auto">
              <a:xfrm>
                <a:off x="5857" y="2133"/>
                <a:ext cx="99" cy="84"/>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1" name="Freeform 66"/>
              <p:cNvSpPr/>
              <p:nvPr/>
            </p:nvSpPr>
            <p:spPr bwMode="auto">
              <a:xfrm>
                <a:off x="5903" y="2068"/>
                <a:ext cx="118" cy="123"/>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2" name="Freeform 67"/>
              <p:cNvSpPr/>
              <p:nvPr/>
            </p:nvSpPr>
            <p:spPr bwMode="auto">
              <a:xfrm>
                <a:off x="2021" y="2108"/>
                <a:ext cx="138"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3" name="Freeform 68"/>
              <p:cNvSpPr/>
              <p:nvPr/>
            </p:nvSpPr>
            <p:spPr bwMode="auto">
              <a:xfrm>
                <a:off x="2145" y="2159"/>
                <a:ext cx="111" cy="88"/>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4" name="Rectangle 69"/>
              <p:cNvSpPr>
                <a:spLocks noChangeArrowheads="1"/>
              </p:cNvSpPr>
              <p:nvPr/>
            </p:nvSpPr>
            <p:spPr bwMode="auto">
              <a:xfrm>
                <a:off x="2141"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85" name="Freeform 70"/>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6" name="Freeform 71"/>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7" name="Freeform 72"/>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8" name="Freeform 73"/>
              <p:cNvSpPr/>
              <p:nvPr/>
            </p:nvSpPr>
            <p:spPr bwMode="auto">
              <a:xfrm>
                <a:off x="2143" y="1936"/>
                <a:ext cx="133" cy="65"/>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9" name="Freeform 74"/>
              <p:cNvSpPr/>
              <p:nvPr/>
            </p:nvSpPr>
            <p:spPr bwMode="auto">
              <a:xfrm>
                <a:off x="2062" y="1836"/>
                <a:ext cx="97"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0" name="Freeform 75"/>
              <p:cNvSpPr/>
              <p:nvPr/>
            </p:nvSpPr>
            <p:spPr bwMode="auto">
              <a:xfrm>
                <a:off x="2134" y="1947"/>
                <a:ext cx="96" cy="126"/>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1" name="Freeform 76"/>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2" name="Freeform 77"/>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3" name="Freeform 78"/>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4" name="Freeform 79"/>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5" name="Freeform 80"/>
              <p:cNvSpPr/>
              <p:nvPr/>
            </p:nvSpPr>
            <p:spPr bwMode="auto">
              <a:xfrm>
                <a:off x="2016" y="1936"/>
                <a:ext cx="134" cy="65"/>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6" name="Freeform 81"/>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7" name="Freeform 82"/>
              <p:cNvSpPr/>
              <p:nvPr/>
            </p:nvSpPr>
            <p:spPr bwMode="auto">
              <a:xfrm>
                <a:off x="2028" y="1871"/>
                <a:ext cx="126"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8" name="Freeform 83"/>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9" name="Freeform 84"/>
              <p:cNvSpPr/>
              <p:nvPr/>
            </p:nvSpPr>
            <p:spPr bwMode="auto">
              <a:xfrm>
                <a:off x="2064" y="1947"/>
                <a:ext cx="95" cy="126"/>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0" name="Freeform 85"/>
              <p:cNvSpPr/>
              <p:nvPr/>
            </p:nvSpPr>
            <p:spPr bwMode="auto">
              <a:xfrm>
                <a:off x="2134" y="1836"/>
                <a:ext cx="94" cy="125"/>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1" name="Freeform 86"/>
              <p:cNvSpPr/>
              <p:nvPr/>
            </p:nvSpPr>
            <p:spPr bwMode="auto">
              <a:xfrm>
                <a:off x="2101" y="1910"/>
                <a:ext cx="90" cy="88"/>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2" name="Freeform 87"/>
              <p:cNvSpPr/>
              <p:nvPr/>
            </p:nvSpPr>
            <p:spPr bwMode="auto">
              <a:xfrm>
                <a:off x="3836" y="2115"/>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3" name="Freeform 88"/>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4" name="Rectangle 89"/>
              <p:cNvSpPr>
                <a:spLocks noChangeArrowheads="1"/>
              </p:cNvSpPr>
              <p:nvPr/>
            </p:nvSpPr>
            <p:spPr bwMode="auto">
              <a:xfrm>
                <a:off x="3956" y="2052"/>
                <a:ext cx="9" cy="381"/>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05" name="Freeform 90"/>
              <p:cNvSpPr/>
              <p:nvPr/>
            </p:nvSpPr>
            <p:spPr bwMode="auto">
              <a:xfrm>
                <a:off x="3942" y="1829"/>
                <a:ext cx="65"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6" name="Freeform 91"/>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7" name="Freeform 92"/>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8" name="Freeform 93"/>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9" name="Freeform 94"/>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0" name="Freeform 95"/>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1" name="Freeform 96"/>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2" name="Freeform 97"/>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3" name="Freeform 98"/>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4" name="Freeform 99"/>
              <p:cNvSpPr/>
              <p:nvPr/>
            </p:nvSpPr>
            <p:spPr bwMode="auto">
              <a:xfrm>
                <a:off x="3942" y="1959"/>
                <a:ext cx="65"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5" name="Freeform 100"/>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6" name="Freeform 101"/>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7" name="Freeform 102"/>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8" name="Freeform 103"/>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9" name="Freeform 104"/>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0" name="Freeform 105"/>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1" name="Freeform 106"/>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2" name="Freeform 107"/>
              <p:cNvSpPr/>
              <p:nvPr/>
            </p:nvSpPr>
            <p:spPr bwMode="auto">
              <a:xfrm>
                <a:off x="5254" y="2075"/>
                <a:ext cx="138"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3" name="Freeform 108"/>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4" name="Rectangle 109"/>
              <p:cNvSpPr>
                <a:spLocks noChangeArrowheads="1"/>
              </p:cNvSpPr>
              <p:nvPr/>
            </p:nvSpPr>
            <p:spPr bwMode="auto">
              <a:xfrm>
                <a:off x="5373" y="2010"/>
                <a:ext cx="12" cy="38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25" name="Freeform 110"/>
              <p:cNvSpPr/>
              <p:nvPr/>
            </p:nvSpPr>
            <p:spPr bwMode="auto">
              <a:xfrm>
                <a:off x="5360" y="1789"/>
                <a:ext cx="64" cy="135"/>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6" name="Freeform 111"/>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7" name="Freeform 112"/>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8" name="Freeform 113"/>
              <p:cNvSpPr/>
              <p:nvPr/>
            </p:nvSpPr>
            <p:spPr bwMode="auto">
              <a:xfrm>
                <a:off x="5376" y="190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9" name="Freeform 114"/>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0" name="Freeform 115"/>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1" name="Freeform 116"/>
              <p:cNvSpPr/>
              <p:nvPr/>
            </p:nvSpPr>
            <p:spPr bwMode="auto">
              <a:xfrm>
                <a:off x="5260" y="1910"/>
                <a:ext cx="127"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2" name="Freeform 117"/>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3" name="Freeform 118"/>
              <p:cNvSpPr/>
              <p:nvPr/>
            </p:nvSpPr>
            <p:spPr bwMode="auto">
              <a:xfrm>
                <a:off x="5332" y="1789"/>
                <a:ext cx="64" cy="135"/>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4" name="Freeform 119"/>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5" name="Freeform 120"/>
              <p:cNvSpPr/>
              <p:nvPr/>
            </p:nvSpPr>
            <p:spPr bwMode="auto">
              <a:xfrm>
                <a:off x="5249" y="1903"/>
                <a:ext cx="134" cy="65"/>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6" name="Freeform 121"/>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7" name="Freeform 122"/>
              <p:cNvSpPr/>
              <p:nvPr/>
            </p:nvSpPr>
            <p:spPr bwMode="auto">
              <a:xfrm>
                <a:off x="5260" y="1838"/>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8" name="Freeform 123"/>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9" name="Freeform 124"/>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0" name="Freeform 125"/>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1" name="Freeform 126"/>
              <p:cNvSpPr/>
              <p:nvPr/>
            </p:nvSpPr>
            <p:spPr bwMode="auto">
              <a:xfrm>
                <a:off x="5334" y="1878"/>
                <a:ext cx="90"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2" name="Freeform 127"/>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3" name="Freeform 128"/>
              <p:cNvSpPr/>
              <p:nvPr/>
            </p:nvSpPr>
            <p:spPr bwMode="auto">
              <a:xfrm>
                <a:off x="106" y="2398"/>
                <a:ext cx="7466"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4" name="Freeform 129"/>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5" name="Freeform 130"/>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6" name="Freeform 131"/>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7" name="Freeform 132"/>
              <p:cNvSpPr/>
              <p:nvPr/>
            </p:nvSpPr>
            <p:spPr bwMode="auto">
              <a:xfrm>
                <a:off x="17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8" name="Freeform 133"/>
              <p:cNvSpPr/>
              <p:nvPr/>
            </p:nvSpPr>
            <p:spPr bwMode="auto">
              <a:xfrm>
                <a:off x="346"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9" name="Freeform 134"/>
              <p:cNvSpPr/>
              <p:nvPr/>
            </p:nvSpPr>
            <p:spPr bwMode="auto">
              <a:xfrm>
                <a:off x="484" y="2303"/>
                <a:ext cx="30" cy="100"/>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0" name="Freeform 135"/>
              <p:cNvSpPr/>
              <p:nvPr/>
            </p:nvSpPr>
            <p:spPr bwMode="auto">
              <a:xfrm>
                <a:off x="456" y="2319"/>
                <a:ext cx="28" cy="84"/>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1" name="Freeform 136"/>
              <p:cNvSpPr/>
              <p:nvPr/>
            </p:nvSpPr>
            <p:spPr bwMode="auto">
              <a:xfrm>
                <a:off x="359"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2" name="Freeform 137"/>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3" name="Freeform 138"/>
              <p:cNvSpPr/>
              <p:nvPr/>
            </p:nvSpPr>
            <p:spPr bwMode="auto">
              <a:xfrm>
                <a:off x="539"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4" name="Freeform 139"/>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5" name="Freeform 140"/>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6" name="Freeform 141"/>
              <p:cNvSpPr/>
              <p:nvPr/>
            </p:nvSpPr>
            <p:spPr bwMode="auto">
              <a:xfrm>
                <a:off x="514"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7" name="Freeform 142"/>
              <p:cNvSpPr/>
              <p:nvPr/>
            </p:nvSpPr>
            <p:spPr bwMode="auto">
              <a:xfrm>
                <a:off x="726"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8" name="Freeform 143"/>
              <p:cNvSpPr/>
              <p:nvPr/>
            </p:nvSpPr>
            <p:spPr bwMode="auto">
              <a:xfrm>
                <a:off x="899" y="2303"/>
                <a:ext cx="36"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9" name="Freeform 144"/>
              <p:cNvSpPr/>
              <p:nvPr/>
            </p:nvSpPr>
            <p:spPr bwMode="auto">
              <a:xfrm>
                <a:off x="86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0" name="Freeform 145"/>
              <p:cNvSpPr/>
              <p:nvPr/>
            </p:nvSpPr>
            <p:spPr bwMode="auto">
              <a:xfrm>
                <a:off x="744"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1" name="Freeform 146"/>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2" name="Freeform 147"/>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3" name="Freeform 148"/>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4" name="Freeform 149"/>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5" name="Freeform 150"/>
              <p:cNvSpPr/>
              <p:nvPr/>
            </p:nvSpPr>
            <p:spPr bwMode="auto">
              <a:xfrm>
                <a:off x="93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6" name="Freeform 151"/>
              <p:cNvSpPr/>
              <p:nvPr/>
            </p:nvSpPr>
            <p:spPr bwMode="auto">
              <a:xfrm>
                <a:off x="1106"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7" name="Freeform 152"/>
              <p:cNvSpPr/>
              <p:nvPr/>
            </p:nvSpPr>
            <p:spPr bwMode="auto">
              <a:xfrm>
                <a:off x="12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8" name="Freeform 153"/>
              <p:cNvSpPr/>
              <p:nvPr/>
            </p:nvSpPr>
            <p:spPr bwMode="auto">
              <a:xfrm>
                <a:off x="121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9" name="Freeform 154"/>
              <p:cNvSpPr/>
              <p:nvPr/>
            </p:nvSpPr>
            <p:spPr bwMode="auto">
              <a:xfrm>
                <a:off x="112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0" name="Freeform 155"/>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1" name="Freeform 156"/>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2" name="Freeform 157"/>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3" name="Freeform 158"/>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4" name="Freeform 159"/>
              <p:cNvSpPr/>
              <p:nvPr/>
            </p:nvSpPr>
            <p:spPr bwMode="auto">
              <a:xfrm>
                <a:off x="1274"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5" name="Freeform 160"/>
              <p:cNvSpPr/>
              <p:nvPr/>
            </p:nvSpPr>
            <p:spPr bwMode="auto">
              <a:xfrm>
                <a:off x="1484" y="2319"/>
                <a:ext cx="39" cy="84"/>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6" name="Freeform 161"/>
              <p:cNvSpPr/>
              <p:nvPr/>
            </p:nvSpPr>
            <p:spPr bwMode="auto">
              <a:xfrm>
                <a:off x="165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7" name="Freeform 162"/>
              <p:cNvSpPr/>
              <p:nvPr/>
            </p:nvSpPr>
            <p:spPr bwMode="auto">
              <a:xfrm>
                <a:off x="162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8" name="Freeform 163"/>
              <p:cNvSpPr/>
              <p:nvPr/>
            </p:nvSpPr>
            <p:spPr bwMode="auto">
              <a:xfrm>
                <a:off x="1502" y="2305"/>
                <a:ext cx="67" cy="98"/>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9" name="Freeform 164"/>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0" name="Freeform 165"/>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1" name="Freeform 166"/>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2" name="Freeform 167"/>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3" name="Freeform 168"/>
              <p:cNvSpPr/>
              <p:nvPr/>
            </p:nvSpPr>
            <p:spPr bwMode="auto">
              <a:xfrm>
                <a:off x="169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4" name="Freeform 169"/>
              <p:cNvSpPr/>
              <p:nvPr/>
            </p:nvSpPr>
            <p:spPr bwMode="auto">
              <a:xfrm>
                <a:off x="186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5" name="Freeform 170"/>
              <p:cNvSpPr/>
              <p:nvPr/>
            </p:nvSpPr>
            <p:spPr bwMode="auto">
              <a:xfrm>
                <a:off x="200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6" name="Freeform 171"/>
              <p:cNvSpPr/>
              <p:nvPr/>
            </p:nvSpPr>
            <p:spPr bwMode="auto">
              <a:xfrm>
                <a:off x="197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7" name="Freeform 172"/>
              <p:cNvSpPr/>
              <p:nvPr/>
            </p:nvSpPr>
            <p:spPr bwMode="auto">
              <a:xfrm>
                <a:off x="188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8" name="Freeform 173"/>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9" name="Freeform 174"/>
              <p:cNvSpPr/>
              <p:nvPr/>
            </p:nvSpPr>
            <p:spPr bwMode="auto">
              <a:xfrm>
                <a:off x="205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0" name="Freeform 175"/>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1" name="Freeform 176"/>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2" name="Freeform 177"/>
              <p:cNvSpPr/>
              <p:nvPr/>
            </p:nvSpPr>
            <p:spPr bwMode="auto">
              <a:xfrm>
                <a:off x="203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3" name="Freeform 178"/>
              <p:cNvSpPr/>
              <p:nvPr/>
            </p:nvSpPr>
            <p:spPr bwMode="auto">
              <a:xfrm>
                <a:off x="224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4" name="Freeform 179"/>
              <p:cNvSpPr/>
              <p:nvPr/>
            </p:nvSpPr>
            <p:spPr bwMode="auto">
              <a:xfrm>
                <a:off x="241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5" name="Freeform 180"/>
              <p:cNvSpPr/>
              <p:nvPr/>
            </p:nvSpPr>
            <p:spPr bwMode="auto">
              <a:xfrm>
                <a:off x="238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6" name="Freeform 181"/>
              <p:cNvSpPr/>
              <p:nvPr/>
            </p:nvSpPr>
            <p:spPr bwMode="auto">
              <a:xfrm>
                <a:off x="2263" y="2305"/>
                <a:ext cx="64"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7" name="Freeform 182"/>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8" name="Freeform 183"/>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9" name="Freeform 184"/>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0" name="Freeform 185"/>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1" name="Freeform 186"/>
              <p:cNvSpPr/>
              <p:nvPr/>
            </p:nvSpPr>
            <p:spPr bwMode="auto">
              <a:xfrm>
                <a:off x="245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2" name="Freeform 187"/>
              <p:cNvSpPr/>
              <p:nvPr/>
            </p:nvSpPr>
            <p:spPr bwMode="auto">
              <a:xfrm>
                <a:off x="262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3" name="Freeform 188"/>
              <p:cNvSpPr/>
              <p:nvPr/>
            </p:nvSpPr>
            <p:spPr bwMode="auto">
              <a:xfrm>
                <a:off x="276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4" name="Freeform 189"/>
              <p:cNvSpPr/>
              <p:nvPr/>
            </p:nvSpPr>
            <p:spPr bwMode="auto">
              <a:xfrm>
                <a:off x="273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5" name="Freeform 190"/>
              <p:cNvSpPr/>
              <p:nvPr/>
            </p:nvSpPr>
            <p:spPr bwMode="auto">
              <a:xfrm>
                <a:off x="2641"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6" name="Freeform 191"/>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7" name="Freeform 192"/>
              <p:cNvSpPr/>
              <p:nvPr/>
            </p:nvSpPr>
            <p:spPr bwMode="auto">
              <a:xfrm>
                <a:off x="281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8" name="Freeform 193"/>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9" name="Freeform 194"/>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0" name="Freeform 195"/>
              <p:cNvSpPr/>
              <p:nvPr/>
            </p:nvSpPr>
            <p:spPr bwMode="auto">
              <a:xfrm>
                <a:off x="279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1" name="Freeform 196"/>
              <p:cNvSpPr/>
              <p:nvPr/>
            </p:nvSpPr>
            <p:spPr bwMode="auto">
              <a:xfrm>
                <a:off x="3005"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2" name="Freeform 197"/>
              <p:cNvSpPr/>
              <p:nvPr/>
            </p:nvSpPr>
            <p:spPr bwMode="auto">
              <a:xfrm>
                <a:off x="3180"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3" name="Freeform 198"/>
              <p:cNvSpPr/>
              <p:nvPr/>
            </p:nvSpPr>
            <p:spPr bwMode="auto">
              <a:xfrm>
                <a:off x="3143"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4" name="Freeform 199"/>
              <p:cNvSpPr/>
              <p:nvPr/>
            </p:nvSpPr>
            <p:spPr bwMode="auto">
              <a:xfrm>
                <a:off x="3023"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5" name="Freeform 200"/>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6" name="Freeform 201"/>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7" name="Freeform 202"/>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8" name="Freeform 203"/>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9" name="Freeform 204"/>
              <p:cNvSpPr/>
              <p:nvPr/>
            </p:nvSpPr>
            <p:spPr bwMode="auto">
              <a:xfrm>
                <a:off x="3191" y="2303"/>
                <a:ext cx="33"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20" name="Freeform 206"/>
            <p:cNvSpPr/>
            <p:nvPr/>
          </p:nvSpPr>
          <p:spPr bwMode="auto">
            <a:xfrm>
              <a:off x="335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207"/>
            <p:cNvSpPr/>
            <p:nvPr/>
          </p:nvSpPr>
          <p:spPr bwMode="auto">
            <a:xfrm>
              <a:off x="350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208"/>
            <p:cNvSpPr/>
            <p:nvPr/>
          </p:nvSpPr>
          <p:spPr bwMode="auto">
            <a:xfrm>
              <a:off x="347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209"/>
            <p:cNvSpPr/>
            <p:nvPr/>
          </p:nvSpPr>
          <p:spPr bwMode="auto">
            <a:xfrm>
              <a:off x="3376"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210"/>
            <p:cNvSpPr/>
            <p:nvPr/>
          </p:nvSpPr>
          <p:spPr bwMode="auto">
            <a:xfrm>
              <a:off x="3263"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211"/>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212"/>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213"/>
            <p:cNvSpPr/>
            <p:nvPr/>
          </p:nvSpPr>
          <p:spPr bwMode="auto">
            <a:xfrm>
              <a:off x="3675"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214"/>
            <p:cNvSpPr/>
            <p:nvPr/>
          </p:nvSpPr>
          <p:spPr bwMode="auto">
            <a:xfrm>
              <a:off x="3530"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215"/>
            <p:cNvSpPr/>
            <p:nvPr/>
          </p:nvSpPr>
          <p:spPr bwMode="auto">
            <a:xfrm>
              <a:off x="374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216"/>
            <p:cNvSpPr/>
            <p:nvPr/>
          </p:nvSpPr>
          <p:spPr bwMode="auto">
            <a:xfrm>
              <a:off x="391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217"/>
            <p:cNvSpPr/>
            <p:nvPr/>
          </p:nvSpPr>
          <p:spPr bwMode="auto">
            <a:xfrm>
              <a:off x="387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218"/>
            <p:cNvSpPr/>
            <p:nvPr/>
          </p:nvSpPr>
          <p:spPr bwMode="auto">
            <a:xfrm>
              <a:off x="375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Freeform 219"/>
            <p:cNvSpPr/>
            <p:nvPr/>
          </p:nvSpPr>
          <p:spPr bwMode="auto">
            <a:xfrm>
              <a:off x="3618" y="2287"/>
              <a:ext cx="66"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Freeform 220"/>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221"/>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222"/>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223"/>
            <p:cNvSpPr/>
            <p:nvPr/>
          </p:nvSpPr>
          <p:spPr bwMode="auto">
            <a:xfrm>
              <a:off x="3952"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224"/>
            <p:cNvSpPr/>
            <p:nvPr/>
          </p:nvSpPr>
          <p:spPr bwMode="auto">
            <a:xfrm>
              <a:off x="412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Freeform 225"/>
            <p:cNvSpPr/>
            <p:nvPr/>
          </p:nvSpPr>
          <p:spPr bwMode="auto">
            <a:xfrm>
              <a:off x="426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Freeform 226"/>
            <p:cNvSpPr/>
            <p:nvPr/>
          </p:nvSpPr>
          <p:spPr bwMode="auto">
            <a:xfrm>
              <a:off x="423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227"/>
            <p:cNvSpPr/>
            <p:nvPr/>
          </p:nvSpPr>
          <p:spPr bwMode="auto">
            <a:xfrm>
              <a:off x="4136" y="2305"/>
              <a:ext cx="51"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 name="Freeform 228"/>
            <p:cNvSpPr/>
            <p:nvPr/>
          </p:nvSpPr>
          <p:spPr bwMode="auto">
            <a:xfrm>
              <a:off x="4023" y="2287"/>
              <a:ext cx="51"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 name="Freeform 229"/>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Freeform 230"/>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 name="Freeform 231"/>
            <p:cNvSpPr/>
            <p:nvPr/>
          </p:nvSpPr>
          <p:spPr bwMode="auto">
            <a:xfrm>
              <a:off x="443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232"/>
            <p:cNvSpPr/>
            <p:nvPr/>
          </p:nvSpPr>
          <p:spPr bwMode="auto">
            <a:xfrm>
              <a:off x="4290"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Freeform 233"/>
            <p:cNvSpPr/>
            <p:nvPr/>
          </p:nvSpPr>
          <p:spPr bwMode="auto">
            <a:xfrm>
              <a:off x="450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234"/>
            <p:cNvSpPr/>
            <p:nvPr/>
          </p:nvSpPr>
          <p:spPr bwMode="auto">
            <a:xfrm>
              <a:off x="467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Freeform 235"/>
            <p:cNvSpPr/>
            <p:nvPr/>
          </p:nvSpPr>
          <p:spPr bwMode="auto">
            <a:xfrm>
              <a:off x="463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 name="Freeform 236"/>
            <p:cNvSpPr/>
            <p:nvPr/>
          </p:nvSpPr>
          <p:spPr bwMode="auto">
            <a:xfrm>
              <a:off x="451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 name="Freeform 237"/>
            <p:cNvSpPr/>
            <p:nvPr/>
          </p:nvSpPr>
          <p:spPr bwMode="auto">
            <a:xfrm>
              <a:off x="4378"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238"/>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Freeform 239"/>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 name="Freeform 240"/>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Freeform 241"/>
            <p:cNvSpPr/>
            <p:nvPr/>
          </p:nvSpPr>
          <p:spPr bwMode="auto">
            <a:xfrm>
              <a:off x="4675"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 name="Freeform 242"/>
            <p:cNvSpPr/>
            <p:nvPr/>
          </p:nvSpPr>
          <p:spPr bwMode="auto">
            <a:xfrm>
              <a:off x="4843"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 name="Freeform 243"/>
            <p:cNvSpPr/>
            <p:nvPr/>
          </p:nvSpPr>
          <p:spPr bwMode="auto">
            <a:xfrm>
              <a:off x="498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 name="Freeform 244"/>
            <p:cNvSpPr/>
            <p:nvPr/>
          </p:nvSpPr>
          <p:spPr bwMode="auto">
            <a:xfrm>
              <a:off x="495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 name="Freeform 245"/>
            <p:cNvSpPr/>
            <p:nvPr/>
          </p:nvSpPr>
          <p:spPr bwMode="auto">
            <a:xfrm>
              <a:off x="4857"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 name="Freeform 246"/>
            <p:cNvSpPr/>
            <p:nvPr/>
          </p:nvSpPr>
          <p:spPr bwMode="auto">
            <a:xfrm>
              <a:off x="4747"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 name="Freeform 247"/>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 name="Freeform 248"/>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 name="Freeform 249"/>
            <p:cNvSpPr/>
            <p:nvPr/>
          </p:nvSpPr>
          <p:spPr bwMode="auto">
            <a:xfrm>
              <a:off x="5159"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 name="Freeform 250"/>
            <p:cNvSpPr/>
            <p:nvPr/>
          </p:nvSpPr>
          <p:spPr bwMode="auto">
            <a:xfrm>
              <a:off x="501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 name="Freeform 251"/>
            <p:cNvSpPr/>
            <p:nvPr/>
          </p:nvSpPr>
          <p:spPr bwMode="auto">
            <a:xfrm>
              <a:off x="5224"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 name="Freeform 252"/>
            <p:cNvSpPr/>
            <p:nvPr/>
          </p:nvSpPr>
          <p:spPr bwMode="auto">
            <a:xfrm>
              <a:off x="5396" y="2303"/>
              <a:ext cx="40"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 name="Freeform 253"/>
            <p:cNvSpPr/>
            <p:nvPr/>
          </p:nvSpPr>
          <p:spPr bwMode="auto">
            <a:xfrm>
              <a:off x="5360"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 name="Freeform 254"/>
            <p:cNvSpPr/>
            <p:nvPr/>
          </p:nvSpPr>
          <p:spPr bwMode="auto">
            <a:xfrm>
              <a:off x="524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 name="Freeform 255"/>
            <p:cNvSpPr/>
            <p:nvPr/>
          </p:nvSpPr>
          <p:spPr bwMode="auto">
            <a:xfrm>
              <a:off x="5101"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 name="Freeform 256"/>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 name="Freeform 257"/>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 name="Freeform 258"/>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 name="Freeform 259"/>
            <p:cNvSpPr/>
            <p:nvPr/>
          </p:nvSpPr>
          <p:spPr bwMode="auto">
            <a:xfrm>
              <a:off x="5436"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 name="Freeform 260"/>
            <p:cNvSpPr/>
            <p:nvPr/>
          </p:nvSpPr>
          <p:spPr bwMode="auto">
            <a:xfrm>
              <a:off x="560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 name="Freeform 261"/>
            <p:cNvSpPr/>
            <p:nvPr/>
          </p:nvSpPr>
          <p:spPr bwMode="auto">
            <a:xfrm>
              <a:off x="57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 name="Freeform 262"/>
            <p:cNvSpPr/>
            <p:nvPr/>
          </p:nvSpPr>
          <p:spPr bwMode="auto">
            <a:xfrm>
              <a:off x="5714"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 name="Freeform 263"/>
            <p:cNvSpPr/>
            <p:nvPr/>
          </p:nvSpPr>
          <p:spPr bwMode="auto">
            <a:xfrm>
              <a:off x="5618"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 name="Freeform 264"/>
            <p:cNvSpPr/>
            <p:nvPr/>
          </p:nvSpPr>
          <p:spPr bwMode="auto">
            <a:xfrm>
              <a:off x="5505"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 name="Freeform 265"/>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 name="Freeform 266"/>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 name="Freeform 267"/>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 name="Freeform 268"/>
            <p:cNvSpPr/>
            <p:nvPr/>
          </p:nvSpPr>
          <p:spPr bwMode="auto">
            <a:xfrm>
              <a:off x="577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 name="Freeform 269"/>
            <p:cNvSpPr/>
            <p:nvPr/>
          </p:nvSpPr>
          <p:spPr bwMode="auto">
            <a:xfrm>
              <a:off x="598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 name="Freeform 270"/>
            <p:cNvSpPr/>
            <p:nvPr/>
          </p:nvSpPr>
          <p:spPr bwMode="auto">
            <a:xfrm>
              <a:off x="6157"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 name="Freeform 271"/>
            <p:cNvSpPr/>
            <p:nvPr/>
          </p:nvSpPr>
          <p:spPr bwMode="auto">
            <a:xfrm>
              <a:off x="612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 name="Freeform 272"/>
            <p:cNvSpPr/>
            <p:nvPr/>
          </p:nvSpPr>
          <p:spPr bwMode="auto">
            <a:xfrm>
              <a:off x="600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 name="Freeform 273"/>
            <p:cNvSpPr/>
            <p:nvPr/>
          </p:nvSpPr>
          <p:spPr bwMode="auto">
            <a:xfrm>
              <a:off x="5862"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 name="Freeform 274"/>
            <p:cNvSpPr/>
            <p:nvPr/>
          </p:nvSpPr>
          <p:spPr bwMode="auto">
            <a:xfrm>
              <a:off x="618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 name="Freeform 275"/>
            <p:cNvSpPr/>
            <p:nvPr/>
          </p:nvSpPr>
          <p:spPr bwMode="auto">
            <a:xfrm>
              <a:off x="6399"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0" name="Freeform 276"/>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1" name="Freeform 277"/>
            <p:cNvSpPr/>
            <p:nvPr/>
          </p:nvSpPr>
          <p:spPr bwMode="auto">
            <a:xfrm>
              <a:off x="6171"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2" name="Freeform 278"/>
            <p:cNvSpPr/>
            <p:nvPr/>
          </p:nvSpPr>
          <p:spPr bwMode="auto">
            <a:xfrm>
              <a:off x="633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3" name="Freeform 279"/>
            <p:cNvSpPr/>
            <p:nvPr/>
          </p:nvSpPr>
          <p:spPr bwMode="auto">
            <a:xfrm>
              <a:off x="6479"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4" name="Freeform 280"/>
            <p:cNvSpPr/>
            <p:nvPr/>
          </p:nvSpPr>
          <p:spPr bwMode="auto">
            <a:xfrm>
              <a:off x="644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5" name="Freeform 281"/>
            <p:cNvSpPr/>
            <p:nvPr/>
          </p:nvSpPr>
          <p:spPr bwMode="auto">
            <a:xfrm>
              <a:off x="635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6" name="Freeform 282"/>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7" name="Freeform 283"/>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8" name="Freeform 284"/>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9" name="Freeform 285"/>
            <p:cNvSpPr/>
            <p:nvPr/>
          </p:nvSpPr>
          <p:spPr bwMode="auto">
            <a:xfrm>
              <a:off x="6654"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0" name="Freeform 286"/>
            <p:cNvSpPr/>
            <p:nvPr/>
          </p:nvSpPr>
          <p:spPr bwMode="auto">
            <a:xfrm>
              <a:off x="6509"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 name="Freeform 287"/>
            <p:cNvSpPr/>
            <p:nvPr/>
          </p:nvSpPr>
          <p:spPr bwMode="auto">
            <a:xfrm>
              <a:off x="671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 name="Freeform 288"/>
            <p:cNvSpPr/>
            <p:nvPr/>
          </p:nvSpPr>
          <p:spPr bwMode="auto">
            <a:xfrm>
              <a:off x="6892" y="2303"/>
              <a:ext cx="39" cy="100"/>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 name="Freeform 289"/>
            <p:cNvSpPr/>
            <p:nvPr/>
          </p:nvSpPr>
          <p:spPr bwMode="auto">
            <a:xfrm>
              <a:off x="6855"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 name="Freeform 290"/>
            <p:cNvSpPr/>
            <p:nvPr/>
          </p:nvSpPr>
          <p:spPr bwMode="auto">
            <a:xfrm>
              <a:off x="6737"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 name="Freeform 291"/>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 name="Freeform 292"/>
            <p:cNvSpPr/>
            <p:nvPr/>
          </p:nvSpPr>
          <p:spPr bwMode="auto">
            <a:xfrm>
              <a:off x="694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 name="Freeform 293"/>
            <p:cNvSpPr/>
            <p:nvPr/>
          </p:nvSpPr>
          <p:spPr bwMode="auto">
            <a:xfrm>
              <a:off x="7159"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 name="Freeform 294"/>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 name="Freeform 295"/>
            <p:cNvSpPr/>
            <p:nvPr/>
          </p:nvSpPr>
          <p:spPr bwMode="auto">
            <a:xfrm>
              <a:off x="6931"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 name="Freeform 296"/>
            <p:cNvSpPr/>
            <p:nvPr/>
          </p:nvSpPr>
          <p:spPr bwMode="auto">
            <a:xfrm>
              <a:off x="709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 name="Freeform 297"/>
            <p:cNvSpPr/>
            <p:nvPr/>
          </p:nvSpPr>
          <p:spPr bwMode="auto">
            <a:xfrm>
              <a:off x="7240" y="2303"/>
              <a:ext cx="27" cy="100"/>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 name="Freeform 298"/>
            <p:cNvSpPr/>
            <p:nvPr/>
          </p:nvSpPr>
          <p:spPr bwMode="auto">
            <a:xfrm>
              <a:off x="7210"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 name="Freeform 299"/>
            <p:cNvSpPr/>
            <p:nvPr/>
          </p:nvSpPr>
          <p:spPr bwMode="auto">
            <a:xfrm>
              <a:off x="711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 name="Freeform 300"/>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 name="Freeform 301"/>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 name="Freeform 302"/>
            <p:cNvSpPr/>
            <p:nvPr/>
          </p:nvSpPr>
          <p:spPr bwMode="auto">
            <a:xfrm>
              <a:off x="7413" y="2277"/>
              <a:ext cx="66"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 name="Freeform 303"/>
            <p:cNvSpPr/>
            <p:nvPr/>
          </p:nvSpPr>
          <p:spPr bwMode="auto">
            <a:xfrm>
              <a:off x="7267" y="2303"/>
              <a:ext cx="42" cy="100"/>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8" name="Freeform 304"/>
            <p:cNvSpPr/>
            <p:nvPr/>
          </p:nvSpPr>
          <p:spPr bwMode="auto">
            <a:xfrm>
              <a:off x="747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 name="Freeform 305"/>
            <p:cNvSpPr/>
            <p:nvPr/>
          </p:nvSpPr>
          <p:spPr bwMode="auto">
            <a:xfrm>
              <a:off x="7357"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Tree>
    <p:extLst>
      <p:ext uri="{BB962C8B-B14F-4D97-AF65-F5344CB8AC3E}">
        <p14:creationId xmlns:p14="http://schemas.microsoft.com/office/powerpoint/2010/main" val="14948355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 id="2147483718" r:id="rId58"/>
    <p:sldLayoutId id="2147483719" r:id="rId59"/>
    <p:sldLayoutId id="2147483720" r:id="rId60"/>
    <p:sldLayoutId id="2147483721" r:id="rId61"/>
    <p:sldLayoutId id="2147483722" r:id="rId62"/>
    <p:sldLayoutId id="2147483723" r:id="rId63"/>
    <p:sldLayoutId id="2147483724" r:id="rId64"/>
    <p:sldLayoutId id="2147483725" r:id="rId65"/>
    <p:sldLayoutId id="2147483726" r:id="rId66"/>
    <p:sldLayoutId id="2147483727" r:id="rId67"/>
    <p:sldLayoutId id="2147483728" r:id="rId68"/>
    <p:sldLayoutId id="2147483729" r:id="rId69"/>
    <p:sldLayoutId id="2147483730" r:id="rId70"/>
    <p:sldLayoutId id="2147483731" r:id="rId71"/>
    <p:sldLayoutId id="2147483732" r:id="rId72"/>
    <p:sldLayoutId id="2147483733" r:id="rId73"/>
    <p:sldLayoutId id="2147483734" r:id="rId74"/>
    <p:sldLayoutId id="2147483735" r:id="rId75"/>
    <p:sldLayoutId id="2147483736" r:id="rId76"/>
    <p:sldLayoutId id="2147483737" r:id="rId77"/>
    <p:sldLayoutId id="2147483738" r:id="rId78"/>
    <p:sldLayoutId id="2147483739" r:id="rId79"/>
    <p:sldLayoutId id="2147483740" r:id="rId80"/>
    <p:sldLayoutId id="2147483741" r:id="rId81"/>
  </p:sldLayoutIdLst>
  <mc:AlternateContent xmlns:mc="http://schemas.openxmlformats.org/markup-compatibility/2006" xmlns:p14="http://schemas.microsoft.com/office/powerpoint/2010/main">
    <mc:Choice Requires="p14">
      <p:transition>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emf"/><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51.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51.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2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27.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8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1.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51.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51.xml"/></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18.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51.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 name="图片 3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6104" y="3378201"/>
            <a:ext cx="3842216" cy="3079542"/>
          </a:xfrm>
          <a:prstGeom prst="rect">
            <a:avLst/>
          </a:prstGeom>
        </p:spPr>
      </p:pic>
      <p:pic>
        <p:nvPicPr>
          <p:cNvPr id="326" name="图片 3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08581" y="6159086"/>
            <a:ext cx="8283419" cy="698913"/>
          </a:xfrm>
          <a:prstGeom prst="rect">
            <a:avLst/>
          </a:prstGeom>
        </p:spPr>
      </p:pic>
      <p:pic>
        <p:nvPicPr>
          <p:cNvPr id="328" name="图片 3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159086"/>
            <a:ext cx="7914548" cy="698913"/>
          </a:xfrm>
          <a:prstGeom prst="rect">
            <a:avLst/>
          </a:prstGeom>
        </p:spPr>
      </p:pic>
      <p:pic>
        <p:nvPicPr>
          <p:cNvPr id="332" name="图片 3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3183466"/>
            <a:ext cx="3068236" cy="3674533"/>
          </a:xfrm>
          <a:prstGeom prst="rect">
            <a:avLst/>
          </a:prstGeom>
        </p:spPr>
      </p:pic>
      <p:pic>
        <p:nvPicPr>
          <p:cNvPr id="334" name="图片 33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5132307"/>
            <a:ext cx="1833548" cy="1725692"/>
          </a:xfrm>
          <a:prstGeom prst="rect">
            <a:avLst/>
          </a:prstGeom>
        </p:spPr>
      </p:pic>
      <p:pic>
        <p:nvPicPr>
          <p:cNvPr id="336" name="图片 33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18400" y="5874695"/>
            <a:ext cx="4673599" cy="730871"/>
          </a:xfrm>
          <a:prstGeom prst="rect">
            <a:avLst/>
          </a:prstGeom>
        </p:spPr>
      </p:pic>
      <p:pic>
        <p:nvPicPr>
          <p:cNvPr id="338" name="图片 33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5709" y="-112526"/>
            <a:ext cx="8711808" cy="1785066"/>
          </a:xfrm>
          <a:prstGeom prst="rect">
            <a:avLst/>
          </a:prstGeom>
        </p:spPr>
      </p:pic>
      <p:pic>
        <p:nvPicPr>
          <p:cNvPr id="342" name="图片 34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68503" y="5084773"/>
            <a:ext cx="4825912" cy="1658646"/>
          </a:xfrm>
          <a:prstGeom prst="rect">
            <a:avLst/>
          </a:prstGeom>
        </p:spPr>
      </p:pic>
      <p:grpSp>
        <p:nvGrpSpPr>
          <p:cNvPr id="6" name="Group 5">
            <a:extLst>
              <a:ext uri="{FF2B5EF4-FFF2-40B4-BE49-F238E27FC236}">
                <a16:creationId xmlns="" xmlns:a16="http://schemas.microsoft.com/office/drawing/2014/main" id="{FE7E4E9B-F008-474D-9258-2FCBA5A14260}"/>
              </a:ext>
            </a:extLst>
          </p:cNvPr>
          <p:cNvGrpSpPr/>
          <p:nvPr/>
        </p:nvGrpSpPr>
        <p:grpSpPr>
          <a:xfrm>
            <a:off x="1347817" y="733353"/>
            <a:ext cx="9288099" cy="3672809"/>
            <a:chOff x="1347817" y="733353"/>
            <a:chExt cx="9288099" cy="3672809"/>
          </a:xfrm>
        </p:grpSpPr>
        <p:grpSp>
          <p:nvGrpSpPr>
            <p:cNvPr id="13" name="Group 12">
              <a:extLst>
                <a:ext uri="{FF2B5EF4-FFF2-40B4-BE49-F238E27FC236}">
                  <a16:creationId xmlns="" xmlns:a16="http://schemas.microsoft.com/office/drawing/2014/main" id="{9C503FCB-B251-4126-A1B5-F7F96F70600F}"/>
                </a:ext>
              </a:extLst>
            </p:cNvPr>
            <p:cNvGrpSpPr/>
            <p:nvPr/>
          </p:nvGrpSpPr>
          <p:grpSpPr>
            <a:xfrm>
              <a:off x="1347817" y="733353"/>
              <a:ext cx="9288099" cy="3672809"/>
              <a:chOff x="910" y="3356"/>
              <a:chExt cx="7234" cy="4494"/>
            </a:xfrm>
          </p:grpSpPr>
          <p:pic>
            <p:nvPicPr>
              <p:cNvPr id="14" name="图片 1">
                <a:extLst>
                  <a:ext uri="{FF2B5EF4-FFF2-40B4-BE49-F238E27FC236}">
                    <a16:creationId xmlns="" xmlns:a16="http://schemas.microsoft.com/office/drawing/2014/main" id="{F7F339A5-DE89-4F53-AEAD-19F5A4843245}"/>
                  </a:ext>
                </a:extLst>
              </p:cNvPr>
              <p:cNvPicPr>
                <a:picLocks noChangeAspect="1"/>
              </p:cNvPicPr>
              <p:nvPr/>
            </p:nvPicPr>
            <p:blipFill>
              <a:blip r:embed="rId11"/>
              <a:srcRect r="55763"/>
              <a:stretch>
                <a:fillRect/>
              </a:stretch>
            </p:blipFill>
            <p:spPr>
              <a:xfrm>
                <a:off x="910" y="3356"/>
                <a:ext cx="3665" cy="4495"/>
              </a:xfrm>
              <a:prstGeom prst="rect">
                <a:avLst/>
              </a:prstGeom>
            </p:spPr>
          </p:pic>
          <p:pic>
            <p:nvPicPr>
              <p:cNvPr id="15" name="图片 1">
                <a:extLst>
                  <a:ext uri="{FF2B5EF4-FFF2-40B4-BE49-F238E27FC236}">
                    <a16:creationId xmlns="" xmlns:a16="http://schemas.microsoft.com/office/drawing/2014/main" id="{786774F9-083F-46DB-B6EC-8FDAC238F9D8}"/>
                  </a:ext>
                </a:extLst>
              </p:cNvPr>
              <p:cNvPicPr>
                <a:picLocks noChangeAspect="1"/>
              </p:cNvPicPr>
              <p:nvPr/>
            </p:nvPicPr>
            <p:blipFill>
              <a:blip r:embed="rId11"/>
              <a:srcRect r="55763"/>
              <a:stretch>
                <a:fillRect/>
              </a:stretch>
            </p:blipFill>
            <p:spPr>
              <a:xfrm flipH="1">
                <a:off x="4480" y="3356"/>
                <a:ext cx="3665" cy="4495"/>
              </a:xfrm>
              <a:prstGeom prst="rect">
                <a:avLst/>
              </a:prstGeom>
            </p:spPr>
          </p:pic>
        </p:grpSp>
        <p:pic>
          <p:nvPicPr>
            <p:cNvPr id="5" name="Picture 4">
              <a:extLst>
                <a:ext uri="{FF2B5EF4-FFF2-40B4-BE49-F238E27FC236}">
                  <a16:creationId xmlns="" xmlns:a16="http://schemas.microsoft.com/office/drawing/2014/main" id="{D9D97273-EA26-4B75-992E-E45275B6E877}"/>
                </a:ext>
              </a:extLst>
            </p:cNvPr>
            <p:cNvPicPr>
              <a:picLocks noChangeAspect="1"/>
            </p:cNvPicPr>
            <p:nvPr/>
          </p:nvPicPr>
          <p:blipFill>
            <a:blip r:embed="rId12"/>
            <a:stretch>
              <a:fillRect/>
            </a:stretch>
          </p:blipFill>
          <p:spPr>
            <a:xfrm>
              <a:off x="2394108" y="1394509"/>
              <a:ext cx="7049855" cy="1641134"/>
            </a:xfrm>
            <a:prstGeom prst="rect">
              <a:avLst/>
            </a:prstGeom>
          </p:spPr>
        </p:pic>
      </p:grpSp>
    </p:spTree>
    <p:extLst>
      <p:ext uri="{BB962C8B-B14F-4D97-AF65-F5344CB8AC3E}">
        <p14:creationId xmlns:p14="http://schemas.microsoft.com/office/powerpoint/2010/main" val="997658638"/>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0"/>
                                        </p:tgtEl>
                                        <p:attrNameLst>
                                          <p:attrName>style.visibility</p:attrName>
                                        </p:attrNameLst>
                                      </p:cBhvr>
                                      <p:to>
                                        <p:strVal val="visible"/>
                                      </p:to>
                                    </p:set>
                                    <p:anim calcmode="lin" valueType="num">
                                      <p:cBhvr additive="base">
                                        <p:cTn id="7" dur="500" fill="hold"/>
                                        <p:tgtEl>
                                          <p:spTgt spid="330"/>
                                        </p:tgtEl>
                                        <p:attrNameLst>
                                          <p:attrName>ppt_x</p:attrName>
                                        </p:attrNameLst>
                                      </p:cBhvr>
                                      <p:tavLst>
                                        <p:tav tm="0">
                                          <p:val>
                                            <p:strVal val="1+#ppt_w/2"/>
                                          </p:val>
                                        </p:tav>
                                        <p:tav tm="100000">
                                          <p:val>
                                            <p:strVal val="#ppt_x"/>
                                          </p:val>
                                        </p:tav>
                                      </p:tavLst>
                                    </p:anim>
                                    <p:anim calcmode="lin" valueType="num">
                                      <p:cBhvr additive="base">
                                        <p:cTn id="8" dur="500" fill="hold"/>
                                        <p:tgtEl>
                                          <p:spTgt spid="330"/>
                                        </p:tgtEl>
                                        <p:attrNameLst>
                                          <p:attrName>ppt_y</p:attrName>
                                        </p:attrNameLst>
                                      </p:cBhvr>
                                      <p:tavLst>
                                        <p:tav tm="0">
                                          <p:val>
                                            <p:strVal val="#ppt_y"/>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336"/>
                                        </p:tgtEl>
                                        <p:attrNameLst>
                                          <p:attrName>style.visibility</p:attrName>
                                        </p:attrNameLst>
                                      </p:cBhvr>
                                      <p:to>
                                        <p:strVal val="visible"/>
                                      </p:to>
                                    </p:set>
                                    <p:animEffect transition="in" filter="wipe(down)">
                                      <p:cBhvr>
                                        <p:cTn id="11" dur="500"/>
                                        <p:tgtEl>
                                          <p:spTgt spid="336"/>
                                        </p:tgtEl>
                                      </p:cBhvr>
                                    </p:animEffect>
                                  </p:childTnLst>
                                </p:cTn>
                              </p:par>
                              <p:par>
                                <p:cTn id="12" presetID="42" presetClass="entr" presetSubtype="0" fill="hold" nodeType="withEffect">
                                  <p:stCondLst>
                                    <p:cond delay="0"/>
                                  </p:stCondLst>
                                  <p:childTnLst>
                                    <p:set>
                                      <p:cBhvr>
                                        <p:cTn id="13" dur="1" fill="hold">
                                          <p:stCondLst>
                                            <p:cond delay="0"/>
                                          </p:stCondLst>
                                        </p:cTn>
                                        <p:tgtEl>
                                          <p:spTgt spid="334"/>
                                        </p:tgtEl>
                                        <p:attrNameLst>
                                          <p:attrName>style.visibility</p:attrName>
                                        </p:attrNameLst>
                                      </p:cBhvr>
                                      <p:to>
                                        <p:strVal val="visible"/>
                                      </p:to>
                                    </p:set>
                                    <p:animEffect transition="in" filter="fade">
                                      <p:cBhvr>
                                        <p:cTn id="14" dur="1000"/>
                                        <p:tgtEl>
                                          <p:spTgt spid="334"/>
                                        </p:tgtEl>
                                      </p:cBhvr>
                                    </p:animEffect>
                                    <p:anim calcmode="lin" valueType="num">
                                      <p:cBhvr>
                                        <p:cTn id="15" dur="1000" fill="hold"/>
                                        <p:tgtEl>
                                          <p:spTgt spid="334"/>
                                        </p:tgtEl>
                                        <p:attrNameLst>
                                          <p:attrName>ppt_x</p:attrName>
                                        </p:attrNameLst>
                                      </p:cBhvr>
                                      <p:tavLst>
                                        <p:tav tm="0">
                                          <p:val>
                                            <p:strVal val="#ppt_x"/>
                                          </p:val>
                                        </p:tav>
                                        <p:tav tm="100000">
                                          <p:val>
                                            <p:strVal val="#ppt_x"/>
                                          </p:val>
                                        </p:tav>
                                      </p:tavLst>
                                    </p:anim>
                                    <p:anim calcmode="lin" valueType="num">
                                      <p:cBhvr>
                                        <p:cTn id="16" dur="1000" fill="hold"/>
                                        <p:tgtEl>
                                          <p:spTgt spid="33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32"/>
                                        </p:tgtEl>
                                        <p:attrNameLst>
                                          <p:attrName>style.visibility</p:attrName>
                                        </p:attrNameLst>
                                      </p:cBhvr>
                                      <p:to>
                                        <p:strVal val="visible"/>
                                      </p:to>
                                    </p:set>
                                    <p:animEffect transition="in" filter="fade">
                                      <p:cBhvr>
                                        <p:cTn id="19" dur="1000"/>
                                        <p:tgtEl>
                                          <p:spTgt spid="332"/>
                                        </p:tgtEl>
                                      </p:cBhvr>
                                    </p:animEffect>
                                    <p:anim calcmode="lin" valueType="num">
                                      <p:cBhvr>
                                        <p:cTn id="20" dur="1000" fill="hold"/>
                                        <p:tgtEl>
                                          <p:spTgt spid="332"/>
                                        </p:tgtEl>
                                        <p:attrNameLst>
                                          <p:attrName>ppt_x</p:attrName>
                                        </p:attrNameLst>
                                      </p:cBhvr>
                                      <p:tavLst>
                                        <p:tav tm="0">
                                          <p:val>
                                            <p:strVal val="#ppt_x"/>
                                          </p:val>
                                        </p:tav>
                                        <p:tav tm="100000">
                                          <p:val>
                                            <p:strVal val="#ppt_x"/>
                                          </p:val>
                                        </p:tav>
                                      </p:tavLst>
                                    </p:anim>
                                    <p:anim calcmode="lin" valueType="num">
                                      <p:cBhvr>
                                        <p:cTn id="21" dur="1000" fill="hold"/>
                                        <p:tgtEl>
                                          <p:spTgt spid="332"/>
                                        </p:tgtEl>
                                        <p:attrNameLst>
                                          <p:attrName>ppt_y</p:attrName>
                                        </p:attrNameLst>
                                      </p:cBhvr>
                                      <p:tavLst>
                                        <p:tav tm="0">
                                          <p:val>
                                            <p:strVal val="#ppt_y+.1"/>
                                          </p:val>
                                        </p:tav>
                                        <p:tav tm="100000">
                                          <p:val>
                                            <p:strVal val="#ppt_y"/>
                                          </p:val>
                                        </p:tav>
                                      </p:tavLst>
                                    </p:anim>
                                  </p:childTnLst>
                                </p:cTn>
                              </p:par>
                              <p:par>
                                <p:cTn id="22" presetID="53" presetClass="entr" presetSubtype="16" fill="hold" nodeType="withEffect">
                                  <p:stCondLst>
                                    <p:cond delay="0"/>
                                  </p:stCondLst>
                                  <p:childTnLst>
                                    <p:set>
                                      <p:cBhvr>
                                        <p:cTn id="23" dur="1" fill="hold">
                                          <p:stCondLst>
                                            <p:cond delay="0"/>
                                          </p:stCondLst>
                                        </p:cTn>
                                        <p:tgtEl>
                                          <p:spTgt spid="342"/>
                                        </p:tgtEl>
                                        <p:attrNameLst>
                                          <p:attrName>style.visibility</p:attrName>
                                        </p:attrNameLst>
                                      </p:cBhvr>
                                      <p:to>
                                        <p:strVal val="visible"/>
                                      </p:to>
                                    </p:set>
                                    <p:anim calcmode="lin" valueType="num">
                                      <p:cBhvr>
                                        <p:cTn id="24" dur="500" fill="hold"/>
                                        <p:tgtEl>
                                          <p:spTgt spid="342"/>
                                        </p:tgtEl>
                                        <p:attrNameLst>
                                          <p:attrName>ppt_w</p:attrName>
                                        </p:attrNameLst>
                                      </p:cBhvr>
                                      <p:tavLst>
                                        <p:tav tm="0">
                                          <p:val>
                                            <p:fltVal val="0"/>
                                          </p:val>
                                        </p:tav>
                                        <p:tav tm="100000">
                                          <p:val>
                                            <p:strVal val="#ppt_w"/>
                                          </p:val>
                                        </p:tav>
                                      </p:tavLst>
                                    </p:anim>
                                    <p:anim calcmode="lin" valueType="num">
                                      <p:cBhvr>
                                        <p:cTn id="25" dur="500" fill="hold"/>
                                        <p:tgtEl>
                                          <p:spTgt spid="342"/>
                                        </p:tgtEl>
                                        <p:attrNameLst>
                                          <p:attrName>ppt_h</p:attrName>
                                        </p:attrNameLst>
                                      </p:cBhvr>
                                      <p:tavLst>
                                        <p:tav tm="0">
                                          <p:val>
                                            <p:fltVal val="0"/>
                                          </p:val>
                                        </p:tav>
                                        <p:tav tm="100000">
                                          <p:val>
                                            <p:strVal val="#ppt_h"/>
                                          </p:val>
                                        </p:tav>
                                      </p:tavLst>
                                    </p:anim>
                                    <p:animEffect transition="in" filter="fade">
                                      <p:cBhvr>
                                        <p:cTn id="26" dur="500"/>
                                        <p:tgtEl>
                                          <p:spTgt spid="342"/>
                                        </p:tgtEl>
                                      </p:cBhvr>
                                    </p:animEffect>
                                  </p:childTnLst>
                                </p:cTn>
                              </p:par>
                              <p:par>
                                <p:cTn id="27" presetID="47" presetClass="entr" presetSubtype="0" fill="hold" nodeType="withEffect">
                                  <p:stCondLst>
                                    <p:cond delay="0"/>
                                  </p:stCondLst>
                                  <p:childTnLst>
                                    <p:set>
                                      <p:cBhvr>
                                        <p:cTn id="28" dur="1" fill="hold">
                                          <p:stCondLst>
                                            <p:cond delay="0"/>
                                          </p:stCondLst>
                                        </p:cTn>
                                        <p:tgtEl>
                                          <p:spTgt spid="338"/>
                                        </p:tgtEl>
                                        <p:attrNameLst>
                                          <p:attrName>style.visibility</p:attrName>
                                        </p:attrNameLst>
                                      </p:cBhvr>
                                      <p:to>
                                        <p:strVal val="visible"/>
                                      </p:to>
                                    </p:set>
                                    <p:animEffect transition="in" filter="fade">
                                      <p:cBhvr>
                                        <p:cTn id="29" dur="1000"/>
                                        <p:tgtEl>
                                          <p:spTgt spid="338"/>
                                        </p:tgtEl>
                                      </p:cBhvr>
                                    </p:animEffect>
                                    <p:anim calcmode="lin" valueType="num">
                                      <p:cBhvr>
                                        <p:cTn id="30" dur="1000" fill="hold"/>
                                        <p:tgtEl>
                                          <p:spTgt spid="338"/>
                                        </p:tgtEl>
                                        <p:attrNameLst>
                                          <p:attrName>ppt_x</p:attrName>
                                        </p:attrNameLst>
                                      </p:cBhvr>
                                      <p:tavLst>
                                        <p:tav tm="0">
                                          <p:val>
                                            <p:strVal val="#ppt_x"/>
                                          </p:val>
                                        </p:tav>
                                        <p:tav tm="100000">
                                          <p:val>
                                            <p:strVal val="#ppt_x"/>
                                          </p:val>
                                        </p:tav>
                                      </p:tavLst>
                                    </p:anim>
                                    <p:anim calcmode="lin" valueType="num">
                                      <p:cBhvr>
                                        <p:cTn id="31" dur="1000" fill="hold"/>
                                        <p:tgtEl>
                                          <p:spTgt spid="338"/>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1000"/>
                                        <p:tgtEl>
                                          <p:spTgt spid="6"/>
                                        </p:tgtEl>
                                      </p:cBhvr>
                                    </p:animEffect>
                                    <p:anim calcmode="lin" valueType="num">
                                      <p:cBhvr>
                                        <p:cTn id="35" dur="1000" fill="hold"/>
                                        <p:tgtEl>
                                          <p:spTgt spid="6"/>
                                        </p:tgtEl>
                                        <p:attrNameLst>
                                          <p:attrName>ppt_x</p:attrName>
                                        </p:attrNameLst>
                                      </p:cBhvr>
                                      <p:tavLst>
                                        <p:tav tm="0">
                                          <p:val>
                                            <p:strVal val="#ppt_x"/>
                                          </p:val>
                                        </p:tav>
                                        <p:tav tm="100000">
                                          <p:val>
                                            <p:strVal val="#ppt_x"/>
                                          </p:val>
                                        </p:tav>
                                      </p:tavLst>
                                    </p:anim>
                                    <p:anim calcmode="lin" valueType="num">
                                      <p:cBhvr>
                                        <p:cTn id="3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 xmlns:a16="http://schemas.microsoft.com/office/drawing/2014/main" id="{29A33A02-1A58-2BB3-22A9-88D55DABC6AC}"/>
              </a:ext>
            </a:extLst>
          </p:cNvPr>
          <p:cNvSpPr txBox="1"/>
          <p:nvPr/>
        </p:nvSpPr>
        <p:spPr>
          <a:xfrm>
            <a:off x="1038225" y="95250"/>
            <a:ext cx="10839450" cy="954107"/>
          </a:xfrm>
          <a:prstGeom prst="rect">
            <a:avLst/>
          </a:prstGeom>
          <a:solidFill>
            <a:schemeClr val="bg1"/>
          </a:solidFill>
        </p:spPr>
        <p:txBody>
          <a:bodyPr wrap="square" rtlCol="0">
            <a:spAutoFit/>
          </a:bodyPr>
          <a:lstStyle/>
          <a:p>
            <a:r>
              <a:rPr lang="en-US" sz="2800" b="1" i="0" dirty="0">
                <a:solidFill>
                  <a:srgbClr val="000000"/>
                </a:solidFill>
                <a:effectLst/>
                <a:latin typeface="Cambria" panose="02040503050406030204" pitchFamily="18" charset="0"/>
                <a:ea typeface="Cambria" panose="02040503050406030204" pitchFamily="18" charset="0"/>
              </a:rPr>
              <a:t>a) </a:t>
            </a:r>
            <a:r>
              <a:rPr lang="en-US" sz="2800" b="1" i="0" dirty="0" err="1">
                <a:solidFill>
                  <a:srgbClr val="000000"/>
                </a:solidFill>
                <a:effectLst/>
                <a:latin typeface="Cambria" panose="02040503050406030204" pitchFamily="18" charset="0"/>
                <a:ea typeface="Cambria" panose="02040503050406030204" pitchFamily="18" charset="0"/>
              </a:rPr>
              <a:t>Tìm</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hiểu</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thông</a:t>
            </a:r>
            <a:r>
              <a:rPr lang="en-US" sz="2800" b="1" i="0" dirty="0">
                <a:solidFill>
                  <a:srgbClr val="000000"/>
                </a:solidFill>
                <a:effectLst/>
                <a:latin typeface="Cambria" panose="02040503050406030204" pitchFamily="18" charset="0"/>
                <a:ea typeface="Cambria" panose="02040503050406030204" pitchFamily="18" charset="0"/>
              </a:rPr>
              <a:t> tin </a:t>
            </a:r>
            <a:r>
              <a:rPr lang="en-US" sz="2800" b="1" i="0" dirty="0" err="1">
                <a:solidFill>
                  <a:srgbClr val="000000"/>
                </a:solidFill>
                <a:effectLst/>
                <a:latin typeface="Cambria" panose="02040503050406030204" pitchFamily="18" charset="0"/>
                <a:ea typeface="Cambria" panose="02040503050406030204" pitchFamily="18" charset="0"/>
              </a:rPr>
              <a:t>về</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dân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số</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một</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số</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quốc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gia</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trên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thế</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giới</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tính</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đến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ngày</a:t>
            </a:r>
            <a:r>
              <a:rPr lang="en-US" sz="2800" b="1" i="0" dirty="0">
                <a:solidFill>
                  <a:srgbClr val="000000"/>
                </a:solidFill>
                <a:effectLst/>
                <a:latin typeface="Cambria" panose="02040503050406030204" pitchFamily="18" charset="0"/>
                <a:ea typeface="Cambria" panose="02040503050406030204" pitchFamily="18" charset="0"/>
              </a:rPr>
              <a:t> 17 </a:t>
            </a:r>
            <a:r>
              <a:rPr lang="en-US" sz="2800" b="1" i="0" dirty="0" err="1">
                <a:solidFill>
                  <a:srgbClr val="000000"/>
                </a:solidFill>
                <a:effectLst/>
                <a:latin typeface="Cambria" panose="02040503050406030204" pitchFamily="18" charset="0"/>
                <a:ea typeface="Cambria" panose="02040503050406030204" pitchFamily="18" charset="0"/>
              </a:rPr>
              <a:t>tháng</a:t>
            </a:r>
            <a:r>
              <a:rPr lang="en-US" sz="2800" b="1" i="0" dirty="0">
                <a:solidFill>
                  <a:srgbClr val="000000"/>
                </a:solidFill>
                <a:effectLst/>
                <a:latin typeface="Cambria" panose="02040503050406030204" pitchFamily="18" charset="0"/>
                <a:ea typeface="Cambria" panose="02040503050406030204" pitchFamily="18" charset="0"/>
              </a:rPr>
              <a:t> 9 </a:t>
            </a:r>
            <a:r>
              <a:rPr lang="en-US" sz="2800" b="1" i="0" dirty="0" err="1">
                <a:solidFill>
                  <a:srgbClr val="000000"/>
                </a:solidFill>
                <a:effectLst/>
                <a:latin typeface="Cambria" panose="02040503050406030204" pitchFamily="18" charset="0"/>
                <a:ea typeface="Cambria" panose="02040503050406030204" pitchFamily="18" charset="0"/>
              </a:rPr>
              <a:t>năm</a:t>
            </a:r>
            <a:r>
              <a:rPr lang="en-US" sz="2800" b="1" i="0" dirty="0">
                <a:solidFill>
                  <a:srgbClr val="000000"/>
                </a:solidFill>
                <a:effectLst/>
                <a:latin typeface="Cambria" panose="02040503050406030204" pitchFamily="18" charset="0"/>
                <a:ea typeface="Cambria" panose="02040503050406030204" pitchFamily="18" charset="0"/>
              </a:rPr>
              <a:t> 2022 </a:t>
            </a:r>
            <a:r>
              <a:rPr lang="en-US" sz="2800" b="1" i="0" dirty="0" err="1">
                <a:solidFill>
                  <a:srgbClr val="000000"/>
                </a:solidFill>
                <a:effectLst/>
                <a:latin typeface="Cambria" panose="02040503050406030204" pitchFamily="18" charset="0"/>
                <a:ea typeface="Cambria" panose="02040503050406030204" pitchFamily="18" charset="0"/>
              </a:rPr>
              <a:t>trong</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bảng</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sau</a:t>
            </a:r>
            <a:r>
              <a:rPr lang="en-US" sz="2800" b="1" i="0" dirty="0">
                <a:solidFill>
                  <a:srgbClr val="000000"/>
                </a:solidFill>
                <a:effectLst/>
                <a:latin typeface="Cambria" panose="02040503050406030204" pitchFamily="18" charset="0"/>
                <a:ea typeface="Cambria" panose="02040503050406030204" pitchFamily="18" charset="0"/>
              </a:rPr>
              <a:t>:</a:t>
            </a:r>
            <a:endParaRPr lang="en-US" sz="2800" b="1" dirty="0">
              <a:latin typeface="Cambria" panose="02040503050406030204" pitchFamily="18" charset="0"/>
              <a:ea typeface="Cambria" panose="02040503050406030204" pitchFamily="18" charset="0"/>
            </a:endParaRPr>
          </a:p>
        </p:txBody>
      </p:sp>
      <p:pic>
        <p:nvPicPr>
          <p:cNvPr id="15" name="Picture 14">
            <a:extLst>
              <a:ext uri="{FF2B5EF4-FFF2-40B4-BE49-F238E27FC236}">
                <a16:creationId xmlns="" xmlns:a16="http://schemas.microsoft.com/office/drawing/2014/main" id="{01B095CE-11FE-6932-3D0E-083869D5A715}"/>
              </a:ext>
            </a:extLst>
          </p:cNvPr>
          <p:cNvPicPr>
            <a:picLocks noChangeAspect="1"/>
          </p:cNvPicPr>
          <p:nvPr/>
        </p:nvPicPr>
        <p:blipFill>
          <a:blip r:embed="rId3"/>
          <a:stretch>
            <a:fillRect/>
          </a:stretch>
        </p:blipFill>
        <p:spPr>
          <a:xfrm>
            <a:off x="342900" y="252412"/>
            <a:ext cx="647700" cy="600075"/>
          </a:xfrm>
          <a:prstGeom prst="rect">
            <a:avLst/>
          </a:prstGeom>
        </p:spPr>
      </p:pic>
      <p:pic>
        <p:nvPicPr>
          <p:cNvPr id="17" name="Picture 16">
            <a:extLst>
              <a:ext uri="{FF2B5EF4-FFF2-40B4-BE49-F238E27FC236}">
                <a16:creationId xmlns="" xmlns:a16="http://schemas.microsoft.com/office/drawing/2014/main" id="{ACFB837D-9803-CD22-BD81-DA25424ACBB5}"/>
              </a:ext>
            </a:extLst>
          </p:cNvPr>
          <p:cNvPicPr>
            <a:picLocks noChangeAspect="1"/>
          </p:cNvPicPr>
          <p:nvPr/>
        </p:nvPicPr>
        <p:blipFill>
          <a:blip r:embed="rId4"/>
          <a:stretch>
            <a:fillRect/>
          </a:stretch>
        </p:blipFill>
        <p:spPr>
          <a:xfrm>
            <a:off x="3251336" y="1259888"/>
            <a:ext cx="4981575" cy="2749827"/>
          </a:xfrm>
          <a:prstGeom prst="rect">
            <a:avLst/>
          </a:prstGeom>
        </p:spPr>
      </p:pic>
      <p:sp>
        <p:nvSpPr>
          <p:cNvPr id="2" name="Rectangle 1"/>
          <p:cNvSpPr/>
          <p:nvPr/>
        </p:nvSpPr>
        <p:spPr>
          <a:xfrm>
            <a:off x="666749" y="4220246"/>
            <a:ext cx="10955407" cy="2215991"/>
          </a:xfrm>
          <a:prstGeom prst="rect">
            <a:avLst/>
          </a:prstGeom>
          <a:solidFill>
            <a:schemeClr val="bg1"/>
          </a:solidFill>
        </p:spPr>
        <p:txBody>
          <a:bodyPr wrap="square">
            <a:spAutoFit/>
          </a:bodyPr>
          <a:lstStyle/>
          <a:p>
            <a:pPr algn="just">
              <a:lnSpc>
                <a:spcPct val="115000"/>
              </a:lnSpc>
              <a:spcAft>
                <a:spcPts val="0"/>
              </a:spcAft>
            </a:pPr>
            <a:r>
              <a:rPr lang="nl-NL" sz="2400" b="1" dirty="0">
                <a:latin typeface="Times New Roman" panose="02020603050405020304" pitchFamily="18" charset="0"/>
                <a:ea typeface="Arial" panose="020B0604020202020204" pitchFamily="34" charset="0"/>
                <a:cs typeface="Times New Roman" panose="02020603050405020304" pitchFamily="18" charset="0"/>
              </a:rPr>
              <a:t>b) Quan sát bảng trên và thực hiện các yêu cầu sau:</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nl-NL" sz="2400" b="1" dirty="0">
                <a:latin typeface="Times New Roman" panose="02020603050405020304" pitchFamily="18" charset="0"/>
                <a:ea typeface="Arial" panose="020B0604020202020204" pitchFamily="34" charset="0"/>
                <a:cs typeface="Times New Roman" panose="02020603050405020304" pitchFamily="18" charset="0"/>
              </a:rPr>
              <a:t>- Những quốc gia nào có số dân nhiều hơn 100 triệu?</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nl-NL" sz="2400" b="1" dirty="0">
                <a:latin typeface="Times New Roman" panose="02020603050405020304" pitchFamily="18" charset="0"/>
                <a:ea typeface="Arial" panose="020B0604020202020204" pitchFamily="34" charset="0"/>
                <a:cs typeface="Times New Roman" panose="02020603050405020304" pitchFamily="18" charset="0"/>
              </a:rPr>
              <a:t>- Những quốc gia nào có số dân ít hơn 100 triệu?</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nl-NL" sz="2400" b="1" dirty="0">
                <a:latin typeface="Times New Roman" panose="02020603050405020304" pitchFamily="18" charset="0"/>
                <a:ea typeface="Arial" panose="020B0604020202020204" pitchFamily="34" charset="0"/>
                <a:cs typeface="Times New Roman" panose="02020603050405020304" pitchFamily="18" charset="0"/>
              </a:rPr>
              <a:t>- Đọc tên các quốc gia theo thứ tự từ quốc gia có đông dân nhất đến quốc gia có ít dân nhất.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29A33A02-1A58-2BB3-22A9-88D55DABC6AC}"/>
              </a:ext>
            </a:extLst>
          </p:cNvPr>
          <p:cNvSpPr txBox="1"/>
          <p:nvPr/>
        </p:nvSpPr>
        <p:spPr>
          <a:xfrm>
            <a:off x="1038225" y="95250"/>
            <a:ext cx="10839450" cy="954107"/>
          </a:xfrm>
          <a:prstGeom prst="rect">
            <a:avLst/>
          </a:prstGeom>
          <a:solidFill>
            <a:schemeClr val="bg1"/>
          </a:solidFill>
        </p:spPr>
        <p:txBody>
          <a:bodyPr wrap="square" rtlCol="0">
            <a:spAutoFit/>
          </a:bodyPr>
          <a:lstStyle/>
          <a:p>
            <a:r>
              <a:rPr lang="en-US" sz="2800" b="1" i="0" dirty="0">
                <a:solidFill>
                  <a:srgbClr val="000000"/>
                </a:solidFill>
                <a:effectLst/>
                <a:latin typeface="Cambria" panose="02040503050406030204" pitchFamily="18" charset="0"/>
                <a:ea typeface="Cambria" panose="02040503050406030204" pitchFamily="18" charset="0"/>
              </a:rPr>
              <a:t>a) </a:t>
            </a:r>
            <a:r>
              <a:rPr lang="en-US" sz="2800" b="1" i="0" dirty="0" err="1">
                <a:solidFill>
                  <a:srgbClr val="000000"/>
                </a:solidFill>
                <a:effectLst/>
                <a:latin typeface="Cambria" panose="02040503050406030204" pitchFamily="18" charset="0"/>
                <a:ea typeface="Cambria" panose="02040503050406030204" pitchFamily="18" charset="0"/>
              </a:rPr>
              <a:t>Tìm</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hiểu</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thông</a:t>
            </a:r>
            <a:r>
              <a:rPr lang="en-US" sz="2800" b="1" i="0" dirty="0">
                <a:solidFill>
                  <a:srgbClr val="000000"/>
                </a:solidFill>
                <a:effectLst/>
                <a:latin typeface="Cambria" panose="02040503050406030204" pitchFamily="18" charset="0"/>
                <a:ea typeface="Cambria" panose="02040503050406030204" pitchFamily="18" charset="0"/>
              </a:rPr>
              <a:t> tin </a:t>
            </a:r>
            <a:r>
              <a:rPr lang="en-US" sz="2800" b="1" i="0" dirty="0" err="1">
                <a:solidFill>
                  <a:srgbClr val="000000"/>
                </a:solidFill>
                <a:effectLst/>
                <a:latin typeface="Cambria" panose="02040503050406030204" pitchFamily="18" charset="0"/>
                <a:ea typeface="Cambria" panose="02040503050406030204" pitchFamily="18" charset="0"/>
              </a:rPr>
              <a:t>về</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dân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số</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một</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số</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quốc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gia</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trên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thế</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giới</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tính</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đến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ngày</a:t>
            </a:r>
            <a:r>
              <a:rPr lang="en-US" sz="2800" b="1" i="0" dirty="0">
                <a:solidFill>
                  <a:srgbClr val="000000"/>
                </a:solidFill>
                <a:effectLst/>
                <a:latin typeface="Cambria" panose="02040503050406030204" pitchFamily="18" charset="0"/>
                <a:ea typeface="Cambria" panose="02040503050406030204" pitchFamily="18" charset="0"/>
              </a:rPr>
              <a:t> 17 </a:t>
            </a:r>
            <a:r>
              <a:rPr lang="en-US" sz="2800" b="1" i="0" dirty="0" err="1">
                <a:solidFill>
                  <a:srgbClr val="000000"/>
                </a:solidFill>
                <a:effectLst/>
                <a:latin typeface="Cambria" panose="02040503050406030204" pitchFamily="18" charset="0"/>
                <a:ea typeface="Cambria" panose="02040503050406030204" pitchFamily="18" charset="0"/>
              </a:rPr>
              <a:t>tháng</a:t>
            </a:r>
            <a:r>
              <a:rPr lang="en-US" sz="2800" b="1" i="0" dirty="0">
                <a:solidFill>
                  <a:srgbClr val="000000"/>
                </a:solidFill>
                <a:effectLst/>
                <a:latin typeface="Cambria" panose="02040503050406030204" pitchFamily="18" charset="0"/>
                <a:ea typeface="Cambria" panose="02040503050406030204" pitchFamily="18" charset="0"/>
              </a:rPr>
              <a:t> 9 </a:t>
            </a:r>
            <a:r>
              <a:rPr lang="en-US" sz="2800" b="1" i="0" dirty="0" err="1">
                <a:solidFill>
                  <a:srgbClr val="000000"/>
                </a:solidFill>
                <a:effectLst/>
                <a:latin typeface="Cambria" panose="02040503050406030204" pitchFamily="18" charset="0"/>
                <a:ea typeface="Cambria" panose="02040503050406030204" pitchFamily="18" charset="0"/>
              </a:rPr>
              <a:t>năm</a:t>
            </a:r>
            <a:r>
              <a:rPr lang="en-US" sz="2800" b="1" i="0" dirty="0">
                <a:solidFill>
                  <a:srgbClr val="000000"/>
                </a:solidFill>
                <a:effectLst/>
                <a:latin typeface="Cambria" panose="02040503050406030204" pitchFamily="18" charset="0"/>
                <a:ea typeface="Cambria" panose="02040503050406030204" pitchFamily="18" charset="0"/>
              </a:rPr>
              <a:t> 2022 </a:t>
            </a:r>
            <a:r>
              <a:rPr lang="en-US" sz="2800" b="1" i="0" dirty="0" err="1">
                <a:solidFill>
                  <a:srgbClr val="000000"/>
                </a:solidFill>
                <a:effectLst/>
                <a:latin typeface="Cambria" panose="02040503050406030204" pitchFamily="18" charset="0"/>
                <a:ea typeface="Cambria" panose="02040503050406030204" pitchFamily="18" charset="0"/>
              </a:rPr>
              <a:t>trong</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bảng</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sau</a:t>
            </a:r>
            <a:r>
              <a:rPr lang="en-US" sz="2800" b="1" i="0" dirty="0">
                <a:solidFill>
                  <a:srgbClr val="000000"/>
                </a:solidFill>
                <a:effectLst/>
                <a:latin typeface="Cambria" panose="02040503050406030204" pitchFamily="18" charset="0"/>
                <a:ea typeface="Cambria" panose="02040503050406030204" pitchFamily="18" charset="0"/>
              </a:rPr>
              <a:t>:</a:t>
            </a:r>
            <a:endParaRPr lang="en-US" sz="2800" b="1" dirty="0">
              <a:latin typeface="Cambria" panose="02040503050406030204" pitchFamily="18" charset="0"/>
              <a:ea typeface="Cambria" panose="02040503050406030204" pitchFamily="18" charset="0"/>
            </a:endParaRPr>
          </a:p>
        </p:txBody>
      </p:sp>
      <p:pic>
        <p:nvPicPr>
          <p:cNvPr id="3" name="Picture 2">
            <a:extLst>
              <a:ext uri="{FF2B5EF4-FFF2-40B4-BE49-F238E27FC236}">
                <a16:creationId xmlns="" xmlns:a16="http://schemas.microsoft.com/office/drawing/2014/main" id="{ACFB837D-9803-CD22-BD81-DA25424ACBB5}"/>
              </a:ext>
            </a:extLst>
          </p:cNvPr>
          <p:cNvPicPr>
            <a:picLocks noChangeAspect="1"/>
          </p:cNvPicPr>
          <p:nvPr/>
        </p:nvPicPr>
        <p:blipFill>
          <a:blip r:embed="rId2"/>
          <a:stretch>
            <a:fillRect/>
          </a:stretch>
        </p:blipFill>
        <p:spPr>
          <a:xfrm>
            <a:off x="3251336" y="1259888"/>
            <a:ext cx="4981575" cy="3219347"/>
          </a:xfrm>
          <a:prstGeom prst="rect">
            <a:avLst/>
          </a:prstGeom>
        </p:spPr>
      </p:pic>
    </p:spTree>
    <p:extLst>
      <p:ext uri="{BB962C8B-B14F-4D97-AF65-F5344CB8AC3E}">
        <p14:creationId xmlns:p14="http://schemas.microsoft.com/office/powerpoint/2010/main" val="312986073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5966" y="876544"/>
            <a:ext cx="10955407" cy="2878480"/>
          </a:xfrm>
          <a:prstGeom prst="rect">
            <a:avLst/>
          </a:prstGeom>
          <a:noFill/>
        </p:spPr>
        <p:txBody>
          <a:bodyPr wrap="square">
            <a:spAutoFit/>
          </a:bodyPr>
          <a:lstStyle/>
          <a:p>
            <a:pPr algn="just">
              <a:lnSpc>
                <a:spcPct val="115000"/>
              </a:lnSpc>
              <a:spcAft>
                <a:spcPts val="0"/>
              </a:spcAft>
            </a:pPr>
            <a:r>
              <a:rPr lang="nl-NL" sz="3200" b="1" dirty="0">
                <a:latin typeface="Times New Roman" panose="02020603050405020304" pitchFamily="18" charset="0"/>
                <a:ea typeface="Arial" panose="020B0604020202020204" pitchFamily="34" charset="0"/>
                <a:cs typeface="Times New Roman" panose="02020603050405020304" pitchFamily="18" charset="0"/>
              </a:rPr>
              <a:t>b) Quan sát bảng trên và thực hiện các yêu cầu sau:</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nl-NL" sz="3200" b="1" dirty="0">
                <a:latin typeface="Times New Roman" panose="02020603050405020304" pitchFamily="18" charset="0"/>
                <a:ea typeface="Arial" panose="020B0604020202020204" pitchFamily="34" charset="0"/>
                <a:cs typeface="Times New Roman" panose="02020603050405020304" pitchFamily="18" charset="0"/>
              </a:rPr>
              <a:t>- Những quốc gia nào có số dân nhiều hơn 100 triệu?</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nl-NL" sz="3200" b="1" dirty="0">
                <a:latin typeface="Times New Roman" panose="02020603050405020304" pitchFamily="18" charset="0"/>
                <a:ea typeface="Arial" panose="020B0604020202020204" pitchFamily="34" charset="0"/>
                <a:cs typeface="Times New Roman" panose="02020603050405020304" pitchFamily="18" charset="0"/>
              </a:rPr>
              <a:t>- Những quốc gia nào có số dân ít hơn 100 triệu?</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nl-NL" sz="3200" b="1" dirty="0">
                <a:latin typeface="Times New Roman" panose="02020603050405020304" pitchFamily="18" charset="0"/>
                <a:ea typeface="Arial" panose="020B0604020202020204" pitchFamily="34" charset="0"/>
                <a:cs typeface="Times New Roman" panose="02020603050405020304" pitchFamily="18" charset="0"/>
              </a:rPr>
              <a:t>- Đọc tên các quốc gia theo thứ tự từ quốc gia có đông dân nhất đến quốc gia có ít dân nhất.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819909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5966" y="876544"/>
            <a:ext cx="10955407" cy="4622804"/>
          </a:xfrm>
          <a:prstGeom prst="rect">
            <a:avLst/>
          </a:prstGeom>
          <a:noFill/>
        </p:spPr>
        <p:txBody>
          <a:bodyPr wrap="square">
            <a:spAutoFit/>
          </a:bodyPr>
          <a:lstStyle/>
          <a:p>
            <a:pPr algn="just">
              <a:lnSpc>
                <a:spcPct val="115000"/>
              </a:lnSpc>
            </a:pPr>
            <a:r>
              <a:rPr lang="nl-NL" sz="32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b) Quan sát bảng trên và thực hiện các yêu cầu sau:</a:t>
            </a:r>
            <a:endPar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marL="457200" indent="-457200" algn="just">
              <a:lnSpc>
                <a:spcPct val="115000"/>
              </a:lnSpc>
              <a:buFontTx/>
              <a:buChar char="-"/>
            </a:pPr>
            <a:r>
              <a:rPr lang="nl-NL" sz="3200" b="1" dirty="0" smtClean="0">
                <a:solidFill>
                  <a:srgbClr val="000000"/>
                </a:solidFill>
                <a:latin typeface="Times New Roman" panose="02020603050405020304" pitchFamily="18" charset="0"/>
                <a:ea typeface="Arial" panose="020B0604020202020204" pitchFamily="34" charset="0"/>
                <a:cs typeface="Times New Roman" panose="02020603050405020304" pitchFamily="18" charset="0"/>
              </a:rPr>
              <a:t>Những </a:t>
            </a:r>
            <a:r>
              <a:rPr lang="nl-NL" sz="32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quốc gia nào có số dân nhiều hơn 100 </a:t>
            </a:r>
            <a:r>
              <a:rPr lang="nl-NL" sz="3200" b="1" dirty="0" smtClean="0">
                <a:solidFill>
                  <a:srgbClr val="000000"/>
                </a:solidFill>
                <a:latin typeface="Times New Roman" panose="02020603050405020304" pitchFamily="18" charset="0"/>
                <a:ea typeface="Arial" panose="020B0604020202020204" pitchFamily="34" charset="0"/>
                <a:cs typeface="Times New Roman" panose="02020603050405020304" pitchFamily="18" charset="0"/>
              </a:rPr>
              <a:t>triệu</a:t>
            </a:r>
            <a:r>
              <a:rPr lang="en-US" sz="3200" b="1" dirty="0" smtClean="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smtClean="0">
                <a:solidFill>
                  <a:srgbClr val="000000"/>
                </a:solidFill>
                <a:latin typeface="Times New Roman" panose="02020603050405020304" pitchFamily="18" charset="0"/>
                <a:ea typeface="Arial" panose="020B0604020202020204" pitchFamily="34" charset="0"/>
                <a:cs typeface="Times New Roman" panose="02020603050405020304" pitchFamily="18" charset="0"/>
              </a:rPr>
              <a:t>là</a:t>
            </a:r>
            <a:r>
              <a:rPr lang="en-US" sz="3200" b="1" dirty="0" smtClean="0">
                <a:solidFill>
                  <a:srgbClr val="000000"/>
                </a:solidFill>
                <a:latin typeface="Times New Roman" panose="02020603050405020304" pitchFamily="18" charset="0"/>
                <a:ea typeface="Arial" panose="020B0604020202020204" pitchFamily="34" charset="0"/>
                <a:cs typeface="Times New Roman" panose="02020603050405020304" pitchFamily="18" charset="0"/>
              </a:rPr>
              <a:t>:</a:t>
            </a:r>
          </a:p>
          <a:p>
            <a:pPr algn="just">
              <a:lnSpc>
                <a:spcPct val="115000"/>
              </a:lnSpc>
            </a:pPr>
            <a:endPar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marL="457200" indent="-457200" algn="just">
              <a:lnSpc>
                <a:spcPct val="115000"/>
              </a:lnSpc>
              <a:buFontTx/>
              <a:buChar char="-"/>
            </a:pPr>
            <a:r>
              <a:rPr lang="nl-NL" sz="3200" b="1" dirty="0" smtClean="0">
                <a:solidFill>
                  <a:srgbClr val="000000"/>
                </a:solidFill>
                <a:latin typeface="Times New Roman" panose="02020603050405020304" pitchFamily="18" charset="0"/>
                <a:ea typeface="Arial" panose="020B0604020202020204" pitchFamily="34" charset="0"/>
                <a:cs typeface="Times New Roman" panose="02020603050405020304" pitchFamily="18" charset="0"/>
              </a:rPr>
              <a:t>Những </a:t>
            </a:r>
            <a:r>
              <a:rPr lang="nl-NL" sz="32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quốc gia nào có số dân ít hơn 100 </a:t>
            </a:r>
            <a:r>
              <a:rPr lang="nl-NL" sz="3200" b="1" dirty="0" smtClean="0">
                <a:solidFill>
                  <a:srgbClr val="000000"/>
                </a:solidFill>
                <a:latin typeface="Times New Roman" panose="02020603050405020304" pitchFamily="18" charset="0"/>
                <a:ea typeface="Arial" panose="020B0604020202020204" pitchFamily="34" charset="0"/>
                <a:cs typeface="Times New Roman" panose="02020603050405020304" pitchFamily="18" charset="0"/>
              </a:rPr>
              <a:t>triệu là:</a:t>
            </a:r>
          </a:p>
          <a:p>
            <a:pPr algn="just">
              <a:lnSpc>
                <a:spcPct val="115000"/>
              </a:lnSpc>
            </a:pPr>
            <a:endPar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marL="457200" indent="-457200" algn="just">
              <a:lnSpc>
                <a:spcPct val="115000"/>
              </a:lnSpc>
              <a:buFontTx/>
              <a:buChar char="-"/>
            </a:pPr>
            <a:r>
              <a:rPr lang="nl-NL" sz="3200" b="1" dirty="0" smtClean="0">
                <a:solidFill>
                  <a:srgbClr val="000000"/>
                </a:solidFill>
                <a:latin typeface="Times New Roman" panose="02020603050405020304" pitchFamily="18" charset="0"/>
                <a:ea typeface="Arial" panose="020B0604020202020204" pitchFamily="34" charset="0"/>
                <a:cs typeface="Times New Roman" panose="02020603050405020304" pitchFamily="18" charset="0"/>
              </a:rPr>
              <a:t>Đọc </a:t>
            </a:r>
            <a:r>
              <a:rPr lang="nl-NL" sz="32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tên các quốc gia theo thứ tự từ quốc gia có đông dân nhất đến quốc gia có ít dân </a:t>
            </a:r>
            <a:r>
              <a:rPr lang="nl-NL" sz="3200" b="1" dirty="0" smtClean="0">
                <a:solidFill>
                  <a:srgbClr val="000000"/>
                </a:solidFill>
                <a:latin typeface="Times New Roman" panose="02020603050405020304" pitchFamily="18" charset="0"/>
                <a:ea typeface="Arial" panose="020B0604020202020204" pitchFamily="34" charset="0"/>
                <a:cs typeface="Times New Roman" panose="02020603050405020304" pitchFamily="18" charset="0"/>
              </a:rPr>
              <a:t>nhất</a:t>
            </a:r>
          </a:p>
          <a:p>
            <a:pPr marL="457200" indent="-457200" algn="just">
              <a:lnSpc>
                <a:spcPct val="115000"/>
              </a:lnSpc>
              <a:buFontTx/>
              <a:buChar char="-"/>
            </a:pPr>
            <a:endPar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19937612"/>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 xmlns:a16="http://schemas.microsoft.com/office/drawing/2014/main" id="{01B095CE-11FE-6932-3D0E-083869D5A715}"/>
              </a:ext>
            </a:extLst>
          </p:cNvPr>
          <p:cNvPicPr>
            <a:picLocks noChangeAspect="1"/>
          </p:cNvPicPr>
          <p:nvPr/>
        </p:nvPicPr>
        <p:blipFill>
          <a:blip r:embed="rId3"/>
          <a:stretch>
            <a:fillRect/>
          </a:stretch>
        </p:blipFill>
        <p:spPr>
          <a:xfrm>
            <a:off x="342900" y="252412"/>
            <a:ext cx="647700" cy="600075"/>
          </a:xfrm>
          <a:prstGeom prst="rect">
            <a:avLst/>
          </a:prstGeom>
        </p:spPr>
      </p:pic>
      <p:pic>
        <p:nvPicPr>
          <p:cNvPr id="17" name="Picture 16">
            <a:extLst>
              <a:ext uri="{FF2B5EF4-FFF2-40B4-BE49-F238E27FC236}">
                <a16:creationId xmlns="" xmlns:a16="http://schemas.microsoft.com/office/drawing/2014/main" id="{ACFB837D-9803-CD22-BD81-DA25424ACBB5}"/>
              </a:ext>
            </a:extLst>
          </p:cNvPr>
          <p:cNvPicPr>
            <a:picLocks noChangeAspect="1"/>
          </p:cNvPicPr>
          <p:nvPr/>
        </p:nvPicPr>
        <p:blipFill>
          <a:blip r:embed="rId4"/>
          <a:stretch>
            <a:fillRect/>
          </a:stretch>
        </p:blipFill>
        <p:spPr>
          <a:xfrm>
            <a:off x="238125" y="1381126"/>
            <a:ext cx="3876674" cy="3032250"/>
          </a:xfrm>
          <a:prstGeom prst="rect">
            <a:avLst/>
          </a:prstGeom>
        </p:spPr>
      </p:pic>
      <p:sp>
        <p:nvSpPr>
          <p:cNvPr id="2" name="TextBox 1">
            <a:extLst>
              <a:ext uri="{FF2B5EF4-FFF2-40B4-BE49-F238E27FC236}">
                <a16:creationId xmlns="" xmlns:a16="http://schemas.microsoft.com/office/drawing/2014/main" id="{2D1921A8-DA1C-16E9-1056-AD048EE97482}"/>
              </a:ext>
            </a:extLst>
          </p:cNvPr>
          <p:cNvSpPr txBox="1"/>
          <p:nvPr/>
        </p:nvSpPr>
        <p:spPr>
          <a:xfrm>
            <a:off x="1952625" y="333375"/>
            <a:ext cx="9886950" cy="658706"/>
          </a:xfrm>
          <a:prstGeom prst="rect">
            <a:avLst/>
          </a:prstGeom>
          <a:noFill/>
        </p:spPr>
        <p:txBody>
          <a:bodyPr wrap="square" rtlCol="0">
            <a:spAutoFit/>
          </a:bodyPr>
          <a:lstStyle/>
          <a:p>
            <a:pPr algn="just">
              <a:lnSpc>
                <a:spcPct val="150000"/>
              </a:lnSpc>
            </a:pPr>
            <a:r>
              <a:rPr lang="vi-VN" sz="2800" b="1" i="0" dirty="0">
                <a:solidFill>
                  <a:srgbClr val="000000"/>
                </a:solidFill>
                <a:effectLst/>
                <a:latin typeface="Cambria" panose="02040503050406030204" pitchFamily="18" charset="0"/>
                <a:ea typeface="Cambria" panose="02040503050406030204" pitchFamily="18" charset="0"/>
              </a:rPr>
              <a:t>b) Quan sát bảng trên và thực hiện các yêu cầu sau:</a:t>
            </a:r>
          </a:p>
        </p:txBody>
      </p:sp>
      <p:sp>
        <p:nvSpPr>
          <p:cNvPr id="3" name="TextBox 2">
            <a:extLst>
              <a:ext uri="{FF2B5EF4-FFF2-40B4-BE49-F238E27FC236}">
                <a16:creationId xmlns="" xmlns:a16="http://schemas.microsoft.com/office/drawing/2014/main" id="{728A9C7D-F022-6469-B0AF-12ED0D065D81}"/>
              </a:ext>
            </a:extLst>
          </p:cNvPr>
          <p:cNvSpPr txBox="1"/>
          <p:nvPr/>
        </p:nvSpPr>
        <p:spPr>
          <a:xfrm>
            <a:off x="4362450" y="1362075"/>
            <a:ext cx="7572375" cy="577787"/>
          </a:xfrm>
          <a:prstGeom prst="rect">
            <a:avLst/>
          </a:prstGeom>
          <a:noFill/>
        </p:spPr>
        <p:txBody>
          <a:bodyPr wrap="square" rtlCol="0">
            <a:spAutoFit/>
          </a:bodyPr>
          <a:lstStyle/>
          <a:p>
            <a:pPr algn="just">
              <a:lnSpc>
                <a:spcPct val="150000"/>
              </a:lnSpc>
            </a:pPr>
            <a:r>
              <a:rPr lang="vi-VN" sz="2400" b="1" dirty="0">
                <a:solidFill>
                  <a:srgbClr val="000000"/>
                </a:solidFill>
                <a:latin typeface="Cambria" panose="02040503050406030204" pitchFamily="18" charset="0"/>
                <a:ea typeface="Cambria" panose="02040503050406030204" pitchFamily="18" charset="0"/>
              </a:rPr>
              <a:t>- Những quốc gia nào có số dân nhiều hơn 100 triệu?</a:t>
            </a:r>
            <a:endParaRPr lang="vi-VN" sz="2400" b="1" i="0" dirty="0">
              <a:solidFill>
                <a:srgbClr val="000000"/>
              </a:solidFill>
              <a:effectLst/>
              <a:latin typeface="Cambria" panose="02040503050406030204" pitchFamily="18" charset="0"/>
              <a:ea typeface="Cambria" panose="02040503050406030204" pitchFamily="18" charset="0"/>
            </a:endParaRPr>
          </a:p>
        </p:txBody>
      </p:sp>
      <p:sp>
        <p:nvSpPr>
          <p:cNvPr id="4" name="Rectangle: Rounded Corners 3">
            <a:extLst>
              <a:ext uri="{FF2B5EF4-FFF2-40B4-BE49-F238E27FC236}">
                <a16:creationId xmlns="" xmlns:a16="http://schemas.microsoft.com/office/drawing/2014/main" id="{533DB375-6C62-E9DE-EE1F-C8BBA8E58D09}"/>
              </a:ext>
            </a:extLst>
          </p:cNvPr>
          <p:cNvSpPr/>
          <p:nvPr/>
        </p:nvSpPr>
        <p:spPr>
          <a:xfrm>
            <a:off x="2466975" y="1933575"/>
            <a:ext cx="1485900" cy="93345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 xmlns:a16="http://schemas.microsoft.com/office/drawing/2014/main" id="{130932EB-3746-280B-DE38-40F201C74CC4}"/>
              </a:ext>
            </a:extLst>
          </p:cNvPr>
          <p:cNvSpPr txBox="1"/>
          <p:nvPr/>
        </p:nvSpPr>
        <p:spPr>
          <a:xfrm>
            <a:off x="6162675" y="1952625"/>
            <a:ext cx="3705225" cy="584775"/>
          </a:xfrm>
          <a:prstGeom prst="rect">
            <a:avLst/>
          </a:prstGeom>
          <a:noFill/>
        </p:spPr>
        <p:txBody>
          <a:bodyPr wrap="square" rtlCol="0">
            <a:spAutoFit/>
          </a:bodyPr>
          <a:lstStyle/>
          <a:p>
            <a:r>
              <a:rPr lang="en-US" sz="3200" b="1" dirty="0" err="1" smtClean="0">
                <a:solidFill>
                  <a:srgbClr val="FF0000"/>
                </a:solidFill>
                <a:latin typeface="Cambria" panose="02040503050406030204" pitchFamily="18" charset="0"/>
                <a:ea typeface="Cambria" panose="02040503050406030204" pitchFamily="18" charset="0"/>
              </a:rPr>
              <a:t>Hoa</a:t>
            </a:r>
            <a:r>
              <a:rPr lang="en-US" sz="3200" b="1" dirty="0" smtClean="0">
                <a:solidFill>
                  <a:srgbClr val="FF0000"/>
                </a:solidFill>
                <a:latin typeface="Cambria" panose="02040503050406030204" pitchFamily="18" charset="0"/>
                <a:ea typeface="Cambria" panose="02040503050406030204" pitchFamily="18" charset="0"/>
              </a:rPr>
              <a:t> </a:t>
            </a:r>
            <a:r>
              <a:rPr lang="en-US" sz="3200" b="1" dirty="0" err="1" smtClean="0">
                <a:solidFill>
                  <a:srgbClr val="FF0000"/>
                </a:solidFill>
                <a:latin typeface="Cambria" panose="02040503050406030204" pitchFamily="18" charset="0"/>
                <a:ea typeface="Cambria" panose="02040503050406030204" pitchFamily="18" charset="0"/>
              </a:rPr>
              <a:t>Kỳ</a:t>
            </a:r>
            <a:r>
              <a:rPr lang="en-US" sz="3200" b="1" dirty="0" smtClean="0">
                <a:solidFill>
                  <a:srgbClr val="FF0000"/>
                </a:solidFill>
                <a:latin typeface="Cambria" panose="02040503050406030204" pitchFamily="18" charset="0"/>
                <a:ea typeface="Cambria" panose="02040503050406030204" pitchFamily="18" charset="0"/>
              </a:rPr>
              <a:t>, </a:t>
            </a:r>
            <a:r>
              <a:rPr lang="en-US" sz="3200" b="1" dirty="0" err="1" smtClean="0">
                <a:solidFill>
                  <a:srgbClr val="FF0000"/>
                </a:solidFill>
                <a:latin typeface="Cambria" panose="02040503050406030204" pitchFamily="18" charset="0"/>
                <a:ea typeface="Cambria" panose="02040503050406030204" pitchFamily="18" charset="0"/>
              </a:rPr>
              <a:t>Nga</a:t>
            </a:r>
            <a:endParaRPr lang="en-US" sz="3200" b="1" dirty="0">
              <a:solidFill>
                <a:srgbClr val="FF0000"/>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 xmlns:a16="http://schemas.microsoft.com/office/drawing/2014/main" id="{2F535946-0B09-70B3-F289-1CF1C49AED67}"/>
              </a:ext>
            </a:extLst>
          </p:cNvPr>
          <p:cNvSpPr txBox="1"/>
          <p:nvPr/>
        </p:nvSpPr>
        <p:spPr>
          <a:xfrm>
            <a:off x="4343400" y="2390775"/>
            <a:ext cx="7572375" cy="577787"/>
          </a:xfrm>
          <a:prstGeom prst="rect">
            <a:avLst/>
          </a:prstGeom>
          <a:noFill/>
        </p:spPr>
        <p:txBody>
          <a:bodyPr wrap="square" rtlCol="0">
            <a:spAutoFit/>
          </a:bodyPr>
          <a:lstStyle/>
          <a:p>
            <a:pPr algn="just">
              <a:lnSpc>
                <a:spcPct val="150000"/>
              </a:lnSpc>
            </a:pPr>
            <a:r>
              <a:rPr lang="en-US" sz="2400" b="1" dirty="0">
                <a:solidFill>
                  <a:srgbClr val="000000"/>
                </a:solidFill>
                <a:latin typeface="Cambria" panose="02040503050406030204" pitchFamily="18" charset="0"/>
                <a:ea typeface="Cambria" panose="02040503050406030204" pitchFamily="18" charset="0"/>
              </a:rPr>
              <a:t>- </a:t>
            </a:r>
            <a:r>
              <a:rPr lang="vi-VN" sz="2400" b="1" dirty="0">
                <a:solidFill>
                  <a:srgbClr val="000000"/>
                </a:solidFill>
                <a:latin typeface="Cambria" panose="02040503050406030204" pitchFamily="18" charset="0"/>
                <a:ea typeface="Cambria" panose="02040503050406030204" pitchFamily="18" charset="0"/>
              </a:rPr>
              <a:t>Những quốc gia nào có số dân ít hơn 100 triệu?</a:t>
            </a:r>
            <a:endParaRPr lang="vi-VN" sz="2400" b="1" i="0" dirty="0">
              <a:solidFill>
                <a:srgbClr val="000000"/>
              </a:solidFill>
              <a:effectLst/>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 xmlns:a16="http://schemas.microsoft.com/office/drawing/2014/main" id="{6C47F773-E89A-570C-ADBA-C7463372C370}"/>
              </a:ext>
            </a:extLst>
          </p:cNvPr>
          <p:cNvSpPr/>
          <p:nvPr/>
        </p:nvSpPr>
        <p:spPr>
          <a:xfrm>
            <a:off x="2505075" y="2981325"/>
            <a:ext cx="1485900" cy="93345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 xmlns:a16="http://schemas.microsoft.com/office/drawing/2014/main" id="{7E843B93-16DD-97F4-8532-BB2D7869B3C9}"/>
              </a:ext>
            </a:extLst>
          </p:cNvPr>
          <p:cNvSpPr txBox="1"/>
          <p:nvPr/>
        </p:nvSpPr>
        <p:spPr>
          <a:xfrm>
            <a:off x="6124575" y="2914650"/>
            <a:ext cx="3705225" cy="584775"/>
          </a:xfrm>
          <a:prstGeom prst="rect">
            <a:avLst/>
          </a:prstGeom>
          <a:noFill/>
        </p:spPr>
        <p:txBody>
          <a:bodyPr wrap="square" rtlCol="0">
            <a:spAutoFit/>
          </a:bodyPr>
          <a:lstStyle/>
          <a:p>
            <a:r>
              <a:rPr lang="en-US" sz="3200" b="1" dirty="0" err="1" smtClean="0">
                <a:solidFill>
                  <a:srgbClr val="FF0000"/>
                </a:solidFill>
                <a:latin typeface="Cambria" panose="02040503050406030204" pitchFamily="18" charset="0"/>
                <a:ea typeface="Cambria" panose="02040503050406030204" pitchFamily="18" charset="0"/>
              </a:rPr>
              <a:t>Pháp</a:t>
            </a:r>
            <a:r>
              <a:rPr lang="en-US" sz="3200" b="1" dirty="0" smtClean="0">
                <a:solidFill>
                  <a:srgbClr val="FF0000"/>
                </a:solidFill>
                <a:latin typeface="Cambria" panose="02040503050406030204" pitchFamily="18" charset="0"/>
                <a:ea typeface="Cambria" panose="02040503050406030204" pitchFamily="18" charset="0"/>
              </a:rPr>
              <a:t> , </a:t>
            </a:r>
            <a:r>
              <a:rPr lang="en-US" sz="3200" b="1" dirty="0" err="1" smtClean="0">
                <a:solidFill>
                  <a:srgbClr val="FF0000"/>
                </a:solidFill>
                <a:latin typeface="Cambria" panose="02040503050406030204" pitchFamily="18" charset="0"/>
                <a:ea typeface="Cambria" panose="02040503050406030204" pitchFamily="18" charset="0"/>
              </a:rPr>
              <a:t>Việt</a:t>
            </a:r>
            <a:r>
              <a:rPr lang="en-US" sz="3200" b="1" dirty="0" smtClean="0">
                <a:solidFill>
                  <a:srgbClr val="FF0000"/>
                </a:solidFill>
                <a:latin typeface="Cambria" panose="02040503050406030204" pitchFamily="18" charset="0"/>
                <a:ea typeface="Cambria" panose="02040503050406030204" pitchFamily="18" charset="0"/>
              </a:rPr>
              <a:t> Nam</a:t>
            </a:r>
            <a:endParaRPr lang="en-US" sz="3200" b="1" dirty="0">
              <a:solidFill>
                <a:srgbClr val="FF0000"/>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 xmlns:a16="http://schemas.microsoft.com/office/drawing/2014/main" id="{5F48D9E9-3226-4031-FBF8-CF53E0AF2E55}"/>
              </a:ext>
            </a:extLst>
          </p:cNvPr>
          <p:cNvSpPr txBox="1"/>
          <p:nvPr/>
        </p:nvSpPr>
        <p:spPr>
          <a:xfrm>
            <a:off x="4371975" y="3486150"/>
            <a:ext cx="7572375" cy="830997"/>
          </a:xfrm>
          <a:prstGeom prst="rect">
            <a:avLst/>
          </a:prstGeom>
          <a:noFill/>
        </p:spPr>
        <p:txBody>
          <a:bodyPr wrap="square" rtlCol="0">
            <a:spAutoFit/>
          </a:bodyPr>
          <a:lstStyle/>
          <a:p>
            <a:pPr algn="just"/>
            <a:r>
              <a:rPr lang="en-US" sz="2400" b="1" dirty="0">
                <a:solidFill>
                  <a:srgbClr val="000000"/>
                </a:solidFill>
                <a:latin typeface="Cambria" panose="02040503050406030204" pitchFamily="18" charset="0"/>
                <a:ea typeface="Cambria" panose="02040503050406030204" pitchFamily="18" charset="0"/>
              </a:rPr>
              <a:t>- </a:t>
            </a:r>
            <a:r>
              <a:rPr lang="en-US" sz="2400" b="1" dirty="0" err="1">
                <a:solidFill>
                  <a:srgbClr val="000000"/>
                </a:solidFill>
                <a:latin typeface="Cambria" panose="02040503050406030204" pitchFamily="18" charset="0"/>
                <a:ea typeface="Cambria" panose="02040503050406030204" pitchFamily="18" charset="0"/>
              </a:rPr>
              <a:t>Đọc</a:t>
            </a:r>
            <a:r>
              <a:rPr lang="en-US" sz="2400" b="1" dirty="0">
                <a:solidFill>
                  <a:srgbClr val="000000"/>
                </a:solidFill>
                <a:latin typeface="Cambria" panose="02040503050406030204" pitchFamily="18" charset="0"/>
                <a:ea typeface="Cambria" panose="02040503050406030204" pitchFamily="18" charset="0"/>
              </a:rPr>
              <a:t> </a:t>
            </a:r>
            <a:r>
              <a:rPr lang="en-US" sz="2400" b="1" dirty="0" err="1">
                <a:solidFill>
                  <a:srgbClr val="000000"/>
                </a:solidFill>
                <a:latin typeface="Cambria" panose="02040503050406030204" pitchFamily="18" charset="0"/>
                <a:ea typeface="Cambria" panose="02040503050406030204" pitchFamily="18" charset="0"/>
              </a:rPr>
              <a:t>tên</a:t>
            </a:r>
            <a:r>
              <a:rPr lang="en-US" sz="2400" b="1" dirty="0">
                <a:solidFill>
                  <a:srgbClr val="000000"/>
                </a:solidFill>
                <a:latin typeface="Cambria" panose="02040503050406030204" pitchFamily="18" charset="0"/>
                <a:ea typeface="Cambria" panose="02040503050406030204" pitchFamily="18" charset="0"/>
              </a:rPr>
              <a:t> </a:t>
            </a:r>
            <a:r>
              <a:rPr lang="en-US" sz="2400" b="1" dirty="0" err="1">
                <a:solidFill>
                  <a:srgbClr val="000000"/>
                </a:solidFill>
                <a:latin typeface="Cambria" panose="02040503050406030204" pitchFamily="18" charset="0"/>
                <a:ea typeface="Cambria" panose="02040503050406030204" pitchFamily="18" charset="0"/>
              </a:rPr>
              <a:t>các</a:t>
            </a:r>
            <a:r>
              <a:rPr lang="en-US" sz="2400" b="1" dirty="0">
                <a:solidFill>
                  <a:srgbClr val="000000"/>
                </a:solidFill>
                <a:latin typeface="Cambria" panose="02040503050406030204" pitchFamily="18" charset="0"/>
                <a:ea typeface="Cambria" panose="02040503050406030204" pitchFamily="18" charset="0"/>
              </a:rPr>
              <a:t> </a:t>
            </a:r>
            <a:r>
              <a:rPr lang="en-US" sz="2400" b="1" dirty="0" err="1">
                <a:solidFill>
                  <a:srgbClr val="000000"/>
                </a:solidFill>
                <a:latin typeface="Cambria" panose="02040503050406030204" pitchFamily="18" charset="0"/>
                <a:ea typeface="Cambria" panose="02040503050406030204" pitchFamily="18" charset="0"/>
              </a:rPr>
              <a:t>quốc</a:t>
            </a:r>
            <a:r>
              <a:rPr lang="en-US" sz="2400" b="1" dirty="0">
                <a:solidFill>
                  <a:srgbClr val="000000"/>
                </a:solidFill>
                <a:latin typeface="Cambria" panose="02040503050406030204" pitchFamily="18" charset="0"/>
                <a:ea typeface="Cambria" panose="02040503050406030204" pitchFamily="18" charset="0"/>
              </a:rPr>
              <a:t> </a:t>
            </a:r>
            <a:r>
              <a:rPr lang="en-US" sz="2400" b="1" dirty="0" err="1">
                <a:solidFill>
                  <a:srgbClr val="000000"/>
                </a:solidFill>
                <a:latin typeface="Cambria" panose="02040503050406030204" pitchFamily="18" charset="0"/>
                <a:ea typeface="Cambria" panose="02040503050406030204" pitchFamily="18" charset="0"/>
              </a:rPr>
              <a:t>gia</a:t>
            </a:r>
            <a:r>
              <a:rPr lang="en-US" sz="2400" b="1" dirty="0">
                <a:solidFill>
                  <a:srgbClr val="000000"/>
                </a:solidFill>
                <a:latin typeface="Cambria" panose="02040503050406030204" pitchFamily="18" charset="0"/>
                <a:ea typeface="Cambria" panose="02040503050406030204" pitchFamily="18" charset="0"/>
              </a:rPr>
              <a:t> </a:t>
            </a:r>
            <a:r>
              <a:rPr lang="en-US" sz="2400" b="1" dirty="0" err="1">
                <a:solidFill>
                  <a:srgbClr val="000000"/>
                </a:solidFill>
                <a:latin typeface="Cambria" panose="02040503050406030204" pitchFamily="18" charset="0"/>
                <a:ea typeface="Cambria" panose="02040503050406030204" pitchFamily="18" charset="0"/>
              </a:rPr>
              <a:t>theo</a:t>
            </a:r>
            <a:r>
              <a:rPr lang="en-US" sz="2400" b="1" dirty="0">
                <a:solidFill>
                  <a:srgbClr val="000000"/>
                </a:solidFill>
                <a:latin typeface="Cambria" panose="02040503050406030204" pitchFamily="18" charset="0"/>
                <a:ea typeface="Cambria" panose="02040503050406030204" pitchFamily="18" charset="0"/>
              </a:rPr>
              <a:t> </a:t>
            </a:r>
            <a:r>
              <a:rPr lang="en-US" sz="2400" b="1" dirty="0" err="1">
                <a:solidFill>
                  <a:srgbClr val="000000"/>
                </a:solidFill>
                <a:latin typeface="Cambria" panose="02040503050406030204" pitchFamily="18" charset="0"/>
                <a:ea typeface="Cambria" panose="02040503050406030204" pitchFamily="18" charset="0"/>
              </a:rPr>
              <a:t>thứ</a:t>
            </a:r>
            <a:r>
              <a:rPr lang="en-US" sz="2400" b="1" dirty="0">
                <a:solidFill>
                  <a:srgbClr val="000000"/>
                </a:solidFill>
                <a:latin typeface="Cambria" panose="02040503050406030204" pitchFamily="18" charset="0"/>
                <a:ea typeface="Cambria" panose="02040503050406030204" pitchFamily="18" charset="0"/>
              </a:rPr>
              <a:t> </a:t>
            </a:r>
            <a:r>
              <a:rPr lang="en-US" sz="2400" b="1" dirty="0" err="1">
                <a:solidFill>
                  <a:srgbClr val="000000"/>
                </a:solidFill>
                <a:latin typeface="Cambria" panose="02040503050406030204" pitchFamily="18" charset="0"/>
                <a:ea typeface="Cambria" panose="02040503050406030204" pitchFamily="18" charset="0"/>
              </a:rPr>
              <a:t>tự</a:t>
            </a:r>
            <a:r>
              <a:rPr lang="en-US" sz="2400" b="1" dirty="0">
                <a:solidFill>
                  <a:srgbClr val="000000"/>
                </a:solidFill>
                <a:latin typeface="Cambria" panose="02040503050406030204" pitchFamily="18" charset="0"/>
                <a:ea typeface="Cambria" panose="02040503050406030204" pitchFamily="18" charset="0"/>
              </a:rPr>
              <a:t> </a:t>
            </a:r>
            <a:r>
              <a:rPr lang="en-US" sz="2400" b="1" dirty="0" err="1">
                <a:solidFill>
                  <a:srgbClr val="000000"/>
                </a:solidFill>
                <a:latin typeface="Cambria" panose="02040503050406030204" pitchFamily="18" charset="0"/>
                <a:ea typeface="Cambria" panose="02040503050406030204" pitchFamily="18" charset="0"/>
              </a:rPr>
              <a:t>từ</a:t>
            </a:r>
            <a:r>
              <a:rPr lang="en-US" sz="2400" b="1" dirty="0">
                <a:solidFill>
                  <a:srgbClr val="000000"/>
                </a:solidFill>
                <a:latin typeface="Cambria" panose="02040503050406030204" pitchFamily="18" charset="0"/>
                <a:ea typeface="Cambria" panose="02040503050406030204" pitchFamily="18" charset="0"/>
              </a:rPr>
              <a:t> </a:t>
            </a:r>
            <a:r>
              <a:rPr lang="en-US" sz="2400" b="1" dirty="0" err="1">
                <a:solidFill>
                  <a:srgbClr val="000000"/>
                </a:solidFill>
                <a:latin typeface="Cambria" panose="02040503050406030204" pitchFamily="18" charset="0"/>
                <a:ea typeface="Cambria" panose="02040503050406030204" pitchFamily="18" charset="0"/>
              </a:rPr>
              <a:t>quốc</a:t>
            </a:r>
            <a:r>
              <a:rPr lang="en-US" sz="2400" b="1" dirty="0">
                <a:solidFill>
                  <a:srgbClr val="000000"/>
                </a:solidFill>
                <a:latin typeface="Cambria" panose="02040503050406030204" pitchFamily="18" charset="0"/>
                <a:ea typeface="Cambria" panose="02040503050406030204" pitchFamily="18" charset="0"/>
              </a:rPr>
              <a:t> </a:t>
            </a:r>
            <a:r>
              <a:rPr lang="en-US" sz="2400" b="1" dirty="0" err="1">
                <a:solidFill>
                  <a:srgbClr val="000000"/>
                </a:solidFill>
                <a:latin typeface="Cambria" panose="02040503050406030204" pitchFamily="18" charset="0"/>
                <a:ea typeface="Cambria" panose="02040503050406030204" pitchFamily="18" charset="0"/>
              </a:rPr>
              <a:t>gia</a:t>
            </a:r>
            <a:r>
              <a:rPr lang="en-US" sz="2400" b="1" dirty="0">
                <a:solidFill>
                  <a:srgbClr val="000000"/>
                </a:solidFill>
                <a:latin typeface="Cambria" panose="02040503050406030204" pitchFamily="18" charset="0"/>
                <a:ea typeface="Cambria" panose="02040503050406030204" pitchFamily="18" charset="0"/>
              </a:rPr>
              <a:t> </a:t>
            </a:r>
            <a:r>
              <a:rPr lang="en-US" sz="2400" b="1" dirty="0" err="1">
                <a:solidFill>
                  <a:srgbClr val="000000"/>
                </a:solidFill>
                <a:latin typeface="Cambria" panose="02040503050406030204" pitchFamily="18" charset="0"/>
                <a:ea typeface="Cambria" panose="02040503050406030204" pitchFamily="18" charset="0"/>
              </a:rPr>
              <a:t>có</a:t>
            </a:r>
            <a:r>
              <a:rPr lang="en-US" sz="2400" b="1" dirty="0">
                <a:solidFill>
                  <a:srgbClr val="000000"/>
                </a:solidFill>
                <a:latin typeface="Cambria" panose="02040503050406030204" pitchFamily="18" charset="0"/>
                <a:ea typeface="Cambria" panose="02040503050406030204" pitchFamily="18" charset="0"/>
              </a:rPr>
              <a:t> </a:t>
            </a:r>
            <a:r>
              <a:rPr lang="en-US" sz="2400" b="1" dirty="0" err="1">
                <a:solidFill>
                  <a:srgbClr val="000000"/>
                </a:solidFill>
                <a:latin typeface="Cambria" panose="02040503050406030204" pitchFamily="18" charset="0"/>
                <a:ea typeface="Cambria" panose="02040503050406030204" pitchFamily="18" charset="0"/>
              </a:rPr>
              <a:t>đông</a:t>
            </a:r>
            <a:r>
              <a:rPr lang="en-US" sz="2400" b="1" dirty="0">
                <a:solidFill>
                  <a:srgbClr val="000000"/>
                </a:solidFill>
                <a:latin typeface="Cambria" panose="02040503050406030204" pitchFamily="18" charset="0"/>
                <a:ea typeface="Cambria" panose="02040503050406030204" pitchFamily="18" charset="0"/>
              </a:rPr>
              <a:t> </a:t>
            </a:r>
            <a:r>
              <a:rPr lang="en-US" sz="2400" b="1" dirty="0" err="1">
                <a:solidFill>
                  <a:srgbClr val="000000"/>
                </a:solidFill>
                <a:latin typeface="Cambria" panose="02040503050406030204" pitchFamily="18" charset="0"/>
                <a:ea typeface="Cambria" panose="02040503050406030204" pitchFamily="18" charset="0"/>
              </a:rPr>
              <a:t>dân</a:t>
            </a:r>
            <a:r>
              <a:rPr lang="en-US" sz="2400" b="1" dirty="0">
                <a:solidFill>
                  <a:srgbClr val="000000"/>
                </a:solidFill>
                <a:latin typeface="Cambria" panose="02040503050406030204" pitchFamily="18" charset="0"/>
                <a:ea typeface="Cambria" panose="02040503050406030204" pitchFamily="18" charset="0"/>
              </a:rPr>
              <a:t> </a:t>
            </a:r>
            <a:r>
              <a:rPr lang="en-US" sz="2400" b="1" dirty="0" err="1">
                <a:solidFill>
                  <a:srgbClr val="000000"/>
                </a:solidFill>
                <a:latin typeface="Cambria" panose="02040503050406030204" pitchFamily="18" charset="0"/>
                <a:ea typeface="Cambria" panose="02040503050406030204" pitchFamily="18" charset="0"/>
              </a:rPr>
              <a:t>nhất</a:t>
            </a:r>
            <a:r>
              <a:rPr lang="en-US" sz="2400" b="1" dirty="0">
                <a:solidFill>
                  <a:srgbClr val="000000"/>
                </a:solidFill>
                <a:latin typeface="Cambria" panose="02040503050406030204" pitchFamily="18" charset="0"/>
                <a:ea typeface="Cambria" panose="02040503050406030204" pitchFamily="18" charset="0"/>
              </a:rPr>
              <a:t> </a:t>
            </a:r>
            <a:r>
              <a:rPr lang="en-US" sz="2400" b="1" dirty="0" err="1">
                <a:solidFill>
                  <a:srgbClr val="000000"/>
                </a:solidFill>
                <a:latin typeface="Cambria" panose="02040503050406030204" pitchFamily="18" charset="0"/>
                <a:ea typeface="Cambria" panose="02040503050406030204" pitchFamily="18" charset="0"/>
              </a:rPr>
              <a:t>đến</a:t>
            </a:r>
            <a:r>
              <a:rPr lang="en-US" sz="2400" b="1" dirty="0">
                <a:solidFill>
                  <a:srgbClr val="000000"/>
                </a:solidFill>
                <a:latin typeface="Cambria" panose="02040503050406030204" pitchFamily="18" charset="0"/>
                <a:ea typeface="Cambria" panose="02040503050406030204" pitchFamily="18" charset="0"/>
              </a:rPr>
              <a:t> </a:t>
            </a:r>
            <a:r>
              <a:rPr lang="en-US" sz="2400" b="1" dirty="0" err="1">
                <a:solidFill>
                  <a:srgbClr val="000000"/>
                </a:solidFill>
                <a:latin typeface="Cambria" panose="02040503050406030204" pitchFamily="18" charset="0"/>
                <a:ea typeface="Cambria" panose="02040503050406030204" pitchFamily="18" charset="0"/>
              </a:rPr>
              <a:t>quốc</a:t>
            </a:r>
            <a:r>
              <a:rPr lang="en-US" sz="2400" b="1" dirty="0">
                <a:solidFill>
                  <a:srgbClr val="000000"/>
                </a:solidFill>
                <a:latin typeface="Cambria" panose="02040503050406030204" pitchFamily="18" charset="0"/>
                <a:ea typeface="Cambria" panose="02040503050406030204" pitchFamily="18" charset="0"/>
              </a:rPr>
              <a:t> </a:t>
            </a:r>
            <a:r>
              <a:rPr lang="en-US" sz="2400" b="1" dirty="0" err="1">
                <a:solidFill>
                  <a:srgbClr val="000000"/>
                </a:solidFill>
                <a:latin typeface="Cambria" panose="02040503050406030204" pitchFamily="18" charset="0"/>
                <a:ea typeface="Cambria" panose="02040503050406030204" pitchFamily="18" charset="0"/>
              </a:rPr>
              <a:t>gia</a:t>
            </a:r>
            <a:r>
              <a:rPr lang="en-US" sz="2400" b="1" dirty="0">
                <a:solidFill>
                  <a:srgbClr val="000000"/>
                </a:solidFill>
                <a:latin typeface="Cambria" panose="02040503050406030204" pitchFamily="18" charset="0"/>
                <a:ea typeface="Cambria" panose="02040503050406030204" pitchFamily="18" charset="0"/>
              </a:rPr>
              <a:t> </a:t>
            </a:r>
            <a:r>
              <a:rPr lang="en-US" sz="2400" b="1" dirty="0" err="1">
                <a:solidFill>
                  <a:srgbClr val="000000"/>
                </a:solidFill>
                <a:latin typeface="Cambria" panose="02040503050406030204" pitchFamily="18" charset="0"/>
                <a:ea typeface="Cambria" panose="02040503050406030204" pitchFamily="18" charset="0"/>
              </a:rPr>
              <a:t>có</a:t>
            </a:r>
            <a:r>
              <a:rPr lang="en-US" sz="2400" b="1" dirty="0">
                <a:solidFill>
                  <a:srgbClr val="000000"/>
                </a:solidFill>
                <a:latin typeface="Cambria" panose="02040503050406030204" pitchFamily="18" charset="0"/>
                <a:ea typeface="Cambria" panose="02040503050406030204" pitchFamily="18" charset="0"/>
              </a:rPr>
              <a:t> </a:t>
            </a:r>
            <a:r>
              <a:rPr lang="en-US" sz="2400" b="1" dirty="0" err="1">
                <a:solidFill>
                  <a:srgbClr val="000000"/>
                </a:solidFill>
                <a:latin typeface="Cambria" panose="02040503050406030204" pitchFamily="18" charset="0"/>
                <a:ea typeface="Cambria" panose="02040503050406030204" pitchFamily="18" charset="0"/>
              </a:rPr>
              <a:t>ít</a:t>
            </a:r>
            <a:r>
              <a:rPr lang="en-US" sz="2400" b="1" dirty="0">
                <a:solidFill>
                  <a:srgbClr val="000000"/>
                </a:solidFill>
                <a:latin typeface="Cambria" panose="02040503050406030204" pitchFamily="18" charset="0"/>
                <a:ea typeface="Cambria" panose="02040503050406030204" pitchFamily="18" charset="0"/>
              </a:rPr>
              <a:t> </a:t>
            </a:r>
            <a:r>
              <a:rPr lang="en-US" sz="2400" b="1" dirty="0" err="1">
                <a:solidFill>
                  <a:srgbClr val="000000"/>
                </a:solidFill>
                <a:latin typeface="Cambria" panose="02040503050406030204" pitchFamily="18" charset="0"/>
                <a:ea typeface="Cambria" panose="02040503050406030204" pitchFamily="18" charset="0"/>
              </a:rPr>
              <a:t>dân</a:t>
            </a:r>
            <a:r>
              <a:rPr lang="en-US" sz="2400" b="1" dirty="0">
                <a:solidFill>
                  <a:srgbClr val="000000"/>
                </a:solidFill>
                <a:latin typeface="Cambria" panose="02040503050406030204" pitchFamily="18" charset="0"/>
                <a:ea typeface="Cambria" panose="02040503050406030204" pitchFamily="18" charset="0"/>
              </a:rPr>
              <a:t> </a:t>
            </a:r>
            <a:r>
              <a:rPr lang="en-US" sz="2400" b="1" dirty="0" err="1">
                <a:solidFill>
                  <a:srgbClr val="000000"/>
                </a:solidFill>
                <a:latin typeface="Cambria" panose="02040503050406030204" pitchFamily="18" charset="0"/>
                <a:ea typeface="Cambria" panose="02040503050406030204" pitchFamily="18" charset="0"/>
              </a:rPr>
              <a:t>nhất</a:t>
            </a:r>
            <a:r>
              <a:rPr lang="en-US" sz="2400" b="1" dirty="0">
                <a:solidFill>
                  <a:srgbClr val="000000"/>
                </a:solidFill>
                <a:latin typeface="Cambria" panose="02040503050406030204" pitchFamily="18" charset="0"/>
                <a:ea typeface="Cambria" panose="02040503050406030204" pitchFamily="18" charset="0"/>
              </a:rPr>
              <a:t>.</a:t>
            </a:r>
            <a:endParaRPr lang="vi-VN" sz="2400" b="1" i="0" dirty="0">
              <a:solidFill>
                <a:srgbClr val="000000"/>
              </a:solidFill>
              <a:effectLst/>
              <a:latin typeface="Cambria" panose="02040503050406030204" pitchFamily="18" charset="0"/>
              <a:ea typeface="Cambria" panose="02040503050406030204" pitchFamily="18" charset="0"/>
            </a:endParaRPr>
          </a:p>
        </p:txBody>
      </p:sp>
      <p:sp>
        <p:nvSpPr>
          <p:cNvPr id="11" name="TextBox 10">
            <a:extLst>
              <a:ext uri="{FF2B5EF4-FFF2-40B4-BE49-F238E27FC236}">
                <a16:creationId xmlns="" xmlns:a16="http://schemas.microsoft.com/office/drawing/2014/main" id="{87EDD527-B454-90F5-9287-AD58AB3B1A2F}"/>
              </a:ext>
            </a:extLst>
          </p:cNvPr>
          <p:cNvSpPr txBox="1"/>
          <p:nvPr/>
        </p:nvSpPr>
        <p:spPr>
          <a:xfrm>
            <a:off x="5314951" y="4391025"/>
            <a:ext cx="5772150" cy="584775"/>
          </a:xfrm>
          <a:prstGeom prst="rect">
            <a:avLst/>
          </a:prstGeom>
          <a:noFill/>
        </p:spPr>
        <p:txBody>
          <a:bodyPr wrap="square" rtlCol="0">
            <a:spAutoFit/>
          </a:bodyPr>
          <a:lstStyle/>
          <a:p>
            <a:r>
              <a:rPr lang="en-US" sz="3200" b="1" dirty="0" err="1" smtClean="0">
                <a:solidFill>
                  <a:srgbClr val="FF0000"/>
                </a:solidFill>
                <a:latin typeface="Cambria" panose="02040503050406030204" pitchFamily="18" charset="0"/>
                <a:ea typeface="Cambria" panose="02040503050406030204" pitchFamily="18" charset="0"/>
              </a:rPr>
              <a:t>Hoa</a:t>
            </a:r>
            <a:r>
              <a:rPr lang="en-US" sz="3200" b="1" dirty="0" smtClean="0">
                <a:solidFill>
                  <a:srgbClr val="FF0000"/>
                </a:solidFill>
                <a:latin typeface="Cambria" panose="02040503050406030204" pitchFamily="18" charset="0"/>
                <a:ea typeface="Cambria" panose="02040503050406030204" pitchFamily="18" charset="0"/>
              </a:rPr>
              <a:t> </a:t>
            </a:r>
            <a:r>
              <a:rPr lang="en-US" sz="3200" b="1" dirty="0" err="1" smtClean="0">
                <a:solidFill>
                  <a:srgbClr val="FF0000"/>
                </a:solidFill>
                <a:latin typeface="Cambria" panose="02040503050406030204" pitchFamily="18" charset="0"/>
                <a:ea typeface="Cambria" panose="02040503050406030204" pitchFamily="18" charset="0"/>
              </a:rPr>
              <a:t>Kỳ</a:t>
            </a:r>
            <a:r>
              <a:rPr lang="en-US" sz="3200" b="1" dirty="0" smtClean="0">
                <a:solidFill>
                  <a:srgbClr val="FF0000"/>
                </a:solidFill>
                <a:latin typeface="Cambria" panose="02040503050406030204" pitchFamily="18" charset="0"/>
                <a:ea typeface="Cambria" panose="02040503050406030204" pitchFamily="18" charset="0"/>
              </a:rPr>
              <a:t>, </a:t>
            </a:r>
            <a:r>
              <a:rPr lang="en-US" sz="3200" b="1" dirty="0" err="1" smtClean="0">
                <a:solidFill>
                  <a:srgbClr val="FF0000"/>
                </a:solidFill>
                <a:latin typeface="Cambria" panose="02040503050406030204" pitchFamily="18" charset="0"/>
                <a:ea typeface="Cambria" panose="02040503050406030204" pitchFamily="18" charset="0"/>
              </a:rPr>
              <a:t>Nga</a:t>
            </a:r>
            <a:r>
              <a:rPr lang="en-US" sz="3200" b="1" dirty="0" smtClean="0">
                <a:solidFill>
                  <a:srgbClr val="FF0000"/>
                </a:solidFill>
                <a:latin typeface="Cambria" panose="02040503050406030204" pitchFamily="18" charset="0"/>
                <a:ea typeface="Cambria" panose="02040503050406030204" pitchFamily="18" charset="0"/>
              </a:rPr>
              <a:t>, </a:t>
            </a:r>
            <a:r>
              <a:rPr lang="en-US" sz="3200" b="1" dirty="0" err="1" smtClean="0">
                <a:solidFill>
                  <a:srgbClr val="FF0000"/>
                </a:solidFill>
                <a:latin typeface="Cambria" panose="02040503050406030204" pitchFamily="18" charset="0"/>
                <a:ea typeface="Cambria" panose="02040503050406030204" pitchFamily="18" charset="0"/>
              </a:rPr>
              <a:t>Việt</a:t>
            </a:r>
            <a:r>
              <a:rPr lang="en-US" sz="3200" b="1" dirty="0" smtClean="0">
                <a:solidFill>
                  <a:srgbClr val="FF0000"/>
                </a:solidFill>
                <a:latin typeface="Cambria" panose="02040503050406030204" pitchFamily="18" charset="0"/>
                <a:ea typeface="Cambria" panose="02040503050406030204" pitchFamily="18" charset="0"/>
              </a:rPr>
              <a:t> Nam, </a:t>
            </a:r>
            <a:r>
              <a:rPr lang="en-US" sz="3200" b="1" dirty="0" err="1" smtClean="0">
                <a:solidFill>
                  <a:srgbClr val="FF0000"/>
                </a:solidFill>
                <a:latin typeface="Cambria" panose="02040503050406030204" pitchFamily="18" charset="0"/>
                <a:ea typeface="Cambria" panose="02040503050406030204" pitchFamily="18" charset="0"/>
              </a:rPr>
              <a:t>Pháp</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85508149"/>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wipe(down)">
                                      <p:cBhvr>
                                        <p:cTn id="42" dur="500"/>
                                        <p:tgtEl>
                                          <p:spTgt spid="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4"/>
                                        </p:tgtEl>
                                      </p:cBhvr>
                                    </p:animEffect>
                                    <p:set>
                                      <p:cBhvr>
                                        <p:cTn id="47" dur="1" fill="hold">
                                          <p:stCondLst>
                                            <p:cond delay="499"/>
                                          </p:stCondLst>
                                        </p:cTn>
                                        <p:tgtEl>
                                          <p:spTgt spid="4"/>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wipe(down)">
                                      <p:cBhvr>
                                        <p:cTn id="5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4" grpId="1" animBg="1"/>
      <p:bldP spid="5" grpId="0"/>
      <p:bldP spid="6" grpId="0"/>
      <p:bldP spid="7" grpId="0" animBg="1"/>
      <p:bldP spid="8" grpId="0"/>
      <p:bldP spid="9"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 name="图片 3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6104" y="3378201"/>
            <a:ext cx="3842216" cy="3079542"/>
          </a:xfrm>
          <a:prstGeom prst="rect">
            <a:avLst/>
          </a:prstGeom>
        </p:spPr>
      </p:pic>
      <p:pic>
        <p:nvPicPr>
          <p:cNvPr id="326" name="图片 3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08581" y="6159086"/>
            <a:ext cx="8283419" cy="698913"/>
          </a:xfrm>
          <a:prstGeom prst="rect">
            <a:avLst/>
          </a:prstGeom>
        </p:spPr>
      </p:pic>
      <p:pic>
        <p:nvPicPr>
          <p:cNvPr id="328" name="图片 3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159086"/>
            <a:ext cx="7914548" cy="698913"/>
          </a:xfrm>
          <a:prstGeom prst="rect">
            <a:avLst/>
          </a:prstGeom>
        </p:spPr>
      </p:pic>
      <p:pic>
        <p:nvPicPr>
          <p:cNvPr id="332" name="图片 3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3183466"/>
            <a:ext cx="3068236" cy="3674533"/>
          </a:xfrm>
          <a:prstGeom prst="rect">
            <a:avLst/>
          </a:prstGeom>
        </p:spPr>
      </p:pic>
      <p:pic>
        <p:nvPicPr>
          <p:cNvPr id="334" name="图片 33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5132307"/>
            <a:ext cx="1833548" cy="1725692"/>
          </a:xfrm>
          <a:prstGeom prst="rect">
            <a:avLst/>
          </a:prstGeom>
        </p:spPr>
      </p:pic>
      <p:pic>
        <p:nvPicPr>
          <p:cNvPr id="336" name="图片 33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18400" y="5874695"/>
            <a:ext cx="4673599" cy="730871"/>
          </a:xfrm>
          <a:prstGeom prst="rect">
            <a:avLst/>
          </a:prstGeom>
        </p:spPr>
      </p:pic>
      <p:pic>
        <p:nvPicPr>
          <p:cNvPr id="338" name="图片 33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5709" y="-112526"/>
            <a:ext cx="8711808" cy="1785066"/>
          </a:xfrm>
          <a:prstGeom prst="rect">
            <a:avLst/>
          </a:prstGeom>
        </p:spPr>
      </p:pic>
      <p:pic>
        <p:nvPicPr>
          <p:cNvPr id="342" name="图片 34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68503" y="5084773"/>
            <a:ext cx="4825912" cy="1658646"/>
          </a:xfrm>
          <a:prstGeom prst="rect">
            <a:avLst/>
          </a:prstGeom>
        </p:spPr>
      </p:pic>
      <p:pic>
        <p:nvPicPr>
          <p:cNvPr id="2" name="Picture 1">
            <a:extLst>
              <a:ext uri="{FF2B5EF4-FFF2-40B4-BE49-F238E27FC236}">
                <a16:creationId xmlns="" xmlns:a16="http://schemas.microsoft.com/office/drawing/2014/main" id="{2E1C0922-D961-A3D6-D911-668C7FB25F82}"/>
              </a:ext>
            </a:extLst>
          </p:cNvPr>
          <p:cNvPicPr>
            <a:picLocks noChangeAspect="1"/>
          </p:cNvPicPr>
          <p:nvPr/>
        </p:nvPicPr>
        <p:blipFill>
          <a:blip r:embed="rId11"/>
          <a:stretch>
            <a:fillRect/>
          </a:stretch>
        </p:blipFill>
        <p:spPr>
          <a:xfrm>
            <a:off x="2558800" y="1221756"/>
            <a:ext cx="8693649" cy="2566638"/>
          </a:xfrm>
          <a:prstGeom prst="rect">
            <a:avLst/>
          </a:prstGeom>
        </p:spPr>
      </p:pic>
    </p:spTree>
    <p:extLst>
      <p:ext uri="{BB962C8B-B14F-4D97-AF65-F5344CB8AC3E}">
        <p14:creationId xmlns:p14="http://schemas.microsoft.com/office/powerpoint/2010/main" val="2107408035"/>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0"/>
                                        </p:tgtEl>
                                        <p:attrNameLst>
                                          <p:attrName>style.visibility</p:attrName>
                                        </p:attrNameLst>
                                      </p:cBhvr>
                                      <p:to>
                                        <p:strVal val="visible"/>
                                      </p:to>
                                    </p:set>
                                    <p:anim calcmode="lin" valueType="num">
                                      <p:cBhvr additive="base">
                                        <p:cTn id="7" dur="500" fill="hold"/>
                                        <p:tgtEl>
                                          <p:spTgt spid="330"/>
                                        </p:tgtEl>
                                        <p:attrNameLst>
                                          <p:attrName>ppt_x</p:attrName>
                                        </p:attrNameLst>
                                      </p:cBhvr>
                                      <p:tavLst>
                                        <p:tav tm="0">
                                          <p:val>
                                            <p:strVal val="1+#ppt_w/2"/>
                                          </p:val>
                                        </p:tav>
                                        <p:tav tm="100000">
                                          <p:val>
                                            <p:strVal val="#ppt_x"/>
                                          </p:val>
                                        </p:tav>
                                      </p:tavLst>
                                    </p:anim>
                                    <p:anim calcmode="lin" valueType="num">
                                      <p:cBhvr additive="base">
                                        <p:cTn id="8" dur="500" fill="hold"/>
                                        <p:tgtEl>
                                          <p:spTgt spid="330"/>
                                        </p:tgtEl>
                                        <p:attrNameLst>
                                          <p:attrName>ppt_y</p:attrName>
                                        </p:attrNameLst>
                                      </p:cBhvr>
                                      <p:tavLst>
                                        <p:tav tm="0">
                                          <p:val>
                                            <p:strVal val="#ppt_y"/>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336"/>
                                        </p:tgtEl>
                                        <p:attrNameLst>
                                          <p:attrName>style.visibility</p:attrName>
                                        </p:attrNameLst>
                                      </p:cBhvr>
                                      <p:to>
                                        <p:strVal val="visible"/>
                                      </p:to>
                                    </p:set>
                                    <p:animEffect transition="in" filter="wipe(down)">
                                      <p:cBhvr>
                                        <p:cTn id="11" dur="500"/>
                                        <p:tgtEl>
                                          <p:spTgt spid="336"/>
                                        </p:tgtEl>
                                      </p:cBhvr>
                                    </p:animEffect>
                                  </p:childTnLst>
                                </p:cTn>
                              </p:par>
                              <p:par>
                                <p:cTn id="12" presetID="42" presetClass="entr" presetSubtype="0" fill="hold" nodeType="withEffect">
                                  <p:stCondLst>
                                    <p:cond delay="0"/>
                                  </p:stCondLst>
                                  <p:childTnLst>
                                    <p:set>
                                      <p:cBhvr>
                                        <p:cTn id="13" dur="1" fill="hold">
                                          <p:stCondLst>
                                            <p:cond delay="0"/>
                                          </p:stCondLst>
                                        </p:cTn>
                                        <p:tgtEl>
                                          <p:spTgt spid="334"/>
                                        </p:tgtEl>
                                        <p:attrNameLst>
                                          <p:attrName>style.visibility</p:attrName>
                                        </p:attrNameLst>
                                      </p:cBhvr>
                                      <p:to>
                                        <p:strVal val="visible"/>
                                      </p:to>
                                    </p:set>
                                    <p:animEffect transition="in" filter="fade">
                                      <p:cBhvr>
                                        <p:cTn id="14" dur="1000"/>
                                        <p:tgtEl>
                                          <p:spTgt spid="334"/>
                                        </p:tgtEl>
                                      </p:cBhvr>
                                    </p:animEffect>
                                    <p:anim calcmode="lin" valueType="num">
                                      <p:cBhvr>
                                        <p:cTn id="15" dur="1000" fill="hold"/>
                                        <p:tgtEl>
                                          <p:spTgt spid="334"/>
                                        </p:tgtEl>
                                        <p:attrNameLst>
                                          <p:attrName>ppt_x</p:attrName>
                                        </p:attrNameLst>
                                      </p:cBhvr>
                                      <p:tavLst>
                                        <p:tav tm="0">
                                          <p:val>
                                            <p:strVal val="#ppt_x"/>
                                          </p:val>
                                        </p:tav>
                                        <p:tav tm="100000">
                                          <p:val>
                                            <p:strVal val="#ppt_x"/>
                                          </p:val>
                                        </p:tav>
                                      </p:tavLst>
                                    </p:anim>
                                    <p:anim calcmode="lin" valueType="num">
                                      <p:cBhvr>
                                        <p:cTn id="16" dur="1000" fill="hold"/>
                                        <p:tgtEl>
                                          <p:spTgt spid="33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32"/>
                                        </p:tgtEl>
                                        <p:attrNameLst>
                                          <p:attrName>style.visibility</p:attrName>
                                        </p:attrNameLst>
                                      </p:cBhvr>
                                      <p:to>
                                        <p:strVal val="visible"/>
                                      </p:to>
                                    </p:set>
                                    <p:animEffect transition="in" filter="fade">
                                      <p:cBhvr>
                                        <p:cTn id="19" dur="1000"/>
                                        <p:tgtEl>
                                          <p:spTgt spid="332"/>
                                        </p:tgtEl>
                                      </p:cBhvr>
                                    </p:animEffect>
                                    <p:anim calcmode="lin" valueType="num">
                                      <p:cBhvr>
                                        <p:cTn id="20" dur="1000" fill="hold"/>
                                        <p:tgtEl>
                                          <p:spTgt spid="332"/>
                                        </p:tgtEl>
                                        <p:attrNameLst>
                                          <p:attrName>ppt_x</p:attrName>
                                        </p:attrNameLst>
                                      </p:cBhvr>
                                      <p:tavLst>
                                        <p:tav tm="0">
                                          <p:val>
                                            <p:strVal val="#ppt_x"/>
                                          </p:val>
                                        </p:tav>
                                        <p:tav tm="100000">
                                          <p:val>
                                            <p:strVal val="#ppt_x"/>
                                          </p:val>
                                        </p:tav>
                                      </p:tavLst>
                                    </p:anim>
                                    <p:anim calcmode="lin" valueType="num">
                                      <p:cBhvr>
                                        <p:cTn id="21" dur="1000" fill="hold"/>
                                        <p:tgtEl>
                                          <p:spTgt spid="332"/>
                                        </p:tgtEl>
                                        <p:attrNameLst>
                                          <p:attrName>ppt_y</p:attrName>
                                        </p:attrNameLst>
                                      </p:cBhvr>
                                      <p:tavLst>
                                        <p:tav tm="0">
                                          <p:val>
                                            <p:strVal val="#ppt_y+.1"/>
                                          </p:val>
                                        </p:tav>
                                        <p:tav tm="100000">
                                          <p:val>
                                            <p:strVal val="#ppt_y"/>
                                          </p:val>
                                        </p:tav>
                                      </p:tavLst>
                                    </p:anim>
                                  </p:childTnLst>
                                </p:cTn>
                              </p:par>
                              <p:par>
                                <p:cTn id="22" presetID="53" presetClass="entr" presetSubtype="16" fill="hold" nodeType="withEffect">
                                  <p:stCondLst>
                                    <p:cond delay="0"/>
                                  </p:stCondLst>
                                  <p:childTnLst>
                                    <p:set>
                                      <p:cBhvr>
                                        <p:cTn id="23" dur="1" fill="hold">
                                          <p:stCondLst>
                                            <p:cond delay="0"/>
                                          </p:stCondLst>
                                        </p:cTn>
                                        <p:tgtEl>
                                          <p:spTgt spid="342"/>
                                        </p:tgtEl>
                                        <p:attrNameLst>
                                          <p:attrName>style.visibility</p:attrName>
                                        </p:attrNameLst>
                                      </p:cBhvr>
                                      <p:to>
                                        <p:strVal val="visible"/>
                                      </p:to>
                                    </p:set>
                                    <p:anim calcmode="lin" valueType="num">
                                      <p:cBhvr>
                                        <p:cTn id="24" dur="500" fill="hold"/>
                                        <p:tgtEl>
                                          <p:spTgt spid="342"/>
                                        </p:tgtEl>
                                        <p:attrNameLst>
                                          <p:attrName>ppt_w</p:attrName>
                                        </p:attrNameLst>
                                      </p:cBhvr>
                                      <p:tavLst>
                                        <p:tav tm="0">
                                          <p:val>
                                            <p:fltVal val="0"/>
                                          </p:val>
                                        </p:tav>
                                        <p:tav tm="100000">
                                          <p:val>
                                            <p:strVal val="#ppt_w"/>
                                          </p:val>
                                        </p:tav>
                                      </p:tavLst>
                                    </p:anim>
                                    <p:anim calcmode="lin" valueType="num">
                                      <p:cBhvr>
                                        <p:cTn id="25" dur="500" fill="hold"/>
                                        <p:tgtEl>
                                          <p:spTgt spid="342"/>
                                        </p:tgtEl>
                                        <p:attrNameLst>
                                          <p:attrName>ppt_h</p:attrName>
                                        </p:attrNameLst>
                                      </p:cBhvr>
                                      <p:tavLst>
                                        <p:tav tm="0">
                                          <p:val>
                                            <p:fltVal val="0"/>
                                          </p:val>
                                        </p:tav>
                                        <p:tav tm="100000">
                                          <p:val>
                                            <p:strVal val="#ppt_h"/>
                                          </p:val>
                                        </p:tav>
                                      </p:tavLst>
                                    </p:anim>
                                    <p:animEffect transition="in" filter="fade">
                                      <p:cBhvr>
                                        <p:cTn id="26" dur="500"/>
                                        <p:tgtEl>
                                          <p:spTgt spid="342"/>
                                        </p:tgtEl>
                                      </p:cBhvr>
                                    </p:animEffect>
                                  </p:childTnLst>
                                </p:cTn>
                              </p:par>
                              <p:par>
                                <p:cTn id="27" presetID="47" presetClass="entr" presetSubtype="0" fill="hold" nodeType="withEffect">
                                  <p:stCondLst>
                                    <p:cond delay="0"/>
                                  </p:stCondLst>
                                  <p:childTnLst>
                                    <p:set>
                                      <p:cBhvr>
                                        <p:cTn id="28" dur="1" fill="hold">
                                          <p:stCondLst>
                                            <p:cond delay="0"/>
                                          </p:stCondLst>
                                        </p:cTn>
                                        <p:tgtEl>
                                          <p:spTgt spid="338"/>
                                        </p:tgtEl>
                                        <p:attrNameLst>
                                          <p:attrName>style.visibility</p:attrName>
                                        </p:attrNameLst>
                                      </p:cBhvr>
                                      <p:to>
                                        <p:strVal val="visible"/>
                                      </p:to>
                                    </p:set>
                                    <p:animEffect transition="in" filter="fade">
                                      <p:cBhvr>
                                        <p:cTn id="29" dur="1000"/>
                                        <p:tgtEl>
                                          <p:spTgt spid="338"/>
                                        </p:tgtEl>
                                      </p:cBhvr>
                                    </p:animEffect>
                                    <p:anim calcmode="lin" valueType="num">
                                      <p:cBhvr>
                                        <p:cTn id="30" dur="1000" fill="hold"/>
                                        <p:tgtEl>
                                          <p:spTgt spid="338"/>
                                        </p:tgtEl>
                                        <p:attrNameLst>
                                          <p:attrName>ppt_x</p:attrName>
                                        </p:attrNameLst>
                                      </p:cBhvr>
                                      <p:tavLst>
                                        <p:tav tm="0">
                                          <p:val>
                                            <p:strVal val="#ppt_x"/>
                                          </p:val>
                                        </p:tav>
                                        <p:tav tm="100000">
                                          <p:val>
                                            <p:strVal val="#ppt_x"/>
                                          </p:val>
                                        </p:tav>
                                      </p:tavLst>
                                    </p:anim>
                                    <p:anim calcmode="lin" valueType="num">
                                      <p:cBhvr>
                                        <p:cTn id="31" dur="1000" fill="hold"/>
                                        <p:tgtEl>
                                          <p:spTgt spid="33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1000"/>
                                        <p:tgtEl>
                                          <p:spTgt spid="2"/>
                                        </p:tgtEl>
                                      </p:cBhvr>
                                    </p:animEffect>
                                    <p:anim calcmode="lin" valueType="num">
                                      <p:cBhvr>
                                        <p:cTn id="37" dur="1000" fill="hold"/>
                                        <p:tgtEl>
                                          <p:spTgt spid="2"/>
                                        </p:tgtEl>
                                        <p:attrNameLst>
                                          <p:attrName>ppt_x</p:attrName>
                                        </p:attrNameLst>
                                      </p:cBhvr>
                                      <p:tavLst>
                                        <p:tav tm="0">
                                          <p:val>
                                            <p:strVal val="#ppt_x"/>
                                          </p:val>
                                        </p:tav>
                                        <p:tav tm="100000">
                                          <p:val>
                                            <p:strVal val="#ppt_x"/>
                                          </p:val>
                                        </p:tav>
                                      </p:tavLst>
                                    </p:anim>
                                    <p:anim calcmode="lin" valueType="num">
                                      <p:cBhvr>
                                        <p:cTn id="3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形 1">
            <a:extLst>
              <a:ext uri="{FF2B5EF4-FFF2-40B4-BE49-F238E27FC236}">
                <a16:creationId xmlns="" xmlns:a16="http://schemas.microsoft.com/office/drawing/2014/main" id="{2EAFA27F-9893-9A3C-ABC4-A2864854ED71}"/>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3175855" y="819150"/>
            <a:ext cx="8187469" cy="3782723"/>
          </a:xfrm>
          <a:prstGeom prst="rect">
            <a:avLst/>
          </a:prstGeom>
          <a:effectLst>
            <a:outerShdw blurRad="63500" sx="102000" sy="102000" algn="ctr" rotWithShape="0">
              <a:prstClr val="black">
                <a:alpha val="40000"/>
              </a:prstClr>
            </a:outerShdw>
          </a:effectLst>
        </p:spPr>
      </p:pic>
      <p:pic>
        <p:nvPicPr>
          <p:cNvPr id="3" name="图片 10">
            <a:extLst>
              <a:ext uri="{FF2B5EF4-FFF2-40B4-BE49-F238E27FC236}">
                <a16:creationId xmlns="" xmlns:a16="http://schemas.microsoft.com/office/drawing/2014/main" id="{6A1795A4-7561-5747-1630-B8906B9328F7}"/>
              </a:ext>
            </a:extLst>
          </p:cNvPr>
          <p:cNvPicPr>
            <a:picLocks noChangeAspect="1"/>
          </p:cNvPicPr>
          <p:nvPr/>
        </p:nvPicPr>
        <p:blipFill>
          <a:blip r:embed="rId4"/>
          <a:stretch>
            <a:fillRect/>
          </a:stretch>
        </p:blipFill>
        <p:spPr>
          <a:xfrm flipH="1">
            <a:off x="836853" y="2189992"/>
            <a:ext cx="3230880" cy="4521704"/>
          </a:xfrm>
          <a:prstGeom prst="rect">
            <a:avLst/>
          </a:prstGeom>
        </p:spPr>
      </p:pic>
      <p:sp>
        <p:nvSpPr>
          <p:cNvPr id="4" name="TextBox 3">
            <a:extLst>
              <a:ext uri="{FF2B5EF4-FFF2-40B4-BE49-F238E27FC236}">
                <a16:creationId xmlns="" xmlns:a16="http://schemas.microsoft.com/office/drawing/2014/main" id="{FE377D74-D893-B82C-89CA-93F7F55309AC}"/>
              </a:ext>
            </a:extLst>
          </p:cNvPr>
          <p:cNvSpPr txBox="1"/>
          <p:nvPr/>
        </p:nvSpPr>
        <p:spPr>
          <a:xfrm>
            <a:off x="3263136" y="1355777"/>
            <a:ext cx="8075424" cy="2862322"/>
          </a:xfrm>
          <a:prstGeom prst="rect">
            <a:avLst/>
          </a:prstGeom>
          <a:noFill/>
        </p:spPr>
        <p:txBody>
          <a:bodyPr wrap="square">
            <a:spAutoFit/>
          </a:bodyPr>
          <a:lstStyle/>
          <a:p>
            <a:pPr lvl="0" algn="ctr">
              <a:defRPr/>
            </a:pPr>
            <a:r>
              <a:rPr lang="en-US" sz="3600" b="1" i="1" dirty="0">
                <a:solidFill>
                  <a:srgbClr val="FF0000"/>
                </a:solidFill>
                <a:latin typeface="Cambria" panose="02040503050406030204" pitchFamily="18" charset="0"/>
                <a:ea typeface="Cambria" panose="02040503050406030204" pitchFamily="18" charset="0"/>
                <a:cs typeface="Arial" panose="020B0604020202020204" pitchFamily="34" charset="0"/>
              </a:rPr>
              <a:t>V</a:t>
            </a:r>
            <a:r>
              <a:rPr lang="vi-VN" sz="3600" b="1" i="1" dirty="0">
                <a:solidFill>
                  <a:srgbClr val="FF0000"/>
                </a:solidFill>
                <a:latin typeface="Cambria" panose="02040503050406030204" pitchFamily="18" charset="0"/>
                <a:ea typeface="Cambria" panose="02040503050406030204" pitchFamily="18" charset="0"/>
                <a:cs typeface="Arial" panose="020B0604020202020204" pitchFamily="34" charset="0"/>
              </a:rPr>
              <a:t>ề</a:t>
            </a:r>
            <a:r>
              <a:rPr lang="en-US" sz="3600" b="1" i="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3600" b="1" i="1" dirty="0" err="1">
                <a:solidFill>
                  <a:srgbClr val="FF0000"/>
                </a:solidFill>
                <a:latin typeface="Cambria" panose="02040503050406030204" pitchFamily="18" charset="0"/>
                <a:ea typeface="Cambria" panose="02040503050406030204" pitchFamily="18" charset="0"/>
                <a:cs typeface="Arial" panose="020B0604020202020204" pitchFamily="34" charset="0"/>
              </a:rPr>
              <a:t>nhà</a:t>
            </a:r>
            <a:r>
              <a:rPr lang="en-US" sz="3600" b="1" i="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vi-VN" sz="3600" b="1" i="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3600" b="1" i="1" dirty="0">
                <a:solidFill>
                  <a:srgbClr val="FF0000"/>
                </a:solidFill>
                <a:latin typeface="Cambria" panose="02040503050406030204" pitchFamily="18" charset="0"/>
                <a:ea typeface="Cambria" panose="02040503050406030204" pitchFamily="18" charset="0"/>
                <a:cs typeface="Arial" panose="020B0604020202020204" pitchFamily="34" charset="0"/>
              </a:rPr>
              <a:t>T</a:t>
            </a:r>
            <a:r>
              <a:rPr lang="vi-VN" sz="3600" b="1" i="1" dirty="0">
                <a:solidFill>
                  <a:srgbClr val="FF0000"/>
                </a:solidFill>
                <a:latin typeface="Cambria" panose="02040503050406030204" pitchFamily="18" charset="0"/>
                <a:ea typeface="Cambria" panose="02040503050406030204" pitchFamily="18" charset="0"/>
                <a:cs typeface="Arial" panose="020B0604020202020204" pitchFamily="34" charset="0"/>
              </a:rPr>
              <a:t>ìm hiểu thêm giá thành ở nhiều lĩnh vực, sản phẩm phục vụ cho đời sống của con người và giới thiệu những sản phẩm đó với người thân của mình. </a:t>
            </a:r>
            <a:endPar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2876047633"/>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 name="图片 3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6104" y="3378201"/>
            <a:ext cx="3842216" cy="3079542"/>
          </a:xfrm>
          <a:prstGeom prst="rect">
            <a:avLst/>
          </a:prstGeom>
        </p:spPr>
      </p:pic>
      <p:pic>
        <p:nvPicPr>
          <p:cNvPr id="326" name="图片 3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08581" y="6159086"/>
            <a:ext cx="8283419" cy="698913"/>
          </a:xfrm>
          <a:prstGeom prst="rect">
            <a:avLst/>
          </a:prstGeom>
        </p:spPr>
      </p:pic>
      <p:pic>
        <p:nvPicPr>
          <p:cNvPr id="328" name="图片 3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159086"/>
            <a:ext cx="7914548" cy="698913"/>
          </a:xfrm>
          <a:prstGeom prst="rect">
            <a:avLst/>
          </a:prstGeom>
        </p:spPr>
      </p:pic>
      <p:pic>
        <p:nvPicPr>
          <p:cNvPr id="332" name="图片 3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3183466"/>
            <a:ext cx="3068236" cy="3674533"/>
          </a:xfrm>
          <a:prstGeom prst="rect">
            <a:avLst/>
          </a:prstGeom>
        </p:spPr>
      </p:pic>
      <p:pic>
        <p:nvPicPr>
          <p:cNvPr id="334" name="图片 33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5132307"/>
            <a:ext cx="1833548" cy="1725692"/>
          </a:xfrm>
          <a:prstGeom prst="rect">
            <a:avLst/>
          </a:prstGeom>
        </p:spPr>
      </p:pic>
      <p:pic>
        <p:nvPicPr>
          <p:cNvPr id="336" name="图片 33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18400" y="5874695"/>
            <a:ext cx="4673599" cy="730871"/>
          </a:xfrm>
          <a:prstGeom prst="rect">
            <a:avLst/>
          </a:prstGeom>
        </p:spPr>
      </p:pic>
      <p:pic>
        <p:nvPicPr>
          <p:cNvPr id="338" name="图片 33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5709" y="-112526"/>
            <a:ext cx="8711808" cy="1785066"/>
          </a:xfrm>
          <a:prstGeom prst="rect">
            <a:avLst/>
          </a:prstGeom>
        </p:spPr>
      </p:pic>
      <p:pic>
        <p:nvPicPr>
          <p:cNvPr id="342" name="图片 34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68503" y="5084773"/>
            <a:ext cx="4825912" cy="1658646"/>
          </a:xfrm>
          <a:prstGeom prst="rect">
            <a:avLst/>
          </a:prstGeom>
        </p:spPr>
      </p:pic>
      <p:pic>
        <p:nvPicPr>
          <p:cNvPr id="5" name="Picture 4">
            <a:extLst>
              <a:ext uri="{FF2B5EF4-FFF2-40B4-BE49-F238E27FC236}">
                <a16:creationId xmlns="" xmlns:a16="http://schemas.microsoft.com/office/drawing/2014/main" id="{32C6D0B7-DF66-49B3-91AE-02D0E2F41BFE}"/>
              </a:ext>
            </a:extLst>
          </p:cNvPr>
          <p:cNvPicPr>
            <a:picLocks noChangeAspect="1"/>
          </p:cNvPicPr>
          <p:nvPr/>
        </p:nvPicPr>
        <p:blipFill>
          <a:blip r:embed="rId11"/>
          <a:stretch>
            <a:fillRect/>
          </a:stretch>
        </p:blipFill>
        <p:spPr>
          <a:xfrm>
            <a:off x="2902689" y="615205"/>
            <a:ext cx="6624083" cy="3009208"/>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30"/>
                                        </p:tgtEl>
                                        <p:attrNameLst>
                                          <p:attrName>style.visibility</p:attrName>
                                        </p:attrNameLst>
                                      </p:cBhvr>
                                      <p:to>
                                        <p:strVal val="visible"/>
                                      </p:to>
                                    </p:set>
                                    <p:anim calcmode="lin" valueType="num">
                                      <p:cBhvr additive="base">
                                        <p:cTn id="7" dur="500" fill="hold"/>
                                        <p:tgtEl>
                                          <p:spTgt spid="330"/>
                                        </p:tgtEl>
                                        <p:attrNameLst>
                                          <p:attrName>ppt_x</p:attrName>
                                        </p:attrNameLst>
                                      </p:cBhvr>
                                      <p:tavLst>
                                        <p:tav tm="0">
                                          <p:val>
                                            <p:strVal val="1+#ppt_w/2"/>
                                          </p:val>
                                        </p:tav>
                                        <p:tav tm="100000">
                                          <p:val>
                                            <p:strVal val="#ppt_x"/>
                                          </p:val>
                                        </p:tav>
                                      </p:tavLst>
                                    </p:anim>
                                    <p:anim calcmode="lin" valueType="num">
                                      <p:cBhvr additive="base">
                                        <p:cTn id="8" dur="500" fill="hold"/>
                                        <p:tgtEl>
                                          <p:spTgt spid="33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336"/>
                                        </p:tgtEl>
                                        <p:attrNameLst>
                                          <p:attrName>style.visibility</p:attrName>
                                        </p:attrNameLst>
                                      </p:cBhvr>
                                      <p:to>
                                        <p:strVal val="visible"/>
                                      </p:to>
                                    </p:set>
                                    <p:animEffect transition="in" filter="wipe(down)">
                                      <p:cBhvr>
                                        <p:cTn id="12" dur="500"/>
                                        <p:tgtEl>
                                          <p:spTgt spid="336"/>
                                        </p:tgtEl>
                                      </p:cBhvr>
                                    </p:animEffect>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334"/>
                                        </p:tgtEl>
                                        <p:attrNameLst>
                                          <p:attrName>style.visibility</p:attrName>
                                        </p:attrNameLst>
                                      </p:cBhvr>
                                      <p:to>
                                        <p:strVal val="visible"/>
                                      </p:to>
                                    </p:set>
                                    <p:animEffect transition="in" filter="fade">
                                      <p:cBhvr>
                                        <p:cTn id="16" dur="1000"/>
                                        <p:tgtEl>
                                          <p:spTgt spid="334"/>
                                        </p:tgtEl>
                                      </p:cBhvr>
                                    </p:animEffect>
                                    <p:anim calcmode="lin" valueType="num">
                                      <p:cBhvr>
                                        <p:cTn id="17" dur="1000" fill="hold"/>
                                        <p:tgtEl>
                                          <p:spTgt spid="334"/>
                                        </p:tgtEl>
                                        <p:attrNameLst>
                                          <p:attrName>ppt_x</p:attrName>
                                        </p:attrNameLst>
                                      </p:cBhvr>
                                      <p:tavLst>
                                        <p:tav tm="0">
                                          <p:val>
                                            <p:strVal val="#ppt_x"/>
                                          </p:val>
                                        </p:tav>
                                        <p:tav tm="100000">
                                          <p:val>
                                            <p:strVal val="#ppt_x"/>
                                          </p:val>
                                        </p:tav>
                                      </p:tavLst>
                                    </p:anim>
                                    <p:anim calcmode="lin" valueType="num">
                                      <p:cBhvr>
                                        <p:cTn id="18" dur="1000" fill="hold"/>
                                        <p:tgtEl>
                                          <p:spTgt spid="334"/>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332"/>
                                        </p:tgtEl>
                                        <p:attrNameLst>
                                          <p:attrName>style.visibility</p:attrName>
                                        </p:attrNameLst>
                                      </p:cBhvr>
                                      <p:to>
                                        <p:strVal val="visible"/>
                                      </p:to>
                                    </p:set>
                                    <p:animEffect transition="in" filter="fade">
                                      <p:cBhvr>
                                        <p:cTn id="21" dur="1000"/>
                                        <p:tgtEl>
                                          <p:spTgt spid="332"/>
                                        </p:tgtEl>
                                      </p:cBhvr>
                                    </p:animEffect>
                                    <p:anim calcmode="lin" valueType="num">
                                      <p:cBhvr>
                                        <p:cTn id="22" dur="1000" fill="hold"/>
                                        <p:tgtEl>
                                          <p:spTgt spid="332"/>
                                        </p:tgtEl>
                                        <p:attrNameLst>
                                          <p:attrName>ppt_x</p:attrName>
                                        </p:attrNameLst>
                                      </p:cBhvr>
                                      <p:tavLst>
                                        <p:tav tm="0">
                                          <p:val>
                                            <p:strVal val="#ppt_x"/>
                                          </p:val>
                                        </p:tav>
                                        <p:tav tm="100000">
                                          <p:val>
                                            <p:strVal val="#ppt_x"/>
                                          </p:val>
                                        </p:tav>
                                      </p:tavLst>
                                    </p:anim>
                                    <p:anim calcmode="lin" valueType="num">
                                      <p:cBhvr>
                                        <p:cTn id="23" dur="1000" fill="hold"/>
                                        <p:tgtEl>
                                          <p:spTgt spid="332"/>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342"/>
                                        </p:tgtEl>
                                        <p:attrNameLst>
                                          <p:attrName>style.visibility</p:attrName>
                                        </p:attrNameLst>
                                      </p:cBhvr>
                                      <p:to>
                                        <p:strVal val="visible"/>
                                      </p:to>
                                    </p:set>
                                    <p:anim calcmode="lin" valueType="num">
                                      <p:cBhvr>
                                        <p:cTn id="27" dur="500" fill="hold"/>
                                        <p:tgtEl>
                                          <p:spTgt spid="342"/>
                                        </p:tgtEl>
                                        <p:attrNameLst>
                                          <p:attrName>ppt_w</p:attrName>
                                        </p:attrNameLst>
                                      </p:cBhvr>
                                      <p:tavLst>
                                        <p:tav tm="0">
                                          <p:val>
                                            <p:fltVal val="0"/>
                                          </p:val>
                                        </p:tav>
                                        <p:tav tm="100000">
                                          <p:val>
                                            <p:strVal val="#ppt_w"/>
                                          </p:val>
                                        </p:tav>
                                      </p:tavLst>
                                    </p:anim>
                                    <p:anim calcmode="lin" valueType="num">
                                      <p:cBhvr>
                                        <p:cTn id="28" dur="500" fill="hold"/>
                                        <p:tgtEl>
                                          <p:spTgt spid="342"/>
                                        </p:tgtEl>
                                        <p:attrNameLst>
                                          <p:attrName>ppt_h</p:attrName>
                                        </p:attrNameLst>
                                      </p:cBhvr>
                                      <p:tavLst>
                                        <p:tav tm="0">
                                          <p:val>
                                            <p:fltVal val="0"/>
                                          </p:val>
                                        </p:tav>
                                        <p:tav tm="100000">
                                          <p:val>
                                            <p:strVal val="#ppt_h"/>
                                          </p:val>
                                        </p:tav>
                                      </p:tavLst>
                                    </p:anim>
                                    <p:animEffect transition="in" filter="fade">
                                      <p:cBhvr>
                                        <p:cTn id="29" dur="500"/>
                                        <p:tgtEl>
                                          <p:spTgt spid="342"/>
                                        </p:tgtEl>
                                      </p:cBhvr>
                                    </p:animEffect>
                                  </p:childTnLst>
                                </p:cTn>
                              </p:par>
                            </p:childTnLst>
                          </p:cTn>
                        </p:par>
                        <p:par>
                          <p:cTn id="30" fill="hold">
                            <p:stCondLst>
                              <p:cond delay="2500"/>
                            </p:stCondLst>
                            <p:childTnLst>
                              <p:par>
                                <p:cTn id="31" presetID="47" presetClass="entr" presetSubtype="0" fill="hold" nodeType="afterEffect">
                                  <p:stCondLst>
                                    <p:cond delay="0"/>
                                  </p:stCondLst>
                                  <p:childTnLst>
                                    <p:set>
                                      <p:cBhvr>
                                        <p:cTn id="32" dur="1" fill="hold">
                                          <p:stCondLst>
                                            <p:cond delay="0"/>
                                          </p:stCondLst>
                                        </p:cTn>
                                        <p:tgtEl>
                                          <p:spTgt spid="338"/>
                                        </p:tgtEl>
                                        <p:attrNameLst>
                                          <p:attrName>style.visibility</p:attrName>
                                        </p:attrNameLst>
                                      </p:cBhvr>
                                      <p:to>
                                        <p:strVal val="visible"/>
                                      </p:to>
                                    </p:set>
                                    <p:animEffect transition="in" filter="fade">
                                      <p:cBhvr>
                                        <p:cTn id="33" dur="1000"/>
                                        <p:tgtEl>
                                          <p:spTgt spid="338"/>
                                        </p:tgtEl>
                                      </p:cBhvr>
                                    </p:animEffect>
                                    <p:anim calcmode="lin" valueType="num">
                                      <p:cBhvr>
                                        <p:cTn id="34" dur="1000" fill="hold"/>
                                        <p:tgtEl>
                                          <p:spTgt spid="338"/>
                                        </p:tgtEl>
                                        <p:attrNameLst>
                                          <p:attrName>ppt_x</p:attrName>
                                        </p:attrNameLst>
                                      </p:cBhvr>
                                      <p:tavLst>
                                        <p:tav tm="0">
                                          <p:val>
                                            <p:strVal val="#ppt_x"/>
                                          </p:val>
                                        </p:tav>
                                        <p:tav tm="100000">
                                          <p:val>
                                            <p:strVal val="#ppt_x"/>
                                          </p:val>
                                        </p:tav>
                                      </p:tavLst>
                                    </p:anim>
                                    <p:anim calcmode="lin" valueType="num">
                                      <p:cBhvr>
                                        <p:cTn id="35" dur="1000" fill="hold"/>
                                        <p:tgtEl>
                                          <p:spTgt spid="338"/>
                                        </p:tgtEl>
                                        <p:attrNameLst>
                                          <p:attrName>ppt_y</p:attrName>
                                        </p:attrNameLst>
                                      </p:cBhvr>
                                      <p:tavLst>
                                        <p:tav tm="0">
                                          <p:val>
                                            <p:strVal val="#ppt_y-.1"/>
                                          </p:val>
                                        </p:tav>
                                        <p:tav tm="100000">
                                          <p:val>
                                            <p:strVal val="#ppt_y"/>
                                          </p:val>
                                        </p:tav>
                                      </p:tavLst>
                                    </p:anim>
                                  </p:childTnLst>
                                </p:cTn>
                              </p:par>
                              <p:par>
                                <p:cTn id="36" presetID="26" presetClass="entr" presetSubtype="0" fill="hold"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down)">
                                      <p:cBhvr>
                                        <p:cTn id="38" dur="580">
                                          <p:stCondLst>
                                            <p:cond delay="0"/>
                                          </p:stCondLst>
                                        </p:cTn>
                                        <p:tgtEl>
                                          <p:spTgt spid="5"/>
                                        </p:tgtEl>
                                      </p:cBhvr>
                                    </p:animEffect>
                                    <p:anim calcmode="lin" valueType="num">
                                      <p:cBhvr>
                                        <p:cTn id="39"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44" dur="26">
                                          <p:stCondLst>
                                            <p:cond delay="650"/>
                                          </p:stCondLst>
                                        </p:cTn>
                                        <p:tgtEl>
                                          <p:spTgt spid="5"/>
                                        </p:tgtEl>
                                      </p:cBhvr>
                                      <p:to x="100000" y="60000"/>
                                    </p:animScale>
                                    <p:animScale>
                                      <p:cBhvr>
                                        <p:cTn id="45" dur="166" decel="50000">
                                          <p:stCondLst>
                                            <p:cond delay="676"/>
                                          </p:stCondLst>
                                        </p:cTn>
                                        <p:tgtEl>
                                          <p:spTgt spid="5"/>
                                        </p:tgtEl>
                                      </p:cBhvr>
                                      <p:to x="100000" y="100000"/>
                                    </p:animScale>
                                    <p:animScale>
                                      <p:cBhvr>
                                        <p:cTn id="46" dur="26">
                                          <p:stCondLst>
                                            <p:cond delay="1312"/>
                                          </p:stCondLst>
                                        </p:cTn>
                                        <p:tgtEl>
                                          <p:spTgt spid="5"/>
                                        </p:tgtEl>
                                      </p:cBhvr>
                                      <p:to x="100000" y="80000"/>
                                    </p:animScale>
                                    <p:animScale>
                                      <p:cBhvr>
                                        <p:cTn id="47" dur="166" decel="50000">
                                          <p:stCondLst>
                                            <p:cond delay="1338"/>
                                          </p:stCondLst>
                                        </p:cTn>
                                        <p:tgtEl>
                                          <p:spTgt spid="5"/>
                                        </p:tgtEl>
                                      </p:cBhvr>
                                      <p:to x="100000" y="100000"/>
                                    </p:animScale>
                                    <p:animScale>
                                      <p:cBhvr>
                                        <p:cTn id="48" dur="26">
                                          <p:stCondLst>
                                            <p:cond delay="1642"/>
                                          </p:stCondLst>
                                        </p:cTn>
                                        <p:tgtEl>
                                          <p:spTgt spid="5"/>
                                        </p:tgtEl>
                                      </p:cBhvr>
                                      <p:to x="100000" y="90000"/>
                                    </p:animScale>
                                    <p:animScale>
                                      <p:cBhvr>
                                        <p:cTn id="49" dur="166" decel="50000">
                                          <p:stCondLst>
                                            <p:cond delay="1668"/>
                                          </p:stCondLst>
                                        </p:cTn>
                                        <p:tgtEl>
                                          <p:spTgt spid="5"/>
                                        </p:tgtEl>
                                      </p:cBhvr>
                                      <p:to x="100000" y="100000"/>
                                    </p:animScale>
                                    <p:animScale>
                                      <p:cBhvr>
                                        <p:cTn id="50" dur="26">
                                          <p:stCondLst>
                                            <p:cond delay="1808"/>
                                          </p:stCondLst>
                                        </p:cTn>
                                        <p:tgtEl>
                                          <p:spTgt spid="5"/>
                                        </p:tgtEl>
                                      </p:cBhvr>
                                      <p:to x="100000" y="95000"/>
                                    </p:animScale>
                                    <p:animScale>
                                      <p:cBhvr>
                                        <p:cTn id="51" dur="166" decel="50000">
                                          <p:stCondLst>
                                            <p:cond delay="1834"/>
                                          </p:stCondLst>
                                        </p:cTn>
                                        <p:tgtEl>
                                          <p:spTgt spid="5"/>
                                        </p:tgtEl>
                                      </p:cBhvr>
                                      <p:to x="100000" y="100000"/>
                                    </p:animScale>
                                  </p:childTnLst>
                                </p:cTn>
                              </p:par>
                            </p:childTnLst>
                          </p:cTn>
                        </p:par>
                        <p:par>
                          <p:cTn id="52" fill="hold">
                            <p:stCondLst>
                              <p:cond delay="4500"/>
                            </p:stCondLst>
                            <p:childTnLst>
                              <p:par>
                                <p:cTn id="53" presetID="32" presetClass="emph" presetSubtype="0" repeatCount="indefinite" fill="hold" nodeType="afterEffect">
                                  <p:stCondLst>
                                    <p:cond delay="0"/>
                                  </p:stCondLst>
                                  <p:childTnLst>
                                    <p:animRot by="120000">
                                      <p:cBhvr>
                                        <p:cTn id="54" dur="100" fill="hold">
                                          <p:stCondLst>
                                            <p:cond delay="0"/>
                                          </p:stCondLst>
                                        </p:cTn>
                                        <p:tgtEl>
                                          <p:spTgt spid="5"/>
                                        </p:tgtEl>
                                        <p:attrNameLst>
                                          <p:attrName>r</p:attrName>
                                        </p:attrNameLst>
                                      </p:cBhvr>
                                    </p:animRot>
                                    <p:animRot by="-240000">
                                      <p:cBhvr>
                                        <p:cTn id="55" dur="200" fill="hold">
                                          <p:stCondLst>
                                            <p:cond delay="200"/>
                                          </p:stCondLst>
                                        </p:cTn>
                                        <p:tgtEl>
                                          <p:spTgt spid="5"/>
                                        </p:tgtEl>
                                        <p:attrNameLst>
                                          <p:attrName>r</p:attrName>
                                        </p:attrNameLst>
                                      </p:cBhvr>
                                    </p:animRot>
                                    <p:animRot by="240000">
                                      <p:cBhvr>
                                        <p:cTn id="56" dur="200" fill="hold">
                                          <p:stCondLst>
                                            <p:cond delay="400"/>
                                          </p:stCondLst>
                                        </p:cTn>
                                        <p:tgtEl>
                                          <p:spTgt spid="5"/>
                                        </p:tgtEl>
                                        <p:attrNameLst>
                                          <p:attrName>r</p:attrName>
                                        </p:attrNameLst>
                                      </p:cBhvr>
                                    </p:animRot>
                                    <p:animRot by="-240000">
                                      <p:cBhvr>
                                        <p:cTn id="57" dur="200" fill="hold">
                                          <p:stCondLst>
                                            <p:cond delay="600"/>
                                          </p:stCondLst>
                                        </p:cTn>
                                        <p:tgtEl>
                                          <p:spTgt spid="5"/>
                                        </p:tgtEl>
                                        <p:attrNameLst>
                                          <p:attrName>r</p:attrName>
                                        </p:attrNameLst>
                                      </p:cBhvr>
                                    </p:animRot>
                                    <p:animRot by="120000">
                                      <p:cBhvr>
                                        <p:cTn id="58"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ui Đến Trường - Nhóm Hoa Tay - Nhạc Thiếu Nhi Sôi Động Remix">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886612783"/>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userDrawn="1"/>
        </p:nvSpPr>
        <p:spPr>
          <a:xfrm>
            <a:off x="1838673" y="427355"/>
            <a:ext cx="8296999" cy="2351405"/>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89804"/>
            </a:schemeClr>
          </a:solidFill>
          <a:ln w="76200">
            <a:solidFill>
              <a:srgbClr val="9CE1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6000" b="1"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字魂64号-萌趣软糖体"/>
                <a:cs typeface="Times New Roman" panose="02020603050405020304" pitchFamily="18" charset="0"/>
              </a:rPr>
              <a:t>TRÒ CHƠI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1500" b="1" noProof="0"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字魂64号-萌趣软糖体"/>
                <a:cs typeface="Times New Roman" panose="02020603050405020304" pitchFamily="18" charset="0"/>
              </a:rPr>
              <a:t>ĐỐ BẠN</a:t>
            </a:r>
            <a:endParaRPr kumimoji="0" lang="zh-CN" altLang="en-US" sz="115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字魂64号-萌趣软糖体"/>
              <a:cs typeface="Times New Roman" panose="02020603050405020304" pitchFamily="18" charset="0"/>
            </a:endParaRPr>
          </a:p>
        </p:txBody>
      </p:sp>
      <p:pic>
        <p:nvPicPr>
          <p:cNvPr id="19" name="图片 18" descr="46"/>
          <p:cNvPicPr>
            <a:picLocks noChangeAspect="1"/>
          </p:cNvPicPr>
          <p:nvPr/>
        </p:nvPicPr>
        <p:blipFill>
          <a:blip r:embed="rId3"/>
          <a:stretch>
            <a:fillRect/>
          </a:stretch>
        </p:blipFill>
        <p:spPr>
          <a:xfrm>
            <a:off x="-259080" y="4399280"/>
            <a:ext cx="12192000" cy="2458720"/>
          </a:xfrm>
          <a:prstGeom prst="rect">
            <a:avLst/>
          </a:prstGeom>
        </p:spPr>
      </p:pic>
      <p:pic>
        <p:nvPicPr>
          <p:cNvPr id="10" name="图片 9" descr="43"/>
          <p:cNvPicPr>
            <a:picLocks noChangeAspect="1"/>
          </p:cNvPicPr>
          <p:nvPr/>
        </p:nvPicPr>
        <p:blipFill>
          <a:blip r:embed="rId4"/>
          <a:stretch>
            <a:fillRect/>
          </a:stretch>
        </p:blipFill>
        <p:spPr>
          <a:xfrm>
            <a:off x="0" y="73660"/>
            <a:ext cx="1989455" cy="2667635"/>
          </a:xfrm>
          <a:prstGeom prst="rect">
            <a:avLst/>
          </a:prstGeom>
        </p:spPr>
      </p:pic>
      <p:pic>
        <p:nvPicPr>
          <p:cNvPr id="7" name="图片 6" descr="42"/>
          <p:cNvPicPr>
            <a:picLocks noChangeAspect="1"/>
          </p:cNvPicPr>
          <p:nvPr/>
        </p:nvPicPr>
        <p:blipFill>
          <a:blip r:embed="rId5"/>
          <a:srcRect l="83056" t="50219"/>
          <a:stretch>
            <a:fillRect/>
          </a:stretch>
        </p:blipFill>
        <p:spPr>
          <a:xfrm>
            <a:off x="9948545" y="3796665"/>
            <a:ext cx="2243455" cy="3136265"/>
          </a:xfrm>
          <a:prstGeom prst="rect">
            <a:avLst/>
          </a:prstGeom>
        </p:spPr>
      </p:pic>
      <p:pic>
        <p:nvPicPr>
          <p:cNvPr id="6" name="图片 5" descr="千库网_人物儿童_元素编号13319176"/>
          <p:cNvPicPr>
            <a:picLocks noChangeAspect="1"/>
          </p:cNvPicPr>
          <p:nvPr/>
        </p:nvPicPr>
        <p:blipFill>
          <a:blip r:embed="rId6"/>
          <a:stretch>
            <a:fillRect/>
          </a:stretch>
        </p:blipFill>
        <p:spPr>
          <a:xfrm flipH="1">
            <a:off x="8212137" y="1561056"/>
            <a:ext cx="3681095" cy="5807075"/>
          </a:xfrm>
          <a:prstGeom prst="rect">
            <a:avLst/>
          </a:prstGeom>
        </p:spPr>
      </p:pic>
    </p:spTree>
    <p:extLst>
      <p:ext uri="{BB962C8B-B14F-4D97-AF65-F5344CB8AC3E}">
        <p14:creationId xmlns:p14="http://schemas.microsoft.com/office/powerpoint/2010/main" val="18789358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250" fill="hold"/>
                                        <p:tgtEl>
                                          <p:spTgt spid="18"/>
                                        </p:tgtEl>
                                        <p:attrNameLst>
                                          <p:attrName>ppt_x</p:attrName>
                                        </p:attrNameLst>
                                      </p:cBhvr>
                                      <p:tavLst>
                                        <p:tav tm="0">
                                          <p:val>
                                            <p:strVal val="0-#ppt_w/2"/>
                                          </p:val>
                                        </p:tav>
                                        <p:tav tm="100000">
                                          <p:val>
                                            <p:strVal val="#ppt_x"/>
                                          </p:val>
                                        </p:tav>
                                      </p:tavLst>
                                    </p:anim>
                                    <p:anim calcmode="lin" valueType="num">
                                      <p:cBhvr additive="base">
                                        <p:cTn id="8" dur="250" fill="hold"/>
                                        <p:tgtEl>
                                          <p:spTgt spid="18"/>
                                        </p:tgtEl>
                                        <p:attrNameLst>
                                          <p:attrName>ppt_y</p:attrName>
                                        </p:attrNameLst>
                                      </p:cBhvr>
                                      <p:tavLst>
                                        <p:tav tm="0">
                                          <p:val>
                                            <p:strVal val="#ppt_y"/>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22986" y="371025"/>
            <a:ext cx="7332371" cy="613245"/>
          </a:xfrm>
          <a:prstGeom prst="rect">
            <a:avLst/>
          </a:prstGeom>
        </p:spPr>
        <p:txBody>
          <a:bodyPr wrap="square">
            <a:spAutoFit/>
          </a:bodyPr>
          <a:lstStyle/>
          <a:p>
            <a:pPr marL="342900" lvl="0" indent="-342900" algn="just">
              <a:lnSpc>
                <a:spcPct val="115000"/>
              </a:lnSpc>
              <a:spcAft>
                <a:spcPts val="0"/>
              </a:spcAft>
              <a:buFont typeface="Times New Roman" panose="02020603050405020304" pitchFamily="18" charset="0"/>
              <a:buChar char="-"/>
            </a:pPr>
            <a:r>
              <a:rPr lang="nl-NL" sz="3200" b="1" dirty="0">
                <a:latin typeface="Times New Roman" panose="02020603050405020304" pitchFamily="18" charset="0"/>
                <a:ea typeface="Arial" panose="020B0604020202020204" pitchFamily="34" charset="0"/>
                <a:cs typeface="Times New Roman" panose="02020603050405020304" pitchFamily="18" charset="0"/>
              </a:rPr>
              <a:t>Số lớn nhất có 6 chữ số </a:t>
            </a:r>
            <a:r>
              <a:rPr lang="nl-NL" sz="3200" b="1" dirty="0" smtClean="0">
                <a:latin typeface="Times New Roman" panose="02020603050405020304" pitchFamily="18" charset="0"/>
                <a:ea typeface="Arial" panose="020B0604020202020204" pitchFamily="34" charset="0"/>
                <a:cs typeface="Times New Roman" panose="02020603050405020304" pitchFamily="18" charset="0"/>
              </a:rPr>
              <a:t>khác nhau là ?</a:t>
            </a:r>
            <a:endParaRPr lang="en-US" sz="3200" b="1" dirty="0">
              <a:latin typeface="Times New Roman" panose="02020603050405020304" pitchFamily="18" charset="0"/>
              <a:ea typeface="Arial" panose="020B0604020202020204" pitchFamily="34" charset="0"/>
              <a:cs typeface="Times New Roman" panose="02020603050405020304" pitchFamily="18" charset="0"/>
            </a:endParaRPr>
          </a:p>
        </p:txBody>
      </p:sp>
      <p:sp>
        <p:nvSpPr>
          <p:cNvPr id="3" name="Rectangle 2"/>
          <p:cNvSpPr/>
          <p:nvPr/>
        </p:nvSpPr>
        <p:spPr>
          <a:xfrm>
            <a:off x="858590" y="1118000"/>
            <a:ext cx="7461161" cy="613245"/>
          </a:xfrm>
          <a:prstGeom prst="rect">
            <a:avLst/>
          </a:prstGeom>
        </p:spPr>
        <p:txBody>
          <a:bodyPr wrap="square">
            <a:spAutoFit/>
          </a:bodyPr>
          <a:lstStyle/>
          <a:p>
            <a:pPr marL="342900" lvl="0" indent="-342900" algn="just">
              <a:lnSpc>
                <a:spcPct val="115000"/>
              </a:lnSpc>
              <a:spcAft>
                <a:spcPts val="0"/>
              </a:spcAft>
              <a:buFont typeface="Times New Roman" panose="02020603050405020304" pitchFamily="18" charset="0"/>
              <a:buChar char="-"/>
            </a:pPr>
            <a:r>
              <a:rPr lang="nl-NL" sz="3200" b="1" dirty="0" smtClean="0">
                <a:latin typeface="Times New Roman" panose="02020603050405020304" pitchFamily="18" charset="0"/>
                <a:ea typeface="Arial" panose="020B0604020202020204" pitchFamily="34" charset="0"/>
                <a:cs typeface="Times New Roman" panose="02020603050405020304" pitchFamily="18" charset="0"/>
              </a:rPr>
              <a:t>Số </a:t>
            </a:r>
            <a:r>
              <a:rPr lang="nl-NL" sz="3200" b="1" dirty="0">
                <a:latin typeface="Times New Roman" panose="02020603050405020304" pitchFamily="18" charset="0"/>
                <a:ea typeface="Arial" panose="020B0604020202020204" pitchFamily="34" charset="0"/>
                <a:cs typeface="Times New Roman" panose="02020603050405020304" pitchFamily="18" charset="0"/>
              </a:rPr>
              <a:t>bé nhất có 6 chữ </a:t>
            </a:r>
            <a:r>
              <a:rPr lang="nl-NL" sz="3200" b="1" dirty="0" smtClean="0">
                <a:latin typeface="Times New Roman" panose="02020603050405020304" pitchFamily="18" charset="0"/>
                <a:ea typeface="Arial" panose="020B0604020202020204" pitchFamily="34" charset="0"/>
                <a:cs typeface="Times New Roman" panose="02020603050405020304" pitchFamily="18" charset="0"/>
              </a:rPr>
              <a:t>số khác nhau </a:t>
            </a:r>
            <a:r>
              <a:rPr lang="nl-NL" sz="3200" b="1" dirty="0">
                <a:latin typeface="Times New Roman" panose="02020603050405020304" pitchFamily="18" charset="0"/>
                <a:ea typeface="Arial" panose="020B0604020202020204" pitchFamily="34" charset="0"/>
                <a:cs typeface="Times New Roman" panose="02020603050405020304" pitchFamily="18" charset="0"/>
              </a:rPr>
              <a:t>là</a:t>
            </a:r>
            <a:r>
              <a:rPr lang="nl-NL" sz="3200" b="1" dirty="0" smtClean="0">
                <a:latin typeface="Times New Roman" panose="02020603050405020304" pitchFamily="18" charset="0"/>
                <a:ea typeface="Arial" panose="020B0604020202020204" pitchFamily="34" charset="0"/>
                <a:cs typeface="Times New Roman" panose="02020603050405020304" pitchFamily="18" charset="0"/>
              </a:rPr>
              <a:t>?</a:t>
            </a:r>
          </a:p>
        </p:txBody>
      </p:sp>
      <p:sp>
        <p:nvSpPr>
          <p:cNvPr id="4" name="Rectangle 3"/>
          <p:cNvSpPr/>
          <p:nvPr/>
        </p:nvSpPr>
        <p:spPr>
          <a:xfrm>
            <a:off x="922986" y="1839583"/>
            <a:ext cx="6096000" cy="613245"/>
          </a:xfrm>
          <a:prstGeom prst="rect">
            <a:avLst/>
          </a:prstGeom>
        </p:spPr>
        <p:txBody>
          <a:bodyPr>
            <a:spAutoFit/>
          </a:bodyPr>
          <a:lstStyle/>
          <a:p>
            <a:pPr marL="342900" lvl="0" indent="-342900" algn="just">
              <a:lnSpc>
                <a:spcPct val="115000"/>
              </a:lnSpc>
              <a:spcAft>
                <a:spcPts val="0"/>
              </a:spcAft>
              <a:buFont typeface="Times New Roman" panose="02020603050405020304" pitchFamily="18" charset="0"/>
              <a:buChar char="-"/>
            </a:pPr>
            <a:r>
              <a:rPr lang="nl-NL" sz="3200" b="1" dirty="0" smtClean="0">
                <a:latin typeface="Times New Roman" panose="02020603050405020304" pitchFamily="18" charset="0"/>
                <a:ea typeface="Arial" panose="020B0604020202020204" pitchFamily="34" charset="0"/>
                <a:cs typeface="Times New Roman" panose="02020603050405020304" pitchFamily="18" charset="0"/>
              </a:rPr>
              <a:t>Bạn </a:t>
            </a:r>
            <a:r>
              <a:rPr lang="nl-NL" sz="3200" b="1" dirty="0">
                <a:latin typeface="Times New Roman" panose="02020603050405020304" pitchFamily="18" charset="0"/>
                <a:ea typeface="Arial" panose="020B0604020202020204" pitchFamily="34" charset="0"/>
                <a:cs typeface="Times New Roman" panose="02020603050405020304" pitchFamily="18" charset="0"/>
              </a:rPr>
              <a:t>hãy lập 1 số có 6 chữ số.</a:t>
            </a:r>
            <a:endParaRPr lang="en-US" sz="3200" b="1"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5" name="TextBox 4"/>
          <p:cNvSpPr txBox="1"/>
          <p:nvPr/>
        </p:nvSpPr>
        <p:spPr>
          <a:xfrm>
            <a:off x="8603087" y="461050"/>
            <a:ext cx="2176530" cy="523220"/>
          </a:xfrm>
          <a:prstGeom prst="rect">
            <a:avLst/>
          </a:prstGeom>
          <a:noFill/>
          <a:ln>
            <a:solidFill>
              <a:srgbClr val="00B050"/>
            </a:solidFill>
          </a:ln>
        </p:spPr>
        <p:txBody>
          <a:bodyPr wrap="square" rtlCol="0">
            <a:spAutoFit/>
          </a:bodyPr>
          <a:lstStyle/>
          <a:p>
            <a:pPr algn="ctr"/>
            <a:r>
              <a:rPr lang="en-US" sz="2800" b="1" smtClean="0">
                <a:solidFill>
                  <a:srgbClr val="FF0000"/>
                </a:solidFill>
                <a:latin typeface="Times New Roman" panose="02020603050405020304" pitchFamily="18" charset="0"/>
                <a:cs typeface="Times New Roman" panose="02020603050405020304" pitchFamily="18" charset="0"/>
              </a:rPr>
              <a:t>987 654</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8603087" y="1316363"/>
            <a:ext cx="2176530" cy="523220"/>
          </a:xfrm>
          <a:prstGeom prst="rect">
            <a:avLst/>
          </a:prstGeom>
          <a:noFill/>
          <a:ln>
            <a:solidFill>
              <a:srgbClr val="00B050"/>
            </a:solidFill>
          </a:ln>
        </p:spPr>
        <p:txBody>
          <a:bodyPr wrap="square" rtlCol="0">
            <a:spAutoFit/>
          </a:bodyPr>
          <a:lstStyle/>
          <a:p>
            <a:pPr algn="ctr"/>
            <a:r>
              <a:rPr lang="en-US" sz="2800" b="1" dirty="0" smtClean="0">
                <a:solidFill>
                  <a:srgbClr val="FF0000"/>
                </a:solidFill>
                <a:latin typeface="Times New Roman" panose="02020603050405020304" pitchFamily="18" charset="0"/>
                <a:cs typeface="Times New Roman" panose="02020603050405020304" pitchFamily="18" charset="0"/>
              </a:rPr>
              <a:t>102 345</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4020256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barn(inVertical)">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237277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 xmlns:a16="http://schemas.microsoft.com/office/drawing/2014/main" id="{5027C063-10CD-E455-C2C5-F460FDEDD5F1}"/>
              </a:ext>
            </a:extLst>
          </p:cNvPr>
          <p:cNvSpPr txBox="1"/>
          <p:nvPr/>
        </p:nvSpPr>
        <p:spPr>
          <a:xfrm>
            <a:off x="381000" y="114300"/>
            <a:ext cx="11239500" cy="1077218"/>
          </a:xfrm>
          <a:prstGeom prst="rect">
            <a:avLst/>
          </a:prstGeom>
          <a:noFill/>
        </p:spPr>
        <p:txBody>
          <a:bodyPr wrap="square" rtlCol="0">
            <a:spAutoFit/>
          </a:bodyPr>
          <a:lstStyle/>
          <a:p>
            <a:pPr algn="just"/>
            <a:r>
              <a:rPr lang="en-US" sz="3200" b="1" i="0" dirty="0">
                <a:solidFill>
                  <a:srgbClr val="002060"/>
                </a:solidFill>
                <a:effectLst/>
                <a:latin typeface="Cambria" panose="02040503050406030204" pitchFamily="18" charset="0"/>
                <a:ea typeface="Cambria" panose="02040503050406030204" pitchFamily="18" charset="0"/>
              </a:rPr>
              <a:t>1. </a:t>
            </a:r>
            <a:r>
              <a:rPr lang="en-US" sz="3200" b="1" i="0" dirty="0" err="1">
                <a:solidFill>
                  <a:srgbClr val="002060"/>
                </a:solidFill>
                <a:effectLst/>
                <a:latin typeface="Cambria" panose="02040503050406030204" pitchFamily="18" charset="0"/>
                <a:ea typeface="Cambria" panose="02040503050406030204" pitchFamily="18" charset="0"/>
              </a:rPr>
              <a:t>Tìm</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hiểu</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một</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số</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thông</a:t>
            </a:r>
            <a:r>
              <a:rPr lang="en-US" sz="3200" b="1" i="0" dirty="0">
                <a:solidFill>
                  <a:srgbClr val="002060"/>
                </a:solidFill>
                <a:effectLst/>
                <a:latin typeface="Cambria" panose="02040503050406030204" pitchFamily="18" charset="0"/>
                <a:ea typeface="Cambria" panose="02040503050406030204" pitchFamily="18" charset="0"/>
              </a:rPr>
              <a:t> tin </a:t>
            </a:r>
            <a:r>
              <a:rPr lang="en-US" sz="3200" b="1" i="0" dirty="0" err="1">
                <a:solidFill>
                  <a:srgbClr val="002060"/>
                </a:solidFill>
                <a:effectLst/>
                <a:latin typeface="Cambria" panose="02040503050406030204" pitchFamily="18" charset="0"/>
                <a:ea typeface="Cambria" panose="02040503050406030204" pitchFamily="18" charset="0"/>
              </a:rPr>
              <a:t>thực</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tế</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có</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sử</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dụng</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số</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có</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nhiều</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chữ</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số</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và</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trao</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đổi</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với</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bạn</a:t>
            </a:r>
            <a:r>
              <a:rPr lang="en-US" sz="3200" b="1" i="0" dirty="0">
                <a:solidFill>
                  <a:srgbClr val="002060"/>
                </a:solidFill>
                <a:effectLst/>
                <a:latin typeface="Cambria" panose="02040503050406030204" pitchFamily="18" charset="0"/>
                <a:ea typeface="Cambria" panose="02040503050406030204" pitchFamily="18" charset="0"/>
              </a:rPr>
              <a:t>:</a:t>
            </a:r>
            <a:endParaRPr lang="en-US" sz="3200" b="1" dirty="0">
              <a:solidFill>
                <a:srgbClr val="002060"/>
              </a:solidFill>
              <a:latin typeface="Cambria" panose="02040503050406030204" pitchFamily="18" charset="0"/>
              <a:ea typeface="Cambria" panose="02040503050406030204" pitchFamily="18" charset="0"/>
            </a:endParaRPr>
          </a:p>
        </p:txBody>
      </p:sp>
      <p:pic>
        <p:nvPicPr>
          <p:cNvPr id="21" name="Picture 20">
            <a:extLst>
              <a:ext uri="{FF2B5EF4-FFF2-40B4-BE49-F238E27FC236}">
                <a16:creationId xmlns="" xmlns:a16="http://schemas.microsoft.com/office/drawing/2014/main" id="{1E1F54B1-9F9A-F07D-0544-30B353090534}"/>
              </a:ext>
            </a:extLst>
          </p:cNvPr>
          <p:cNvPicPr>
            <a:picLocks noChangeAspect="1"/>
          </p:cNvPicPr>
          <p:nvPr/>
        </p:nvPicPr>
        <p:blipFill>
          <a:blip r:embed="rId3"/>
          <a:stretch>
            <a:fillRect/>
          </a:stretch>
        </p:blipFill>
        <p:spPr>
          <a:xfrm>
            <a:off x="1401240" y="1419833"/>
            <a:ext cx="9197013" cy="39522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arn(inVertical)">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 xmlns:a16="http://schemas.microsoft.com/office/drawing/2014/main" id="{207D3CE2-7981-ACD3-E387-8E167F05C849}"/>
              </a:ext>
            </a:extLst>
          </p:cNvPr>
          <p:cNvGrpSpPr/>
          <p:nvPr/>
        </p:nvGrpSpPr>
        <p:grpSpPr>
          <a:xfrm>
            <a:off x="228600" y="2438399"/>
            <a:ext cx="4362449" cy="2666345"/>
            <a:chOff x="4514850" y="4512503"/>
            <a:chExt cx="3788443" cy="2165656"/>
          </a:xfrm>
        </p:grpSpPr>
        <p:pic>
          <p:nvPicPr>
            <p:cNvPr id="12" name="Picture 11" descr="A picture containing toy, doll&#10;&#10;Description automatically generated">
              <a:extLst>
                <a:ext uri="{FF2B5EF4-FFF2-40B4-BE49-F238E27FC236}">
                  <a16:creationId xmlns="" xmlns:a16="http://schemas.microsoft.com/office/drawing/2014/main" id="{A29F8774-A352-41FB-0D54-A10DB8EE22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14850" y="4512503"/>
              <a:ext cx="3240873" cy="1643728"/>
            </a:xfrm>
            <a:prstGeom prst="rect">
              <a:avLst/>
            </a:prstGeom>
          </p:spPr>
        </p:pic>
        <p:sp>
          <p:nvSpPr>
            <p:cNvPr id="13" name="TextBox 12">
              <a:extLst>
                <a:ext uri="{FF2B5EF4-FFF2-40B4-BE49-F238E27FC236}">
                  <a16:creationId xmlns="" xmlns:a16="http://schemas.microsoft.com/office/drawing/2014/main" id="{16757267-BD8C-95F9-64AC-80A33647914F}"/>
                </a:ext>
              </a:extLst>
            </p:cNvPr>
            <p:cNvSpPr txBox="1"/>
            <p:nvPr/>
          </p:nvSpPr>
          <p:spPr>
            <a:xfrm>
              <a:off x="5026693" y="6154939"/>
              <a:ext cx="32766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00"/>
                  </a:solidFill>
                  <a:effectLst/>
                  <a:uLnTx/>
                  <a:uFillTx/>
                  <a:latin typeface="Calibri"/>
                  <a:ea typeface="+mn-ea"/>
                  <a:cs typeface="+mn-cs"/>
                </a:rPr>
                <a:t>Thảo</a:t>
              </a:r>
              <a:r>
                <a:rPr kumimoji="0" lang="en-US" sz="2800" b="1" i="0" u="none" strike="noStrike" kern="1200" cap="none" spc="0" normalizeH="0" baseline="0" noProof="0" dirty="0">
                  <a:ln>
                    <a:noFill/>
                  </a:ln>
                  <a:solidFill>
                    <a:srgbClr val="FFFF00"/>
                  </a:solidFill>
                  <a:effectLst/>
                  <a:uLnTx/>
                  <a:uFillTx/>
                  <a:latin typeface="Calibri"/>
                  <a:ea typeface="+mn-ea"/>
                  <a:cs typeface="+mn-cs"/>
                </a:rPr>
                <a:t> </a:t>
              </a:r>
              <a:r>
                <a:rPr kumimoji="0" lang="en-US" sz="2800" b="1" i="0" u="none" strike="noStrike" kern="1200" cap="none" spc="0" normalizeH="0" baseline="0" noProof="0" dirty="0" err="1">
                  <a:ln>
                    <a:noFill/>
                  </a:ln>
                  <a:solidFill>
                    <a:srgbClr val="FFFF00"/>
                  </a:solidFill>
                  <a:effectLst/>
                  <a:uLnTx/>
                  <a:uFillTx/>
                  <a:latin typeface="Calibri"/>
                  <a:ea typeface="+mn-ea"/>
                  <a:cs typeface="+mn-cs"/>
                </a:rPr>
                <a:t>luận</a:t>
              </a:r>
              <a:r>
                <a:rPr kumimoji="0" lang="en-US" sz="2800" b="1" i="0" u="none" strike="noStrike" kern="1200" cap="none" spc="0" normalizeH="0" baseline="0" noProof="0" dirty="0">
                  <a:ln>
                    <a:noFill/>
                  </a:ln>
                  <a:solidFill>
                    <a:srgbClr val="FFFF00"/>
                  </a:solidFill>
                  <a:effectLst/>
                  <a:uLnTx/>
                  <a:uFillTx/>
                  <a:latin typeface="Calibri"/>
                  <a:ea typeface="+mn-ea"/>
                  <a:cs typeface="+mn-cs"/>
                </a:rPr>
                <a:t> </a:t>
              </a:r>
              <a:r>
                <a:rPr kumimoji="0" lang="en-US" sz="2800" b="1" i="0" u="none" strike="noStrike" kern="1200" cap="none" spc="0" normalizeH="0" baseline="0" noProof="0" dirty="0" err="1">
                  <a:ln>
                    <a:noFill/>
                  </a:ln>
                  <a:solidFill>
                    <a:srgbClr val="FFFF00"/>
                  </a:solidFill>
                  <a:effectLst/>
                  <a:uLnTx/>
                  <a:uFillTx/>
                  <a:latin typeface="Calibri"/>
                  <a:ea typeface="+mn-ea"/>
                  <a:cs typeface="+mn-cs"/>
                </a:rPr>
                <a:t>nhóm</a:t>
              </a:r>
              <a:endParaRPr kumimoji="0" lang="en-US" sz="2800" b="1" i="0" u="none" strike="noStrike" kern="1200" cap="none" spc="0" normalizeH="0" baseline="0" noProof="0" dirty="0">
                <a:ln>
                  <a:noFill/>
                </a:ln>
                <a:solidFill>
                  <a:srgbClr val="FFFF00"/>
                </a:solidFill>
                <a:effectLst/>
                <a:uLnTx/>
                <a:uFillTx/>
                <a:latin typeface="Calibri"/>
                <a:ea typeface="+mn-ea"/>
                <a:cs typeface="+mn-cs"/>
              </a:endParaRPr>
            </a:p>
          </p:txBody>
        </p:sp>
      </p:grpSp>
      <p:sp>
        <p:nvSpPr>
          <p:cNvPr id="14" name="圆角矩形 5">
            <a:extLst>
              <a:ext uri="{FF2B5EF4-FFF2-40B4-BE49-F238E27FC236}">
                <a16:creationId xmlns="" xmlns:a16="http://schemas.microsoft.com/office/drawing/2014/main" id="{3786C71B-7139-13DB-4A64-F69F8B1CF471}"/>
              </a:ext>
            </a:extLst>
          </p:cNvPr>
          <p:cNvSpPr/>
          <p:nvPr/>
        </p:nvSpPr>
        <p:spPr>
          <a:xfrm>
            <a:off x="3609974" y="512078"/>
            <a:ext cx="7648575" cy="1269098"/>
          </a:xfrm>
          <a:prstGeom prst="roundRect">
            <a:avLst/>
          </a:prstGeom>
          <a:solidFill>
            <a:schemeClr val="accent5">
              <a:lumMod val="20000"/>
              <a:lumOff val="80000"/>
            </a:schemeClr>
          </a:solidFill>
          <a:ln w="57150">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en-US" altLang="zh-CN" sz="3200" b="1">
                <a:solidFill>
                  <a:srgbClr val="FF0000"/>
                </a:solidFill>
                <a:latin typeface="Calibri" panose="020F0502020204030204" pitchFamily="34" charset="0"/>
                <a:ea typeface="Cambria" panose="02040503050406030204" pitchFamily="18" charset="0"/>
                <a:cs typeface="Calibri" panose="020F0502020204030204" pitchFamily="34" charset="0"/>
              </a:rPr>
              <a:t>Chia sẻ các thông tin về thực tế có sử dụng số có nhiều chữ số</a:t>
            </a:r>
            <a:endParaRPr kumimoji="0" lang="zh-CN" altLang="en-US" sz="32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charset="-122"/>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 name="图片 3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6104" y="3378201"/>
            <a:ext cx="3842216" cy="3079542"/>
          </a:xfrm>
          <a:prstGeom prst="rect">
            <a:avLst/>
          </a:prstGeom>
        </p:spPr>
      </p:pic>
      <p:pic>
        <p:nvPicPr>
          <p:cNvPr id="326" name="图片 3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08581" y="6159086"/>
            <a:ext cx="8283419" cy="698913"/>
          </a:xfrm>
          <a:prstGeom prst="rect">
            <a:avLst/>
          </a:prstGeom>
        </p:spPr>
      </p:pic>
      <p:pic>
        <p:nvPicPr>
          <p:cNvPr id="328" name="图片 3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159086"/>
            <a:ext cx="7914548" cy="698913"/>
          </a:xfrm>
          <a:prstGeom prst="rect">
            <a:avLst/>
          </a:prstGeom>
        </p:spPr>
      </p:pic>
      <p:pic>
        <p:nvPicPr>
          <p:cNvPr id="332" name="图片 3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3183466"/>
            <a:ext cx="3068236" cy="3674533"/>
          </a:xfrm>
          <a:prstGeom prst="rect">
            <a:avLst/>
          </a:prstGeom>
        </p:spPr>
      </p:pic>
      <p:pic>
        <p:nvPicPr>
          <p:cNvPr id="334" name="图片 33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5132307"/>
            <a:ext cx="1833548" cy="1725692"/>
          </a:xfrm>
          <a:prstGeom prst="rect">
            <a:avLst/>
          </a:prstGeom>
        </p:spPr>
      </p:pic>
      <p:pic>
        <p:nvPicPr>
          <p:cNvPr id="336" name="图片 33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18400" y="5874695"/>
            <a:ext cx="4673599" cy="730871"/>
          </a:xfrm>
          <a:prstGeom prst="rect">
            <a:avLst/>
          </a:prstGeom>
        </p:spPr>
      </p:pic>
      <p:pic>
        <p:nvPicPr>
          <p:cNvPr id="338" name="图片 33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5709" y="-112526"/>
            <a:ext cx="8711808" cy="1785066"/>
          </a:xfrm>
          <a:prstGeom prst="rect">
            <a:avLst/>
          </a:prstGeom>
        </p:spPr>
      </p:pic>
      <p:pic>
        <p:nvPicPr>
          <p:cNvPr id="342" name="图片 34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68503" y="5084773"/>
            <a:ext cx="4825912" cy="1658646"/>
          </a:xfrm>
          <a:prstGeom prst="rect">
            <a:avLst/>
          </a:prstGeom>
        </p:spPr>
      </p:pic>
      <p:sp>
        <p:nvSpPr>
          <p:cNvPr id="12" name="矩形 17"/>
          <p:cNvSpPr/>
          <p:nvPr/>
        </p:nvSpPr>
        <p:spPr>
          <a:xfrm>
            <a:off x="1534119" y="431370"/>
            <a:ext cx="8296999" cy="2351405"/>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89804"/>
            </a:schemeClr>
          </a:solidFill>
          <a:ln w="76200">
            <a:solidFill>
              <a:srgbClr val="9CE1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6000" b="1"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字魂64号-萌趣软糖体"/>
                <a:cs typeface="Times New Roman" panose="02020603050405020304" pitchFamily="18" charset="0"/>
              </a:rPr>
              <a:t>TRÒ CHƠI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8800" b="1" noProof="0" dirty="0" err="1" smtClean="0">
                <a:solidFill>
                  <a:srgbClr val="FF0000"/>
                </a:solidFill>
                <a:effectLst>
                  <a:outerShdw blurRad="38100" dist="38100" dir="2700000" algn="tl">
                    <a:srgbClr val="000000">
                      <a:alpha val="43137"/>
                    </a:srgbClr>
                  </a:outerShdw>
                </a:effectLst>
                <a:latin typeface="Times New Roman" panose="02020603050405020304" pitchFamily="18" charset="0"/>
                <a:ea typeface="字魂64号-萌趣软糖体"/>
                <a:cs typeface="Times New Roman" panose="02020603050405020304" pitchFamily="18" charset="0"/>
              </a:rPr>
              <a:t>Phóng</a:t>
            </a:r>
            <a:r>
              <a:rPr lang="en-US" altLang="zh-CN" sz="8800" b="1" noProof="0"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字魂64号-萌趣软糖体"/>
                <a:cs typeface="Times New Roman" panose="02020603050405020304" pitchFamily="18" charset="0"/>
              </a:rPr>
              <a:t> </a:t>
            </a:r>
            <a:r>
              <a:rPr lang="en-US" altLang="zh-CN" sz="8800" b="1" noProof="0" dirty="0" err="1" smtClean="0">
                <a:solidFill>
                  <a:srgbClr val="FF0000"/>
                </a:solidFill>
                <a:effectLst>
                  <a:outerShdw blurRad="38100" dist="38100" dir="2700000" algn="tl">
                    <a:srgbClr val="000000">
                      <a:alpha val="43137"/>
                    </a:srgbClr>
                  </a:outerShdw>
                </a:effectLst>
                <a:latin typeface="Times New Roman" panose="02020603050405020304" pitchFamily="18" charset="0"/>
                <a:ea typeface="字魂64号-萌趣软糖体"/>
                <a:cs typeface="Times New Roman" panose="02020603050405020304" pitchFamily="18" charset="0"/>
              </a:rPr>
              <a:t>viên</a:t>
            </a:r>
            <a:r>
              <a:rPr lang="en-US" altLang="zh-CN" sz="8800" b="1" noProof="0"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字魂64号-萌趣软糖体"/>
                <a:cs typeface="Times New Roman" panose="02020603050405020304" pitchFamily="18" charset="0"/>
              </a:rPr>
              <a:t> </a:t>
            </a:r>
            <a:r>
              <a:rPr lang="en-US" altLang="zh-CN" sz="8800" b="1" noProof="0" dirty="0" err="1" smtClean="0">
                <a:solidFill>
                  <a:srgbClr val="FF0000"/>
                </a:solidFill>
                <a:effectLst>
                  <a:outerShdw blurRad="38100" dist="38100" dir="2700000" algn="tl">
                    <a:srgbClr val="000000">
                      <a:alpha val="43137"/>
                    </a:srgbClr>
                  </a:outerShdw>
                </a:effectLst>
                <a:latin typeface="Times New Roman" panose="02020603050405020304" pitchFamily="18" charset="0"/>
                <a:ea typeface="字魂64号-萌趣软糖体"/>
                <a:cs typeface="Times New Roman" panose="02020603050405020304" pitchFamily="18" charset="0"/>
              </a:rPr>
              <a:t>nhí</a:t>
            </a:r>
            <a:endParaRPr kumimoji="0" lang="zh-CN" altLang="en-US" sz="8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字魂64号-萌趣软糖体"/>
              <a:cs typeface="Times New Roman" panose="02020603050405020304" pitchFamily="18" charset="0"/>
            </a:endParaRPr>
          </a:p>
        </p:txBody>
      </p:sp>
      <p:pic>
        <p:nvPicPr>
          <p:cNvPr id="13" name="Picture 12"/>
          <p:cNvPicPr>
            <a:picLocks noChangeAspect="1"/>
          </p:cNvPicPr>
          <p:nvPr/>
        </p:nvPicPr>
        <p:blipFill>
          <a:blip r:embed="rId11"/>
          <a:stretch>
            <a:fillRect/>
          </a:stretch>
        </p:blipFill>
        <p:spPr>
          <a:xfrm>
            <a:off x="7971309" y="1214729"/>
            <a:ext cx="4163929" cy="5243014"/>
          </a:xfrm>
          <a:prstGeom prst="rect">
            <a:avLst/>
          </a:prstGeom>
        </p:spPr>
      </p:pic>
    </p:spTree>
    <p:extLst>
      <p:ext uri="{BB962C8B-B14F-4D97-AF65-F5344CB8AC3E}">
        <p14:creationId xmlns:p14="http://schemas.microsoft.com/office/powerpoint/2010/main" val="2132719049"/>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0"/>
                                        </p:tgtEl>
                                        <p:attrNameLst>
                                          <p:attrName>style.visibility</p:attrName>
                                        </p:attrNameLst>
                                      </p:cBhvr>
                                      <p:to>
                                        <p:strVal val="visible"/>
                                      </p:to>
                                    </p:set>
                                    <p:anim calcmode="lin" valueType="num">
                                      <p:cBhvr additive="base">
                                        <p:cTn id="7" dur="500" fill="hold"/>
                                        <p:tgtEl>
                                          <p:spTgt spid="330"/>
                                        </p:tgtEl>
                                        <p:attrNameLst>
                                          <p:attrName>ppt_x</p:attrName>
                                        </p:attrNameLst>
                                      </p:cBhvr>
                                      <p:tavLst>
                                        <p:tav tm="0">
                                          <p:val>
                                            <p:strVal val="1+#ppt_w/2"/>
                                          </p:val>
                                        </p:tav>
                                        <p:tav tm="100000">
                                          <p:val>
                                            <p:strVal val="#ppt_x"/>
                                          </p:val>
                                        </p:tav>
                                      </p:tavLst>
                                    </p:anim>
                                    <p:anim calcmode="lin" valueType="num">
                                      <p:cBhvr additive="base">
                                        <p:cTn id="8" dur="500" fill="hold"/>
                                        <p:tgtEl>
                                          <p:spTgt spid="330"/>
                                        </p:tgtEl>
                                        <p:attrNameLst>
                                          <p:attrName>ppt_y</p:attrName>
                                        </p:attrNameLst>
                                      </p:cBhvr>
                                      <p:tavLst>
                                        <p:tav tm="0">
                                          <p:val>
                                            <p:strVal val="#ppt_y"/>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336"/>
                                        </p:tgtEl>
                                        <p:attrNameLst>
                                          <p:attrName>style.visibility</p:attrName>
                                        </p:attrNameLst>
                                      </p:cBhvr>
                                      <p:to>
                                        <p:strVal val="visible"/>
                                      </p:to>
                                    </p:set>
                                    <p:animEffect transition="in" filter="wipe(down)">
                                      <p:cBhvr>
                                        <p:cTn id="11" dur="500"/>
                                        <p:tgtEl>
                                          <p:spTgt spid="336"/>
                                        </p:tgtEl>
                                      </p:cBhvr>
                                    </p:animEffect>
                                  </p:childTnLst>
                                </p:cTn>
                              </p:par>
                              <p:par>
                                <p:cTn id="12" presetID="42" presetClass="entr" presetSubtype="0" fill="hold" nodeType="withEffect">
                                  <p:stCondLst>
                                    <p:cond delay="0"/>
                                  </p:stCondLst>
                                  <p:childTnLst>
                                    <p:set>
                                      <p:cBhvr>
                                        <p:cTn id="13" dur="1" fill="hold">
                                          <p:stCondLst>
                                            <p:cond delay="0"/>
                                          </p:stCondLst>
                                        </p:cTn>
                                        <p:tgtEl>
                                          <p:spTgt spid="334"/>
                                        </p:tgtEl>
                                        <p:attrNameLst>
                                          <p:attrName>style.visibility</p:attrName>
                                        </p:attrNameLst>
                                      </p:cBhvr>
                                      <p:to>
                                        <p:strVal val="visible"/>
                                      </p:to>
                                    </p:set>
                                    <p:animEffect transition="in" filter="fade">
                                      <p:cBhvr>
                                        <p:cTn id="14" dur="1000"/>
                                        <p:tgtEl>
                                          <p:spTgt spid="334"/>
                                        </p:tgtEl>
                                      </p:cBhvr>
                                    </p:animEffect>
                                    <p:anim calcmode="lin" valueType="num">
                                      <p:cBhvr>
                                        <p:cTn id="15" dur="1000" fill="hold"/>
                                        <p:tgtEl>
                                          <p:spTgt spid="334"/>
                                        </p:tgtEl>
                                        <p:attrNameLst>
                                          <p:attrName>ppt_x</p:attrName>
                                        </p:attrNameLst>
                                      </p:cBhvr>
                                      <p:tavLst>
                                        <p:tav tm="0">
                                          <p:val>
                                            <p:strVal val="#ppt_x"/>
                                          </p:val>
                                        </p:tav>
                                        <p:tav tm="100000">
                                          <p:val>
                                            <p:strVal val="#ppt_x"/>
                                          </p:val>
                                        </p:tav>
                                      </p:tavLst>
                                    </p:anim>
                                    <p:anim calcmode="lin" valueType="num">
                                      <p:cBhvr>
                                        <p:cTn id="16" dur="1000" fill="hold"/>
                                        <p:tgtEl>
                                          <p:spTgt spid="33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32"/>
                                        </p:tgtEl>
                                        <p:attrNameLst>
                                          <p:attrName>style.visibility</p:attrName>
                                        </p:attrNameLst>
                                      </p:cBhvr>
                                      <p:to>
                                        <p:strVal val="visible"/>
                                      </p:to>
                                    </p:set>
                                    <p:animEffect transition="in" filter="fade">
                                      <p:cBhvr>
                                        <p:cTn id="19" dur="1000"/>
                                        <p:tgtEl>
                                          <p:spTgt spid="332"/>
                                        </p:tgtEl>
                                      </p:cBhvr>
                                    </p:animEffect>
                                    <p:anim calcmode="lin" valueType="num">
                                      <p:cBhvr>
                                        <p:cTn id="20" dur="1000" fill="hold"/>
                                        <p:tgtEl>
                                          <p:spTgt spid="332"/>
                                        </p:tgtEl>
                                        <p:attrNameLst>
                                          <p:attrName>ppt_x</p:attrName>
                                        </p:attrNameLst>
                                      </p:cBhvr>
                                      <p:tavLst>
                                        <p:tav tm="0">
                                          <p:val>
                                            <p:strVal val="#ppt_x"/>
                                          </p:val>
                                        </p:tav>
                                        <p:tav tm="100000">
                                          <p:val>
                                            <p:strVal val="#ppt_x"/>
                                          </p:val>
                                        </p:tav>
                                      </p:tavLst>
                                    </p:anim>
                                    <p:anim calcmode="lin" valueType="num">
                                      <p:cBhvr>
                                        <p:cTn id="21" dur="1000" fill="hold"/>
                                        <p:tgtEl>
                                          <p:spTgt spid="332"/>
                                        </p:tgtEl>
                                        <p:attrNameLst>
                                          <p:attrName>ppt_y</p:attrName>
                                        </p:attrNameLst>
                                      </p:cBhvr>
                                      <p:tavLst>
                                        <p:tav tm="0">
                                          <p:val>
                                            <p:strVal val="#ppt_y+.1"/>
                                          </p:val>
                                        </p:tav>
                                        <p:tav tm="100000">
                                          <p:val>
                                            <p:strVal val="#ppt_y"/>
                                          </p:val>
                                        </p:tav>
                                      </p:tavLst>
                                    </p:anim>
                                  </p:childTnLst>
                                </p:cTn>
                              </p:par>
                              <p:par>
                                <p:cTn id="22" presetID="53" presetClass="entr" presetSubtype="16" fill="hold" nodeType="withEffect">
                                  <p:stCondLst>
                                    <p:cond delay="0"/>
                                  </p:stCondLst>
                                  <p:childTnLst>
                                    <p:set>
                                      <p:cBhvr>
                                        <p:cTn id="23" dur="1" fill="hold">
                                          <p:stCondLst>
                                            <p:cond delay="0"/>
                                          </p:stCondLst>
                                        </p:cTn>
                                        <p:tgtEl>
                                          <p:spTgt spid="342"/>
                                        </p:tgtEl>
                                        <p:attrNameLst>
                                          <p:attrName>style.visibility</p:attrName>
                                        </p:attrNameLst>
                                      </p:cBhvr>
                                      <p:to>
                                        <p:strVal val="visible"/>
                                      </p:to>
                                    </p:set>
                                    <p:anim calcmode="lin" valueType="num">
                                      <p:cBhvr>
                                        <p:cTn id="24" dur="500" fill="hold"/>
                                        <p:tgtEl>
                                          <p:spTgt spid="342"/>
                                        </p:tgtEl>
                                        <p:attrNameLst>
                                          <p:attrName>ppt_w</p:attrName>
                                        </p:attrNameLst>
                                      </p:cBhvr>
                                      <p:tavLst>
                                        <p:tav tm="0">
                                          <p:val>
                                            <p:fltVal val="0"/>
                                          </p:val>
                                        </p:tav>
                                        <p:tav tm="100000">
                                          <p:val>
                                            <p:strVal val="#ppt_w"/>
                                          </p:val>
                                        </p:tav>
                                      </p:tavLst>
                                    </p:anim>
                                    <p:anim calcmode="lin" valueType="num">
                                      <p:cBhvr>
                                        <p:cTn id="25" dur="500" fill="hold"/>
                                        <p:tgtEl>
                                          <p:spTgt spid="342"/>
                                        </p:tgtEl>
                                        <p:attrNameLst>
                                          <p:attrName>ppt_h</p:attrName>
                                        </p:attrNameLst>
                                      </p:cBhvr>
                                      <p:tavLst>
                                        <p:tav tm="0">
                                          <p:val>
                                            <p:fltVal val="0"/>
                                          </p:val>
                                        </p:tav>
                                        <p:tav tm="100000">
                                          <p:val>
                                            <p:strVal val="#ppt_h"/>
                                          </p:val>
                                        </p:tav>
                                      </p:tavLst>
                                    </p:anim>
                                    <p:animEffect transition="in" filter="fade">
                                      <p:cBhvr>
                                        <p:cTn id="26" dur="500"/>
                                        <p:tgtEl>
                                          <p:spTgt spid="342"/>
                                        </p:tgtEl>
                                      </p:cBhvr>
                                    </p:animEffect>
                                  </p:childTnLst>
                                </p:cTn>
                              </p:par>
                              <p:par>
                                <p:cTn id="27" presetID="47" presetClass="entr" presetSubtype="0" fill="hold" nodeType="withEffect">
                                  <p:stCondLst>
                                    <p:cond delay="0"/>
                                  </p:stCondLst>
                                  <p:childTnLst>
                                    <p:set>
                                      <p:cBhvr>
                                        <p:cTn id="28" dur="1" fill="hold">
                                          <p:stCondLst>
                                            <p:cond delay="0"/>
                                          </p:stCondLst>
                                        </p:cTn>
                                        <p:tgtEl>
                                          <p:spTgt spid="338"/>
                                        </p:tgtEl>
                                        <p:attrNameLst>
                                          <p:attrName>style.visibility</p:attrName>
                                        </p:attrNameLst>
                                      </p:cBhvr>
                                      <p:to>
                                        <p:strVal val="visible"/>
                                      </p:to>
                                    </p:set>
                                    <p:animEffect transition="in" filter="fade">
                                      <p:cBhvr>
                                        <p:cTn id="29" dur="1000"/>
                                        <p:tgtEl>
                                          <p:spTgt spid="338"/>
                                        </p:tgtEl>
                                      </p:cBhvr>
                                    </p:animEffect>
                                    <p:anim calcmode="lin" valueType="num">
                                      <p:cBhvr>
                                        <p:cTn id="30" dur="1000" fill="hold"/>
                                        <p:tgtEl>
                                          <p:spTgt spid="338"/>
                                        </p:tgtEl>
                                        <p:attrNameLst>
                                          <p:attrName>ppt_x</p:attrName>
                                        </p:attrNameLst>
                                      </p:cBhvr>
                                      <p:tavLst>
                                        <p:tav tm="0">
                                          <p:val>
                                            <p:strVal val="#ppt_x"/>
                                          </p:val>
                                        </p:tav>
                                        <p:tav tm="100000">
                                          <p:val>
                                            <p:strVal val="#ppt_x"/>
                                          </p:val>
                                        </p:tav>
                                      </p:tavLst>
                                    </p:anim>
                                    <p:anim calcmode="lin" valueType="num">
                                      <p:cBhvr>
                                        <p:cTn id="31" dur="1000" fill="hold"/>
                                        <p:tgtEl>
                                          <p:spTgt spid="338"/>
                                        </p:tgtEl>
                                        <p:attrNameLst>
                                          <p:attrName>ppt_y</p:attrName>
                                        </p:attrNameLst>
                                      </p:cBhvr>
                                      <p:tavLst>
                                        <p:tav tm="0">
                                          <p:val>
                                            <p:strVal val="#ppt_y-.1"/>
                                          </p:val>
                                        </p:tav>
                                        <p:tav tm="100000">
                                          <p:val>
                                            <p:strVal val="#ppt_y"/>
                                          </p:val>
                                        </p:tav>
                                      </p:tavLst>
                                    </p:anim>
                                  </p:childTnLst>
                                </p:cTn>
                              </p:par>
                              <p:par>
                                <p:cTn id="32" presetID="2" presetClass="entr" presetSubtype="8"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250" fill="hold"/>
                                        <p:tgtEl>
                                          <p:spTgt spid="12"/>
                                        </p:tgtEl>
                                        <p:attrNameLst>
                                          <p:attrName>ppt_x</p:attrName>
                                        </p:attrNameLst>
                                      </p:cBhvr>
                                      <p:tavLst>
                                        <p:tav tm="0">
                                          <p:val>
                                            <p:strVal val="0-#ppt_w/2"/>
                                          </p:val>
                                        </p:tav>
                                        <p:tav tm="100000">
                                          <p:val>
                                            <p:strVal val="#ppt_x"/>
                                          </p:val>
                                        </p:tav>
                                      </p:tavLst>
                                    </p:anim>
                                    <p:anim calcmode="lin" valueType="num">
                                      <p:cBhvr additive="base">
                                        <p:cTn id="35" dur="25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512" y="309282"/>
            <a:ext cx="4857799" cy="6548718"/>
          </a:xfrm>
          <a:prstGeom prst="rect">
            <a:avLst/>
          </a:prstGeom>
        </p:spPr>
      </p:pic>
      <p:sp>
        <p:nvSpPr>
          <p:cNvPr id="3" name="TextBox 2"/>
          <p:cNvSpPr txBox="1"/>
          <p:nvPr/>
        </p:nvSpPr>
        <p:spPr>
          <a:xfrm>
            <a:off x="-60512" y="0"/>
            <a:ext cx="4297661" cy="707886"/>
          </a:xfrm>
          <a:prstGeom prst="rect">
            <a:avLst/>
          </a:prstGeom>
          <a:solidFill>
            <a:schemeClr val="bg1"/>
          </a:solidFill>
        </p:spPr>
        <p:txBody>
          <a:bodyPr wrap="square" rtlCol="0">
            <a:spAutoFit/>
          </a:bodyPr>
          <a:lstStyle/>
          <a:p>
            <a:pPr algn="ctr"/>
            <a:r>
              <a:rPr lang="en-US" sz="2000" b="1" dirty="0" err="1" smtClean="0">
                <a:latin typeface="Times New Roman" panose="02020603050405020304" pitchFamily="18" charset="0"/>
                <a:cs typeface="Times New Roman" panose="02020603050405020304" pitchFamily="18" charset="0"/>
              </a:rPr>
              <a:t>Việt</a:t>
            </a:r>
            <a:r>
              <a:rPr lang="en-US" sz="2000" b="1" dirty="0" smtClean="0">
                <a:latin typeface="Times New Roman" panose="02020603050405020304" pitchFamily="18" charset="0"/>
                <a:cs typeface="Times New Roman" panose="02020603050405020304" pitchFamily="18" charset="0"/>
              </a:rPr>
              <a:t> </a:t>
            </a:r>
            <a:r>
              <a:rPr lang="en-US" sz="2000" b="1" dirty="0">
                <a:latin typeface="Times New Roman" panose="02020603050405020304" pitchFamily="18" charset="0"/>
                <a:cs typeface="Times New Roman" panose="02020603050405020304" pitchFamily="18" charset="0"/>
              </a:rPr>
              <a:t>N</a:t>
            </a:r>
            <a:r>
              <a:rPr lang="en-US" sz="2000" b="1" dirty="0" smtClean="0">
                <a:latin typeface="Times New Roman" panose="02020603050405020304" pitchFamily="18" charset="0"/>
                <a:cs typeface="Times New Roman" panose="02020603050405020304" pitchFamily="18" charset="0"/>
              </a:rPr>
              <a:t>am </a:t>
            </a:r>
            <a:r>
              <a:rPr lang="en-US" sz="2000" b="1" dirty="0" err="1" smtClean="0">
                <a:latin typeface="Times New Roman" panose="02020603050405020304" pitchFamily="18" charset="0"/>
                <a:cs typeface="Times New Roman" panose="02020603050405020304" pitchFamily="18" charset="0"/>
              </a:rPr>
              <a:t>xuất</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khẩu</a:t>
            </a:r>
            <a:r>
              <a:rPr lang="en-US" sz="2000" b="1" dirty="0" smtClean="0">
                <a:latin typeface="Times New Roman" panose="02020603050405020304" pitchFamily="18" charset="0"/>
                <a:cs typeface="Times New Roman" panose="02020603050405020304" pitchFamily="18" charset="0"/>
              </a:rPr>
              <a:t>  sang </a:t>
            </a:r>
            <a:r>
              <a:rPr lang="en-US" sz="2000" b="1" dirty="0">
                <a:latin typeface="Times New Roman" panose="02020603050405020304" pitchFamily="18" charset="0"/>
                <a:cs typeface="Times New Roman" panose="02020603050405020304" pitchFamily="18" charset="0"/>
              </a:rPr>
              <a:t>P</a:t>
            </a:r>
            <a:r>
              <a:rPr lang="en-US" sz="2000" b="1" dirty="0" smtClean="0">
                <a:latin typeface="Times New Roman" panose="02020603050405020304" pitchFamily="18" charset="0"/>
                <a:cs typeface="Times New Roman" panose="02020603050405020304" pitchFamily="18" charset="0"/>
              </a:rPr>
              <a:t>hilippines </a:t>
            </a:r>
            <a:r>
              <a:rPr lang="en-US" sz="2000" b="1" dirty="0" err="1" smtClean="0">
                <a:latin typeface="Times New Roman" panose="02020603050405020304" pitchFamily="18" charset="0"/>
                <a:cs typeface="Times New Roman" panose="02020603050405020304" pitchFamily="18" charset="0"/>
              </a:rPr>
              <a:t>năm</a:t>
            </a:r>
            <a:r>
              <a:rPr lang="en-US" sz="2000" b="1" dirty="0" smtClean="0">
                <a:latin typeface="Times New Roman" panose="02020603050405020304" pitchFamily="18" charset="0"/>
                <a:cs typeface="Times New Roman" panose="02020603050405020304" pitchFamily="18" charset="0"/>
              </a:rPr>
              <a:t> 2023 </a:t>
            </a:r>
            <a:r>
              <a:rPr lang="en-US" sz="2000" b="1" dirty="0" err="1" smtClean="0">
                <a:latin typeface="Times New Roman" panose="02020603050405020304" pitchFamily="18" charset="0"/>
                <a:cs typeface="Times New Roman" panose="02020603050405020304" pitchFamily="18" charset="0"/>
              </a:rPr>
              <a:t>là</a:t>
            </a:r>
            <a:r>
              <a:rPr lang="en-US" sz="2000" b="1" dirty="0" smtClean="0">
                <a:latin typeface="Times New Roman" panose="02020603050405020304" pitchFamily="18" charset="0"/>
                <a:cs typeface="Times New Roman" panose="02020603050405020304" pitchFamily="18" charset="0"/>
              </a:rPr>
              <a:t> 2 218 502 </a:t>
            </a:r>
            <a:r>
              <a:rPr lang="en-US" sz="2000" b="1" dirty="0" err="1" smtClean="0">
                <a:latin typeface="Times New Roman" panose="02020603050405020304" pitchFamily="18" charset="0"/>
                <a:cs typeface="Times New Roman" panose="02020603050405020304" pitchFamily="18" charset="0"/>
              </a:rPr>
              <a:t>tấn</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gạo</a:t>
            </a:r>
            <a:endParaRPr lang="en-US" sz="2000" b="1"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4963732" y="1"/>
            <a:ext cx="4527998" cy="3538330"/>
          </a:xfrm>
          <a:prstGeom prst="rect">
            <a:avLst/>
          </a:prstGeom>
        </p:spPr>
      </p:pic>
      <p:pic>
        <p:nvPicPr>
          <p:cNvPr id="6" name="Picture 5"/>
          <p:cNvPicPr>
            <a:picLocks noChangeAspect="1"/>
          </p:cNvPicPr>
          <p:nvPr/>
        </p:nvPicPr>
        <p:blipFill>
          <a:blip r:embed="rId4"/>
          <a:stretch>
            <a:fillRect/>
          </a:stretch>
        </p:blipFill>
        <p:spPr>
          <a:xfrm>
            <a:off x="7289443" y="3538332"/>
            <a:ext cx="4877872" cy="3335700"/>
          </a:xfrm>
          <a:prstGeom prst="rect">
            <a:avLst/>
          </a:prstGeom>
        </p:spPr>
      </p:pic>
      <p:sp>
        <p:nvSpPr>
          <p:cNvPr id="12" name="Oval Callout 11"/>
          <p:cNvSpPr/>
          <p:nvPr/>
        </p:nvSpPr>
        <p:spPr>
          <a:xfrm>
            <a:off x="9136488" y="0"/>
            <a:ext cx="3149958" cy="1641793"/>
          </a:xfrm>
          <a:prstGeom prst="wedgeEllipseCallout">
            <a:avLst>
              <a:gd name="adj1" fmla="val -77326"/>
              <a:gd name="adj2" fmla="val 6456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tx1"/>
                </a:solidFill>
                <a:latin typeface="Times New Roman" panose="02020603050405020304" pitchFamily="18" charset="0"/>
                <a:cs typeface="Times New Roman" panose="02020603050405020304" pitchFamily="18" charset="0"/>
              </a:rPr>
              <a:t>Bảng</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giá</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xe</a:t>
            </a:r>
            <a:r>
              <a:rPr lang="en-US" b="1" dirty="0">
                <a:solidFill>
                  <a:schemeClr val="tx1"/>
                </a:solidFill>
                <a:latin typeface="Times New Roman" panose="02020603050405020304" pitchFamily="18" charset="0"/>
                <a:cs typeface="Times New Roman" panose="02020603050405020304" pitchFamily="18" charset="0"/>
              </a:rPr>
              <a:t> Mazda CX-3 </a:t>
            </a:r>
            <a:r>
              <a:rPr lang="en-US" b="1" dirty="0" err="1">
                <a:solidFill>
                  <a:schemeClr val="tx1"/>
                </a:solidFill>
                <a:latin typeface="Times New Roman" panose="02020603050405020304" pitchFamily="18" charset="0"/>
                <a:cs typeface="Times New Roman" panose="02020603050405020304" pitchFamily="18" charset="0"/>
              </a:rPr>
              <a:t>tháng</a:t>
            </a:r>
            <a:r>
              <a:rPr lang="en-US" b="1" dirty="0">
                <a:solidFill>
                  <a:schemeClr val="tx1"/>
                </a:solidFill>
                <a:latin typeface="Times New Roman" panose="02020603050405020304" pitchFamily="18" charset="0"/>
                <a:cs typeface="Times New Roman" panose="02020603050405020304" pitchFamily="18" charset="0"/>
              </a:rPr>
              <a:t> 10/2023 </a:t>
            </a:r>
            <a:r>
              <a:rPr lang="en-US" b="1" dirty="0" err="1">
                <a:solidFill>
                  <a:schemeClr val="tx1"/>
                </a:solidFill>
                <a:latin typeface="Times New Roman" panose="02020603050405020304" pitchFamily="18" charset="0"/>
                <a:cs typeface="Times New Roman" panose="02020603050405020304" pitchFamily="18" charset="0"/>
              </a:rPr>
              <a:t>là</a:t>
            </a:r>
            <a:r>
              <a:rPr lang="en-US" b="1" dirty="0">
                <a:solidFill>
                  <a:schemeClr val="tx1"/>
                </a:solidFill>
                <a:latin typeface="Times New Roman" panose="02020603050405020304" pitchFamily="18" charset="0"/>
                <a:cs typeface="Times New Roman" panose="02020603050405020304" pitchFamily="18" charset="0"/>
              </a:rPr>
              <a:t>: 780 000 000 </a:t>
            </a:r>
            <a:r>
              <a:rPr lang="en-US" b="1" dirty="0" err="1">
                <a:solidFill>
                  <a:schemeClr val="tx1"/>
                </a:solidFill>
                <a:latin typeface="Times New Roman" panose="02020603050405020304" pitchFamily="18" charset="0"/>
                <a:cs typeface="Times New Roman" panose="02020603050405020304" pitchFamily="18" charset="0"/>
              </a:rPr>
              <a:t>đồng</a:t>
            </a:r>
            <a:endParaRPr lang="en-US" b="1" dirty="0">
              <a:solidFill>
                <a:schemeClr val="tx1"/>
              </a:solidFill>
              <a:latin typeface="Times New Roman" panose="02020603050405020304" pitchFamily="18" charset="0"/>
              <a:cs typeface="Times New Roman" panose="02020603050405020304" pitchFamily="18" charset="0"/>
            </a:endParaRPr>
          </a:p>
        </p:txBody>
      </p:sp>
      <p:sp>
        <p:nvSpPr>
          <p:cNvPr id="9" name="Rounded Rectangular Callout 8"/>
          <p:cNvSpPr/>
          <p:nvPr/>
        </p:nvSpPr>
        <p:spPr>
          <a:xfrm>
            <a:off x="4373217" y="4306957"/>
            <a:ext cx="2916226" cy="2551042"/>
          </a:xfrm>
          <a:prstGeom prst="wedgeRoundRectCallout">
            <a:avLst>
              <a:gd name="adj1" fmla="val 74404"/>
              <a:gd name="adj2" fmla="val 47978"/>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solidFill>
                  <a:schemeClr val="tx1"/>
                </a:solidFill>
              </a:rPr>
              <a:t>Lượt khách du lịch Quảng </a:t>
            </a:r>
            <a:r>
              <a:rPr lang="vi-VN" dirty="0" smtClean="0">
                <a:solidFill>
                  <a:schemeClr val="tx1"/>
                </a:solidFill>
              </a:rPr>
              <a:t>N</a:t>
            </a:r>
            <a:r>
              <a:rPr lang="en-US" dirty="0" err="1" smtClean="0">
                <a:solidFill>
                  <a:schemeClr val="tx1"/>
                </a:solidFill>
              </a:rPr>
              <a:t>i</a:t>
            </a:r>
            <a:r>
              <a:rPr lang="vi-VN" dirty="0" smtClean="0">
                <a:solidFill>
                  <a:schemeClr val="tx1"/>
                </a:solidFill>
              </a:rPr>
              <a:t>nh</a:t>
            </a:r>
            <a:r>
              <a:rPr lang="en-US" dirty="0" smtClean="0">
                <a:solidFill>
                  <a:schemeClr val="tx1"/>
                </a:solidFill>
              </a:rPr>
              <a:t>:</a:t>
            </a:r>
          </a:p>
          <a:p>
            <a:pPr marL="285750" indent="-285750" algn="just">
              <a:buFontTx/>
              <a:buChar char="-"/>
            </a:pPr>
            <a:r>
              <a:rPr lang="en-US" dirty="0" smtClean="0">
                <a:solidFill>
                  <a:schemeClr val="tx1"/>
                </a:solidFill>
              </a:rPr>
              <a:t>N</a:t>
            </a:r>
            <a:r>
              <a:rPr lang="vi-VN" dirty="0" smtClean="0">
                <a:solidFill>
                  <a:schemeClr val="tx1"/>
                </a:solidFill>
              </a:rPr>
              <a:t>ăm 20</a:t>
            </a:r>
            <a:r>
              <a:rPr lang="en-US" dirty="0" smtClean="0">
                <a:solidFill>
                  <a:schemeClr val="tx1"/>
                </a:solidFill>
              </a:rPr>
              <a:t>20:</a:t>
            </a:r>
          </a:p>
          <a:p>
            <a:pPr algn="just"/>
            <a:r>
              <a:rPr lang="en-US" dirty="0" smtClean="0">
                <a:solidFill>
                  <a:schemeClr val="tx1"/>
                </a:solidFill>
              </a:rPr>
              <a:t> 8 880 000 </a:t>
            </a:r>
            <a:r>
              <a:rPr lang="en-US" dirty="0" err="1" smtClean="0">
                <a:solidFill>
                  <a:schemeClr val="tx1"/>
                </a:solidFill>
              </a:rPr>
              <a:t>lượt</a:t>
            </a:r>
            <a:r>
              <a:rPr lang="en-US" dirty="0" smtClean="0">
                <a:solidFill>
                  <a:schemeClr val="tx1"/>
                </a:solidFill>
              </a:rPr>
              <a:t> </a:t>
            </a:r>
            <a:r>
              <a:rPr lang="en-US" dirty="0" err="1" smtClean="0">
                <a:solidFill>
                  <a:schemeClr val="tx1"/>
                </a:solidFill>
              </a:rPr>
              <a:t>khách</a:t>
            </a:r>
            <a:endParaRPr lang="en-US" dirty="0" smtClean="0">
              <a:solidFill>
                <a:schemeClr val="tx1"/>
              </a:solidFill>
            </a:endParaRPr>
          </a:p>
          <a:p>
            <a:pPr marL="285750" indent="-285750" algn="just">
              <a:buFontTx/>
              <a:buChar char="-"/>
            </a:pPr>
            <a:r>
              <a:rPr lang="en-US" dirty="0" smtClean="0">
                <a:solidFill>
                  <a:schemeClr val="tx1"/>
                </a:solidFill>
              </a:rPr>
              <a:t>N</a:t>
            </a:r>
            <a:r>
              <a:rPr lang="vi-VN" dirty="0" smtClean="0">
                <a:solidFill>
                  <a:schemeClr val="tx1"/>
                </a:solidFill>
              </a:rPr>
              <a:t>ăm </a:t>
            </a:r>
            <a:r>
              <a:rPr lang="en-US" dirty="0" smtClean="0">
                <a:solidFill>
                  <a:schemeClr val="tx1"/>
                </a:solidFill>
              </a:rPr>
              <a:t>2022: </a:t>
            </a:r>
          </a:p>
          <a:p>
            <a:pPr algn="just"/>
            <a:r>
              <a:rPr lang="en-US" dirty="0" smtClean="0">
                <a:solidFill>
                  <a:schemeClr val="tx1"/>
                </a:solidFill>
              </a:rPr>
              <a:t>13 </a:t>
            </a:r>
            <a:r>
              <a:rPr lang="en-US" dirty="0">
                <a:solidFill>
                  <a:schemeClr val="tx1"/>
                </a:solidFill>
              </a:rPr>
              <a:t>280 000 </a:t>
            </a:r>
            <a:r>
              <a:rPr lang="en-US" dirty="0" err="1" smtClean="0">
                <a:solidFill>
                  <a:schemeClr val="tx1"/>
                </a:solidFill>
              </a:rPr>
              <a:t>lượt</a:t>
            </a:r>
            <a:r>
              <a:rPr lang="en-US" dirty="0" smtClean="0">
                <a:solidFill>
                  <a:schemeClr val="tx1"/>
                </a:solidFill>
              </a:rPr>
              <a:t> </a:t>
            </a:r>
            <a:r>
              <a:rPr lang="en-US" dirty="0" err="1">
                <a:solidFill>
                  <a:schemeClr val="tx1"/>
                </a:solidFill>
              </a:rPr>
              <a:t>khách</a:t>
            </a:r>
            <a:endParaRPr lang="en-US" dirty="0">
              <a:solidFill>
                <a:schemeClr val="tx1"/>
              </a:solidFill>
            </a:endParaRPr>
          </a:p>
          <a:p>
            <a:pPr algn="just"/>
            <a:endParaRPr lang="en-US" dirty="0">
              <a:solidFill>
                <a:schemeClr val="tx1"/>
              </a:solidFill>
            </a:endParaRPr>
          </a:p>
        </p:txBody>
      </p:sp>
    </p:spTree>
    <p:extLst>
      <p:ext uri="{BB962C8B-B14F-4D97-AF65-F5344CB8AC3E}">
        <p14:creationId xmlns:p14="http://schemas.microsoft.com/office/powerpoint/2010/main" val="346631426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par>
                                <p:cTn id="26" presetID="16" presetClass="entr" presetSubtype="21"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P spid="9" grpId="0" animBg="1"/>
    </p:bldLst>
  </p:timing>
</p:sld>
</file>

<file path=ppt/theme/theme1.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306</TotalTime>
  <Words>605</Words>
  <Application>Microsoft Office PowerPoint</Application>
  <PresentationFormat>Widescreen</PresentationFormat>
  <Paragraphs>55</Paragraphs>
  <Slides>17</Slides>
  <Notes>11</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17</vt:i4>
      </vt:variant>
    </vt:vector>
  </HeadingPairs>
  <TitlesOfParts>
    <vt:vector size="26" baseType="lpstr">
      <vt:lpstr>Microsoft YaHei</vt:lpstr>
      <vt:lpstr>Microsoft YaHei</vt:lpstr>
      <vt:lpstr>Arial</vt:lpstr>
      <vt:lpstr>Calibri</vt:lpstr>
      <vt:lpstr>Cambria</vt:lpstr>
      <vt:lpstr>Times New Roman</vt:lpstr>
      <vt:lpstr>字魂64号-萌趣软糖体</vt:lpstr>
      <vt:lpstr>等线</vt:lpstr>
      <vt:lpstr>包图主题2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25</cp:revision>
  <dcterms:created xsi:type="dcterms:W3CDTF">2023-09-29T05:07:44Z</dcterms:created>
  <dcterms:modified xsi:type="dcterms:W3CDTF">2023-10-24T15:19:44Z</dcterms:modified>
</cp:coreProperties>
</file>