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5"/>
  </p:notesMasterIdLst>
  <p:sldIdLst>
    <p:sldId id="258" r:id="rId4"/>
    <p:sldId id="397" r:id="rId5"/>
    <p:sldId id="259" r:id="rId6"/>
    <p:sldId id="260" r:id="rId7"/>
    <p:sldId id="398" r:id="rId8"/>
    <p:sldId id="399" r:id="rId9"/>
    <p:sldId id="257" r:id="rId10"/>
    <p:sldId id="382" r:id="rId11"/>
    <p:sldId id="387" r:id="rId12"/>
    <p:sldId id="370" r:id="rId13"/>
    <p:sldId id="389" r:id="rId14"/>
    <p:sldId id="400" r:id="rId15"/>
    <p:sldId id="401" r:id="rId16"/>
    <p:sldId id="402" r:id="rId17"/>
    <p:sldId id="403" r:id="rId18"/>
    <p:sldId id="390" r:id="rId19"/>
    <p:sldId id="376" r:id="rId20"/>
    <p:sldId id="375" r:id="rId21"/>
    <p:sldId id="373" r:id="rId22"/>
    <p:sldId id="395" r:id="rId23"/>
    <p:sldId id="4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01/04/2024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8.png"/><Relationship Id="rId10" Type="http://schemas.openxmlformats.org/officeDocument/2006/relationships/image" Target="../media/image31.emf"/><Relationship Id="rId4" Type="http://schemas.openxmlformats.org/officeDocument/2006/relationships/image" Target="../media/image34.sv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emf"/><Relationship Id="rId4" Type="http://schemas.microsoft.com/office/2007/relationships/hdphoto" Target="../media/hdphoto4.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382814" y="1956163"/>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a:solidFill>
                  <a:srgbClr val="FF0000"/>
                </a:solidFill>
                <a:latin typeface="Cambria" panose="02040503050406030204" pitchFamily="18" charset="0"/>
                <a:ea typeface="Cambria" panose="02040503050406030204" pitchFamily="18" charset="0"/>
              </a:rPr>
              <a:t>“</a:t>
            </a: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1120094" y="2491498"/>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smtClean="0">
                <a:solidFill>
                  <a:srgbClr val="000000"/>
                </a:solidFill>
                <a:effectLst/>
                <a:latin typeface="Cambria" panose="02040503050406030204" pitchFamily="18" charset="0"/>
                <a:ea typeface="Cambria" panose="02040503050406030204" pitchFamily="18" charset="0"/>
              </a:rPr>
              <a:t>“</a:t>
            </a:r>
            <a:r>
              <a:rPr lang="vi-VN" sz="3200" b="0" i="1" dirty="0" smtClean="0">
                <a:solidFill>
                  <a:srgbClr val="000000"/>
                </a:solidFill>
                <a:effectLst/>
                <a:latin typeface="Cambria" panose="02040503050406030204" pitchFamily="18" charset="0"/>
                <a:ea typeface="Cambria" panose="02040503050406030204" pitchFamily="18" charset="0"/>
              </a:rPr>
              <a:t>Đi học</a:t>
            </a:r>
            <a:r>
              <a:rPr lang="en-US" sz="3200" b="0" i="1" dirty="0" smtClean="0">
                <a:solidFill>
                  <a:srgbClr val="000000"/>
                </a:solidFill>
                <a:effectLst/>
                <a:latin typeface="Cambria" panose="02040503050406030204" pitchFamily="18" charset="0"/>
                <a:ea typeface="Cambria" panose="02040503050406030204" pitchFamily="18" charset="0"/>
              </a:rPr>
              <a:t>”</a:t>
            </a:r>
            <a:r>
              <a:rPr lang="vi-VN" sz="3200" b="0" i="1" dirty="0" smtClean="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en-US" sz="3200" b="0" i="0" dirty="0" smtClean="0">
                <a:solidFill>
                  <a:srgbClr val="000000"/>
                </a:solidFill>
                <a:effectLst/>
                <a:latin typeface="Cambria" panose="02040503050406030204" pitchFamily="18" charset="0"/>
                <a:ea typeface="Cambria" panose="02040503050406030204" pitchFamily="18" charset="0"/>
              </a:rPr>
              <a:t>“</a:t>
            </a:r>
            <a:r>
              <a:rPr lang="vi-VN" sz="3200" b="0" i="1" dirty="0" smtClean="0">
                <a:solidFill>
                  <a:srgbClr val="000000"/>
                </a:solidFill>
                <a:effectLst/>
                <a:latin typeface="Cambria" panose="02040503050406030204" pitchFamily="18" charset="0"/>
                <a:ea typeface="Cambria" panose="02040503050406030204" pitchFamily="18" charset="0"/>
              </a:rPr>
              <a:t>Mặt </a:t>
            </a:r>
            <a:r>
              <a:rPr lang="vi-VN" sz="3200" b="0" i="1" dirty="0">
                <a:solidFill>
                  <a:srgbClr val="000000"/>
                </a:solidFill>
                <a:effectLst/>
                <a:latin typeface="Cambria" panose="02040503050406030204" pitchFamily="18" charset="0"/>
                <a:ea typeface="Cambria" panose="02040503050406030204" pitchFamily="18" charset="0"/>
              </a:rPr>
              <a:t>trời </a:t>
            </a:r>
            <a:r>
              <a:rPr lang="vi-VN" sz="3200" b="0" i="1" dirty="0" smtClean="0">
                <a:solidFill>
                  <a:srgbClr val="000000"/>
                </a:solidFill>
                <a:effectLst/>
                <a:latin typeface="Cambria" panose="02040503050406030204" pitchFamily="18" charset="0"/>
                <a:ea typeface="Cambria" panose="02040503050406030204" pitchFamily="18" charset="0"/>
              </a:rPr>
              <a:t>xanh</a:t>
            </a:r>
            <a:r>
              <a:rPr lang="en-US" sz="3200" b="0" i="1" dirty="0" smtClean="0">
                <a:solidFill>
                  <a:srgbClr val="000000"/>
                </a:solidFill>
                <a:effectLst/>
                <a:latin typeface="Cambria" panose="02040503050406030204" pitchFamily="18" charset="0"/>
                <a:ea typeface="Cambria" panose="02040503050406030204" pitchFamily="18" charset="0"/>
              </a:rPr>
              <a:t>”</a:t>
            </a:r>
            <a:r>
              <a:rPr lang="vi-VN" sz="3200" b="0" i="1" dirty="0" smtClean="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en-US" sz="3200" b="0" i="0" dirty="0" smtClean="0">
                <a:solidFill>
                  <a:srgbClr val="000000"/>
                </a:solidFill>
                <a:effectLst/>
                <a:latin typeface="Cambria" panose="02040503050406030204" pitchFamily="18" charset="0"/>
                <a:ea typeface="Cambria" panose="02040503050406030204" pitchFamily="18" charset="0"/>
              </a:rPr>
              <a:t>“</a:t>
            </a:r>
            <a:r>
              <a:rPr lang="vi-VN" sz="3200" b="0" i="1" dirty="0" smtClean="0">
                <a:solidFill>
                  <a:srgbClr val="000000"/>
                </a:solidFill>
                <a:effectLst/>
                <a:latin typeface="Cambria" panose="02040503050406030204" pitchFamily="18" charset="0"/>
                <a:ea typeface="Cambria" panose="02040503050406030204" pitchFamily="18" charset="0"/>
              </a:rPr>
              <a:t>Đi học</a:t>
            </a:r>
            <a:r>
              <a:rPr lang="en-US" sz="3200" b="0" i="1" dirty="0" smtClean="0">
                <a:solidFill>
                  <a:srgbClr val="000000"/>
                </a:solidFill>
                <a:effectLst/>
                <a:latin typeface="Cambria" panose="02040503050406030204" pitchFamily="18" charset="0"/>
                <a:ea typeface="Cambria" panose="02040503050406030204" pitchFamily="18" charset="0"/>
              </a:rPr>
              <a:t>”</a:t>
            </a:r>
            <a:r>
              <a:rPr lang="vi-VN" sz="3200" b="0" i="1" dirty="0" smtClean="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1000"/>
                                        <p:tgtEl>
                                          <p:spTgt spid="21">
                                            <p:txEl>
                                              <p:pRg st="0" end="0"/>
                                            </p:txEl>
                                          </p:spTgt>
                                        </p:tgtEl>
                                      </p:cBhvr>
                                    </p:animEffect>
                                    <p:anim calcmode="lin" valueType="num">
                                      <p:cBhvr>
                                        <p:cTn id="2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0" nodeType="clickEffect">
                                  <p:stCondLst>
                                    <p:cond delay="0"/>
                                  </p:stCondLst>
                                  <p:childTnLst>
                                    <p:animEffect transition="out" filter="blinds(horizont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957</Words>
  <Application>Microsoft Office PowerPoint</Application>
  <PresentationFormat>Widescreen</PresentationFormat>
  <Paragraphs>145</Paragraphs>
  <Slides>21</Slides>
  <Notes>8</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.VnBlack</vt:lpstr>
      <vt:lpstr>Arial</vt:lpstr>
      <vt:lpstr>Calibri</vt:lpstr>
      <vt:lpstr>Cambria</vt:lpstr>
      <vt:lpstr>等线</vt:lpstr>
      <vt:lpstr>等线 Light</vt:lpstr>
      <vt:lpstr>DFPOP1-W9</vt:lpstr>
      <vt:lpstr>Tahoma</vt:lpstr>
      <vt:lpstr>Times New Roman</vt:lpstr>
      <vt:lpstr>Wingdings</vt:lpstr>
      <vt:lpstr>1_Office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2023-12-18T11:53:25Z</dcterms:created>
  <dcterms:modified xsi:type="dcterms:W3CDTF">2024-04-01T03:16:27Z</dcterms:modified>
</cp:coreProperties>
</file>