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6.svg" ContentType="image/svg+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9" r:id="rId4"/>
  </p:sldMasterIdLst>
  <p:notesMasterIdLst>
    <p:notesMasterId r:id="rId6"/>
  </p:notesMasterIdLst>
  <p:sldIdLst>
    <p:sldId id="8672" r:id="rId5"/>
    <p:sldId id="466" r:id="rId7"/>
    <p:sldId id="471" r:id="rId8"/>
    <p:sldId id="470" r:id="rId9"/>
    <p:sldId id="472" r:id="rId10"/>
    <p:sldId id="8671" r:id="rId11"/>
    <p:sldId id="8678" r:id="rId12"/>
    <p:sldId id="3304" r:id="rId13"/>
    <p:sldId id="3308" r:id="rId14"/>
    <p:sldId id="3300" r:id="rId15"/>
    <p:sldId id="3408" r:id="rId16"/>
    <p:sldId id="3258" r:id="rId17"/>
    <p:sldId id="3299" r:id="rId18"/>
    <p:sldId id="3306" r:id="rId19"/>
    <p:sldId id="3311" r:id="rId20"/>
    <p:sldId id="8681" r:id="rId21"/>
    <p:sldId id="8679" r:id="rId22"/>
    <p:sldId id="3314" r:id="rId23"/>
    <p:sldId id="8682" r:id="rId24"/>
    <p:sldId id="8683" r:id="rId25"/>
    <p:sldId id="8684" r:id="rId26"/>
    <p:sldId id="8685" r:id="rId27"/>
    <p:sldId id="8677" r:id="rId28"/>
    <p:sldId id="8686" r:id="rId29"/>
    <p:sldId id="8687" r:id="rId30"/>
    <p:sldId id="8688" r:id="rId31"/>
    <p:sldId id="8689" r:id="rId32"/>
    <p:sldId id="8690" r:id="rId33"/>
    <p:sldId id="8691"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63" d="100"/>
          <a:sy n="63" d="100"/>
        </p:scale>
        <p:origin x="800" y="5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rPr>
              <a:t>年度工作概述</a:t>
            </a:r>
            <a:endPar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endParaRP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cSld>
  <p:clrMapOvr>
    <a:masterClrMapping/>
  </p:clrMapOvr>
  <p:transition spd="slow" advClick="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p:transition spd="slow" advClick="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cSld>
  <p:clrMapOvr>
    <a:masterClrMapping/>
  </p:clrMapOvr>
  <p:transition spd="slow" advClick="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B361EC6-CEF7-4AB0-B188-5248CFDC1A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fld>
            <a:endParaRPr lang="zh-CN" altLang="en-US"/>
          </a:p>
        </p:txBody>
      </p:sp>
    </p:spTree>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E4BE-4E6A-400A-8D15-49AD800E386C}"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4" Type="http://schemas.openxmlformats.org/officeDocument/2006/relationships/theme" Target="../theme/theme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pic>
        <p:nvPicPr>
          <p:cNvPr id="8" name="Picture 7" descr="A white circle with leaves and blue text&#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image" Target="../media/image33.png"/><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image" Target="../media/image33.png"/><Relationship Id="rId3" Type="http://schemas.microsoft.com/office/2007/relationships/hdphoto" Target="../media/image32.wdp"/><Relationship Id="rId2" Type="http://schemas.openxmlformats.org/officeDocument/2006/relationships/image" Target="../media/image34.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image38.wdp"/><Relationship Id="rId3" Type="http://schemas.openxmlformats.org/officeDocument/2006/relationships/image" Target="../media/image37.png"/><Relationship Id="rId2" Type="http://schemas.microsoft.com/office/2007/relationships/hdphoto" Target="../media/image36.wdp"/><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image" Target="../media/image44.png"/><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slide" Target="slide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3.xml"/><Relationship Id="rId3" Type="http://schemas.openxmlformats.org/officeDocument/2006/relationships/image" Target="../media/image12.svg"/><Relationship Id="rId2" Type="http://schemas.openxmlformats.org/officeDocument/2006/relationships/image" Target="../media/image11.png"/><Relationship Id="rId12" Type="http://schemas.openxmlformats.org/officeDocument/2006/relationships/slideLayout" Target="../slideLayouts/slideLayout21.xml"/><Relationship Id="rId11" Type="http://schemas.openxmlformats.org/officeDocument/2006/relationships/slide" Target="slide6.xml"/><Relationship Id="rId10" Type="http://schemas.openxmlformats.org/officeDocument/2006/relationships/image" Target="../media/image17.png"/><Relationship Id="rId1"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audio" Target="../media/audio1.wav"/><Relationship Id="rId4" Type="http://schemas.openxmlformats.org/officeDocument/2006/relationships/slide" Target="slide2.xml"/><Relationship Id="rId3" Type="http://schemas.openxmlformats.org/officeDocument/2006/relationships/image" Target="../media/image18.png"/><Relationship Id="rId2" Type="http://schemas.openxmlformats.org/officeDocument/2006/relationships/image" Target="../media/image14.sv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slide" Target="slide2.xml"/><Relationship Id="rId2" Type="http://schemas.openxmlformats.org/officeDocument/2006/relationships/image" Target="../media/image12.sv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slide" Target="slide2.xml"/><Relationship Id="rId4" Type="http://schemas.openxmlformats.org/officeDocument/2006/relationships/image" Target="../media/image16.svg"/><Relationship Id="rId3" Type="http://schemas.openxmlformats.org/officeDocument/2006/relationships/image" Target="../media/image15.png"/><Relationship Id="rId2" Type="http://schemas.openxmlformats.org/officeDocument/2006/relationships/image" Target="../media/image20.sv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b="14427"/>
          <a:stretch>
            <a:fillRect/>
          </a:stretch>
        </p:blipFill>
        <p:spPr>
          <a:xfrm>
            <a:off x="0" y="989957"/>
            <a:ext cx="12192000" cy="5868043"/>
          </a:xfrm>
          <a:prstGeom prst="rect">
            <a:avLst/>
          </a:prstGeom>
        </p:spPr>
      </p:pic>
      <p:pic>
        <p:nvPicPr>
          <p:cNvPr id="2" name="Picture 1"/>
          <p:cNvPicPr>
            <a:picLocks noChangeAspect="1"/>
          </p:cNvPicPr>
          <p:nvPr/>
        </p:nvPicPr>
        <p:blipFill>
          <a:blip r:embed="rId3"/>
          <a:stretch>
            <a:fillRect/>
          </a:stretch>
        </p:blipFill>
        <p:spPr>
          <a:xfrm>
            <a:off x="1210492" y="2166645"/>
            <a:ext cx="7523116"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056915" y="3057525"/>
            <a:ext cx="3687409" cy="3224212"/>
          </a:xfrm>
          <a:prstGeom prst="rect">
            <a:avLst/>
          </a:prstGeom>
        </p:spPr>
      </p:pic>
      <p:sp>
        <p:nvSpPr>
          <p:cNvPr id="6" name="TextBox 5"/>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 Tôi dành cho anh một bất ngờ đây.</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endParaRPr lang="vi-VN"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p:cNvGrpSpPr/>
          <p:nvPr/>
        </p:nvGrpSpPr>
        <p:grpSpPr>
          <a:xfrm>
            <a:off x="767787" y="1076731"/>
            <a:ext cx="10079968" cy="1138416"/>
            <a:chOff x="3650553" y="1360914"/>
            <a:chExt cx="7559976" cy="853812"/>
          </a:xfrm>
        </p:grpSpPr>
        <p:sp>
          <p:nvSpPr>
            <p:cNvPr id="4" name="Hình chữ nhật: Góc Tròn 14"/>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r>
                <a:rPr lang="vi-VN" sz="3735"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5"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5" b="1" i="1" dirty="0">
                <a:solidFill>
                  <a:srgbClr val="FF3869"/>
                </a:solidFill>
                <a:latin typeface="Calibri" panose="020F0502020204030204" pitchFamily="34" charset="0"/>
                <a:cs typeface="Calibri" panose="020F0502020204030204" pitchFamily="34" charset="0"/>
              </a:endParaRPr>
            </a:p>
          </p:txBody>
        </p:sp>
        <p:pic>
          <p:nvPicPr>
            <p:cNvPr id="9" name="Hình ảnh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sp>
        <p:nvSpPr>
          <p:cNvPr id="11" name="TextBox 10"/>
          <p:cNvSpPr txBox="1"/>
          <p:nvPr/>
        </p:nvSpPr>
        <p:spPr>
          <a:xfrm>
            <a:off x="723491" y="2583597"/>
            <a:ext cx="10873804" cy="4093428"/>
          </a:xfrm>
          <a:prstGeom prst="rect">
            <a:avLst/>
          </a:prstGeom>
          <a:noFill/>
        </p:spPr>
        <p:txBody>
          <a:bodyPr wrap="square" rtlCol="0">
            <a:spAutoFit/>
          </a:bodyPr>
          <a:lstStyle/>
          <a:p>
            <a:pPr algn="just" defTabSz="121920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Chào anh. Xin lỗi, anh là...</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An-béc-tô Bốt-ti-ni?</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Cụ bước tới ôm hôn bố và nói:</a:t>
            </a:r>
            <a:endParaRPr lang="vi-VN" sz="2000" dirty="0">
              <a:solidFill>
                <a:prstClr val="black"/>
              </a:solidFill>
              <a:latin typeface="Cambria" panose="02040503050406030204" pitchFamily="18" charset="0"/>
              <a:ea typeface="Cambria" panose="02040503050406030204" pitchFamily="18" charset="0"/>
            </a:endParaRPr>
          </a:p>
          <a:p>
            <a:pPr algn="just" defTabSz="1219200"/>
            <a:r>
              <a:rPr lang="vi-VN" sz="2000" dirty="0">
                <a:solidFill>
                  <a:prstClr val="black"/>
                </a:solidFill>
                <a:latin typeface="Cambria" panose="02040503050406030204" pitchFamily="18" charset="0"/>
                <a:ea typeface="Cambria" panose="02040503050406030204" pitchFamily="18" charset="0"/>
              </a:rPr>
              <a:t>   – Xin mời vào nhà.</a:t>
            </a:r>
            <a:endParaRPr lang="vi-VN" sz="2000" dirty="0">
              <a:solidFill>
                <a:prstClr val="black"/>
              </a:solidFill>
              <a:latin typeface="Cambria" panose="02040503050406030204" pitchFamily="18" charset="0"/>
              <a:ea typeface="Cambria" panose="02040503050406030204" pitchFamily="18" charset="0"/>
            </a:endParaRPr>
          </a:p>
        </p:txBody>
      </p:sp>
      <p:pic>
        <p:nvPicPr>
          <p:cNvPr id="12" name="Picture 2" descr="Number png images | PNGWi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a:fillRect/>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4236165" y="198431"/>
            <a:ext cx="4005419" cy="1603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libri" panose="020F0502020204030204"/>
            </a:endParaRPr>
          </a:p>
        </p:txBody>
      </p:sp>
      <p:sp>
        <p:nvSpPr>
          <p:cNvPr id="10" name="TextBox 9"/>
          <p:cNvSpPr txBox="1"/>
          <p:nvPr/>
        </p:nvSpPr>
        <p:spPr>
          <a:xfrm>
            <a:off x="611473" y="2264844"/>
            <a:ext cx="10873804" cy="4293483"/>
          </a:xfrm>
          <a:prstGeom prst="rect">
            <a:avLst/>
          </a:prstGeom>
          <a:noFill/>
        </p:spPr>
        <p:txBody>
          <a:bodyPr wrap="square" rtlCol="0">
            <a:spAutoFit/>
          </a:bodyPr>
          <a:lstStyle/>
          <a:p>
            <a:pPr algn="just" defTabSz="121920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endParaRPr lang="vi-VN" sz="2100" dirty="0">
              <a:solidFill>
                <a:prstClr val="black"/>
              </a:solidFill>
              <a:latin typeface="Cambria" panose="02040503050406030204" pitchFamily="18" charset="0"/>
              <a:ea typeface="Cambria" panose="02040503050406030204" pitchFamily="18" charset="0"/>
            </a:endParaRPr>
          </a:p>
          <a:p>
            <a:pPr algn="just" defTabSz="121920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endParaRPr lang="vi-VN" sz="2100" dirty="0">
              <a:solidFill>
                <a:prstClr val="black"/>
              </a:solidFill>
              <a:latin typeface="Cambria" panose="02040503050406030204" pitchFamily="18" charset="0"/>
              <a:ea typeface="Cambria" panose="02040503050406030204" pitchFamily="18" charset="0"/>
            </a:endParaRPr>
          </a:p>
          <a:p>
            <a:pPr algn="just" defTabSz="121920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endParaRPr lang="vi-VN" sz="2100" dirty="0">
              <a:solidFill>
                <a:prstClr val="black"/>
              </a:solidFill>
              <a:latin typeface="Cambria" panose="02040503050406030204" pitchFamily="18" charset="0"/>
              <a:ea typeface="Cambria" panose="02040503050406030204" pitchFamily="18" charset="0"/>
            </a:endParaRPr>
          </a:p>
          <a:p>
            <a:pPr algn="just" defTabSz="121920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endParaRPr lang="vi-VN" sz="2100" dirty="0">
              <a:solidFill>
                <a:prstClr val="black"/>
              </a:solidFill>
              <a:latin typeface="Cambria" panose="02040503050406030204" pitchFamily="18" charset="0"/>
              <a:ea typeface="Cambria" panose="02040503050406030204" pitchFamily="18" charset="0"/>
            </a:endParaRPr>
          </a:p>
          <a:p>
            <a:pPr algn="just" defTabSz="121920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20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endParaRPr lang="vi-VN" sz="2100" dirty="0">
              <a:solidFill>
                <a:prstClr val="black"/>
              </a:solidFill>
              <a:latin typeface="Cambria" panose="02040503050406030204" pitchFamily="18" charset="0"/>
              <a:ea typeface="Cambria" panose="02040503050406030204" pitchFamily="18" charset="0"/>
            </a:endParaRPr>
          </a:p>
        </p:txBody>
      </p:sp>
      <p:grpSp>
        <p:nvGrpSpPr>
          <p:cNvPr id="11" name="Nhóm 18"/>
          <p:cNvGrpSpPr/>
          <p:nvPr/>
        </p:nvGrpSpPr>
        <p:grpSpPr>
          <a:xfrm>
            <a:off x="458502" y="904627"/>
            <a:ext cx="10630591" cy="1138416"/>
            <a:chOff x="3650553" y="1360914"/>
            <a:chExt cx="7972943" cy="853812"/>
          </a:xfrm>
        </p:grpSpPr>
        <p:sp>
          <p:nvSpPr>
            <p:cNvPr id="12" name="Hình chữ nhật: Góc Tròn 14"/>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r>
                <a:rPr lang="vi-VN" sz="3735"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5"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a:fillRect/>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4236165" y="198431"/>
            <a:ext cx="4005419" cy="1603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p:cNvGrpSpPr/>
          <p:nvPr/>
        </p:nvGrpSpPr>
        <p:grpSpPr>
          <a:xfrm>
            <a:off x="581026" y="2125394"/>
            <a:ext cx="5176996" cy="1916130"/>
            <a:chOff x="2835134" y="2470935"/>
            <a:chExt cx="5176996" cy="1916130"/>
          </a:xfrm>
        </p:grpSpPr>
        <p:sp>
          <p:nvSpPr>
            <p:cNvPr id="50196" name="Rectangle: Rounded Corners 50195"/>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p:cNvGrpSpPr/>
          <p:nvPr/>
        </p:nvGrpSpPr>
        <p:grpSpPr>
          <a:xfrm>
            <a:off x="5862689" y="2134919"/>
            <a:ext cx="5576836" cy="1916130"/>
            <a:chOff x="2435830" y="2391310"/>
            <a:chExt cx="5576836" cy="1916130"/>
          </a:xfrm>
        </p:grpSpPr>
        <p:sp>
          <p:nvSpPr>
            <p:cNvPr id="50200" name="Rectangle: Rounded Corners 50199"/>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p:cNvPicPr>
            <a:picLocks noChangeAspect="1"/>
          </p:cNvPicPr>
          <p:nvPr/>
        </p:nvPicPr>
        <p:blipFill>
          <a:blip r:embed="rId5"/>
          <a:stretch>
            <a:fillRect/>
          </a:stretch>
        </p:blipFill>
        <p:spPr>
          <a:xfrm>
            <a:off x="2249110" y="529892"/>
            <a:ext cx="7236579" cy="1816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1"/>
          <a:stretch>
            <a:fillRect/>
          </a:stretch>
        </p:blipFill>
        <p:spPr>
          <a:xfrm>
            <a:off x="2466284" y="596980"/>
            <a:ext cx="7145131"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Rectangle 22"/>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panose="020B0604020202020204"/>
              <a:buNone/>
            </a:pPr>
            <a:r>
              <a:rPr lang="en-US" altLang="zh-CN" sz="3600" b="1" dirty="0" err="1">
                <a:solidFill>
                  <a:srgbClr val="FF0000"/>
                </a:solidFill>
                <a:latin typeface="iCiel Pony" panose="02000000000000000000" pitchFamily="2" charset="0"/>
                <a:cs typeface="Calibri" panose="020F0502020204030204" pitchFamily="34" charset="0"/>
                <a:sym typeface="Arial" panose="020B0604020202020204"/>
              </a:rPr>
              <a:t>Yêu</a:t>
            </a:r>
            <a:r>
              <a:rPr lang="zh-CN" altLang="en-US" sz="3600" b="1" dirty="0">
                <a:solidFill>
                  <a:srgbClr val="FF0000"/>
                </a:solidFill>
                <a:latin typeface="iCiel Pony" panose="02000000000000000000" pitchFamily="2" charset="0"/>
                <a:cs typeface="Calibri" panose="020F0502020204030204" pitchFamily="34" charset="0"/>
                <a:sym typeface="Arial" panose="020B0604020202020204"/>
              </a:rPr>
              <a:t> </a:t>
            </a:r>
            <a:r>
              <a:rPr lang="en-US" altLang="zh-CN" sz="3600" b="1" dirty="0" err="1">
                <a:solidFill>
                  <a:srgbClr val="FF0000"/>
                </a:solidFill>
                <a:latin typeface="iCiel Pony" panose="02000000000000000000" pitchFamily="2" charset="0"/>
                <a:cs typeface="Calibri" panose="020F0502020204030204" pitchFamily="34" charset="0"/>
                <a:sym typeface="Arial" panose="020B0604020202020204"/>
              </a:rPr>
              <a:t>cầu</a:t>
            </a:r>
            <a:endParaRPr lang="zh-CN" altLang="en-US" sz="3600" b="1" dirty="0">
              <a:solidFill>
                <a:srgbClr val="FF0000"/>
              </a:solidFill>
              <a:latin typeface="iCiel Pony" panose="02000000000000000000" pitchFamily="2" charset="0"/>
              <a:cs typeface="Calibri" panose="020F0502020204030204" pitchFamily="34" charset="0"/>
              <a:sym typeface="Arial" panose="020B0604020202020204"/>
            </a:endParaRPr>
          </a:p>
          <a:p>
            <a:pPr>
              <a:lnSpc>
                <a:spcPct val="120000"/>
              </a:lnSpc>
              <a:buClr>
                <a:srgbClr val="000000"/>
              </a:buClr>
              <a:buSzPts val="2800"/>
              <a:buFont typeface="Arial" panose="020B0604020202020204"/>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endParaRPr>
          </a:p>
          <a:p>
            <a:pPr>
              <a:lnSpc>
                <a:spcPct val="120000"/>
              </a:lnSpc>
              <a:buClr>
                <a:srgbClr val="000000"/>
              </a:buClr>
              <a:buSzPts val="2800"/>
              <a:buFont typeface="Arial" panose="020B0604020202020204"/>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endParaRPr>
          </a:p>
          <a:p>
            <a:pPr>
              <a:lnSpc>
                <a:spcPct val="120000"/>
              </a:lnSpc>
              <a:buClr>
                <a:srgbClr val="000000"/>
              </a:buClr>
              <a:buSzPts val="2800"/>
              <a:buFont typeface="Arial" panose="020B0604020202020204"/>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panose="020B0604020202020204"/>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panose="020B0604020202020204"/>
            </a:endParaRPr>
          </a:p>
        </p:txBody>
      </p:sp>
      <p:pic>
        <p:nvPicPr>
          <p:cNvPr id="24" name="Picture 23"/>
          <p:cNvPicPr>
            <a:picLocks noChangeAspect="1"/>
          </p:cNvPicPr>
          <p:nvPr/>
        </p:nvPicPr>
        <p:blipFill>
          <a:blip r:embed="rId1"/>
          <a:stretch>
            <a:fillRect/>
          </a:stretch>
        </p:blipFill>
        <p:spPr>
          <a:xfrm>
            <a:off x="6760842" y="1488135"/>
            <a:ext cx="5065398" cy="2548381"/>
          </a:xfrm>
          <a:prstGeom prst="rect">
            <a:avLst/>
          </a:prstGeom>
        </p:spPr>
      </p:pic>
      <p:pic>
        <p:nvPicPr>
          <p:cNvPr id="25" name="Picture 24"/>
          <p:cNvPicPr>
            <a:picLocks noChangeAspect="1"/>
          </p:cNvPicPr>
          <p:nvPr/>
        </p:nvPicPr>
        <p:blipFill>
          <a:blip r:embed="rId2">
            <a:extLst>
              <a:ext uri="{BEBA8EAE-BF5A-486C-A8C5-ECC9F3942E4B}">
                <a14:imgProps xmlns:a14="http://schemas.microsoft.com/office/drawing/2010/main">
                  <a14:imgLayer r:embed="rId3">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p:cNvPicPr>
            <a:picLocks noChangeAspect="1"/>
          </p:cNvPicPr>
          <p:nvPr/>
        </p:nvPicPr>
        <p:blipFill>
          <a:blip r:embed="rId4"/>
          <a:stretch>
            <a:fillRect/>
          </a:stretch>
        </p:blipFill>
        <p:spPr>
          <a:xfrm>
            <a:off x="3782714" y="581759"/>
            <a:ext cx="5407621"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 name="TextBox 2"/>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endParaRPr lang="en-US" sz="2800" b="1" dirty="0">
              <a:solidFill>
                <a:srgbClr val="FF0000"/>
              </a:solidFill>
              <a:latin typeface="Cambria" panose="02040503050406030204" pitchFamily="18" charset="0"/>
              <a:ea typeface="Cambria" panose="02040503050406030204" pitchFamily="18" charset="0"/>
            </a:endParaRPr>
          </a:p>
        </p:txBody>
      </p:sp>
      <p:grpSp>
        <p:nvGrpSpPr>
          <p:cNvPr id="23" name="Group 22"/>
          <p:cNvGrpSpPr/>
          <p:nvPr/>
        </p:nvGrpSpPr>
        <p:grpSpPr>
          <a:xfrm>
            <a:off x="2432349" y="2060936"/>
            <a:ext cx="7868387" cy="3785037"/>
            <a:chOff x="2506327" y="1715940"/>
            <a:chExt cx="7868387" cy="3785037"/>
          </a:xfrm>
        </p:grpSpPr>
        <p:sp>
          <p:nvSpPr>
            <p:cNvPr id="24"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5" name="Rectangle 24"/>
            <p:cNvSpPr/>
            <p:nvPr/>
          </p:nvSpPr>
          <p:spPr>
            <a:xfrm>
              <a:off x="4413572" y="1715940"/>
              <a:ext cx="4007828" cy="685509"/>
            </a:xfrm>
            <a:prstGeom prst="rect">
              <a:avLst/>
            </a:prstGeom>
          </p:spPr>
          <p:txBody>
            <a:bodyPr wrap="none">
              <a:spAutoFit/>
            </a:bodyPr>
            <a:lstStyle/>
            <a:p>
              <a:pPr algn="ctr">
                <a:lnSpc>
                  <a:spcPct val="112000"/>
                </a:lnSpc>
                <a:buFont typeface="Arial" panose="020B0604020202020204"/>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panose="020B0604020202020204"/>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panose="020B0604020202020204"/>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panose="020B0604020202020204"/>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panose="020B0604020202020204"/>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panose="020B0604020202020204"/>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panose="020B0604020202020204"/>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panose="020B0604020202020204"/>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panose="020B0604020202020204"/>
              </a:endParaRPr>
            </a:p>
          </p:txBody>
        </p:sp>
        <p:sp>
          <p:nvSpPr>
            <p:cNvPr id="26" name="Rectangle 25"/>
            <p:cNvSpPr/>
            <p:nvPr/>
          </p:nvSpPr>
          <p:spPr>
            <a:xfrm>
              <a:off x="3258682" y="2766532"/>
              <a:ext cx="1776448" cy="643894"/>
            </a:xfrm>
            <a:prstGeom prst="rect">
              <a:avLst/>
            </a:prstGeom>
          </p:spPr>
          <p:txBody>
            <a:bodyPr wrap="none">
              <a:spAutoFit/>
            </a:bodyPr>
            <a:lstStyle/>
            <a:p>
              <a:pPr>
                <a:lnSpc>
                  <a:spcPct val="112000"/>
                </a:lnSpc>
                <a:buFont typeface="Arial" panose="020B0604020202020204"/>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panose="020B0604020202020204"/>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panose="020B0604020202020204"/>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panose="020B0604020202020204"/>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panose="020B0604020202020204"/>
              </a:endParaRPr>
            </a:p>
          </p:txBody>
        </p:sp>
        <p:sp>
          <p:nvSpPr>
            <p:cNvPr id="27" name="Oval 26"/>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8"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9" name="Rectangle 28"/>
            <p:cNvSpPr/>
            <p:nvPr/>
          </p:nvSpPr>
          <p:spPr>
            <a:xfrm>
              <a:off x="3258682" y="3743520"/>
              <a:ext cx="1814471" cy="643894"/>
            </a:xfrm>
            <a:prstGeom prst="rect">
              <a:avLst/>
            </a:prstGeom>
          </p:spPr>
          <p:txBody>
            <a:bodyPr wrap="none">
              <a:spAutoFit/>
            </a:bodyPr>
            <a:lstStyle/>
            <a:p>
              <a:pPr>
                <a:lnSpc>
                  <a:spcPct val="112000"/>
                </a:lnSpc>
                <a:buFont typeface="Arial" panose="020B0604020202020204"/>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panose="020B0604020202020204"/>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panose="020B0604020202020204"/>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panose="020B0604020202020204"/>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panose="020B0604020202020204"/>
              </a:endParaRPr>
            </a:p>
          </p:txBody>
        </p:sp>
        <p:sp>
          <p:nvSpPr>
            <p:cNvPr id="30" name="Oval 29"/>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31"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32" name="Rectangle 31"/>
            <p:cNvSpPr/>
            <p:nvPr/>
          </p:nvSpPr>
          <p:spPr>
            <a:xfrm>
              <a:off x="3258682" y="4809262"/>
              <a:ext cx="3425746" cy="584775"/>
            </a:xfrm>
            <a:prstGeom prst="rect">
              <a:avLst/>
            </a:prstGeom>
          </p:spPr>
          <p:txBody>
            <a:bodyPr wrap="none">
              <a:spAutoFit/>
            </a:bodyPr>
            <a:lstStyle/>
            <a:p>
              <a:pPr>
                <a:buClr>
                  <a:srgbClr val="000000"/>
                </a:buClr>
                <a:buFont typeface="Arial" panose="020B0604020202020204"/>
                <a:buNone/>
              </a:pPr>
              <a:r>
                <a:rPr lang="en-US" altLang="zh-CN" sz="3200" dirty="0" err="1">
                  <a:solidFill>
                    <a:prstClr val="black"/>
                  </a:solidFill>
                  <a:latin typeface="Calibri" panose="020F0502020204030204" pitchFamily="34" charset="0"/>
                  <a:cs typeface="Calibri" panose="020F0502020204030204" pitchFamily="34" charset="0"/>
                  <a:sym typeface="Arial" panose="020B0604020202020204"/>
                </a:rPr>
                <a:t>Ngắt</a:t>
              </a:r>
              <a:r>
                <a:rPr lang="zh-CN" altLang="en-US" sz="3200" dirty="0">
                  <a:solidFill>
                    <a:prstClr val="black"/>
                  </a:solidFill>
                  <a:latin typeface="Calibri" panose="020F0502020204030204" pitchFamily="34" charset="0"/>
                  <a:cs typeface="Calibri" panose="020F0502020204030204" pitchFamily="34" charset="0"/>
                  <a:sym typeface="Arial" panose="020B0604020202020204"/>
                </a:rPr>
                <a:t> </a:t>
              </a:r>
              <a:r>
                <a:rPr lang="en-US" altLang="zh-CN" sz="3200" dirty="0" err="1">
                  <a:solidFill>
                    <a:prstClr val="black"/>
                  </a:solidFill>
                  <a:latin typeface="Calibri" panose="020F0502020204030204" pitchFamily="34" charset="0"/>
                  <a:cs typeface="Calibri" panose="020F0502020204030204" pitchFamily="34" charset="0"/>
                  <a:sym typeface="Arial" panose="020B0604020202020204"/>
                </a:rPr>
                <a:t>nghỉ</a:t>
              </a:r>
              <a:r>
                <a:rPr lang="zh-CN" altLang="en-US" sz="3200" dirty="0">
                  <a:solidFill>
                    <a:prstClr val="black"/>
                  </a:solidFill>
                  <a:latin typeface="Calibri" panose="020F0502020204030204" pitchFamily="34" charset="0"/>
                  <a:cs typeface="Calibri" panose="020F0502020204030204" pitchFamily="34" charset="0"/>
                  <a:sym typeface="Arial" panose="020B0604020202020204"/>
                </a:rPr>
                <a:t> </a:t>
              </a:r>
              <a:r>
                <a:rPr lang="en-US" altLang="zh-CN" sz="3200" dirty="0" err="1">
                  <a:solidFill>
                    <a:prstClr val="black"/>
                  </a:solidFill>
                  <a:latin typeface="Calibri" panose="020F0502020204030204" pitchFamily="34" charset="0"/>
                  <a:cs typeface="Calibri" panose="020F0502020204030204" pitchFamily="34" charset="0"/>
                  <a:sym typeface="Arial" panose="020B0604020202020204"/>
                </a:rPr>
                <a:t>đúng</a:t>
              </a:r>
              <a:r>
                <a:rPr lang="zh-CN" altLang="en-US" sz="3200" dirty="0">
                  <a:solidFill>
                    <a:prstClr val="black"/>
                  </a:solidFill>
                  <a:latin typeface="Calibri" panose="020F0502020204030204" pitchFamily="34" charset="0"/>
                  <a:cs typeface="Calibri" panose="020F0502020204030204" pitchFamily="34" charset="0"/>
                  <a:sym typeface="Arial" panose="020B0604020202020204"/>
                </a:rPr>
                <a:t> </a:t>
              </a:r>
              <a:r>
                <a:rPr lang="en-US" altLang="zh-CN" sz="3200" dirty="0" err="1">
                  <a:solidFill>
                    <a:prstClr val="black"/>
                  </a:solidFill>
                  <a:latin typeface="Calibri" panose="020F0502020204030204" pitchFamily="34" charset="0"/>
                  <a:cs typeface="Calibri" panose="020F0502020204030204" pitchFamily="34" charset="0"/>
                  <a:sym typeface="Arial" panose="020B0604020202020204"/>
                </a:rPr>
                <a:t>chỗ</a:t>
              </a:r>
              <a:endParaRPr lang="zh-CN" altLang="en-US" sz="3200" dirty="0">
                <a:solidFill>
                  <a:prstClr val="black"/>
                </a:solidFill>
                <a:latin typeface="Calibri" panose="020F0502020204030204" pitchFamily="34" charset="0"/>
                <a:cs typeface="Calibri" panose="020F0502020204030204" pitchFamily="34" charset="0"/>
                <a:sym typeface="Arial" panose="020B0604020202020204"/>
              </a:endParaRPr>
            </a:p>
          </p:txBody>
        </p:sp>
        <p:sp>
          <p:nvSpPr>
            <p:cNvPr id="33" name="Oval 32"/>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34" name="Picture 2" descr="Star Cartoon Images, Stock Photos &amp;amp; Vectors | Shutterstock"/>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b="14427"/>
          <a:stretch>
            <a:fillRect/>
          </a:stretch>
        </p:blipFill>
        <p:spPr>
          <a:xfrm>
            <a:off x="0" y="989957"/>
            <a:ext cx="12192000" cy="5868043"/>
          </a:xfrm>
          <a:prstGeom prst="rect">
            <a:avLst/>
          </a:prstGeom>
        </p:spPr>
      </p:pic>
      <p:pic>
        <p:nvPicPr>
          <p:cNvPr id="2" name="Picture 1"/>
          <p:cNvPicPr>
            <a:picLocks noChangeAspect="1"/>
          </p:cNvPicPr>
          <p:nvPr/>
        </p:nvPicPr>
        <p:blipFill>
          <a:blip r:embed="rId3"/>
          <a:stretch>
            <a:fillRect/>
          </a:stretch>
        </p:blipFill>
        <p:spPr>
          <a:xfrm>
            <a:off x="1152968" y="2405557"/>
            <a:ext cx="7352413" cy="1780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p:cNvGrpSpPr/>
          <p:nvPr/>
        </p:nvGrpSpPr>
        <p:grpSpPr>
          <a:xfrm>
            <a:off x="292239" y="1653870"/>
            <a:ext cx="12165587" cy="1323438"/>
            <a:chOff x="175307" y="1112472"/>
            <a:chExt cx="12128711" cy="878770"/>
          </a:xfrm>
        </p:grpSpPr>
        <p:sp>
          <p:nvSpPr>
            <p:cNvPr id="36" name="Rectangle 35"/>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endParaRPr lang="en-US" sz="3200" b="1" dirty="0">
                <a:solidFill>
                  <a:srgbClr val="4CB9D0"/>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961166" y="3333750"/>
            <a:ext cx="10319731" cy="2181225"/>
            <a:chOff x="1146143" y="3226085"/>
            <a:chExt cx="10319731" cy="3658353"/>
          </a:xfrm>
        </p:grpSpPr>
        <p:sp>
          <p:nvSpPr>
            <p:cNvPr id="39"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p:cNvPicPr>
            <a:picLocks noChangeAspect="1"/>
          </p:cNvPicPr>
          <p:nvPr/>
        </p:nvPicPr>
        <p:blipFill>
          <a:blip r:embed="rId1"/>
          <a:stretch>
            <a:fillRect/>
          </a:stretch>
        </p:blipFill>
        <p:spPr>
          <a:xfrm>
            <a:off x="2790180" y="526877"/>
            <a:ext cx="6078239" cy="106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p:cNvGrpSpPr/>
          <p:nvPr/>
        </p:nvGrpSpPr>
        <p:grpSpPr>
          <a:xfrm>
            <a:off x="292239" y="1653870"/>
            <a:ext cx="11413987" cy="1200329"/>
            <a:chOff x="175307" y="1112472"/>
            <a:chExt cx="11379389" cy="797025"/>
          </a:xfrm>
        </p:grpSpPr>
        <p:sp>
          <p:nvSpPr>
            <p:cNvPr id="36" name="Rectangle 35"/>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endPar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grpSp>
      <p:grpSp>
        <p:nvGrpSpPr>
          <p:cNvPr id="38" name="Group 37"/>
          <p:cNvGrpSpPr/>
          <p:nvPr/>
        </p:nvGrpSpPr>
        <p:grpSpPr>
          <a:xfrm>
            <a:off x="647700" y="3057525"/>
            <a:ext cx="11029950" cy="3008723"/>
            <a:chOff x="1146143" y="3226085"/>
            <a:chExt cx="10319731" cy="3658353"/>
          </a:xfrm>
        </p:grpSpPr>
        <p:sp>
          <p:nvSpPr>
            <p:cNvPr id="39"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p:cNvPicPr>
            <a:picLocks noChangeAspect="1"/>
          </p:cNvPicPr>
          <p:nvPr/>
        </p:nvPicPr>
        <p:blipFill>
          <a:blip r:embed="rId1"/>
          <a:stretch>
            <a:fillRect/>
          </a:stretch>
        </p:blipFill>
        <p:spPr>
          <a:xfrm>
            <a:off x="2790180" y="526877"/>
            <a:ext cx="6078239" cy="106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1" action="ppaction://hlinksldjump"/>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0250" y="2423795"/>
            <a:ext cx="3118485" cy="2931795"/>
          </a:xfrm>
          <a:prstGeom prst="rect">
            <a:avLst/>
          </a:prstGeom>
        </p:spPr>
      </p:pic>
      <p:pic>
        <p:nvPicPr>
          <p:cNvPr id="7"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5625" y="1962785"/>
            <a:ext cx="3118485" cy="2931795"/>
          </a:xfrm>
          <a:prstGeom prst="rect">
            <a:avLst/>
          </a:prstGeom>
        </p:spPr>
      </p:pic>
      <p:pic>
        <p:nvPicPr>
          <p:cNvPr id="8" name="Picture 8">
            <a:hlinkClick r:id="rId7" action="ppaction://hlinksldjump"/>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0"/>
          <a:stretch>
            <a:fillRect/>
          </a:stretch>
        </p:blipFill>
        <p:spPr>
          <a:xfrm>
            <a:off x="2259965" y="582930"/>
            <a:ext cx="8096250" cy="1200150"/>
          </a:xfrm>
          <a:prstGeom prst="rect">
            <a:avLst/>
          </a:prstGeom>
        </p:spPr>
      </p:pic>
      <p:sp>
        <p:nvSpPr>
          <p:cNvPr id="10" name="Action Button: Forward or Next 9">
            <a:hlinkClick r:id="rId11"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p:cNvGrpSpPr/>
          <p:nvPr/>
        </p:nvGrpSpPr>
        <p:grpSpPr>
          <a:xfrm>
            <a:off x="292239" y="1653870"/>
            <a:ext cx="11413987" cy="1200329"/>
            <a:chOff x="175307" y="1112472"/>
            <a:chExt cx="11379389" cy="797025"/>
          </a:xfrm>
        </p:grpSpPr>
        <p:sp>
          <p:nvSpPr>
            <p:cNvPr id="36" name="Rectangle 35"/>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endPar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grpSp>
      <p:grpSp>
        <p:nvGrpSpPr>
          <p:cNvPr id="38" name="Group 37"/>
          <p:cNvGrpSpPr/>
          <p:nvPr/>
        </p:nvGrpSpPr>
        <p:grpSpPr>
          <a:xfrm>
            <a:off x="647700" y="3057525"/>
            <a:ext cx="11029950" cy="3008723"/>
            <a:chOff x="1146143" y="3226085"/>
            <a:chExt cx="10319731" cy="3658353"/>
          </a:xfrm>
        </p:grpSpPr>
        <p:sp>
          <p:nvSpPr>
            <p:cNvPr id="39"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p:cNvPicPr>
            <a:picLocks noChangeAspect="1"/>
          </p:cNvPicPr>
          <p:nvPr/>
        </p:nvPicPr>
        <p:blipFill>
          <a:blip r:embed="rId1"/>
          <a:stretch>
            <a:fillRect/>
          </a:stretch>
        </p:blipFill>
        <p:spPr>
          <a:xfrm>
            <a:off x="2790180" y="526877"/>
            <a:ext cx="6078239" cy="106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p:cNvGrpSpPr/>
          <p:nvPr/>
        </p:nvGrpSpPr>
        <p:grpSpPr>
          <a:xfrm>
            <a:off x="292239" y="1653870"/>
            <a:ext cx="11413987" cy="1200329"/>
            <a:chOff x="175307" y="1112472"/>
            <a:chExt cx="11379389" cy="797025"/>
          </a:xfrm>
        </p:grpSpPr>
        <p:sp>
          <p:nvSpPr>
            <p:cNvPr id="36" name="Rectangle 35"/>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endPar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grpSp>
      <p:grpSp>
        <p:nvGrpSpPr>
          <p:cNvPr id="38" name="Group 37"/>
          <p:cNvGrpSpPr/>
          <p:nvPr/>
        </p:nvGrpSpPr>
        <p:grpSpPr>
          <a:xfrm>
            <a:off x="571500" y="3400426"/>
            <a:ext cx="11029950" cy="2038350"/>
            <a:chOff x="1146143" y="3226085"/>
            <a:chExt cx="10319731" cy="3658353"/>
          </a:xfrm>
        </p:grpSpPr>
        <p:sp>
          <p:nvSpPr>
            <p:cNvPr id="39"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p:cNvPicPr>
            <a:picLocks noChangeAspect="1"/>
          </p:cNvPicPr>
          <p:nvPr/>
        </p:nvPicPr>
        <p:blipFill>
          <a:blip r:embed="rId1"/>
          <a:stretch>
            <a:fillRect/>
          </a:stretch>
        </p:blipFill>
        <p:spPr>
          <a:xfrm>
            <a:off x="2790180" y="526877"/>
            <a:ext cx="6078239" cy="106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p:cNvGrpSpPr/>
          <p:nvPr/>
        </p:nvGrpSpPr>
        <p:grpSpPr>
          <a:xfrm>
            <a:off x="904928" y="1653869"/>
            <a:ext cx="10801298" cy="769441"/>
            <a:chOff x="786139" y="1112472"/>
            <a:chExt cx="10768557" cy="510913"/>
          </a:xfrm>
        </p:grpSpPr>
        <p:sp>
          <p:nvSpPr>
            <p:cNvPr id="36" name="Rectangle 35"/>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endPar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grpSp>
      <p:grpSp>
        <p:nvGrpSpPr>
          <p:cNvPr id="38" name="Group 37"/>
          <p:cNvGrpSpPr/>
          <p:nvPr/>
        </p:nvGrpSpPr>
        <p:grpSpPr>
          <a:xfrm>
            <a:off x="571500" y="2895600"/>
            <a:ext cx="11029950" cy="4381500"/>
            <a:chOff x="1146143" y="3226085"/>
            <a:chExt cx="10319731" cy="5296058"/>
          </a:xfrm>
        </p:grpSpPr>
        <p:sp>
          <p:nvSpPr>
            <p:cNvPr id="39"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p:cNvPicPr>
            <a:picLocks noChangeAspect="1"/>
          </p:cNvPicPr>
          <p:nvPr/>
        </p:nvPicPr>
        <p:blipFill>
          <a:blip r:embed="rId1"/>
          <a:stretch>
            <a:fillRect/>
          </a:stretch>
        </p:blipFill>
        <p:spPr>
          <a:xfrm>
            <a:off x="2790180" y="526877"/>
            <a:ext cx="6078239" cy="106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endParaRPr lang="vi-VN" sz="36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1"/>
          <a:stretch>
            <a:fillRect/>
          </a:stretch>
        </p:blipFill>
        <p:spPr>
          <a:xfrm>
            <a:off x="2599874" y="522338"/>
            <a:ext cx="6462320" cy="11217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b="14427"/>
          <a:stretch>
            <a:fillRect/>
          </a:stretch>
        </p:blipFill>
        <p:spPr>
          <a:xfrm>
            <a:off x="0" y="989957"/>
            <a:ext cx="12192000" cy="5868043"/>
          </a:xfrm>
          <a:prstGeom prst="rect">
            <a:avLst/>
          </a:prstGeom>
        </p:spPr>
      </p:pic>
      <p:pic>
        <p:nvPicPr>
          <p:cNvPr id="5" name="Picture 4"/>
          <p:cNvPicPr>
            <a:picLocks noChangeAspect="1"/>
          </p:cNvPicPr>
          <p:nvPr/>
        </p:nvPicPr>
        <p:blipFill>
          <a:blip r:embed="rId3"/>
          <a:stretch>
            <a:fillRect/>
          </a:stretch>
        </p:blipFill>
        <p:spPr>
          <a:xfrm>
            <a:off x="1256996" y="2141898"/>
            <a:ext cx="7011008"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12612" y="-200224"/>
            <a:ext cx="5345564" cy="2210000"/>
            <a:chOff x="5169915" y="309375"/>
            <a:chExt cx="6965221" cy="2953275"/>
          </a:xfrm>
        </p:grpSpPr>
        <p:pic>
          <p:nvPicPr>
            <p:cNvPr id="3" name="图片 9"/>
            <p:cNvPicPr>
              <a:picLocks noChangeAspect="1"/>
            </p:cNvPicPr>
            <p:nvPr/>
          </p:nvPicPr>
          <p:blipFill rotWithShape="1">
            <a:blip r:embed="rId1" cstate="print">
              <a:extLst>
                <a:ext uri="{28A0092B-C50C-407E-A947-70E740481C1C}">
                  <a14:useLocalDpi xmlns:a14="http://schemas.microsoft.com/office/drawing/2010/main" val="0"/>
                </a:ext>
              </a:extLst>
            </a:blip>
            <a:srcRect l="18522" t="15577" r="7573" b="51923"/>
            <a:stretch>
              <a:fillRect/>
            </a:stretch>
          </p:blipFill>
          <p:spPr>
            <a:xfrm>
              <a:off x="5169915" y="423494"/>
              <a:ext cx="6965221" cy="2839156"/>
            </a:xfrm>
            <a:prstGeom prst="rect">
              <a:avLst/>
            </a:prstGeom>
          </p:spPr>
        </p:pic>
        <p:sp>
          <p:nvSpPr>
            <p:cNvPr id="4" name="Speech Bubble: Rectangle with Corners Rounded 4"/>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289825" y="363051"/>
            <a:ext cx="8431499" cy="969348"/>
          </a:xfrm>
          <a:prstGeom prst="rect">
            <a:avLst/>
          </a:prstGeom>
        </p:spPr>
      </p:pic>
      <p:sp>
        <p:nvSpPr>
          <p:cNvPr id="4" name="TextBox 3"/>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056915" y="3057525"/>
            <a:ext cx="3687409" cy="3224212"/>
          </a:xfrm>
          <a:prstGeom prst="rect">
            <a:avLst/>
          </a:prstGeom>
        </p:spPr>
      </p:pic>
      <p:sp>
        <p:nvSpPr>
          <p:cNvPr id="6" name="TextBox 5"/>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b="14427"/>
          <a:stretch>
            <a:fillRect/>
          </a:stretch>
        </p:blipFill>
        <p:spPr>
          <a:xfrm>
            <a:off x="0" y="989957"/>
            <a:ext cx="12192000" cy="5868043"/>
          </a:xfrm>
          <a:prstGeom prst="rect">
            <a:avLst/>
          </a:prstGeom>
        </p:spPr>
      </p:pic>
      <p:pic>
        <p:nvPicPr>
          <p:cNvPr id="5" name="Picture 4"/>
          <p:cNvPicPr>
            <a:picLocks noChangeAspect="1"/>
          </p:cNvPicPr>
          <p:nvPr/>
        </p:nvPicPr>
        <p:blipFill>
          <a:blip r:embed="rId3"/>
          <a:stretch>
            <a:fillRect/>
          </a:stretch>
        </p:blipFill>
        <p:spPr>
          <a:xfrm>
            <a:off x="1214687" y="1905641"/>
            <a:ext cx="7419475" cy="27800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3"/>
          <a:srcRect/>
          <a:stretch>
            <a:fillRect/>
          </a:stretch>
        </p:blipFill>
        <p:spPr>
          <a:xfrm>
            <a:off x="5138238" y="967661"/>
            <a:ext cx="5127477" cy="4114800"/>
          </a:xfrm>
          <a:prstGeom prst="rect">
            <a:avLst/>
          </a:prstGeom>
        </p:spPr>
      </p:pic>
      <p:sp>
        <p:nvSpPr>
          <p:cNvPr id="9" name="Action Button: Back or Previous 8">
            <a:hlinkClick r:id="rId4"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3"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p:transition spd="slow" advClick="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67078"/>
          <a:stretch>
            <a:fillRect/>
          </a:stretch>
        </p:blipFill>
        <p:spPr>
          <a:xfrm>
            <a:off x="0" y="4462803"/>
            <a:ext cx="10487025" cy="2394874"/>
          </a:xfrm>
          <a:prstGeom prst="rect">
            <a:avLst/>
          </a:prstGeom>
        </p:spPr>
      </p:pic>
      <p:pic>
        <p:nvPicPr>
          <p:cNvPr id="2"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p:cNvPicPr>
            <a:picLocks noChangeAspect="1"/>
          </p:cNvPicPr>
          <p:nvPr/>
        </p:nvPicPr>
        <p:blipFill>
          <a:blip r:embed="rId4"/>
          <a:stretch>
            <a:fillRect/>
          </a:stretch>
        </p:blipFill>
        <p:spPr>
          <a:xfrm>
            <a:off x="4446128" y="985958"/>
            <a:ext cx="3261643" cy="1609483"/>
          </a:xfrm>
          <a:prstGeom prst="rect">
            <a:avLst/>
          </a:prstGeom>
        </p:spPr>
      </p:pic>
      <p:pic>
        <p:nvPicPr>
          <p:cNvPr id="8" name="Picture 7"/>
          <p:cNvPicPr>
            <a:picLocks noChangeAspect="1"/>
          </p:cNvPicPr>
          <p:nvPr/>
        </p:nvPicPr>
        <p:blipFill>
          <a:blip r:embed="rId5"/>
          <a:stretch>
            <a:fillRect/>
          </a:stretch>
        </p:blipFill>
        <p:spPr>
          <a:xfrm>
            <a:off x="1434817" y="2026418"/>
            <a:ext cx="9455716" cy="2786113"/>
          </a:xfrm>
          <a:prstGeom prst="rect">
            <a:avLst/>
          </a:prstGeom>
        </p:spPr>
      </p:pic>
      <p:sp>
        <p:nvSpPr>
          <p:cNvPr id="3" name="TextBox 2"/>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b="14427"/>
          <a:stretch>
            <a:fillRect/>
          </a:stretch>
        </p:blipFill>
        <p:spPr>
          <a:xfrm>
            <a:off x="0" y="989957"/>
            <a:ext cx="12192000" cy="5868043"/>
          </a:xfrm>
          <a:prstGeom prst="rect">
            <a:avLst/>
          </a:prstGeom>
        </p:spPr>
      </p:pic>
      <p:pic>
        <p:nvPicPr>
          <p:cNvPr id="2" name="Picture 1"/>
          <p:cNvPicPr>
            <a:picLocks noChangeAspect="1"/>
          </p:cNvPicPr>
          <p:nvPr/>
        </p:nvPicPr>
        <p:blipFill>
          <a:blip r:embed="rId3"/>
          <a:stretch>
            <a:fillRect/>
          </a:stretch>
        </p:blipFill>
        <p:spPr>
          <a:xfrm>
            <a:off x="984160" y="1473181"/>
            <a:ext cx="7937680" cy="3359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p:cNvPicPr>
            <a:picLocks noChangeAspect="1"/>
          </p:cNvPicPr>
          <p:nvPr/>
        </p:nvPicPr>
        <p:blipFill>
          <a:blip r:embed="rId1"/>
          <a:stretch>
            <a:fillRect/>
          </a:stretch>
        </p:blipFill>
        <p:spPr>
          <a:xfrm>
            <a:off x="4594861" y="2753362"/>
            <a:ext cx="2886711" cy="3747135"/>
          </a:xfrm>
          <a:prstGeom prst="rect">
            <a:avLst/>
          </a:prstGeom>
        </p:spPr>
      </p:pic>
      <p:pic>
        <p:nvPicPr>
          <p:cNvPr id="14" name="图片 5" descr="e93f49669616f82afc3aeb26989c1d4b"/>
          <p:cNvPicPr>
            <a:picLocks noChangeAspect="1"/>
          </p:cNvPicPr>
          <p:nvPr/>
        </p:nvPicPr>
        <p:blipFill>
          <a:blip r:embed="rId2"/>
          <a:stretch>
            <a:fillRect/>
          </a:stretch>
        </p:blipFill>
        <p:spPr>
          <a:xfrm rot="8580000" flipV="1">
            <a:off x="1292861" y="2514600"/>
            <a:ext cx="3278505" cy="2630805"/>
          </a:xfrm>
          <a:prstGeom prst="rect">
            <a:avLst/>
          </a:prstGeom>
        </p:spPr>
      </p:pic>
      <p:sp>
        <p:nvSpPr>
          <p:cNvPr id="17" name="TextBox 7"/>
          <p:cNvSpPr txBox="1"/>
          <p:nvPr/>
        </p:nvSpPr>
        <p:spPr>
          <a:xfrm rot="18960000">
            <a:off x="1557021" y="3395960"/>
            <a:ext cx="2750185" cy="923330"/>
          </a:xfrm>
          <a:prstGeom prst="rect">
            <a:avLst/>
          </a:prstGeom>
          <a:noFill/>
        </p:spPr>
        <p:txBody>
          <a:bodyPr wrap="square" lIns="0" tIns="0" rIns="0" bIns="0" rtlCol="0">
            <a:spAutoFit/>
          </a:bodyPr>
          <a:lstStyle/>
          <a:p>
            <a:pPr algn="ctr" defTabSz="914400">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p:cNvGrpSpPr/>
          <p:nvPr/>
        </p:nvGrpSpPr>
        <p:grpSpPr>
          <a:xfrm>
            <a:off x="4399281" y="107951"/>
            <a:ext cx="3278505" cy="2630806"/>
            <a:chOff x="6928" y="202"/>
            <a:chExt cx="5163" cy="4143"/>
          </a:xfrm>
        </p:grpSpPr>
        <p:pic>
          <p:nvPicPr>
            <p:cNvPr id="34" name="图片 5" descr="e93f49669616f82afc3aeb26989c1d4b"/>
            <p:cNvPicPr>
              <a:picLocks noChangeAspect="1"/>
            </p:cNvPicPr>
            <p:nvPr/>
          </p:nvPicPr>
          <p:blipFill>
            <a:blip r:embed="rId2"/>
            <a:stretch>
              <a:fillRect/>
            </a:stretch>
          </p:blipFill>
          <p:spPr>
            <a:xfrm rot="10800000" flipV="1">
              <a:off x="6928" y="202"/>
              <a:ext cx="5163" cy="4143"/>
            </a:xfrm>
            <a:prstGeom prst="rect">
              <a:avLst/>
            </a:prstGeom>
          </p:spPr>
        </p:pic>
        <p:sp>
          <p:nvSpPr>
            <p:cNvPr id="36" name="TextBox 7"/>
            <p:cNvSpPr txBox="1"/>
            <p:nvPr/>
          </p:nvSpPr>
          <p:spPr>
            <a:xfrm>
              <a:off x="7434" y="1546"/>
              <a:ext cx="4331" cy="1309"/>
            </a:xfrm>
            <a:prstGeom prst="rect">
              <a:avLst/>
            </a:prstGeom>
            <a:noFill/>
          </p:spPr>
          <p:txBody>
            <a:bodyPr wrap="square" lIns="0" tIns="0" rIns="0" bIns="0" rtlCol="0">
              <a:spAutoFit/>
            </a:bodyPr>
            <a:lstStyle/>
            <a:p>
              <a:pPr algn="ctr" defTabSz="914400">
                <a:defRPr/>
              </a:pPr>
              <a:r>
                <a:rPr lang="en-US" sz="5400" b="1">
                  <a:solidFill>
                    <a:srgbClr val="ED7D31"/>
                  </a:solidFill>
                  <a:latin typeface="Cambria" panose="02040503050406030204" pitchFamily="18" charset="0"/>
                  <a:ea typeface="Cambria" panose="02040503050406030204" pitchFamily="18" charset="0"/>
                </a:rPr>
                <a:t>Mắt dõi</a:t>
              </a:r>
              <a:endParaRPr lang="en-US" sz="5400" b="1">
                <a:solidFill>
                  <a:srgbClr val="ED7D31"/>
                </a:solidFill>
                <a:latin typeface="Cambria" panose="02040503050406030204" pitchFamily="18" charset="0"/>
                <a:ea typeface="Cambria" panose="02040503050406030204" pitchFamily="18" charset="0"/>
              </a:endParaRPr>
            </a:p>
          </p:txBody>
        </p:sp>
      </p:grpSp>
      <p:grpSp>
        <p:nvGrpSpPr>
          <p:cNvPr id="37" name="Group 36"/>
          <p:cNvGrpSpPr/>
          <p:nvPr/>
        </p:nvGrpSpPr>
        <p:grpSpPr>
          <a:xfrm>
            <a:off x="7504432" y="2495551"/>
            <a:ext cx="3278505" cy="2630805"/>
            <a:chOff x="11818" y="3930"/>
            <a:chExt cx="5163" cy="4143"/>
          </a:xfrm>
        </p:grpSpPr>
        <p:pic>
          <p:nvPicPr>
            <p:cNvPr id="38" name="图片 5" descr="e93f49669616f82afc3aeb26989c1d4b"/>
            <p:cNvPicPr>
              <a:picLocks noChangeAspect="1"/>
            </p:cNvPicPr>
            <p:nvPr/>
          </p:nvPicPr>
          <p:blipFill>
            <a:blip r:embed="rId2"/>
            <a:stretch>
              <a:fillRect/>
            </a:stretch>
          </p:blipFill>
          <p:spPr>
            <a:xfrm rot="12900000" flipH="1" flipV="1">
              <a:off x="11818" y="3930"/>
              <a:ext cx="5163" cy="4143"/>
            </a:xfrm>
            <a:prstGeom prst="rect">
              <a:avLst/>
            </a:prstGeom>
          </p:spPr>
        </p:pic>
        <p:sp>
          <p:nvSpPr>
            <p:cNvPr id="39" name="TextBox 7"/>
            <p:cNvSpPr txBox="1"/>
            <p:nvPr/>
          </p:nvSpPr>
          <p:spPr>
            <a:xfrm rot="2160000">
              <a:off x="12234" y="5195"/>
              <a:ext cx="4331" cy="1260"/>
            </a:xfrm>
            <a:prstGeom prst="rect">
              <a:avLst/>
            </a:prstGeom>
            <a:noFill/>
          </p:spPr>
          <p:txBody>
            <a:bodyPr wrap="square" lIns="0" tIns="0" rIns="0" bIns="0" rtlCol="0">
              <a:spAutoFit/>
            </a:bodyPr>
            <a:lstStyle/>
            <a:p>
              <a:pPr algn="ctr" defTabSz="914400">
                <a:defRPr/>
              </a:pPr>
              <a:r>
                <a:rPr lang="en-US" sz="5200" b="1">
                  <a:solidFill>
                    <a:srgbClr val="00B0F0"/>
                  </a:solidFill>
                  <a:latin typeface="Cambria" panose="02040503050406030204" pitchFamily="18" charset="0"/>
                  <a:ea typeface="Cambria" panose="02040503050406030204" pitchFamily="18" charset="0"/>
                </a:rPr>
                <a:t>Tai nghe</a:t>
              </a:r>
              <a:endParaRPr lang="en-US" sz="5200" b="1">
                <a:solidFill>
                  <a:srgbClr val="00B0F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289825" y="363051"/>
            <a:ext cx="8431499" cy="969348"/>
          </a:xfrm>
          <a:prstGeom prst="rect">
            <a:avLst/>
          </a:prstGeom>
        </p:spPr>
      </p:pic>
      <p:sp>
        <p:nvSpPr>
          <p:cNvPr id="4" name="TextBox 3"/>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endParaRPr lang="vi-VN" sz="24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endParaRPr lang="vi-VN" sz="24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6826</Words>
  <Application>WPS Presentation</Application>
  <PresentationFormat>Widescreen</PresentationFormat>
  <Paragraphs>156</Paragraphs>
  <Slides>29</Slides>
  <Notes>22</Notes>
  <HiddenSlides>0</HiddenSlides>
  <MMClips>0</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29</vt:i4>
      </vt:variant>
    </vt:vector>
  </HeadingPairs>
  <TitlesOfParts>
    <vt:vector size="57" baseType="lpstr">
      <vt:lpstr>Arial</vt:lpstr>
      <vt:lpstr>SimSun</vt:lpstr>
      <vt:lpstr>Wingdings</vt:lpstr>
      <vt:lpstr>Microsoft YaHei</vt:lpstr>
      <vt:lpstr>字魂105号-简雅黑</vt:lpstr>
      <vt:lpstr>Arial</vt:lpstr>
      <vt:lpstr>Lato Regular</vt:lpstr>
      <vt:lpstr>UTM Scriptina KT</vt:lpstr>
      <vt:lpstr>Lato Hairline</vt:lpstr>
      <vt:lpstr>Lato Light</vt:lpstr>
      <vt:lpstr>等线</vt:lpstr>
      <vt:lpstr>Cambria</vt:lpstr>
      <vt:lpstr>Times New Roman</vt:lpstr>
      <vt:lpstr>Arial Unicode MS</vt:lpstr>
      <vt:lpstr>字魂59号-创粗黑</vt:lpstr>
      <vt:lpstr>Calibri</vt:lpstr>
      <vt:lpstr>Calibri</vt:lpstr>
      <vt:lpstr>iCiel Pony</vt:lpstr>
      <vt:lpstr>WoodType-Demi</vt:lpstr>
      <vt:lpstr>inpin heiti</vt:lpstr>
      <vt:lpstr>等线</vt:lpstr>
      <vt:lpstr>iCiel Cadena</vt:lpstr>
      <vt:lpstr>DFPOP1-W9</vt:lpstr>
      <vt:lpstr>等线 Light</vt:lpstr>
      <vt:lpstr>Calibri Light</vt:lpstr>
      <vt:lpstr>千图网海量PPT模板www.58pic.com​​</vt:lpstr>
      <vt:lpstr>1_Office 主题​​</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SINGPC</cp:lastModifiedBy>
  <cp:revision>139</cp:revision>
  <dcterms:created xsi:type="dcterms:W3CDTF">2018-04-10T08:10:00Z</dcterms:created>
  <dcterms:modified xsi:type="dcterms:W3CDTF">2024-03-18T06:24:19Z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A8C65DF5AD364C31B23FABEB2D80B5FD_12</vt:lpwstr>
  </property>
  <property fmtid="{D5CDD505-2E9C-101B-9397-08002B2CF9AE}" pid="3" name="KSOProductBuildVer">
    <vt:lpwstr>1033-12.2.0.13472</vt:lpwstr>
  </property>
</Properties>
</file>