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4" r:id="rId3"/>
  </p:sldMasterIdLst>
  <p:notesMasterIdLst>
    <p:notesMasterId r:id="rId26"/>
  </p:notesMasterIdLst>
  <p:sldIdLst>
    <p:sldId id="312" r:id="rId4"/>
    <p:sldId id="352" r:id="rId5"/>
    <p:sldId id="384" r:id="rId6"/>
    <p:sldId id="344" r:id="rId7"/>
    <p:sldId id="349" r:id="rId8"/>
    <p:sldId id="350" r:id="rId9"/>
    <p:sldId id="351" r:id="rId10"/>
    <p:sldId id="386" r:id="rId11"/>
    <p:sldId id="388" r:id="rId12"/>
    <p:sldId id="404" r:id="rId13"/>
    <p:sldId id="295" r:id="rId14"/>
    <p:sldId id="299" r:id="rId15"/>
    <p:sldId id="306" r:id="rId16"/>
    <p:sldId id="395" r:id="rId17"/>
    <p:sldId id="396" r:id="rId18"/>
    <p:sldId id="397" r:id="rId19"/>
    <p:sldId id="398" r:id="rId20"/>
    <p:sldId id="305" r:id="rId21"/>
    <p:sldId id="400" r:id="rId22"/>
    <p:sldId id="402" r:id="rId23"/>
    <p:sldId id="403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EC8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FCAF0-B06C-4D47-94CB-3F420E7FC799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6C20A-ABDB-4FB3-ADA0-4850D950F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93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6C20A-ABDB-4FB3-ADA0-4850D950F7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2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Hôm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nay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sinh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nhật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của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2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Bi Bon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Bố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mẹ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hai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ra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6C20A-ABDB-4FB3-ADA0-4850D950F7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2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1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7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355003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6070658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5741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1009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996027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4687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1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53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89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10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51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9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94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8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30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81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0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2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6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2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8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ACF24181-90FC-92AA-19E0-73FD80B2CD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2" y="180975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0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028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B3D0A5B2-8FA9-4904-9B91-272317635EE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64E54C-4276-44D7-9843-6AD70C4F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A381BE-33D8-414A-80C7-2AF9A1464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CBB304-A09E-4362-BE3D-255D4C2E2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231DB-4B24-4066-A7B0-8FB8E7FFBC6C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B6D3C-AA99-48D8-8355-AE660AB88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129F6-D321-4AD4-AABD-339BE109A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50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8.wdp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emf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8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12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2.pn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3.png"/><Relationship Id="rId18" Type="http://schemas.microsoft.com/office/2007/relationships/hdphoto" Target="../media/hdphoto4.wdp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17" Type="http://schemas.openxmlformats.org/officeDocument/2006/relationships/image" Target="../media/image16.png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24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23" Type="http://schemas.openxmlformats.org/officeDocument/2006/relationships/slide" Target="slide9.xml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0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gất ngây trước nụ cười thiên thần của bé Cadie Mộc Tr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8B5A27F-6364-E19B-781B-D918398BB9DA}"/>
              </a:ext>
            </a:extLst>
          </p:cNvPr>
          <p:cNvGrpSpPr/>
          <p:nvPr/>
        </p:nvGrpSpPr>
        <p:grpSpPr>
          <a:xfrm>
            <a:off x="858959" y="333216"/>
            <a:ext cx="3657600" cy="922866"/>
            <a:chOff x="938421" y="2634671"/>
            <a:chExt cx="6871301" cy="92286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4397FDC8-4C5C-65E3-951B-14051F63B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80D2D60-7F3A-31EF-F2F1-3C4FAD16D22F}"/>
                </a:ext>
              </a:extLst>
            </p:cNvPr>
            <p:cNvSpPr txBox="1"/>
            <p:nvPr/>
          </p:nvSpPr>
          <p:spPr>
            <a:xfrm>
              <a:off x="1236061" y="2742481"/>
              <a:ext cx="58044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 (Body)"/>
                </a:rPr>
                <a:t>k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 (Body)"/>
                </a:rPr>
                <a:t>hoái</a:t>
              </a:r>
              <a:r>
                <a:rPr lang="en-US" sz="4000" b="1" dirty="0" smtClean="0">
                  <a:solidFill>
                    <a:prstClr val="black"/>
                  </a:solidFill>
                  <a:latin typeface="Calibri (Body)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 (Body)"/>
                </a:rPr>
                <a:t>chí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sp>
        <p:nvSpPr>
          <p:cNvPr id="4" name="AutoShape 6" descr="Tại sao một nụ cười lại bằng 10 thang thuốc bổ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959" y="1698430"/>
            <a:ext cx="4398358" cy="378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431092" y="1363892"/>
            <a:ext cx="2931748" cy="44498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8B5A27F-6364-E19B-781B-D918398BB9DA}"/>
              </a:ext>
            </a:extLst>
          </p:cNvPr>
          <p:cNvGrpSpPr/>
          <p:nvPr/>
        </p:nvGrpSpPr>
        <p:grpSpPr>
          <a:xfrm>
            <a:off x="7068166" y="333216"/>
            <a:ext cx="3657600" cy="922866"/>
            <a:chOff x="938421" y="2634671"/>
            <a:chExt cx="6871301" cy="92286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xmlns="" id="{4397FDC8-4C5C-65E3-951B-14051F63B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80D2D60-7F3A-31EF-F2F1-3C4FAD16D22F}"/>
                </a:ext>
              </a:extLst>
            </p:cNvPr>
            <p:cNvSpPr txBox="1"/>
            <p:nvPr/>
          </p:nvSpPr>
          <p:spPr>
            <a:xfrm>
              <a:off x="1236061" y="2742481"/>
              <a:ext cx="58044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 (Body)"/>
                </a:rPr>
                <a:t>c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 (Body)"/>
                </a:rPr>
                <a:t>uống</a:t>
              </a:r>
              <a:r>
                <a:rPr lang="en-US" sz="4000" b="1" dirty="0" smtClean="0">
                  <a:solidFill>
                    <a:prstClr val="black"/>
                  </a:solidFill>
                  <a:latin typeface="Calibri (Body)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 (Body)"/>
                </a:rPr>
                <a:t>quýt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32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304547-CAFE-FBBD-5E1C-B453530F2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xmlns="" id="{A80C3B0C-EDC3-B8B0-9593-3DC57F89213A}"/>
              </a:ext>
            </a:extLst>
          </p:cNvPr>
          <p:cNvSpPr/>
          <p:nvPr/>
        </p:nvSpPr>
        <p:spPr>
          <a:xfrm>
            <a:off x="549685" y="435771"/>
            <a:ext cx="11293813" cy="5875507"/>
          </a:xfrm>
          <a:prstGeom prst="round2DiagRect">
            <a:avLst>
              <a:gd name="adj1" fmla="val 19316"/>
              <a:gd name="adj2" fmla="val 2815"/>
            </a:avLst>
          </a:pr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E28347-E6AC-807D-FAB4-1A20AB8E2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441" y="113224"/>
            <a:ext cx="2113253" cy="1062842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xmlns="" id="{9769D62B-AD24-E61A-9786-84828FB8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272">
            <a:off x="123610" y="5134683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2E74B7-B1FD-AE48-7615-46FAF7E3AFD0}"/>
              </a:ext>
            </a:extLst>
          </p:cNvPr>
          <p:cNvSpPr txBox="1"/>
          <p:nvPr/>
        </p:nvSpPr>
        <p:spPr>
          <a:xfrm>
            <a:off x="1257300" y="1790700"/>
            <a:ext cx="10487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Hai anh em mặc đồng </a:t>
            </a:r>
            <a:r>
              <a:rPr lang="vi-VN" sz="3200" b="1" dirty="0" smtClean="0">
                <a:solidFill>
                  <a:srgbClr val="002060"/>
                </a:solidFill>
              </a:rPr>
              <a:t>phục </a:t>
            </a:r>
            <a:r>
              <a:rPr lang="vi-VN" sz="3200" b="1" dirty="0">
                <a:solidFill>
                  <a:srgbClr val="002060"/>
                </a:solidFill>
              </a:rPr>
              <a:t>và đội </a:t>
            </a:r>
            <a:r>
              <a:rPr lang="vi-VN" sz="3200" b="1" dirty="0" smtClean="0">
                <a:solidFill>
                  <a:srgbClr val="002060"/>
                </a:solidFill>
              </a:rPr>
              <a:t>mũ </a:t>
            </a:r>
            <a:r>
              <a:rPr lang="vi-VN" sz="3200" b="1" dirty="0">
                <a:solidFill>
                  <a:srgbClr val="002060"/>
                </a:solidFill>
              </a:rPr>
              <a:t>giống hệt nhau</a:t>
            </a:r>
            <a:r>
              <a:rPr lang="vi-VN" sz="3200" b="1" dirty="0" smtClean="0">
                <a:solidFill>
                  <a:srgbClr val="002060"/>
                </a:solidFill>
              </a:rPr>
              <a:t>, </a:t>
            </a:r>
            <a:r>
              <a:rPr lang="vi-VN" sz="3200" b="1" dirty="0">
                <a:solidFill>
                  <a:srgbClr val="002060"/>
                </a:solidFill>
              </a:rPr>
              <a:t>bạn </a:t>
            </a:r>
            <a:r>
              <a:rPr lang="vi-VN" sz="3200" b="1" dirty="0" smtClean="0">
                <a:solidFill>
                  <a:srgbClr val="002060"/>
                </a:solidFill>
              </a:rPr>
              <a:t>bè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</a:rPr>
              <a:t>lại </a:t>
            </a:r>
            <a:r>
              <a:rPr lang="vi-VN" sz="3200" b="1" dirty="0">
                <a:solidFill>
                  <a:srgbClr val="002060"/>
                </a:solidFill>
              </a:rPr>
              <a:t>cổ vũ nhầm mất thôi</a:t>
            </a:r>
            <a:r>
              <a:rPr lang="vi-VN" sz="3200" b="1" dirty="0" smtClean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349" y="1856282"/>
            <a:ext cx="201185" cy="518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644" y="2305220"/>
            <a:ext cx="201185" cy="518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776" y="1796709"/>
            <a:ext cx="209775" cy="5182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8880" y="2397135"/>
            <a:ext cx="201185" cy="518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8466" y="2405677"/>
            <a:ext cx="201185" cy="5182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841242" y="2782481"/>
            <a:ext cx="244294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357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3534BC-7E25-4369-2D38-46A8E6F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1806528"/>
            <a:ext cx="6581232" cy="12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42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87AA7-64F4-DDC9-7D01-FC47523A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D1C59CE-DAA3-C44D-7717-8129B2B9902E}"/>
              </a:ext>
            </a:extLst>
          </p:cNvPr>
          <p:cNvSpPr/>
          <p:nvPr/>
        </p:nvSpPr>
        <p:spPr>
          <a:xfrm>
            <a:off x="170216" y="0"/>
            <a:ext cx="11545533" cy="6365526"/>
          </a:xfrm>
          <a:custGeom>
            <a:avLst/>
            <a:gdLst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5533" h="6365526" fill="none" extrusionOk="0">
                <a:moveTo>
                  <a:pt x="0" y="595812"/>
                </a:moveTo>
                <a:cubicBezTo>
                  <a:pt x="-63616" y="256365"/>
                  <a:pt x="319594" y="42930"/>
                  <a:pt x="601031" y="0"/>
                </a:cubicBezTo>
                <a:cubicBezTo>
                  <a:pt x="5763596" y="337503"/>
                  <a:pt x="8761056" y="412272"/>
                  <a:pt x="10944500" y="0"/>
                </a:cubicBezTo>
                <a:cubicBezTo>
                  <a:pt x="11323039" y="77631"/>
                  <a:pt x="11614341" y="354339"/>
                  <a:pt x="11545533" y="595812"/>
                </a:cubicBezTo>
                <a:cubicBezTo>
                  <a:pt x="11534299" y="1702674"/>
                  <a:pt x="11655701" y="4883038"/>
                  <a:pt x="11545533" y="5769711"/>
                </a:cubicBezTo>
                <a:cubicBezTo>
                  <a:pt x="11425771" y="6119757"/>
                  <a:pt x="11213938" y="6321742"/>
                  <a:pt x="10944500" y="6365526"/>
                </a:cubicBezTo>
                <a:cubicBezTo>
                  <a:pt x="6765565" y="6478604"/>
                  <a:pt x="3083960" y="6058507"/>
                  <a:pt x="601031" y="6365526"/>
                </a:cubicBezTo>
                <a:cubicBezTo>
                  <a:pt x="281651" y="6189079"/>
                  <a:pt x="-61151" y="6135718"/>
                  <a:pt x="0" y="5769711"/>
                </a:cubicBezTo>
                <a:cubicBezTo>
                  <a:pt x="-5268" y="5262003"/>
                  <a:pt x="164453" y="1424493"/>
                  <a:pt x="0" y="595812"/>
                </a:cubicBezTo>
                <a:close/>
              </a:path>
              <a:path w="11545533" h="6365526" stroke="0" extrusionOk="0">
                <a:moveTo>
                  <a:pt x="0" y="595812"/>
                </a:moveTo>
                <a:cubicBezTo>
                  <a:pt x="-51226" y="287421"/>
                  <a:pt x="296072" y="-29003"/>
                  <a:pt x="601031" y="0"/>
                </a:cubicBezTo>
                <a:cubicBezTo>
                  <a:pt x="1117864" y="1063426"/>
                  <a:pt x="6549202" y="-44714"/>
                  <a:pt x="10944500" y="0"/>
                </a:cubicBezTo>
                <a:cubicBezTo>
                  <a:pt x="11267773" y="119204"/>
                  <a:pt x="11474089" y="346755"/>
                  <a:pt x="11545533" y="595812"/>
                </a:cubicBezTo>
                <a:cubicBezTo>
                  <a:pt x="11640287" y="1070088"/>
                  <a:pt x="11465406" y="3964040"/>
                  <a:pt x="11545533" y="5769711"/>
                </a:cubicBezTo>
                <a:cubicBezTo>
                  <a:pt x="11616262" y="6154872"/>
                  <a:pt x="11267800" y="6398038"/>
                  <a:pt x="10944500" y="6365526"/>
                </a:cubicBezTo>
                <a:cubicBezTo>
                  <a:pt x="6514233" y="6642249"/>
                  <a:pt x="3554716" y="5787020"/>
                  <a:pt x="601031" y="6365526"/>
                </a:cubicBezTo>
                <a:cubicBezTo>
                  <a:pt x="371270" y="6340345"/>
                  <a:pt x="-5146" y="6042251"/>
                  <a:pt x="0" y="5769711"/>
                </a:cubicBezTo>
                <a:cubicBezTo>
                  <a:pt x="207826" y="5295102"/>
                  <a:pt x="-51078" y="2369929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6739" y="259096"/>
                  <a:pt x="220153" y="787"/>
                  <a:pt x="601031" y="0"/>
                </a:cubicBezTo>
                <a:cubicBezTo>
                  <a:pt x="6233353" y="-66359"/>
                  <a:pt x="8800204" y="-154116"/>
                  <a:pt x="10944500" y="0"/>
                </a:cubicBezTo>
                <a:cubicBezTo>
                  <a:pt x="11228446" y="39006"/>
                  <a:pt x="11585195" y="312759"/>
                  <a:pt x="11545533" y="595812"/>
                </a:cubicBezTo>
                <a:cubicBezTo>
                  <a:pt x="11342957" y="1841490"/>
                  <a:pt x="11642581" y="5034747"/>
                  <a:pt x="11545533" y="5769711"/>
                </a:cubicBezTo>
                <a:cubicBezTo>
                  <a:pt x="11547369" y="6100335"/>
                  <a:pt x="11227059" y="6346380"/>
                  <a:pt x="10944500" y="6365526"/>
                </a:cubicBezTo>
                <a:cubicBezTo>
                  <a:pt x="7349638" y="6539547"/>
                  <a:pt x="3037851" y="6209586"/>
                  <a:pt x="601031" y="6365526"/>
                </a:cubicBezTo>
                <a:cubicBezTo>
                  <a:pt x="278683" y="6298711"/>
                  <a:pt x="-33677" y="6142595"/>
                  <a:pt x="0" y="5769711"/>
                </a:cubicBezTo>
                <a:cubicBezTo>
                  <a:pt x="180610" y="5210955"/>
                  <a:pt x="140091" y="1423855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3917" y="231649"/>
                  <a:pt x="281203" y="34159"/>
                  <a:pt x="601031" y="0"/>
                </a:cubicBezTo>
                <a:cubicBezTo>
                  <a:pt x="5936451" y="285793"/>
                  <a:pt x="8507433" y="283691"/>
                  <a:pt x="10944500" y="0"/>
                </a:cubicBezTo>
                <a:cubicBezTo>
                  <a:pt x="11286653" y="72954"/>
                  <a:pt x="11571937" y="359182"/>
                  <a:pt x="11545533" y="595812"/>
                </a:cubicBezTo>
                <a:cubicBezTo>
                  <a:pt x="11378752" y="1775253"/>
                  <a:pt x="11677381" y="4934989"/>
                  <a:pt x="11545533" y="5769711"/>
                </a:cubicBezTo>
                <a:cubicBezTo>
                  <a:pt x="11508121" y="6117197"/>
                  <a:pt x="11238839" y="6279760"/>
                  <a:pt x="10944500" y="6365526"/>
                </a:cubicBezTo>
                <a:cubicBezTo>
                  <a:pt x="7069780" y="6488819"/>
                  <a:pt x="3087628" y="6465274"/>
                  <a:pt x="601031" y="6365526"/>
                </a:cubicBezTo>
                <a:cubicBezTo>
                  <a:pt x="276336" y="6246996"/>
                  <a:pt x="-64864" y="6156718"/>
                  <a:pt x="0" y="5769711"/>
                </a:cubicBezTo>
                <a:cubicBezTo>
                  <a:pt x="69644" y="5214826"/>
                  <a:pt x="71821" y="1345843"/>
                  <a:pt x="0" y="59581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Nhóm 20">
            <a:extLst>
              <a:ext uri="{FF2B5EF4-FFF2-40B4-BE49-F238E27FC236}">
                <a16:creationId xmlns:a16="http://schemas.microsoft.com/office/drawing/2014/main" xmlns="" id="{F199847D-C1E4-91C3-5966-05AC776E1D54}"/>
              </a:ext>
            </a:extLst>
          </p:cNvPr>
          <p:cNvGrpSpPr/>
          <p:nvPr/>
        </p:nvGrpSpPr>
        <p:grpSpPr>
          <a:xfrm>
            <a:off x="322383" y="523417"/>
            <a:ext cx="10805513" cy="1569660"/>
            <a:chOff x="282113" y="-170659"/>
            <a:chExt cx="8104135" cy="1177245"/>
          </a:xfrm>
        </p:grpSpPr>
        <p:sp>
          <p:nvSpPr>
            <p:cNvPr id="18" name="Hình chữ nhật: Góc Tròn 3">
              <a:extLst>
                <a:ext uri="{FF2B5EF4-FFF2-40B4-BE49-F238E27FC236}">
                  <a16:creationId xmlns:a16="http://schemas.microsoft.com/office/drawing/2014/main" xmlns="" id="{9519418E-F259-3B45-5F44-ABC322E9F0AA}"/>
                </a:ext>
              </a:extLst>
            </p:cNvPr>
            <p:cNvSpPr/>
            <p:nvPr/>
          </p:nvSpPr>
          <p:spPr>
            <a:xfrm>
              <a:off x="282113" y="-114039"/>
              <a:ext cx="8104135" cy="1022842"/>
            </a:xfrm>
            <a:custGeom>
              <a:avLst/>
              <a:gdLst>
                <a:gd name="connsiteX0" fmla="*/ 0 w 8104135"/>
                <a:gd name="connsiteY0" fmla="*/ 170477 h 1022842"/>
                <a:gd name="connsiteX1" fmla="*/ 170477 w 8104135"/>
                <a:gd name="connsiteY1" fmla="*/ 0 h 1022842"/>
                <a:gd name="connsiteX2" fmla="*/ 739777 w 8104135"/>
                <a:gd name="connsiteY2" fmla="*/ 0 h 1022842"/>
                <a:gd name="connsiteX3" fmla="*/ 1153813 w 8104135"/>
                <a:gd name="connsiteY3" fmla="*/ 0 h 1022842"/>
                <a:gd name="connsiteX4" fmla="*/ 1800745 w 8104135"/>
                <a:gd name="connsiteY4" fmla="*/ 0 h 1022842"/>
                <a:gd name="connsiteX5" fmla="*/ 2525309 w 8104135"/>
                <a:gd name="connsiteY5" fmla="*/ 0 h 1022842"/>
                <a:gd name="connsiteX6" fmla="*/ 3327504 w 8104135"/>
                <a:gd name="connsiteY6" fmla="*/ 0 h 1022842"/>
                <a:gd name="connsiteX7" fmla="*/ 3741540 w 8104135"/>
                <a:gd name="connsiteY7" fmla="*/ 0 h 1022842"/>
                <a:gd name="connsiteX8" fmla="*/ 4466104 w 8104135"/>
                <a:gd name="connsiteY8" fmla="*/ 0 h 1022842"/>
                <a:gd name="connsiteX9" fmla="*/ 4880140 w 8104135"/>
                <a:gd name="connsiteY9" fmla="*/ 0 h 1022842"/>
                <a:gd name="connsiteX10" fmla="*/ 5371808 w 8104135"/>
                <a:gd name="connsiteY10" fmla="*/ 0 h 1022842"/>
                <a:gd name="connsiteX11" fmla="*/ 5941108 w 8104135"/>
                <a:gd name="connsiteY11" fmla="*/ 0 h 1022842"/>
                <a:gd name="connsiteX12" fmla="*/ 6355145 w 8104135"/>
                <a:gd name="connsiteY12" fmla="*/ 0 h 1022842"/>
                <a:gd name="connsiteX13" fmla="*/ 6924444 w 8104135"/>
                <a:gd name="connsiteY13" fmla="*/ 0 h 1022842"/>
                <a:gd name="connsiteX14" fmla="*/ 7933658 w 8104135"/>
                <a:gd name="connsiteY14" fmla="*/ 0 h 1022842"/>
                <a:gd name="connsiteX15" fmla="*/ 8104135 w 8104135"/>
                <a:gd name="connsiteY15" fmla="*/ 170477 h 1022842"/>
                <a:gd name="connsiteX16" fmla="*/ 8104135 w 8104135"/>
                <a:gd name="connsiteY16" fmla="*/ 852365 h 1022842"/>
                <a:gd name="connsiteX17" fmla="*/ 7933658 w 8104135"/>
                <a:gd name="connsiteY17" fmla="*/ 1022842 h 1022842"/>
                <a:gd name="connsiteX18" fmla="*/ 7131463 w 8104135"/>
                <a:gd name="connsiteY18" fmla="*/ 1022842 h 1022842"/>
                <a:gd name="connsiteX19" fmla="*/ 6484531 w 8104135"/>
                <a:gd name="connsiteY19" fmla="*/ 1022842 h 1022842"/>
                <a:gd name="connsiteX20" fmla="*/ 5992863 w 8104135"/>
                <a:gd name="connsiteY20" fmla="*/ 1022842 h 1022842"/>
                <a:gd name="connsiteX21" fmla="*/ 5578826 w 8104135"/>
                <a:gd name="connsiteY21" fmla="*/ 1022842 h 1022842"/>
                <a:gd name="connsiteX22" fmla="*/ 5009526 w 8104135"/>
                <a:gd name="connsiteY22" fmla="*/ 1022842 h 1022842"/>
                <a:gd name="connsiteX23" fmla="*/ 4595490 w 8104135"/>
                <a:gd name="connsiteY23" fmla="*/ 1022842 h 1022842"/>
                <a:gd name="connsiteX24" fmla="*/ 3870927 w 8104135"/>
                <a:gd name="connsiteY24" fmla="*/ 1022842 h 1022842"/>
                <a:gd name="connsiteX25" fmla="*/ 3068731 w 8104135"/>
                <a:gd name="connsiteY25" fmla="*/ 1022842 h 1022842"/>
                <a:gd name="connsiteX26" fmla="*/ 2344168 w 8104135"/>
                <a:gd name="connsiteY26" fmla="*/ 1022842 h 1022842"/>
                <a:gd name="connsiteX27" fmla="*/ 1930131 w 8104135"/>
                <a:gd name="connsiteY27" fmla="*/ 1022842 h 1022842"/>
                <a:gd name="connsiteX28" fmla="*/ 1516095 w 8104135"/>
                <a:gd name="connsiteY28" fmla="*/ 1022842 h 1022842"/>
                <a:gd name="connsiteX29" fmla="*/ 946795 w 8104135"/>
                <a:gd name="connsiteY29" fmla="*/ 1022842 h 1022842"/>
                <a:gd name="connsiteX30" fmla="*/ 170477 w 8104135"/>
                <a:gd name="connsiteY30" fmla="*/ 1022842 h 1022842"/>
                <a:gd name="connsiteX31" fmla="*/ 0 w 8104135"/>
                <a:gd name="connsiteY31" fmla="*/ 852365 h 1022842"/>
                <a:gd name="connsiteX32" fmla="*/ 0 w 8104135"/>
                <a:gd name="connsiteY32" fmla="*/ 170477 h 10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104135" h="1022842" fill="none" extrusionOk="0">
                  <a:moveTo>
                    <a:pt x="0" y="170477"/>
                  </a:moveTo>
                  <a:cubicBezTo>
                    <a:pt x="4026" y="72989"/>
                    <a:pt x="55372" y="-6901"/>
                    <a:pt x="170477" y="0"/>
                  </a:cubicBezTo>
                  <a:cubicBezTo>
                    <a:pt x="392468" y="12419"/>
                    <a:pt x="455970" y="-1165"/>
                    <a:pt x="739777" y="0"/>
                  </a:cubicBezTo>
                  <a:cubicBezTo>
                    <a:pt x="1023584" y="1165"/>
                    <a:pt x="1048775" y="7687"/>
                    <a:pt x="1153813" y="0"/>
                  </a:cubicBezTo>
                  <a:cubicBezTo>
                    <a:pt x="1258851" y="-7687"/>
                    <a:pt x="1639236" y="-19652"/>
                    <a:pt x="1800745" y="0"/>
                  </a:cubicBezTo>
                  <a:cubicBezTo>
                    <a:pt x="1962254" y="19652"/>
                    <a:pt x="2349290" y="7592"/>
                    <a:pt x="2525309" y="0"/>
                  </a:cubicBezTo>
                  <a:cubicBezTo>
                    <a:pt x="2701328" y="-7592"/>
                    <a:pt x="3049898" y="-36744"/>
                    <a:pt x="3327504" y="0"/>
                  </a:cubicBezTo>
                  <a:cubicBezTo>
                    <a:pt x="3605110" y="36744"/>
                    <a:pt x="3619767" y="16977"/>
                    <a:pt x="3741540" y="0"/>
                  </a:cubicBezTo>
                  <a:cubicBezTo>
                    <a:pt x="3863313" y="-16977"/>
                    <a:pt x="4106439" y="-8273"/>
                    <a:pt x="4466104" y="0"/>
                  </a:cubicBezTo>
                  <a:cubicBezTo>
                    <a:pt x="4825769" y="8273"/>
                    <a:pt x="4789629" y="12052"/>
                    <a:pt x="4880140" y="0"/>
                  </a:cubicBezTo>
                  <a:cubicBezTo>
                    <a:pt x="4970651" y="-12052"/>
                    <a:pt x="5231238" y="19037"/>
                    <a:pt x="5371808" y="0"/>
                  </a:cubicBezTo>
                  <a:cubicBezTo>
                    <a:pt x="5512378" y="-19037"/>
                    <a:pt x="5715967" y="-5819"/>
                    <a:pt x="5941108" y="0"/>
                  </a:cubicBezTo>
                  <a:cubicBezTo>
                    <a:pt x="6166249" y="5819"/>
                    <a:pt x="6218293" y="-8869"/>
                    <a:pt x="6355145" y="0"/>
                  </a:cubicBezTo>
                  <a:cubicBezTo>
                    <a:pt x="6491997" y="8869"/>
                    <a:pt x="6787146" y="-7324"/>
                    <a:pt x="6924444" y="0"/>
                  </a:cubicBezTo>
                  <a:cubicBezTo>
                    <a:pt x="7061742" y="7324"/>
                    <a:pt x="7628919" y="-20968"/>
                    <a:pt x="7933658" y="0"/>
                  </a:cubicBezTo>
                  <a:cubicBezTo>
                    <a:pt x="8017281" y="1548"/>
                    <a:pt x="8116787" y="85039"/>
                    <a:pt x="8104135" y="170477"/>
                  </a:cubicBezTo>
                  <a:cubicBezTo>
                    <a:pt x="8135043" y="354951"/>
                    <a:pt x="8094436" y="606468"/>
                    <a:pt x="8104135" y="852365"/>
                  </a:cubicBezTo>
                  <a:cubicBezTo>
                    <a:pt x="8102403" y="952107"/>
                    <a:pt x="8027003" y="1035751"/>
                    <a:pt x="7933658" y="1022842"/>
                  </a:cubicBezTo>
                  <a:cubicBezTo>
                    <a:pt x="7727558" y="1014748"/>
                    <a:pt x="7508626" y="1023539"/>
                    <a:pt x="7131463" y="1022842"/>
                  </a:cubicBezTo>
                  <a:cubicBezTo>
                    <a:pt x="6754300" y="1022145"/>
                    <a:pt x="6757947" y="1025188"/>
                    <a:pt x="6484531" y="1022842"/>
                  </a:cubicBezTo>
                  <a:cubicBezTo>
                    <a:pt x="6211115" y="1020496"/>
                    <a:pt x="6199990" y="1037056"/>
                    <a:pt x="5992863" y="1022842"/>
                  </a:cubicBezTo>
                  <a:cubicBezTo>
                    <a:pt x="5785736" y="1008628"/>
                    <a:pt x="5768214" y="1005837"/>
                    <a:pt x="5578826" y="1022842"/>
                  </a:cubicBezTo>
                  <a:cubicBezTo>
                    <a:pt x="5389438" y="1039847"/>
                    <a:pt x="5161227" y="1009112"/>
                    <a:pt x="5009526" y="1022842"/>
                  </a:cubicBezTo>
                  <a:cubicBezTo>
                    <a:pt x="4857825" y="1036572"/>
                    <a:pt x="4733325" y="1016780"/>
                    <a:pt x="4595490" y="1022842"/>
                  </a:cubicBezTo>
                  <a:cubicBezTo>
                    <a:pt x="4457655" y="1028904"/>
                    <a:pt x="4154937" y="1022142"/>
                    <a:pt x="3870927" y="1022842"/>
                  </a:cubicBezTo>
                  <a:cubicBezTo>
                    <a:pt x="3586917" y="1023542"/>
                    <a:pt x="3289094" y="1021999"/>
                    <a:pt x="3068731" y="1022842"/>
                  </a:cubicBezTo>
                  <a:cubicBezTo>
                    <a:pt x="2848368" y="1023685"/>
                    <a:pt x="2521273" y="1037635"/>
                    <a:pt x="2344168" y="1022842"/>
                  </a:cubicBezTo>
                  <a:cubicBezTo>
                    <a:pt x="2167063" y="1008049"/>
                    <a:pt x="2109712" y="1043450"/>
                    <a:pt x="1930131" y="1022842"/>
                  </a:cubicBezTo>
                  <a:cubicBezTo>
                    <a:pt x="1750550" y="1002234"/>
                    <a:pt x="1689496" y="1011277"/>
                    <a:pt x="1516095" y="1022842"/>
                  </a:cubicBezTo>
                  <a:cubicBezTo>
                    <a:pt x="1342694" y="1034407"/>
                    <a:pt x="1094743" y="996568"/>
                    <a:pt x="946795" y="1022842"/>
                  </a:cubicBezTo>
                  <a:cubicBezTo>
                    <a:pt x="798847" y="1049116"/>
                    <a:pt x="491034" y="999548"/>
                    <a:pt x="170477" y="1022842"/>
                  </a:cubicBezTo>
                  <a:cubicBezTo>
                    <a:pt x="97750" y="1023255"/>
                    <a:pt x="18517" y="954757"/>
                    <a:pt x="0" y="852365"/>
                  </a:cubicBezTo>
                  <a:cubicBezTo>
                    <a:pt x="1267" y="603386"/>
                    <a:pt x="-18360" y="369219"/>
                    <a:pt x="0" y="170477"/>
                  </a:cubicBezTo>
                  <a:close/>
                </a:path>
                <a:path w="8104135" h="1022842" stroke="0" extrusionOk="0">
                  <a:moveTo>
                    <a:pt x="0" y="170477"/>
                  </a:moveTo>
                  <a:cubicBezTo>
                    <a:pt x="22740" y="72507"/>
                    <a:pt x="76188" y="5595"/>
                    <a:pt x="170477" y="0"/>
                  </a:cubicBezTo>
                  <a:cubicBezTo>
                    <a:pt x="359282" y="-11634"/>
                    <a:pt x="427616" y="-20089"/>
                    <a:pt x="584513" y="0"/>
                  </a:cubicBezTo>
                  <a:cubicBezTo>
                    <a:pt x="741410" y="20089"/>
                    <a:pt x="808490" y="-14268"/>
                    <a:pt x="998550" y="0"/>
                  </a:cubicBezTo>
                  <a:cubicBezTo>
                    <a:pt x="1188610" y="14268"/>
                    <a:pt x="1335880" y="-26935"/>
                    <a:pt x="1567850" y="0"/>
                  </a:cubicBezTo>
                  <a:cubicBezTo>
                    <a:pt x="1799820" y="26935"/>
                    <a:pt x="2075940" y="-18803"/>
                    <a:pt x="2370045" y="0"/>
                  </a:cubicBezTo>
                  <a:cubicBezTo>
                    <a:pt x="2664151" y="18803"/>
                    <a:pt x="2579649" y="-1793"/>
                    <a:pt x="2784081" y="0"/>
                  </a:cubicBezTo>
                  <a:cubicBezTo>
                    <a:pt x="2988513" y="1793"/>
                    <a:pt x="3102081" y="-19745"/>
                    <a:pt x="3275749" y="0"/>
                  </a:cubicBezTo>
                  <a:cubicBezTo>
                    <a:pt x="3449417" y="19745"/>
                    <a:pt x="3527748" y="9004"/>
                    <a:pt x="3767418" y="0"/>
                  </a:cubicBezTo>
                  <a:cubicBezTo>
                    <a:pt x="4007088" y="-9004"/>
                    <a:pt x="4077553" y="14672"/>
                    <a:pt x="4336717" y="0"/>
                  </a:cubicBezTo>
                  <a:cubicBezTo>
                    <a:pt x="4595881" y="-14672"/>
                    <a:pt x="4708907" y="29090"/>
                    <a:pt x="4983649" y="0"/>
                  </a:cubicBezTo>
                  <a:cubicBezTo>
                    <a:pt x="5258391" y="-29090"/>
                    <a:pt x="5303211" y="2730"/>
                    <a:pt x="5397686" y="0"/>
                  </a:cubicBezTo>
                  <a:cubicBezTo>
                    <a:pt x="5492161" y="-2730"/>
                    <a:pt x="5658285" y="-10720"/>
                    <a:pt x="5889354" y="0"/>
                  </a:cubicBezTo>
                  <a:cubicBezTo>
                    <a:pt x="6120423" y="10720"/>
                    <a:pt x="6336216" y="4473"/>
                    <a:pt x="6613917" y="0"/>
                  </a:cubicBezTo>
                  <a:cubicBezTo>
                    <a:pt x="6891618" y="-4473"/>
                    <a:pt x="6985625" y="-35702"/>
                    <a:pt x="7338481" y="0"/>
                  </a:cubicBezTo>
                  <a:cubicBezTo>
                    <a:pt x="7691337" y="35702"/>
                    <a:pt x="7679520" y="2884"/>
                    <a:pt x="7933658" y="0"/>
                  </a:cubicBezTo>
                  <a:cubicBezTo>
                    <a:pt x="8029132" y="-3515"/>
                    <a:pt x="8101237" y="73694"/>
                    <a:pt x="8104135" y="170477"/>
                  </a:cubicBezTo>
                  <a:cubicBezTo>
                    <a:pt x="8084061" y="310891"/>
                    <a:pt x="8121579" y="607357"/>
                    <a:pt x="8104135" y="852365"/>
                  </a:cubicBezTo>
                  <a:cubicBezTo>
                    <a:pt x="8126926" y="943690"/>
                    <a:pt x="8041170" y="1027128"/>
                    <a:pt x="7933658" y="1022842"/>
                  </a:cubicBezTo>
                  <a:cubicBezTo>
                    <a:pt x="7600249" y="1008411"/>
                    <a:pt x="7391577" y="991770"/>
                    <a:pt x="7131463" y="1022842"/>
                  </a:cubicBezTo>
                  <a:cubicBezTo>
                    <a:pt x="6871349" y="1053914"/>
                    <a:pt x="6683500" y="1044512"/>
                    <a:pt x="6329267" y="1022842"/>
                  </a:cubicBezTo>
                  <a:cubicBezTo>
                    <a:pt x="5975034" y="1001172"/>
                    <a:pt x="5769952" y="995736"/>
                    <a:pt x="5527072" y="1022842"/>
                  </a:cubicBezTo>
                  <a:cubicBezTo>
                    <a:pt x="5284192" y="1049948"/>
                    <a:pt x="5029634" y="1009216"/>
                    <a:pt x="4880140" y="1022842"/>
                  </a:cubicBezTo>
                  <a:cubicBezTo>
                    <a:pt x="4730646" y="1036468"/>
                    <a:pt x="4524052" y="1054515"/>
                    <a:pt x="4233208" y="1022842"/>
                  </a:cubicBezTo>
                  <a:cubicBezTo>
                    <a:pt x="3942364" y="991169"/>
                    <a:pt x="3831518" y="1029646"/>
                    <a:pt x="3663908" y="1022842"/>
                  </a:cubicBezTo>
                  <a:cubicBezTo>
                    <a:pt x="3496298" y="1016038"/>
                    <a:pt x="3381781" y="998286"/>
                    <a:pt x="3172240" y="1022842"/>
                  </a:cubicBezTo>
                  <a:cubicBezTo>
                    <a:pt x="2962699" y="1047398"/>
                    <a:pt x="2800529" y="1005966"/>
                    <a:pt x="2680572" y="1022842"/>
                  </a:cubicBezTo>
                  <a:cubicBezTo>
                    <a:pt x="2560615" y="1039718"/>
                    <a:pt x="2261422" y="1011382"/>
                    <a:pt x="2111272" y="1022842"/>
                  </a:cubicBezTo>
                  <a:cubicBezTo>
                    <a:pt x="1961122" y="1034302"/>
                    <a:pt x="1617492" y="1025369"/>
                    <a:pt x="1386709" y="1022842"/>
                  </a:cubicBezTo>
                  <a:cubicBezTo>
                    <a:pt x="1155926" y="1020315"/>
                    <a:pt x="1054577" y="1028784"/>
                    <a:pt x="895041" y="1022842"/>
                  </a:cubicBezTo>
                  <a:cubicBezTo>
                    <a:pt x="735505" y="1016900"/>
                    <a:pt x="463508" y="998652"/>
                    <a:pt x="170477" y="1022842"/>
                  </a:cubicBezTo>
                  <a:cubicBezTo>
                    <a:pt x="68176" y="1019843"/>
                    <a:pt x="-5758" y="924141"/>
                    <a:pt x="0" y="852365"/>
                  </a:cubicBezTo>
                  <a:cubicBezTo>
                    <a:pt x="20399" y="575967"/>
                    <a:pt x="-13291" y="412949"/>
                    <a:pt x="0" y="170477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FF4476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0F0F0"/>
                </a:solidFill>
                <a:latin typeface="Calibri"/>
                <a:sym typeface="Arial"/>
              </a:endParaRPr>
            </a:p>
          </p:txBody>
        </p:sp>
        <p:sp>
          <p:nvSpPr>
            <p:cNvPr id="19" name="Hộp Văn bản 4">
              <a:extLst>
                <a:ext uri="{FF2B5EF4-FFF2-40B4-BE49-F238E27FC236}">
                  <a16:creationId xmlns:a16="http://schemas.microsoft.com/office/drawing/2014/main" xmlns="" id="{F77C353A-4486-F9B4-CE33-529787A7AAC8}"/>
                </a:ext>
              </a:extLst>
            </p:cNvPr>
            <p:cNvSpPr txBox="1"/>
            <p:nvPr/>
          </p:nvSpPr>
          <p:spPr>
            <a:xfrm>
              <a:off x="830553" y="-170659"/>
              <a:ext cx="737688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3E435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Long </a:t>
              </a:r>
              <a:r>
                <a:rPr lang="vi-VN" sz="4800" b="1" kern="0" dirty="0">
                  <a:solidFill>
                    <a:srgbClr val="3E435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 Khánh được giới thiệu </a:t>
              </a:r>
              <a:endParaRPr lang="en-US" sz="4800" b="1" kern="0" dirty="0">
                <a:solidFill>
                  <a:srgbClr val="3E435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800" b="1" kern="0" dirty="0">
                  <a:solidFill>
                    <a:srgbClr val="3E435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như thế nào?</a:t>
              </a:r>
              <a:endParaRPr lang="en-US" sz="4800" b="1" kern="0" dirty="0">
                <a:solidFill>
                  <a:srgbClr val="3E435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0" name="Hình ảnh 5">
              <a:extLst>
                <a:ext uri="{FF2B5EF4-FFF2-40B4-BE49-F238E27FC236}">
                  <a16:creationId xmlns:a16="http://schemas.microsoft.com/office/drawing/2014/main" xmlns="" id="{79F08FF1-6B9F-304C-B5C9-4639FA864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483" t="5898" r="50744" b="64236"/>
            <a:stretch/>
          </p:blipFill>
          <p:spPr>
            <a:xfrm>
              <a:off x="421432" y="-170659"/>
              <a:ext cx="672640" cy="1130227"/>
            </a:xfrm>
            <a:prstGeom prst="rect">
              <a:avLst/>
            </a:prstGeom>
          </p:spPr>
        </p:pic>
      </p:grp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F06BD875-A1D2-BDC4-DE17-CC4F8AD24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694" y="3048876"/>
            <a:ext cx="2302904" cy="3661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42" y="2115289"/>
            <a:ext cx="4401483" cy="3667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119" y="2093077"/>
            <a:ext cx="4427549" cy="36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96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87AA7-64F4-DDC9-7D01-FC47523A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D1C59CE-DAA3-C44D-7717-8129B2B9902E}"/>
              </a:ext>
            </a:extLst>
          </p:cNvPr>
          <p:cNvSpPr/>
          <p:nvPr/>
        </p:nvSpPr>
        <p:spPr>
          <a:xfrm>
            <a:off x="248517" y="0"/>
            <a:ext cx="11545533" cy="6365526"/>
          </a:xfrm>
          <a:custGeom>
            <a:avLst/>
            <a:gdLst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5533" h="6365526" fill="none" extrusionOk="0">
                <a:moveTo>
                  <a:pt x="0" y="595812"/>
                </a:moveTo>
                <a:cubicBezTo>
                  <a:pt x="-63616" y="256365"/>
                  <a:pt x="319594" y="42930"/>
                  <a:pt x="601031" y="0"/>
                </a:cubicBezTo>
                <a:cubicBezTo>
                  <a:pt x="5763596" y="337503"/>
                  <a:pt x="8761056" y="412272"/>
                  <a:pt x="10944500" y="0"/>
                </a:cubicBezTo>
                <a:cubicBezTo>
                  <a:pt x="11323039" y="77631"/>
                  <a:pt x="11614341" y="354339"/>
                  <a:pt x="11545533" y="595812"/>
                </a:cubicBezTo>
                <a:cubicBezTo>
                  <a:pt x="11534299" y="1702674"/>
                  <a:pt x="11655701" y="4883038"/>
                  <a:pt x="11545533" y="5769711"/>
                </a:cubicBezTo>
                <a:cubicBezTo>
                  <a:pt x="11425771" y="6119757"/>
                  <a:pt x="11213938" y="6321742"/>
                  <a:pt x="10944500" y="6365526"/>
                </a:cubicBezTo>
                <a:cubicBezTo>
                  <a:pt x="6765565" y="6478604"/>
                  <a:pt x="3083960" y="6058507"/>
                  <a:pt x="601031" y="6365526"/>
                </a:cubicBezTo>
                <a:cubicBezTo>
                  <a:pt x="281651" y="6189079"/>
                  <a:pt x="-61151" y="6135718"/>
                  <a:pt x="0" y="5769711"/>
                </a:cubicBezTo>
                <a:cubicBezTo>
                  <a:pt x="-5268" y="5262003"/>
                  <a:pt x="164453" y="1424493"/>
                  <a:pt x="0" y="595812"/>
                </a:cubicBezTo>
                <a:close/>
              </a:path>
              <a:path w="11545533" h="6365526" stroke="0" extrusionOk="0">
                <a:moveTo>
                  <a:pt x="0" y="595812"/>
                </a:moveTo>
                <a:cubicBezTo>
                  <a:pt x="-51226" y="287421"/>
                  <a:pt x="296072" y="-29003"/>
                  <a:pt x="601031" y="0"/>
                </a:cubicBezTo>
                <a:cubicBezTo>
                  <a:pt x="1117864" y="1063426"/>
                  <a:pt x="6549202" y="-44714"/>
                  <a:pt x="10944500" y="0"/>
                </a:cubicBezTo>
                <a:cubicBezTo>
                  <a:pt x="11267773" y="119204"/>
                  <a:pt x="11474089" y="346755"/>
                  <a:pt x="11545533" y="595812"/>
                </a:cubicBezTo>
                <a:cubicBezTo>
                  <a:pt x="11640287" y="1070088"/>
                  <a:pt x="11465406" y="3964040"/>
                  <a:pt x="11545533" y="5769711"/>
                </a:cubicBezTo>
                <a:cubicBezTo>
                  <a:pt x="11616262" y="6154872"/>
                  <a:pt x="11267800" y="6398038"/>
                  <a:pt x="10944500" y="6365526"/>
                </a:cubicBezTo>
                <a:cubicBezTo>
                  <a:pt x="6514233" y="6642249"/>
                  <a:pt x="3554716" y="5787020"/>
                  <a:pt x="601031" y="6365526"/>
                </a:cubicBezTo>
                <a:cubicBezTo>
                  <a:pt x="371270" y="6340345"/>
                  <a:pt x="-5146" y="6042251"/>
                  <a:pt x="0" y="5769711"/>
                </a:cubicBezTo>
                <a:cubicBezTo>
                  <a:pt x="207826" y="5295102"/>
                  <a:pt x="-51078" y="2369929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6739" y="259096"/>
                  <a:pt x="220153" y="787"/>
                  <a:pt x="601031" y="0"/>
                </a:cubicBezTo>
                <a:cubicBezTo>
                  <a:pt x="6233353" y="-66359"/>
                  <a:pt x="8800204" y="-154116"/>
                  <a:pt x="10944500" y="0"/>
                </a:cubicBezTo>
                <a:cubicBezTo>
                  <a:pt x="11228446" y="39006"/>
                  <a:pt x="11585195" y="312759"/>
                  <a:pt x="11545533" y="595812"/>
                </a:cubicBezTo>
                <a:cubicBezTo>
                  <a:pt x="11342957" y="1841490"/>
                  <a:pt x="11642581" y="5034747"/>
                  <a:pt x="11545533" y="5769711"/>
                </a:cubicBezTo>
                <a:cubicBezTo>
                  <a:pt x="11547369" y="6100335"/>
                  <a:pt x="11227059" y="6346380"/>
                  <a:pt x="10944500" y="6365526"/>
                </a:cubicBezTo>
                <a:cubicBezTo>
                  <a:pt x="7349638" y="6539547"/>
                  <a:pt x="3037851" y="6209586"/>
                  <a:pt x="601031" y="6365526"/>
                </a:cubicBezTo>
                <a:cubicBezTo>
                  <a:pt x="278683" y="6298711"/>
                  <a:pt x="-33677" y="6142595"/>
                  <a:pt x="0" y="5769711"/>
                </a:cubicBezTo>
                <a:cubicBezTo>
                  <a:pt x="180610" y="5210955"/>
                  <a:pt x="140091" y="1423855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3917" y="231649"/>
                  <a:pt x="281203" y="34159"/>
                  <a:pt x="601031" y="0"/>
                </a:cubicBezTo>
                <a:cubicBezTo>
                  <a:pt x="5936451" y="285793"/>
                  <a:pt x="8507433" y="283691"/>
                  <a:pt x="10944500" y="0"/>
                </a:cubicBezTo>
                <a:cubicBezTo>
                  <a:pt x="11286653" y="72954"/>
                  <a:pt x="11571937" y="359182"/>
                  <a:pt x="11545533" y="595812"/>
                </a:cubicBezTo>
                <a:cubicBezTo>
                  <a:pt x="11378752" y="1775253"/>
                  <a:pt x="11677381" y="4934989"/>
                  <a:pt x="11545533" y="5769711"/>
                </a:cubicBezTo>
                <a:cubicBezTo>
                  <a:pt x="11508121" y="6117197"/>
                  <a:pt x="11238839" y="6279760"/>
                  <a:pt x="10944500" y="6365526"/>
                </a:cubicBezTo>
                <a:cubicBezTo>
                  <a:pt x="7069780" y="6488819"/>
                  <a:pt x="3087628" y="6465274"/>
                  <a:pt x="601031" y="6365526"/>
                </a:cubicBezTo>
                <a:cubicBezTo>
                  <a:pt x="276336" y="6246996"/>
                  <a:pt x="-64864" y="6156718"/>
                  <a:pt x="0" y="5769711"/>
                </a:cubicBezTo>
                <a:cubicBezTo>
                  <a:pt x="69644" y="5214826"/>
                  <a:pt x="71821" y="1345843"/>
                  <a:pt x="0" y="59581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712743D8-6811-7A27-14F8-CAF0C1057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179" y="2527107"/>
            <a:ext cx="2302904" cy="3661027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ED5E537A-F4A7-25C4-126E-9DC3481A8250}"/>
              </a:ext>
            </a:extLst>
          </p:cNvPr>
          <p:cNvGrpSpPr/>
          <p:nvPr/>
        </p:nvGrpSpPr>
        <p:grpSpPr>
          <a:xfrm>
            <a:off x="608491" y="1483288"/>
            <a:ext cx="10527140" cy="1373284"/>
            <a:chOff x="355702" y="1239557"/>
            <a:chExt cx="7895355" cy="1029963"/>
          </a:xfrm>
        </p:grpSpPr>
        <p:grpSp>
          <p:nvGrpSpPr>
            <p:cNvPr id="4" name="Nhóm 6">
              <a:extLst>
                <a:ext uri="{FF2B5EF4-FFF2-40B4-BE49-F238E27FC236}">
                  <a16:creationId xmlns:a16="http://schemas.microsoft.com/office/drawing/2014/main" xmlns="" id="{62EB34DA-1F1B-0F3C-1F1D-EB2FD9BB0EFC}"/>
                </a:ext>
              </a:extLst>
            </p:cNvPr>
            <p:cNvGrpSpPr/>
            <p:nvPr/>
          </p:nvGrpSpPr>
          <p:grpSpPr>
            <a:xfrm>
              <a:off x="355702" y="1239557"/>
              <a:ext cx="7895355" cy="1029963"/>
              <a:chOff x="4656263" y="910654"/>
              <a:chExt cx="7895355" cy="1029963"/>
            </a:xfrm>
          </p:grpSpPr>
          <p:sp>
            <p:nvSpPr>
              <p:cNvPr id="7" name="Hình chữ nhật: Góc Tròn 8">
                <a:extLst>
                  <a:ext uri="{FF2B5EF4-FFF2-40B4-BE49-F238E27FC236}">
                    <a16:creationId xmlns:a16="http://schemas.microsoft.com/office/drawing/2014/main" xmlns="" id="{E0E8B5E9-CCF6-88C9-BE5F-4F5072818CB2}"/>
                  </a:ext>
                </a:extLst>
              </p:cNvPr>
              <p:cNvSpPr/>
              <p:nvPr/>
            </p:nvSpPr>
            <p:spPr>
              <a:xfrm>
                <a:off x="4656263" y="981764"/>
                <a:ext cx="7895355" cy="867562"/>
              </a:xfrm>
              <a:custGeom>
                <a:avLst/>
                <a:gdLst>
                  <a:gd name="connsiteX0" fmla="*/ 0 w 7895355"/>
                  <a:gd name="connsiteY0" fmla="*/ 144597 h 867562"/>
                  <a:gd name="connsiteX1" fmla="*/ 144597 w 7895355"/>
                  <a:gd name="connsiteY1" fmla="*/ 0 h 867562"/>
                  <a:gd name="connsiteX2" fmla="*/ 683943 w 7895355"/>
                  <a:gd name="connsiteY2" fmla="*/ 0 h 867562"/>
                  <a:gd name="connsiteX3" fmla="*/ 1223289 w 7895355"/>
                  <a:gd name="connsiteY3" fmla="*/ 0 h 867562"/>
                  <a:gd name="connsiteX4" fmla="*/ 1990820 w 7895355"/>
                  <a:gd name="connsiteY4" fmla="*/ 0 h 867562"/>
                  <a:gd name="connsiteX5" fmla="*/ 2454104 w 7895355"/>
                  <a:gd name="connsiteY5" fmla="*/ 0 h 867562"/>
                  <a:gd name="connsiteX6" fmla="*/ 3145573 w 7895355"/>
                  <a:gd name="connsiteY6" fmla="*/ 0 h 867562"/>
                  <a:gd name="connsiteX7" fmla="*/ 3913104 w 7895355"/>
                  <a:gd name="connsiteY7" fmla="*/ 0 h 867562"/>
                  <a:gd name="connsiteX8" fmla="*/ 4756696 w 7895355"/>
                  <a:gd name="connsiteY8" fmla="*/ 0 h 867562"/>
                  <a:gd name="connsiteX9" fmla="*/ 5219981 w 7895355"/>
                  <a:gd name="connsiteY9" fmla="*/ 0 h 867562"/>
                  <a:gd name="connsiteX10" fmla="*/ 5987512 w 7895355"/>
                  <a:gd name="connsiteY10" fmla="*/ 0 h 867562"/>
                  <a:gd name="connsiteX11" fmla="*/ 6450796 w 7895355"/>
                  <a:gd name="connsiteY11" fmla="*/ 0 h 867562"/>
                  <a:gd name="connsiteX12" fmla="*/ 6990142 w 7895355"/>
                  <a:gd name="connsiteY12" fmla="*/ 0 h 867562"/>
                  <a:gd name="connsiteX13" fmla="*/ 7750758 w 7895355"/>
                  <a:gd name="connsiteY13" fmla="*/ 0 h 867562"/>
                  <a:gd name="connsiteX14" fmla="*/ 7895355 w 7895355"/>
                  <a:gd name="connsiteY14" fmla="*/ 144597 h 867562"/>
                  <a:gd name="connsiteX15" fmla="*/ 7895355 w 7895355"/>
                  <a:gd name="connsiteY15" fmla="*/ 722965 h 867562"/>
                  <a:gd name="connsiteX16" fmla="*/ 7750758 w 7895355"/>
                  <a:gd name="connsiteY16" fmla="*/ 867562 h 867562"/>
                  <a:gd name="connsiteX17" fmla="*/ 7059289 w 7895355"/>
                  <a:gd name="connsiteY17" fmla="*/ 867562 h 867562"/>
                  <a:gd name="connsiteX18" fmla="*/ 6215696 w 7895355"/>
                  <a:gd name="connsiteY18" fmla="*/ 867562 h 867562"/>
                  <a:gd name="connsiteX19" fmla="*/ 5448166 w 7895355"/>
                  <a:gd name="connsiteY19" fmla="*/ 867562 h 867562"/>
                  <a:gd name="connsiteX20" fmla="*/ 4908820 w 7895355"/>
                  <a:gd name="connsiteY20" fmla="*/ 867562 h 867562"/>
                  <a:gd name="connsiteX21" fmla="*/ 4217350 w 7895355"/>
                  <a:gd name="connsiteY21" fmla="*/ 867562 h 867562"/>
                  <a:gd name="connsiteX22" fmla="*/ 3678005 w 7895355"/>
                  <a:gd name="connsiteY22" fmla="*/ 867562 h 867562"/>
                  <a:gd name="connsiteX23" fmla="*/ 3214720 w 7895355"/>
                  <a:gd name="connsiteY23" fmla="*/ 867562 h 867562"/>
                  <a:gd name="connsiteX24" fmla="*/ 2599313 w 7895355"/>
                  <a:gd name="connsiteY24" fmla="*/ 867562 h 867562"/>
                  <a:gd name="connsiteX25" fmla="*/ 2136028 w 7895355"/>
                  <a:gd name="connsiteY25" fmla="*/ 867562 h 867562"/>
                  <a:gd name="connsiteX26" fmla="*/ 1368497 w 7895355"/>
                  <a:gd name="connsiteY26" fmla="*/ 867562 h 867562"/>
                  <a:gd name="connsiteX27" fmla="*/ 144597 w 7895355"/>
                  <a:gd name="connsiteY27" fmla="*/ 867562 h 867562"/>
                  <a:gd name="connsiteX28" fmla="*/ 0 w 7895355"/>
                  <a:gd name="connsiteY28" fmla="*/ 722965 h 867562"/>
                  <a:gd name="connsiteX29" fmla="*/ 0 w 7895355"/>
                  <a:gd name="connsiteY29" fmla="*/ 144597 h 86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95355" h="867562" fill="none" extrusionOk="0">
                    <a:moveTo>
                      <a:pt x="0" y="144597"/>
                    </a:moveTo>
                    <a:cubicBezTo>
                      <a:pt x="4746" y="45765"/>
                      <a:pt x="83958" y="2969"/>
                      <a:pt x="144597" y="0"/>
                    </a:cubicBezTo>
                    <a:cubicBezTo>
                      <a:pt x="336755" y="-8808"/>
                      <a:pt x="444123" y="1358"/>
                      <a:pt x="683943" y="0"/>
                    </a:cubicBezTo>
                    <a:cubicBezTo>
                      <a:pt x="923763" y="-1358"/>
                      <a:pt x="1008357" y="-1313"/>
                      <a:pt x="1223289" y="0"/>
                    </a:cubicBezTo>
                    <a:cubicBezTo>
                      <a:pt x="1438221" y="1313"/>
                      <a:pt x="1792338" y="7918"/>
                      <a:pt x="1990820" y="0"/>
                    </a:cubicBezTo>
                    <a:cubicBezTo>
                      <a:pt x="2189302" y="-7918"/>
                      <a:pt x="2279228" y="-7375"/>
                      <a:pt x="2454104" y="0"/>
                    </a:cubicBezTo>
                    <a:cubicBezTo>
                      <a:pt x="2628980" y="7375"/>
                      <a:pt x="2949727" y="9416"/>
                      <a:pt x="3145573" y="0"/>
                    </a:cubicBezTo>
                    <a:cubicBezTo>
                      <a:pt x="3341419" y="-9416"/>
                      <a:pt x="3618457" y="38016"/>
                      <a:pt x="3913104" y="0"/>
                    </a:cubicBezTo>
                    <a:cubicBezTo>
                      <a:pt x="4207751" y="-38016"/>
                      <a:pt x="4524345" y="-1364"/>
                      <a:pt x="4756696" y="0"/>
                    </a:cubicBezTo>
                    <a:cubicBezTo>
                      <a:pt x="4989047" y="1364"/>
                      <a:pt x="5033287" y="14509"/>
                      <a:pt x="5219981" y="0"/>
                    </a:cubicBezTo>
                    <a:cubicBezTo>
                      <a:pt x="5406676" y="-14509"/>
                      <a:pt x="5703627" y="1889"/>
                      <a:pt x="5987512" y="0"/>
                    </a:cubicBezTo>
                    <a:cubicBezTo>
                      <a:pt x="6271397" y="-1889"/>
                      <a:pt x="6294721" y="-17277"/>
                      <a:pt x="6450796" y="0"/>
                    </a:cubicBezTo>
                    <a:cubicBezTo>
                      <a:pt x="6606871" y="17277"/>
                      <a:pt x="6791489" y="19215"/>
                      <a:pt x="6990142" y="0"/>
                    </a:cubicBezTo>
                    <a:cubicBezTo>
                      <a:pt x="7188795" y="-19215"/>
                      <a:pt x="7402688" y="21800"/>
                      <a:pt x="7750758" y="0"/>
                    </a:cubicBezTo>
                    <a:cubicBezTo>
                      <a:pt x="7815312" y="-4770"/>
                      <a:pt x="7888177" y="77657"/>
                      <a:pt x="7895355" y="144597"/>
                    </a:cubicBezTo>
                    <a:cubicBezTo>
                      <a:pt x="7917652" y="394574"/>
                      <a:pt x="7896405" y="531244"/>
                      <a:pt x="7895355" y="722965"/>
                    </a:cubicBezTo>
                    <a:cubicBezTo>
                      <a:pt x="7880377" y="805027"/>
                      <a:pt x="7835855" y="871169"/>
                      <a:pt x="7750758" y="867562"/>
                    </a:cubicBezTo>
                    <a:cubicBezTo>
                      <a:pt x="7518501" y="885406"/>
                      <a:pt x="7283974" y="888779"/>
                      <a:pt x="7059289" y="867562"/>
                    </a:cubicBezTo>
                    <a:cubicBezTo>
                      <a:pt x="6834604" y="846345"/>
                      <a:pt x="6446982" y="831299"/>
                      <a:pt x="6215696" y="867562"/>
                    </a:cubicBezTo>
                    <a:cubicBezTo>
                      <a:pt x="5984410" y="903825"/>
                      <a:pt x="5817406" y="857677"/>
                      <a:pt x="5448166" y="867562"/>
                    </a:cubicBezTo>
                    <a:cubicBezTo>
                      <a:pt x="5078926" y="877448"/>
                      <a:pt x="5139632" y="889220"/>
                      <a:pt x="4908820" y="867562"/>
                    </a:cubicBezTo>
                    <a:cubicBezTo>
                      <a:pt x="4678008" y="845904"/>
                      <a:pt x="4528981" y="894701"/>
                      <a:pt x="4217350" y="867562"/>
                    </a:cubicBezTo>
                    <a:cubicBezTo>
                      <a:pt x="3905719" y="840424"/>
                      <a:pt x="3893981" y="874057"/>
                      <a:pt x="3678005" y="867562"/>
                    </a:cubicBezTo>
                    <a:cubicBezTo>
                      <a:pt x="3462030" y="861067"/>
                      <a:pt x="3415285" y="852781"/>
                      <a:pt x="3214720" y="867562"/>
                    </a:cubicBezTo>
                    <a:cubicBezTo>
                      <a:pt x="3014156" y="882343"/>
                      <a:pt x="2740440" y="874234"/>
                      <a:pt x="2599313" y="867562"/>
                    </a:cubicBezTo>
                    <a:cubicBezTo>
                      <a:pt x="2458186" y="860890"/>
                      <a:pt x="2278477" y="852486"/>
                      <a:pt x="2136028" y="867562"/>
                    </a:cubicBezTo>
                    <a:cubicBezTo>
                      <a:pt x="1993580" y="882638"/>
                      <a:pt x="1586809" y="867991"/>
                      <a:pt x="1368497" y="867562"/>
                    </a:cubicBezTo>
                    <a:cubicBezTo>
                      <a:pt x="1150185" y="867133"/>
                      <a:pt x="482763" y="853607"/>
                      <a:pt x="144597" y="867562"/>
                    </a:cubicBezTo>
                    <a:cubicBezTo>
                      <a:pt x="79179" y="855292"/>
                      <a:pt x="-1471" y="812507"/>
                      <a:pt x="0" y="722965"/>
                    </a:cubicBezTo>
                    <a:cubicBezTo>
                      <a:pt x="23280" y="460305"/>
                      <a:pt x="-8210" y="293473"/>
                      <a:pt x="0" y="144597"/>
                    </a:cubicBezTo>
                    <a:close/>
                  </a:path>
                  <a:path w="7895355" h="867562" stroke="0" extrusionOk="0">
                    <a:moveTo>
                      <a:pt x="0" y="144597"/>
                    </a:moveTo>
                    <a:cubicBezTo>
                      <a:pt x="10038" y="63053"/>
                      <a:pt x="64631" y="4346"/>
                      <a:pt x="144597" y="0"/>
                    </a:cubicBezTo>
                    <a:cubicBezTo>
                      <a:pt x="314656" y="-21850"/>
                      <a:pt x="510569" y="5313"/>
                      <a:pt x="607881" y="0"/>
                    </a:cubicBezTo>
                    <a:cubicBezTo>
                      <a:pt x="705193" y="-5313"/>
                      <a:pt x="880838" y="-9811"/>
                      <a:pt x="1071166" y="0"/>
                    </a:cubicBezTo>
                    <a:cubicBezTo>
                      <a:pt x="1261494" y="9811"/>
                      <a:pt x="1437427" y="13119"/>
                      <a:pt x="1686573" y="0"/>
                    </a:cubicBezTo>
                    <a:cubicBezTo>
                      <a:pt x="1935719" y="-13119"/>
                      <a:pt x="2205049" y="4028"/>
                      <a:pt x="2530166" y="0"/>
                    </a:cubicBezTo>
                    <a:cubicBezTo>
                      <a:pt x="2855283" y="-4028"/>
                      <a:pt x="2766990" y="-666"/>
                      <a:pt x="2993450" y="0"/>
                    </a:cubicBezTo>
                    <a:cubicBezTo>
                      <a:pt x="3219910" y="666"/>
                      <a:pt x="3339219" y="-1938"/>
                      <a:pt x="3532796" y="0"/>
                    </a:cubicBezTo>
                    <a:cubicBezTo>
                      <a:pt x="3726373" y="1938"/>
                      <a:pt x="3956076" y="1824"/>
                      <a:pt x="4072142" y="0"/>
                    </a:cubicBezTo>
                    <a:cubicBezTo>
                      <a:pt x="4188208" y="-1824"/>
                      <a:pt x="4393474" y="-6517"/>
                      <a:pt x="4687550" y="0"/>
                    </a:cubicBezTo>
                    <a:cubicBezTo>
                      <a:pt x="4981626" y="6517"/>
                      <a:pt x="5063038" y="17012"/>
                      <a:pt x="5379019" y="0"/>
                    </a:cubicBezTo>
                    <a:cubicBezTo>
                      <a:pt x="5695000" y="-17012"/>
                      <a:pt x="5654411" y="22805"/>
                      <a:pt x="5842303" y="0"/>
                    </a:cubicBezTo>
                    <a:cubicBezTo>
                      <a:pt x="6030195" y="-22805"/>
                      <a:pt x="6196921" y="-10013"/>
                      <a:pt x="6381649" y="0"/>
                    </a:cubicBezTo>
                    <a:cubicBezTo>
                      <a:pt x="6566377" y="10013"/>
                      <a:pt x="6835258" y="18360"/>
                      <a:pt x="7149180" y="0"/>
                    </a:cubicBezTo>
                    <a:cubicBezTo>
                      <a:pt x="7463102" y="-18360"/>
                      <a:pt x="7458358" y="10994"/>
                      <a:pt x="7750758" y="0"/>
                    </a:cubicBezTo>
                    <a:cubicBezTo>
                      <a:pt x="7829875" y="-6262"/>
                      <a:pt x="7889561" y="82358"/>
                      <a:pt x="7895355" y="144597"/>
                    </a:cubicBezTo>
                    <a:cubicBezTo>
                      <a:pt x="7880761" y="331812"/>
                      <a:pt x="7907892" y="455751"/>
                      <a:pt x="7895355" y="722965"/>
                    </a:cubicBezTo>
                    <a:cubicBezTo>
                      <a:pt x="7895267" y="799197"/>
                      <a:pt x="7816906" y="863184"/>
                      <a:pt x="7750758" y="867562"/>
                    </a:cubicBezTo>
                    <a:cubicBezTo>
                      <a:pt x="7554720" y="855207"/>
                      <a:pt x="7383506" y="847857"/>
                      <a:pt x="7287474" y="867562"/>
                    </a:cubicBezTo>
                    <a:cubicBezTo>
                      <a:pt x="7191442" y="887267"/>
                      <a:pt x="6677582" y="840943"/>
                      <a:pt x="6519943" y="867562"/>
                    </a:cubicBezTo>
                    <a:cubicBezTo>
                      <a:pt x="6362304" y="894181"/>
                      <a:pt x="5960779" y="903330"/>
                      <a:pt x="5676350" y="867562"/>
                    </a:cubicBezTo>
                    <a:cubicBezTo>
                      <a:pt x="5391921" y="831794"/>
                      <a:pt x="5131299" y="850380"/>
                      <a:pt x="4832758" y="867562"/>
                    </a:cubicBezTo>
                    <a:cubicBezTo>
                      <a:pt x="4534217" y="884744"/>
                      <a:pt x="4344089" y="879563"/>
                      <a:pt x="4141289" y="867562"/>
                    </a:cubicBezTo>
                    <a:cubicBezTo>
                      <a:pt x="3938489" y="855561"/>
                      <a:pt x="3592874" y="854909"/>
                      <a:pt x="3449820" y="867562"/>
                    </a:cubicBezTo>
                    <a:cubicBezTo>
                      <a:pt x="3306766" y="880215"/>
                      <a:pt x="2977364" y="865803"/>
                      <a:pt x="2834412" y="867562"/>
                    </a:cubicBezTo>
                    <a:cubicBezTo>
                      <a:pt x="2691460" y="869321"/>
                      <a:pt x="2492976" y="893525"/>
                      <a:pt x="2295066" y="867562"/>
                    </a:cubicBezTo>
                    <a:cubicBezTo>
                      <a:pt x="2097156" y="841599"/>
                      <a:pt x="1937325" y="879427"/>
                      <a:pt x="1755720" y="867562"/>
                    </a:cubicBezTo>
                    <a:cubicBezTo>
                      <a:pt x="1574115" y="855697"/>
                      <a:pt x="1326336" y="848725"/>
                      <a:pt x="1140313" y="867562"/>
                    </a:cubicBezTo>
                    <a:cubicBezTo>
                      <a:pt x="954290" y="886399"/>
                      <a:pt x="522617" y="891161"/>
                      <a:pt x="144597" y="867562"/>
                    </a:cubicBezTo>
                    <a:cubicBezTo>
                      <a:pt x="50673" y="867005"/>
                      <a:pt x="-5671" y="792659"/>
                      <a:pt x="0" y="722965"/>
                    </a:cubicBezTo>
                    <a:cubicBezTo>
                      <a:pt x="24709" y="548203"/>
                      <a:pt x="-25091" y="285749"/>
                      <a:pt x="0" y="14459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9FAF0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Hộp Văn bản 9">
                <a:extLst>
                  <a:ext uri="{FF2B5EF4-FFF2-40B4-BE49-F238E27FC236}">
                    <a16:creationId xmlns:a16="http://schemas.microsoft.com/office/drawing/2014/main" xmlns="" id="{1021108F-BDA1-52AE-F559-2AFBCB0B17E7}"/>
                  </a:ext>
                </a:extLst>
              </p:cNvPr>
              <p:cNvSpPr txBox="1"/>
              <p:nvPr/>
            </p:nvSpPr>
            <p:spPr>
              <a:xfrm>
                <a:off x="5275647" y="910654"/>
                <a:ext cx="7184806" cy="1029963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3733" b="1" kern="0" dirty="0">
                    <a:solidFill>
                      <a:srgbClr val="3E4355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Những chi tiết nào thể hiện cảm xúc và hành động của Long khi thấy mình giống anh?</a:t>
                </a:r>
                <a:endParaRPr lang="en-US" sz="3733" b="1" kern="0" dirty="0">
                  <a:solidFill>
                    <a:srgbClr val="3E435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6" name="Hình ảnh 7">
              <a:extLst>
                <a:ext uri="{FF2B5EF4-FFF2-40B4-BE49-F238E27FC236}">
                  <a16:creationId xmlns:a16="http://schemas.microsoft.com/office/drawing/2014/main" xmlns="" id="{7CA181FC-0A01-2E48-F692-9D289419D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655" t="3903" r="28184" b="63507"/>
            <a:stretch/>
          </p:blipFill>
          <p:spPr>
            <a:xfrm>
              <a:off x="467776" y="1341413"/>
              <a:ext cx="580974" cy="894758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028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87AA7-64F4-DDC9-7D01-FC47523A9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D1C59CE-DAA3-C44D-7717-8129B2B9902E}"/>
              </a:ext>
            </a:extLst>
          </p:cNvPr>
          <p:cNvSpPr/>
          <p:nvPr/>
        </p:nvSpPr>
        <p:spPr>
          <a:xfrm>
            <a:off x="170216" y="246237"/>
            <a:ext cx="11545533" cy="6365526"/>
          </a:xfrm>
          <a:custGeom>
            <a:avLst/>
            <a:gdLst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5533" h="6365526" fill="none" extrusionOk="0">
                <a:moveTo>
                  <a:pt x="0" y="595812"/>
                </a:moveTo>
                <a:cubicBezTo>
                  <a:pt x="-63616" y="256365"/>
                  <a:pt x="319594" y="42930"/>
                  <a:pt x="601031" y="0"/>
                </a:cubicBezTo>
                <a:cubicBezTo>
                  <a:pt x="5763596" y="337503"/>
                  <a:pt x="8761056" y="412272"/>
                  <a:pt x="10944500" y="0"/>
                </a:cubicBezTo>
                <a:cubicBezTo>
                  <a:pt x="11323039" y="77631"/>
                  <a:pt x="11614341" y="354339"/>
                  <a:pt x="11545533" y="595812"/>
                </a:cubicBezTo>
                <a:cubicBezTo>
                  <a:pt x="11534299" y="1702674"/>
                  <a:pt x="11655701" y="4883038"/>
                  <a:pt x="11545533" y="5769711"/>
                </a:cubicBezTo>
                <a:cubicBezTo>
                  <a:pt x="11425771" y="6119757"/>
                  <a:pt x="11213938" y="6321742"/>
                  <a:pt x="10944500" y="6365526"/>
                </a:cubicBezTo>
                <a:cubicBezTo>
                  <a:pt x="6765565" y="6478604"/>
                  <a:pt x="3083960" y="6058507"/>
                  <a:pt x="601031" y="6365526"/>
                </a:cubicBezTo>
                <a:cubicBezTo>
                  <a:pt x="281651" y="6189079"/>
                  <a:pt x="-61151" y="6135718"/>
                  <a:pt x="0" y="5769711"/>
                </a:cubicBezTo>
                <a:cubicBezTo>
                  <a:pt x="-5268" y="5262003"/>
                  <a:pt x="164453" y="1424493"/>
                  <a:pt x="0" y="595812"/>
                </a:cubicBezTo>
                <a:close/>
              </a:path>
              <a:path w="11545533" h="6365526" stroke="0" extrusionOk="0">
                <a:moveTo>
                  <a:pt x="0" y="595812"/>
                </a:moveTo>
                <a:cubicBezTo>
                  <a:pt x="-51226" y="287421"/>
                  <a:pt x="296072" y="-29003"/>
                  <a:pt x="601031" y="0"/>
                </a:cubicBezTo>
                <a:cubicBezTo>
                  <a:pt x="1117864" y="1063426"/>
                  <a:pt x="6549202" y="-44714"/>
                  <a:pt x="10944500" y="0"/>
                </a:cubicBezTo>
                <a:cubicBezTo>
                  <a:pt x="11267773" y="119204"/>
                  <a:pt x="11474089" y="346755"/>
                  <a:pt x="11545533" y="595812"/>
                </a:cubicBezTo>
                <a:cubicBezTo>
                  <a:pt x="11640287" y="1070088"/>
                  <a:pt x="11465406" y="3964040"/>
                  <a:pt x="11545533" y="5769711"/>
                </a:cubicBezTo>
                <a:cubicBezTo>
                  <a:pt x="11616262" y="6154872"/>
                  <a:pt x="11267800" y="6398038"/>
                  <a:pt x="10944500" y="6365526"/>
                </a:cubicBezTo>
                <a:cubicBezTo>
                  <a:pt x="6514233" y="6642249"/>
                  <a:pt x="3554716" y="5787020"/>
                  <a:pt x="601031" y="6365526"/>
                </a:cubicBezTo>
                <a:cubicBezTo>
                  <a:pt x="371270" y="6340345"/>
                  <a:pt x="-5146" y="6042251"/>
                  <a:pt x="0" y="5769711"/>
                </a:cubicBezTo>
                <a:cubicBezTo>
                  <a:pt x="207826" y="5295102"/>
                  <a:pt x="-51078" y="2369929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6739" y="259096"/>
                  <a:pt x="220153" y="787"/>
                  <a:pt x="601031" y="0"/>
                </a:cubicBezTo>
                <a:cubicBezTo>
                  <a:pt x="6233353" y="-66359"/>
                  <a:pt x="8800204" y="-154116"/>
                  <a:pt x="10944500" y="0"/>
                </a:cubicBezTo>
                <a:cubicBezTo>
                  <a:pt x="11228446" y="39006"/>
                  <a:pt x="11585195" y="312759"/>
                  <a:pt x="11545533" y="595812"/>
                </a:cubicBezTo>
                <a:cubicBezTo>
                  <a:pt x="11342957" y="1841490"/>
                  <a:pt x="11642581" y="5034747"/>
                  <a:pt x="11545533" y="5769711"/>
                </a:cubicBezTo>
                <a:cubicBezTo>
                  <a:pt x="11547369" y="6100335"/>
                  <a:pt x="11227059" y="6346380"/>
                  <a:pt x="10944500" y="6365526"/>
                </a:cubicBezTo>
                <a:cubicBezTo>
                  <a:pt x="7349638" y="6539547"/>
                  <a:pt x="3037851" y="6209586"/>
                  <a:pt x="601031" y="6365526"/>
                </a:cubicBezTo>
                <a:cubicBezTo>
                  <a:pt x="278683" y="6298711"/>
                  <a:pt x="-33677" y="6142595"/>
                  <a:pt x="0" y="5769711"/>
                </a:cubicBezTo>
                <a:cubicBezTo>
                  <a:pt x="180610" y="5210955"/>
                  <a:pt x="140091" y="1423855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3917" y="231649"/>
                  <a:pt x="281203" y="34159"/>
                  <a:pt x="601031" y="0"/>
                </a:cubicBezTo>
                <a:cubicBezTo>
                  <a:pt x="5936451" y="285793"/>
                  <a:pt x="8507433" y="283691"/>
                  <a:pt x="10944500" y="0"/>
                </a:cubicBezTo>
                <a:cubicBezTo>
                  <a:pt x="11286653" y="72954"/>
                  <a:pt x="11571937" y="359182"/>
                  <a:pt x="11545533" y="595812"/>
                </a:cubicBezTo>
                <a:cubicBezTo>
                  <a:pt x="11378752" y="1775253"/>
                  <a:pt x="11677381" y="4934989"/>
                  <a:pt x="11545533" y="5769711"/>
                </a:cubicBezTo>
                <a:cubicBezTo>
                  <a:pt x="11508121" y="6117197"/>
                  <a:pt x="11238839" y="6279760"/>
                  <a:pt x="10944500" y="6365526"/>
                </a:cubicBezTo>
                <a:cubicBezTo>
                  <a:pt x="7069780" y="6488819"/>
                  <a:pt x="3087628" y="6465274"/>
                  <a:pt x="601031" y="6365526"/>
                </a:cubicBezTo>
                <a:cubicBezTo>
                  <a:pt x="276336" y="6246996"/>
                  <a:pt x="-64864" y="6156718"/>
                  <a:pt x="0" y="5769711"/>
                </a:cubicBezTo>
                <a:cubicBezTo>
                  <a:pt x="69644" y="5214826"/>
                  <a:pt x="71821" y="1345843"/>
                  <a:pt x="0" y="59581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DCAC0804-9C0A-6477-573D-DFAF39452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911" y="1987422"/>
            <a:ext cx="2302904" cy="3661027"/>
          </a:xfrm>
          <a:prstGeom prst="rect">
            <a:avLst/>
          </a:prstGeom>
        </p:spPr>
      </p:pic>
      <p:grpSp>
        <p:nvGrpSpPr>
          <p:cNvPr id="7" name="Nhóm 3">
            <a:extLst>
              <a:ext uri="{FF2B5EF4-FFF2-40B4-BE49-F238E27FC236}">
                <a16:creationId xmlns:a16="http://schemas.microsoft.com/office/drawing/2014/main" xmlns="" id="{B0B062A7-1CA6-D227-7725-F016C750266D}"/>
              </a:ext>
            </a:extLst>
          </p:cNvPr>
          <p:cNvGrpSpPr/>
          <p:nvPr/>
        </p:nvGrpSpPr>
        <p:grpSpPr>
          <a:xfrm>
            <a:off x="1" y="61328"/>
            <a:ext cx="9505950" cy="6272797"/>
            <a:chOff x="102612" y="2182145"/>
            <a:chExt cx="6695500" cy="470459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xmlns="" id="{DEBE9342-AFAA-985A-7B4F-722D8B08694E}"/>
                </a:ext>
              </a:extLst>
            </p:cNvPr>
            <p:cNvSpPr/>
            <p:nvPr/>
          </p:nvSpPr>
          <p:spPr>
            <a:xfrm>
              <a:off x="456936" y="2349888"/>
              <a:ext cx="6296569" cy="4536853"/>
            </a:xfrm>
            <a:custGeom>
              <a:avLst/>
              <a:gdLst>
                <a:gd name="connsiteX0" fmla="*/ 0 w 6296569"/>
                <a:gd name="connsiteY0" fmla="*/ 756157 h 4536853"/>
                <a:gd name="connsiteX1" fmla="*/ 756157 w 6296569"/>
                <a:gd name="connsiteY1" fmla="*/ 0 h 4536853"/>
                <a:gd name="connsiteX2" fmla="*/ 1439622 w 6296569"/>
                <a:gd name="connsiteY2" fmla="*/ 0 h 4536853"/>
                <a:gd name="connsiteX3" fmla="*/ 2027402 w 6296569"/>
                <a:gd name="connsiteY3" fmla="*/ 0 h 4536853"/>
                <a:gd name="connsiteX4" fmla="*/ 2567339 w 6296569"/>
                <a:gd name="connsiteY4" fmla="*/ 0 h 4536853"/>
                <a:gd name="connsiteX5" fmla="*/ 3250804 w 6296569"/>
                <a:gd name="connsiteY5" fmla="*/ 0 h 4536853"/>
                <a:gd name="connsiteX6" fmla="*/ 3838584 w 6296569"/>
                <a:gd name="connsiteY6" fmla="*/ 0 h 4536853"/>
                <a:gd name="connsiteX7" fmla="*/ 4569892 w 6296569"/>
                <a:gd name="connsiteY7" fmla="*/ 0 h 4536853"/>
                <a:gd name="connsiteX8" fmla="*/ 5540412 w 6296569"/>
                <a:gd name="connsiteY8" fmla="*/ 0 h 4536853"/>
                <a:gd name="connsiteX9" fmla="*/ 6296569 w 6296569"/>
                <a:gd name="connsiteY9" fmla="*/ 756157 h 4536853"/>
                <a:gd name="connsiteX10" fmla="*/ 6296569 w 6296569"/>
                <a:gd name="connsiteY10" fmla="*/ 1391310 h 4536853"/>
                <a:gd name="connsiteX11" fmla="*/ 6296569 w 6296569"/>
                <a:gd name="connsiteY11" fmla="*/ 1905482 h 4536853"/>
                <a:gd name="connsiteX12" fmla="*/ 6296569 w 6296569"/>
                <a:gd name="connsiteY12" fmla="*/ 2540635 h 4536853"/>
                <a:gd name="connsiteX13" fmla="*/ 6296569 w 6296569"/>
                <a:gd name="connsiteY13" fmla="*/ 3054807 h 4536853"/>
                <a:gd name="connsiteX14" fmla="*/ 6296569 w 6296569"/>
                <a:gd name="connsiteY14" fmla="*/ 3780696 h 4536853"/>
                <a:gd name="connsiteX15" fmla="*/ 5540412 w 6296569"/>
                <a:gd name="connsiteY15" fmla="*/ 4536853 h 4536853"/>
                <a:gd name="connsiteX16" fmla="*/ 4856947 w 6296569"/>
                <a:gd name="connsiteY16" fmla="*/ 4536853 h 4536853"/>
                <a:gd name="connsiteX17" fmla="*/ 4269167 w 6296569"/>
                <a:gd name="connsiteY17" fmla="*/ 4536853 h 4536853"/>
                <a:gd name="connsiteX18" fmla="*/ 3585702 w 6296569"/>
                <a:gd name="connsiteY18" fmla="*/ 4536853 h 4536853"/>
                <a:gd name="connsiteX19" fmla="*/ 2950080 w 6296569"/>
                <a:gd name="connsiteY19" fmla="*/ 4536853 h 4536853"/>
                <a:gd name="connsiteX20" fmla="*/ 2266615 w 6296569"/>
                <a:gd name="connsiteY20" fmla="*/ 4536853 h 4536853"/>
                <a:gd name="connsiteX21" fmla="*/ 1487465 w 6296569"/>
                <a:gd name="connsiteY21" fmla="*/ 4536853 h 4536853"/>
                <a:gd name="connsiteX22" fmla="*/ 756157 w 6296569"/>
                <a:gd name="connsiteY22" fmla="*/ 4536853 h 4536853"/>
                <a:gd name="connsiteX23" fmla="*/ 0 w 6296569"/>
                <a:gd name="connsiteY23" fmla="*/ 3780696 h 4536853"/>
                <a:gd name="connsiteX24" fmla="*/ 0 w 6296569"/>
                <a:gd name="connsiteY24" fmla="*/ 3145543 h 4536853"/>
                <a:gd name="connsiteX25" fmla="*/ 0 w 6296569"/>
                <a:gd name="connsiteY25" fmla="*/ 2631371 h 4536853"/>
                <a:gd name="connsiteX26" fmla="*/ 0 w 6296569"/>
                <a:gd name="connsiteY26" fmla="*/ 2056709 h 4536853"/>
                <a:gd name="connsiteX27" fmla="*/ 0 w 6296569"/>
                <a:gd name="connsiteY27" fmla="*/ 1542537 h 4536853"/>
                <a:gd name="connsiteX28" fmla="*/ 0 w 6296569"/>
                <a:gd name="connsiteY28" fmla="*/ 756157 h 453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296569" h="4536853" fill="none" extrusionOk="0">
                  <a:moveTo>
                    <a:pt x="0" y="756157"/>
                  </a:moveTo>
                  <a:cubicBezTo>
                    <a:pt x="-62063" y="336086"/>
                    <a:pt x="314507" y="-43088"/>
                    <a:pt x="756157" y="0"/>
                  </a:cubicBezTo>
                  <a:cubicBezTo>
                    <a:pt x="973775" y="34120"/>
                    <a:pt x="1219110" y="284"/>
                    <a:pt x="1439622" y="0"/>
                  </a:cubicBezTo>
                  <a:cubicBezTo>
                    <a:pt x="1660134" y="-284"/>
                    <a:pt x="1836494" y="-3149"/>
                    <a:pt x="2027402" y="0"/>
                  </a:cubicBezTo>
                  <a:cubicBezTo>
                    <a:pt x="2218310" y="3149"/>
                    <a:pt x="2389214" y="3182"/>
                    <a:pt x="2567339" y="0"/>
                  </a:cubicBezTo>
                  <a:cubicBezTo>
                    <a:pt x="2745464" y="-3182"/>
                    <a:pt x="2988442" y="-794"/>
                    <a:pt x="3250804" y="0"/>
                  </a:cubicBezTo>
                  <a:cubicBezTo>
                    <a:pt x="3513166" y="794"/>
                    <a:pt x="3625736" y="556"/>
                    <a:pt x="3838584" y="0"/>
                  </a:cubicBezTo>
                  <a:cubicBezTo>
                    <a:pt x="4051432" y="-556"/>
                    <a:pt x="4385762" y="31397"/>
                    <a:pt x="4569892" y="0"/>
                  </a:cubicBezTo>
                  <a:cubicBezTo>
                    <a:pt x="4754022" y="-31397"/>
                    <a:pt x="5255904" y="-37472"/>
                    <a:pt x="5540412" y="0"/>
                  </a:cubicBezTo>
                  <a:cubicBezTo>
                    <a:pt x="5874271" y="25164"/>
                    <a:pt x="6235611" y="292760"/>
                    <a:pt x="6296569" y="756157"/>
                  </a:cubicBezTo>
                  <a:cubicBezTo>
                    <a:pt x="6311637" y="917905"/>
                    <a:pt x="6267900" y="1124614"/>
                    <a:pt x="6296569" y="1391310"/>
                  </a:cubicBezTo>
                  <a:cubicBezTo>
                    <a:pt x="6325238" y="1658006"/>
                    <a:pt x="6298230" y="1652864"/>
                    <a:pt x="6296569" y="1905482"/>
                  </a:cubicBezTo>
                  <a:cubicBezTo>
                    <a:pt x="6294908" y="2158100"/>
                    <a:pt x="6272088" y="2383849"/>
                    <a:pt x="6296569" y="2540635"/>
                  </a:cubicBezTo>
                  <a:cubicBezTo>
                    <a:pt x="6321050" y="2697421"/>
                    <a:pt x="6309987" y="2885833"/>
                    <a:pt x="6296569" y="3054807"/>
                  </a:cubicBezTo>
                  <a:cubicBezTo>
                    <a:pt x="6283151" y="3223781"/>
                    <a:pt x="6306564" y="3489252"/>
                    <a:pt x="6296569" y="3780696"/>
                  </a:cubicBezTo>
                  <a:cubicBezTo>
                    <a:pt x="6275961" y="4274649"/>
                    <a:pt x="5977766" y="4489773"/>
                    <a:pt x="5540412" y="4536853"/>
                  </a:cubicBezTo>
                  <a:cubicBezTo>
                    <a:pt x="5229815" y="4563605"/>
                    <a:pt x="5132512" y="4516897"/>
                    <a:pt x="4856947" y="4536853"/>
                  </a:cubicBezTo>
                  <a:cubicBezTo>
                    <a:pt x="4581382" y="4556809"/>
                    <a:pt x="4446865" y="4519956"/>
                    <a:pt x="4269167" y="4536853"/>
                  </a:cubicBezTo>
                  <a:cubicBezTo>
                    <a:pt x="4091469" y="4553750"/>
                    <a:pt x="3756073" y="4535072"/>
                    <a:pt x="3585702" y="4536853"/>
                  </a:cubicBezTo>
                  <a:cubicBezTo>
                    <a:pt x="3415331" y="4538634"/>
                    <a:pt x="3254671" y="4507226"/>
                    <a:pt x="2950080" y="4536853"/>
                  </a:cubicBezTo>
                  <a:cubicBezTo>
                    <a:pt x="2645489" y="4566480"/>
                    <a:pt x="2473474" y="4529380"/>
                    <a:pt x="2266615" y="4536853"/>
                  </a:cubicBezTo>
                  <a:cubicBezTo>
                    <a:pt x="2059756" y="4544326"/>
                    <a:pt x="1668922" y="4531920"/>
                    <a:pt x="1487465" y="4536853"/>
                  </a:cubicBezTo>
                  <a:cubicBezTo>
                    <a:pt x="1306008" y="4541787"/>
                    <a:pt x="959157" y="4507333"/>
                    <a:pt x="756157" y="4536853"/>
                  </a:cubicBezTo>
                  <a:cubicBezTo>
                    <a:pt x="409816" y="4602924"/>
                    <a:pt x="-65031" y="4251697"/>
                    <a:pt x="0" y="3780696"/>
                  </a:cubicBezTo>
                  <a:cubicBezTo>
                    <a:pt x="15293" y="3465411"/>
                    <a:pt x="-26914" y="3380389"/>
                    <a:pt x="0" y="3145543"/>
                  </a:cubicBezTo>
                  <a:cubicBezTo>
                    <a:pt x="26914" y="2910697"/>
                    <a:pt x="24791" y="2768383"/>
                    <a:pt x="0" y="2631371"/>
                  </a:cubicBezTo>
                  <a:cubicBezTo>
                    <a:pt x="-24791" y="2494359"/>
                    <a:pt x="-8050" y="2301322"/>
                    <a:pt x="0" y="2056709"/>
                  </a:cubicBezTo>
                  <a:cubicBezTo>
                    <a:pt x="8050" y="1812096"/>
                    <a:pt x="-14428" y="1679659"/>
                    <a:pt x="0" y="1542537"/>
                  </a:cubicBezTo>
                  <a:cubicBezTo>
                    <a:pt x="14428" y="1405415"/>
                    <a:pt x="-36900" y="1007793"/>
                    <a:pt x="0" y="756157"/>
                  </a:cubicBezTo>
                  <a:close/>
                </a:path>
                <a:path w="6296569" h="4536853" stroke="0" extrusionOk="0">
                  <a:moveTo>
                    <a:pt x="0" y="756157"/>
                  </a:moveTo>
                  <a:cubicBezTo>
                    <a:pt x="91384" y="323200"/>
                    <a:pt x="337323" y="49732"/>
                    <a:pt x="756157" y="0"/>
                  </a:cubicBezTo>
                  <a:cubicBezTo>
                    <a:pt x="908152" y="-18875"/>
                    <a:pt x="1147301" y="-10592"/>
                    <a:pt x="1296094" y="0"/>
                  </a:cubicBezTo>
                  <a:cubicBezTo>
                    <a:pt x="1444887" y="10592"/>
                    <a:pt x="1653566" y="10155"/>
                    <a:pt x="1836032" y="0"/>
                  </a:cubicBezTo>
                  <a:cubicBezTo>
                    <a:pt x="2018498" y="-10155"/>
                    <a:pt x="2199993" y="23487"/>
                    <a:pt x="2471654" y="0"/>
                  </a:cubicBezTo>
                  <a:cubicBezTo>
                    <a:pt x="2743315" y="-23487"/>
                    <a:pt x="3060715" y="-21275"/>
                    <a:pt x="3250804" y="0"/>
                  </a:cubicBezTo>
                  <a:cubicBezTo>
                    <a:pt x="3440893" y="21275"/>
                    <a:pt x="3528480" y="-9795"/>
                    <a:pt x="3790742" y="0"/>
                  </a:cubicBezTo>
                  <a:cubicBezTo>
                    <a:pt x="4053004" y="9795"/>
                    <a:pt x="4106126" y="-29168"/>
                    <a:pt x="4378522" y="0"/>
                  </a:cubicBezTo>
                  <a:cubicBezTo>
                    <a:pt x="4650918" y="29168"/>
                    <a:pt x="5045967" y="-54988"/>
                    <a:pt x="5540412" y="0"/>
                  </a:cubicBezTo>
                  <a:cubicBezTo>
                    <a:pt x="6046588" y="53719"/>
                    <a:pt x="6246576" y="308536"/>
                    <a:pt x="6296569" y="756157"/>
                  </a:cubicBezTo>
                  <a:cubicBezTo>
                    <a:pt x="6275227" y="933259"/>
                    <a:pt x="6302707" y="1047280"/>
                    <a:pt x="6296569" y="1300574"/>
                  </a:cubicBezTo>
                  <a:cubicBezTo>
                    <a:pt x="6290431" y="1553868"/>
                    <a:pt x="6320192" y="1689676"/>
                    <a:pt x="6296569" y="1844991"/>
                  </a:cubicBezTo>
                  <a:cubicBezTo>
                    <a:pt x="6272946" y="2000306"/>
                    <a:pt x="6308387" y="2292253"/>
                    <a:pt x="6296569" y="2480144"/>
                  </a:cubicBezTo>
                  <a:cubicBezTo>
                    <a:pt x="6284751" y="2668035"/>
                    <a:pt x="6317862" y="2983871"/>
                    <a:pt x="6296569" y="3115297"/>
                  </a:cubicBezTo>
                  <a:cubicBezTo>
                    <a:pt x="6275276" y="3246723"/>
                    <a:pt x="6310593" y="3518858"/>
                    <a:pt x="6296569" y="3780696"/>
                  </a:cubicBezTo>
                  <a:cubicBezTo>
                    <a:pt x="6326044" y="4119969"/>
                    <a:pt x="5926716" y="4508424"/>
                    <a:pt x="5540412" y="4536853"/>
                  </a:cubicBezTo>
                  <a:cubicBezTo>
                    <a:pt x="5240700" y="4538638"/>
                    <a:pt x="5149990" y="4509183"/>
                    <a:pt x="4809104" y="4536853"/>
                  </a:cubicBezTo>
                  <a:cubicBezTo>
                    <a:pt x="4468218" y="4564523"/>
                    <a:pt x="4429386" y="4521044"/>
                    <a:pt x="4173482" y="4536853"/>
                  </a:cubicBezTo>
                  <a:cubicBezTo>
                    <a:pt x="3917578" y="4552662"/>
                    <a:pt x="3731191" y="4522408"/>
                    <a:pt x="3442174" y="4536853"/>
                  </a:cubicBezTo>
                  <a:cubicBezTo>
                    <a:pt x="3153157" y="4551298"/>
                    <a:pt x="2874445" y="4548653"/>
                    <a:pt x="2710867" y="4536853"/>
                  </a:cubicBezTo>
                  <a:cubicBezTo>
                    <a:pt x="2547289" y="4525053"/>
                    <a:pt x="2144919" y="4553510"/>
                    <a:pt x="1931717" y="4536853"/>
                  </a:cubicBezTo>
                  <a:cubicBezTo>
                    <a:pt x="1718515" y="4520197"/>
                    <a:pt x="1107212" y="4557964"/>
                    <a:pt x="756157" y="4536853"/>
                  </a:cubicBezTo>
                  <a:cubicBezTo>
                    <a:pt x="334324" y="4558357"/>
                    <a:pt x="-15729" y="4299352"/>
                    <a:pt x="0" y="3780696"/>
                  </a:cubicBezTo>
                  <a:cubicBezTo>
                    <a:pt x="-10976" y="3670376"/>
                    <a:pt x="6075" y="3383807"/>
                    <a:pt x="0" y="3266524"/>
                  </a:cubicBezTo>
                  <a:cubicBezTo>
                    <a:pt x="-6075" y="3149241"/>
                    <a:pt x="4617" y="2958412"/>
                    <a:pt x="0" y="2722107"/>
                  </a:cubicBezTo>
                  <a:cubicBezTo>
                    <a:pt x="-4617" y="2485802"/>
                    <a:pt x="-18526" y="2365570"/>
                    <a:pt x="0" y="2177690"/>
                  </a:cubicBezTo>
                  <a:cubicBezTo>
                    <a:pt x="18526" y="1989810"/>
                    <a:pt x="4334" y="1796310"/>
                    <a:pt x="0" y="1603028"/>
                  </a:cubicBezTo>
                  <a:cubicBezTo>
                    <a:pt x="-4334" y="1409746"/>
                    <a:pt x="-28610" y="1167536"/>
                    <a:pt x="0" y="75615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C00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pic>
          <p:nvPicPr>
            <p:cNvPr id="10" name="Hình ảnh 5">
              <a:extLst>
                <a:ext uri="{FF2B5EF4-FFF2-40B4-BE49-F238E27FC236}">
                  <a16:creationId xmlns:a16="http://schemas.microsoft.com/office/drawing/2014/main" xmlns="" id="{D2FF2483-9A0F-DA55-3D41-154504D5A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687" t="2707" r="6176" b="64704"/>
            <a:stretch/>
          </p:blipFill>
          <p:spPr>
            <a:xfrm>
              <a:off x="102612" y="2182145"/>
              <a:ext cx="715946" cy="1054004"/>
            </a:xfrm>
            <a:prstGeom prst="rect">
              <a:avLst/>
            </a:prstGeom>
          </p:spPr>
        </p:pic>
        <p:sp>
          <p:nvSpPr>
            <p:cNvPr id="11" name="Hộp Văn bản 15">
              <a:extLst>
                <a:ext uri="{FF2B5EF4-FFF2-40B4-BE49-F238E27FC236}">
                  <a16:creationId xmlns:a16="http://schemas.microsoft.com/office/drawing/2014/main" xmlns="" id="{037521AD-F764-6C36-22D3-203C4A9CCEA0}"/>
                </a:ext>
              </a:extLst>
            </p:cNvPr>
            <p:cNvSpPr txBox="1"/>
            <p:nvPr/>
          </p:nvSpPr>
          <p:spPr>
            <a:xfrm>
              <a:off x="554474" y="2553879"/>
              <a:ext cx="6243638" cy="422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0" i="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Theo em</a:t>
              </a:r>
              <a:r>
                <a:rPr lang="en-US" sz="4000" b="0" i="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en-US" sz="4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</a:t>
              </a:r>
              <a:r>
                <a:rPr lang="vi-VN" sz="4000" b="0" i="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ì sao Long không muốn giống anh của mình? Chọn câu trả lời dưới đây hoặc nêu ý kiến của em?</a:t>
              </a:r>
            </a:p>
            <a:p>
              <a:pPr algn="just"/>
              <a:r>
                <a:rPr lang="vi-VN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Vì Long không thích bị mọi người gọi nhầm.</a:t>
              </a:r>
            </a:p>
            <a:p>
              <a:pPr algn="just"/>
              <a:r>
                <a:rPr lang="vi-VN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 Vì Long cảm thấy phiền hà khi giống người khác.</a:t>
              </a:r>
            </a:p>
            <a:p>
              <a:pPr algn="just"/>
              <a:r>
                <a:rPr lang="vi-VN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C. Vì Long muốn khẳng định vẻ riêng của mình.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3C3FDDC-E2B6-D07B-70C3-8EDAA0D386D9}"/>
              </a:ext>
            </a:extLst>
          </p:cNvPr>
          <p:cNvSpPr/>
          <p:nvPr/>
        </p:nvSpPr>
        <p:spPr>
          <a:xfrm>
            <a:off x="605573" y="4912156"/>
            <a:ext cx="723014" cy="606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87AA7-64F4-DDC9-7D01-FC47523A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D1C59CE-DAA3-C44D-7717-8129B2B9902E}"/>
              </a:ext>
            </a:extLst>
          </p:cNvPr>
          <p:cNvSpPr/>
          <p:nvPr/>
        </p:nvSpPr>
        <p:spPr>
          <a:xfrm>
            <a:off x="170216" y="246237"/>
            <a:ext cx="11545533" cy="6365526"/>
          </a:xfrm>
          <a:custGeom>
            <a:avLst/>
            <a:gdLst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5533" h="6365526" fill="none" extrusionOk="0">
                <a:moveTo>
                  <a:pt x="0" y="595812"/>
                </a:moveTo>
                <a:cubicBezTo>
                  <a:pt x="-63616" y="256365"/>
                  <a:pt x="319594" y="42930"/>
                  <a:pt x="601031" y="0"/>
                </a:cubicBezTo>
                <a:cubicBezTo>
                  <a:pt x="5763596" y="337503"/>
                  <a:pt x="8761056" y="412272"/>
                  <a:pt x="10944500" y="0"/>
                </a:cubicBezTo>
                <a:cubicBezTo>
                  <a:pt x="11323039" y="77631"/>
                  <a:pt x="11614341" y="354339"/>
                  <a:pt x="11545533" y="595812"/>
                </a:cubicBezTo>
                <a:cubicBezTo>
                  <a:pt x="11534299" y="1702674"/>
                  <a:pt x="11655701" y="4883038"/>
                  <a:pt x="11545533" y="5769711"/>
                </a:cubicBezTo>
                <a:cubicBezTo>
                  <a:pt x="11425771" y="6119757"/>
                  <a:pt x="11213938" y="6321742"/>
                  <a:pt x="10944500" y="6365526"/>
                </a:cubicBezTo>
                <a:cubicBezTo>
                  <a:pt x="6765565" y="6478604"/>
                  <a:pt x="3083960" y="6058507"/>
                  <a:pt x="601031" y="6365526"/>
                </a:cubicBezTo>
                <a:cubicBezTo>
                  <a:pt x="281651" y="6189079"/>
                  <a:pt x="-61151" y="6135718"/>
                  <a:pt x="0" y="5769711"/>
                </a:cubicBezTo>
                <a:cubicBezTo>
                  <a:pt x="-5268" y="5262003"/>
                  <a:pt x="164453" y="1424493"/>
                  <a:pt x="0" y="595812"/>
                </a:cubicBezTo>
                <a:close/>
              </a:path>
              <a:path w="11545533" h="6365526" stroke="0" extrusionOk="0">
                <a:moveTo>
                  <a:pt x="0" y="595812"/>
                </a:moveTo>
                <a:cubicBezTo>
                  <a:pt x="-51226" y="287421"/>
                  <a:pt x="296072" y="-29003"/>
                  <a:pt x="601031" y="0"/>
                </a:cubicBezTo>
                <a:cubicBezTo>
                  <a:pt x="1117864" y="1063426"/>
                  <a:pt x="6549202" y="-44714"/>
                  <a:pt x="10944500" y="0"/>
                </a:cubicBezTo>
                <a:cubicBezTo>
                  <a:pt x="11267773" y="119204"/>
                  <a:pt x="11474089" y="346755"/>
                  <a:pt x="11545533" y="595812"/>
                </a:cubicBezTo>
                <a:cubicBezTo>
                  <a:pt x="11640287" y="1070088"/>
                  <a:pt x="11465406" y="3964040"/>
                  <a:pt x="11545533" y="5769711"/>
                </a:cubicBezTo>
                <a:cubicBezTo>
                  <a:pt x="11616262" y="6154872"/>
                  <a:pt x="11267800" y="6398038"/>
                  <a:pt x="10944500" y="6365526"/>
                </a:cubicBezTo>
                <a:cubicBezTo>
                  <a:pt x="6514233" y="6642249"/>
                  <a:pt x="3554716" y="5787020"/>
                  <a:pt x="601031" y="6365526"/>
                </a:cubicBezTo>
                <a:cubicBezTo>
                  <a:pt x="371270" y="6340345"/>
                  <a:pt x="-5146" y="6042251"/>
                  <a:pt x="0" y="5769711"/>
                </a:cubicBezTo>
                <a:cubicBezTo>
                  <a:pt x="207826" y="5295102"/>
                  <a:pt x="-51078" y="2369929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6739" y="259096"/>
                  <a:pt x="220153" y="787"/>
                  <a:pt x="601031" y="0"/>
                </a:cubicBezTo>
                <a:cubicBezTo>
                  <a:pt x="6233353" y="-66359"/>
                  <a:pt x="8800204" y="-154116"/>
                  <a:pt x="10944500" y="0"/>
                </a:cubicBezTo>
                <a:cubicBezTo>
                  <a:pt x="11228446" y="39006"/>
                  <a:pt x="11585195" y="312759"/>
                  <a:pt x="11545533" y="595812"/>
                </a:cubicBezTo>
                <a:cubicBezTo>
                  <a:pt x="11342957" y="1841490"/>
                  <a:pt x="11642581" y="5034747"/>
                  <a:pt x="11545533" y="5769711"/>
                </a:cubicBezTo>
                <a:cubicBezTo>
                  <a:pt x="11547369" y="6100335"/>
                  <a:pt x="11227059" y="6346380"/>
                  <a:pt x="10944500" y="6365526"/>
                </a:cubicBezTo>
                <a:cubicBezTo>
                  <a:pt x="7349638" y="6539547"/>
                  <a:pt x="3037851" y="6209586"/>
                  <a:pt x="601031" y="6365526"/>
                </a:cubicBezTo>
                <a:cubicBezTo>
                  <a:pt x="278683" y="6298711"/>
                  <a:pt x="-33677" y="6142595"/>
                  <a:pt x="0" y="5769711"/>
                </a:cubicBezTo>
                <a:cubicBezTo>
                  <a:pt x="180610" y="5210955"/>
                  <a:pt x="140091" y="1423855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3917" y="231649"/>
                  <a:pt x="281203" y="34159"/>
                  <a:pt x="601031" y="0"/>
                </a:cubicBezTo>
                <a:cubicBezTo>
                  <a:pt x="5936451" y="285793"/>
                  <a:pt x="8507433" y="283691"/>
                  <a:pt x="10944500" y="0"/>
                </a:cubicBezTo>
                <a:cubicBezTo>
                  <a:pt x="11286653" y="72954"/>
                  <a:pt x="11571937" y="359182"/>
                  <a:pt x="11545533" y="595812"/>
                </a:cubicBezTo>
                <a:cubicBezTo>
                  <a:pt x="11378752" y="1775253"/>
                  <a:pt x="11677381" y="4934989"/>
                  <a:pt x="11545533" y="5769711"/>
                </a:cubicBezTo>
                <a:cubicBezTo>
                  <a:pt x="11508121" y="6117197"/>
                  <a:pt x="11238839" y="6279760"/>
                  <a:pt x="10944500" y="6365526"/>
                </a:cubicBezTo>
                <a:cubicBezTo>
                  <a:pt x="7069780" y="6488819"/>
                  <a:pt x="3087628" y="6465274"/>
                  <a:pt x="601031" y="6365526"/>
                </a:cubicBezTo>
                <a:cubicBezTo>
                  <a:pt x="276336" y="6246996"/>
                  <a:pt x="-64864" y="6156718"/>
                  <a:pt x="0" y="5769711"/>
                </a:cubicBezTo>
                <a:cubicBezTo>
                  <a:pt x="69644" y="5214826"/>
                  <a:pt x="71821" y="1345843"/>
                  <a:pt x="0" y="59581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16448C50-7B6E-BC77-2E99-D9933345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096" y="2764428"/>
            <a:ext cx="2302904" cy="3661027"/>
          </a:xfrm>
          <a:prstGeom prst="rect">
            <a:avLst/>
          </a:prstGeom>
        </p:spPr>
      </p:pic>
      <p:grpSp>
        <p:nvGrpSpPr>
          <p:cNvPr id="11" name="Nhóm 2">
            <a:extLst>
              <a:ext uri="{FF2B5EF4-FFF2-40B4-BE49-F238E27FC236}">
                <a16:creationId xmlns:a16="http://schemas.microsoft.com/office/drawing/2014/main" xmlns="" id="{6AD73669-FC25-6969-F0CB-96ED41491CFF}"/>
              </a:ext>
            </a:extLst>
          </p:cNvPr>
          <p:cNvGrpSpPr/>
          <p:nvPr/>
        </p:nvGrpSpPr>
        <p:grpSpPr>
          <a:xfrm>
            <a:off x="311067" y="1837195"/>
            <a:ext cx="10513115" cy="1361992"/>
            <a:chOff x="424012" y="3266297"/>
            <a:chExt cx="7884836" cy="1021494"/>
          </a:xfrm>
        </p:grpSpPr>
        <p:sp>
          <p:nvSpPr>
            <p:cNvPr id="12" name="Hình chữ nhật: Góc Tròn 6">
              <a:extLst>
                <a:ext uri="{FF2B5EF4-FFF2-40B4-BE49-F238E27FC236}">
                  <a16:creationId xmlns:a16="http://schemas.microsoft.com/office/drawing/2014/main" xmlns="" id="{532AC519-5D9D-5D40-7088-EEA7E75727DC}"/>
                </a:ext>
              </a:extLst>
            </p:cNvPr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7803238"/>
                <a:gd name="connsiteY0" fmla="*/ 161258 h 967528"/>
                <a:gd name="connsiteX1" fmla="*/ 161258 w 7803238"/>
                <a:gd name="connsiteY1" fmla="*/ 0 h 967528"/>
                <a:gd name="connsiteX2" fmla="*/ 691709 w 7803238"/>
                <a:gd name="connsiteY2" fmla="*/ 0 h 967528"/>
                <a:gd name="connsiteX3" fmla="*/ 1222160 w 7803238"/>
                <a:gd name="connsiteY3" fmla="*/ 0 h 967528"/>
                <a:gd name="connsiteX4" fmla="*/ 1977033 w 7803238"/>
                <a:gd name="connsiteY4" fmla="*/ 0 h 967528"/>
                <a:gd name="connsiteX5" fmla="*/ 2432677 w 7803238"/>
                <a:gd name="connsiteY5" fmla="*/ 0 h 967528"/>
                <a:gd name="connsiteX6" fmla="*/ 3112743 w 7803238"/>
                <a:gd name="connsiteY6" fmla="*/ 0 h 967528"/>
                <a:gd name="connsiteX7" fmla="*/ 3867616 w 7803238"/>
                <a:gd name="connsiteY7" fmla="*/ 0 h 967528"/>
                <a:gd name="connsiteX8" fmla="*/ 4697296 w 7803238"/>
                <a:gd name="connsiteY8" fmla="*/ 0 h 967528"/>
                <a:gd name="connsiteX9" fmla="*/ 5152940 w 7803238"/>
                <a:gd name="connsiteY9" fmla="*/ 0 h 967528"/>
                <a:gd name="connsiteX10" fmla="*/ 5907813 w 7803238"/>
                <a:gd name="connsiteY10" fmla="*/ 0 h 967528"/>
                <a:gd name="connsiteX11" fmla="*/ 6363457 w 7803238"/>
                <a:gd name="connsiteY11" fmla="*/ 0 h 967528"/>
                <a:gd name="connsiteX12" fmla="*/ 6893908 w 7803238"/>
                <a:gd name="connsiteY12" fmla="*/ 0 h 967528"/>
                <a:gd name="connsiteX13" fmla="*/ 7641980 w 7803238"/>
                <a:gd name="connsiteY13" fmla="*/ 0 h 967528"/>
                <a:gd name="connsiteX14" fmla="*/ 7803238 w 7803238"/>
                <a:gd name="connsiteY14" fmla="*/ 161258 h 967528"/>
                <a:gd name="connsiteX15" fmla="*/ 7803238 w 7803238"/>
                <a:gd name="connsiteY15" fmla="*/ 806270 h 967528"/>
                <a:gd name="connsiteX16" fmla="*/ 7641980 w 7803238"/>
                <a:gd name="connsiteY16" fmla="*/ 967528 h 967528"/>
                <a:gd name="connsiteX17" fmla="*/ 6961914 w 7803238"/>
                <a:gd name="connsiteY17" fmla="*/ 967528 h 967528"/>
                <a:gd name="connsiteX18" fmla="*/ 6132234 w 7803238"/>
                <a:gd name="connsiteY18" fmla="*/ 967528 h 967528"/>
                <a:gd name="connsiteX19" fmla="*/ 5377361 w 7803238"/>
                <a:gd name="connsiteY19" fmla="*/ 967528 h 967528"/>
                <a:gd name="connsiteX20" fmla="*/ 4846910 w 7803238"/>
                <a:gd name="connsiteY20" fmla="*/ 967528 h 967528"/>
                <a:gd name="connsiteX21" fmla="*/ 4166845 w 7803238"/>
                <a:gd name="connsiteY21" fmla="*/ 967528 h 967528"/>
                <a:gd name="connsiteX22" fmla="*/ 3636393 w 7803238"/>
                <a:gd name="connsiteY22" fmla="*/ 967528 h 967528"/>
                <a:gd name="connsiteX23" fmla="*/ 3180749 w 7803238"/>
                <a:gd name="connsiteY23" fmla="*/ 967528 h 967528"/>
                <a:gd name="connsiteX24" fmla="*/ 2575491 w 7803238"/>
                <a:gd name="connsiteY24" fmla="*/ 967528 h 967528"/>
                <a:gd name="connsiteX25" fmla="*/ 2119847 w 7803238"/>
                <a:gd name="connsiteY25" fmla="*/ 967528 h 967528"/>
                <a:gd name="connsiteX26" fmla="*/ 1364974 w 7803238"/>
                <a:gd name="connsiteY26" fmla="*/ 967528 h 967528"/>
                <a:gd name="connsiteX27" fmla="*/ 161258 w 7803238"/>
                <a:gd name="connsiteY27" fmla="*/ 967528 h 967528"/>
                <a:gd name="connsiteX28" fmla="*/ 0 w 7803238"/>
                <a:gd name="connsiteY28" fmla="*/ 806270 h 967528"/>
                <a:gd name="connsiteX29" fmla="*/ 0 w 7803238"/>
                <a:gd name="connsiteY29" fmla="*/ 161258 h 96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03238" h="967528" fill="none" extrusionOk="0">
                  <a:moveTo>
                    <a:pt x="0" y="161258"/>
                  </a:moveTo>
                  <a:cubicBezTo>
                    <a:pt x="1896" y="64620"/>
                    <a:pt x="85039" y="1984"/>
                    <a:pt x="161258" y="0"/>
                  </a:cubicBezTo>
                  <a:cubicBezTo>
                    <a:pt x="388421" y="-1605"/>
                    <a:pt x="450287" y="-11397"/>
                    <a:pt x="691709" y="0"/>
                  </a:cubicBezTo>
                  <a:cubicBezTo>
                    <a:pt x="933131" y="11397"/>
                    <a:pt x="1087421" y="13143"/>
                    <a:pt x="1222160" y="0"/>
                  </a:cubicBezTo>
                  <a:cubicBezTo>
                    <a:pt x="1356899" y="-13143"/>
                    <a:pt x="1708641" y="18741"/>
                    <a:pt x="1977033" y="0"/>
                  </a:cubicBezTo>
                  <a:cubicBezTo>
                    <a:pt x="2245425" y="-18741"/>
                    <a:pt x="2308744" y="8572"/>
                    <a:pt x="2432677" y="0"/>
                  </a:cubicBezTo>
                  <a:cubicBezTo>
                    <a:pt x="2556610" y="-8572"/>
                    <a:pt x="2871746" y="398"/>
                    <a:pt x="3112743" y="0"/>
                  </a:cubicBezTo>
                  <a:cubicBezTo>
                    <a:pt x="3353740" y="-398"/>
                    <a:pt x="3522740" y="-36635"/>
                    <a:pt x="3867616" y="0"/>
                  </a:cubicBezTo>
                  <a:cubicBezTo>
                    <a:pt x="4212492" y="36635"/>
                    <a:pt x="4331927" y="-39263"/>
                    <a:pt x="4697296" y="0"/>
                  </a:cubicBezTo>
                  <a:cubicBezTo>
                    <a:pt x="5062665" y="39263"/>
                    <a:pt x="5005310" y="-7643"/>
                    <a:pt x="5152940" y="0"/>
                  </a:cubicBezTo>
                  <a:cubicBezTo>
                    <a:pt x="5300570" y="7643"/>
                    <a:pt x="5664483" y="28872"/>
                    <a:pt x="5907813" y="0"/>
                  </a:cubicBezTo>
                  <a:cubicBezTo>
                    <a:pt x="6151143" y="-28872"/>
                    <a:pt x="6208272" y="4988"/>
                    <a:pt x="6363457" y="0"/>
                  </a:cubicBezTo>
                  <a:cubicBezTo>
                    <a:pt x="6518642" y="-4988"/>
                    <a:pt x="6679304" y="4619"/>
                    <a:pt x="6893908" y="0"/>
                  </a:cubicBezTo>
                  <a:cubicBezTo>
                    <a:pt x="7108512" y="-4619"/>
                    <a:pt x="7332076" y="24600"/>
                    <a:pt x="7641980" y="0"/>
                  </a:cubicBezTo>
                  <a:cubicBezTo>
                    <a:pt x="7726622" y="-1377"/>
                    <a:pt x="7798804" y="80179"/>
                    <a:pt x="7803238" y="161258"/>
                  </a:cubicBezTo>
                  <a:cubicBezTo>
                    <a:pt x="7832042" y="356936"/>
                    <a:pt x="7821680" y="512091"/>
                    <a:pt x="7803238" y="806270"/>
                  </a:cubicBezTo>
                  <a:cubicBezTo>
                    <a:pt x="7789316" y="897377"/>
                    <a:pt x="7735363" y="970505"/>
                    <a:pt x="7641980" y="967528"/>
                  </a:cubicBezTo>
                  <a:cubicBezTo>
                    <a:pt x="7390120" y="957379"/>
                    <a:pt x="7193940" y="962365"/>
                    <a:pt x="6961914" y="967528"/>
                  </a:cubicBezTo>
                  <a:cubicBezTo>
                    <a:pt x="6729888" y="972691"/>
                    <a:pt x="6545768" y="954894"/>
                    <a:pt x="6132234" y="967528"/>
                  </a:cubicBezTo>
                  <a:cubicBezTo>
                    <a:pt x="5718700" y="980162"/>
                    <a:pt x="5676207" y="950058"/>
                    <a:pt x="5377361" y="967528"/>
                  </a:cubicBezTo>
                  <a:cubicBezTo>
                    <a:pt x="5078515" y="984998"/>
                    <a:pt x="5034887" y="982809"/>
                    <a:pt x="4846910" y="967528"/>
                  </a:cubicBezTo>
                  <a:cubicBezTo>
                    <a:pt x="4658933" y="952247"/>
                    <a:pt x="4443007" y="959209"/>
                    <a:pt x="4166845" y="967528"/>
                  </a:cubicBezTo>
                  <a:cubicBezTo>
                    <a:pt x="3890683" y="975847"/>
                    <a:pt x="3807538" y="958350"/>
                    <a:pt x="3636393" y="967528"/>
                  </a:cubicBezTo>
                  <a:cubicBezTo>
                    <a:pt x="3465248" y="976706"/>
                    <a:pt x="3352317" y="965070"/>
                    <a:pt x="3180749" y="967528"/>
                  </a:cubicBezTo>
                  <a:cubicBezTo>
                    <a:pt x="3009181" y="969986"/>
                    <a:pt x="2846844" y="990202"/>
                    <a:pt x="2575491" y="967528"/>
                  </a:cubicBezTo>
                  <a:cubicBezTo>
                    <a:pt x="2304138" y="944854"/>
                    <a:pt x="2215860" y="947762"/>
                    <a:pt x="2119847" y="967528"/>
                  </a:cubicBezTo>
                  <a:cubicBezTo>
                    <a:pt x="2023834" y="987294"/>
                    <a:pt x="1546219" y="955184"/>
                    <a:pt x="1364974" y="967528"/>
                  </a:cubicBezTo>
                  <a:cubicBezTo>
                    <a:pt x="1183729" y="979872"/>
                    <a:pt x="521739" y="1007381"/>
                    <a:pt x="161258" y="967528"/>
                  </a:cubicBezTo>
                  <a:cubicBezTo>
                    <a:pt x="75887" y="964393"/>
                    <a:pt x="-2794" y="913721"/>
                    <a:pt x="0" y="806270"/>
                  </a:cubicBezTo>
                  <a:cubicBezTo>
                    <a:pt x="-11656" y="503147"/>
                    <a:pt x="16011" y="369051"/>
                    <a:pt x="0" y="161258"/>
                  </a:cubicBezTo>
                  <a:close/>
                </a:path>
                <a:path w="7803238" h="967528" stroke="0" extrusionOk="0">
                  <a:moveTo>
                    <a:pt x="0" y="161258"/>
                  </a:moveTo>
                  <a:cubicBezTo>
                    <a:pt x="2557" y="71769"/>
                    <a:pt x="71769" y="17501"/>
                    <a:pt x="161258" y="0"/>
                  </a:cubicBezTo>
                  <a:cubicBezTo>
                    <a:pt x="333163" y="-12266"/>
                    <a:pt x="412417" y="-6976"/>
                    <a:pt x="616902" y="0"/>
                  </a:cubicBezTo>
                  <a:cubicBezTo>
                    <a:pt x="821387" y="6976"/>
                    <a:pt x="853738" y="12184"/>
                    <a:pt x="1072546" y="0"/>
                  </a:cubicBezTo>
                  <a:cubicBezTo>
                    <a:pt x="1291354" y="-12184"/>
                    <a:pt x="1378606" y="23709"/>
                    <a:pt x="1677804" y="0"/>
                  </a:cubicBezTo>
                  <a:cubicBezTo>
                    <a:pt x="1977002" y="-23709"/>
                    <a:pt x="2286514" y="-29419"/>
                    <a:pt x="2507484" y="0"/>
                  </a:cubicBezTo>
                  <a:cubicBezTo>
                    <a:pt x="2728454" y="29419"/>
                    <a:pt x="2780819" y="-1978"/>
                    <a:pt x="2963128" y="0"/>
                  </a:cubicBezTo>
                  <a:cubicBezTo>
                    <a:pt x="3145437" y="1978"/>
                    <a:pt x="3319027" y="-15664"/>
                    <a:pt x="3493580" y="0"/>
                  </a:cubicBezTo>
                  <a:cubicBezTo>
                    <a:pt x="3668133" y="15664"/>
                    <a:pt x="3778996" y="474"/>
                    <a:pt x="4024031" y="0"/>
                  </a:cubicBezTo>
                  <a:cubicBezTo>
                    <a:pt x="4269066" y="-474"/>
                    <a:pt x="4445510" y="24897"/>
                    <a:pt x="4629289" y="0"/>
                  </a:cubicBezTo>
                  <a:cubicBezTo>
                    <a:pt x="4813068" y="-24897"/>
                    <a:pt x="5026415" y="-11571"/>
                    <a:pt x="5309355" y="0"/>
                  </a:cubicBezTo>
                  <a:cubicBezTo>
                    <a:pt x="5592295" y="11571"/>
                    <a:pt x="5639628" y="-8074"/>
                    <a:pt x="5764999" y="0"/>
                  </a:cubicBezTo>
                  <a:cubicBezTo>
                    <a:pt x="5890370" y="8074"/>
                    <a:pt x="6094840" y="4577"/>
                    <a:pt x="6295450" y="0"/>
                  </a:cubicBezTo>
                  <a:cubicBezTo>
                    <a:pt x="6496060" y="-4577"/>
                    <a:pt x="6729962" y="-11165"/>
                    <a:pt x="7050323" y="0"/>
                  </a:cubicBezTo>
                  <a:cubicBezTo>
                    <a:pt x="7370684" y="11165"/>
                    <a:pt x="7480336" y="22251"/>
                    <a:pt x="7641980" y="0"/>
                  </a:cubicBezTo>
                  <a:cubicBezTo>
                    <a:pt x="7729025" y="-17014"/>
                    <a:pt x="7797227" y="90481"/>
                    <a:pt x="7803238" y="161258"/>
                  </a:cubicBezTo>
                  <a:cubicBezTo>
                    <a:pt x="7793683" y="414190"/>
                    <a:pt x="7778691" y="566940"/>
                    <a:pt x="7803238" y="806270"/>
                  </a:cubicBezTo>
                  <a:cubicBezTo>
                    <a:pt x="7803047" y="887417"/>
                    <a:pt x="7727662" y="966449"/>
                    <a:pt x="7641980" y="967528"/>
                  </a:cubicBezTo>
                  <a:cubicBezTo>
                    <a:pt x="7519769" y="960634"/>
                    <a:pt x="7354907" y="985352"/>
                    <a:pt x="7186336" y="967528"/>
                  </a:cubicBezTo>
                  <a:cubicBezTo>
                    <a:pt x="7017765" y="949704"/>
                    <a:pt x="6785705" y="932851"/>
                    <a:pt x="6431463" y="967528"/>
                  </a:cubicBezTo>
                  <a:cubicBezTo>
                    <a:pt x="6077221" y="1002205"/>
                    <a:pt x="5843595" y="944190"/>
                    <a:pt x="5601783" y="967528"/>
                  </a:cubicBezTo>
                  <a:cubicBezTo>
                    <a:pt x="5359971" y="990866"/>
                    <a:pt x="5163452" y="928865"/>
                    <a:pt x="4772103" y="967528"/>
                  </a:cubicBezTo>
                  <a:cubicBezTo>
                    <a:pt x="4380754" y="1006191"/>
                    <a:pt x="4238651" y="996504"/>
                    <a:pt x="4092037" y="967528"/>
                  </a:cubicBezTo>
                  <a:cubicBezTo>
                    <a:pt x="3945423" y="938552"/>
                    <a:pt x="3673370" y="990755"/>
                    <a:pt x="3411972" y="967528"/>
                  </a:cubicBezTo>
                  <a:cubicBezTo>
                    <a:pt x="3150575" y="944301"/>
                    <a:pt x="3044037" y="982562"/>
                    <a:pt x="2806713" y="967528"/>
                  </a:cubicBezTo>
                  <a:cubicBezTo>
                    <a:pt x="2569389" y="952494"/>
                    <a:pt x="2497154" y="963865"/>
                    <a:pt x="2276262" y="967528"/>
                  </a:cubicBezTo>
                  <a:cubicBezTo>
                    <a:pt x="2055370" y="971191"/>
                    <a:pt x="1874804" y="942296"/>
                    <a:pt x="1745811" y="967528"/>
                  </a:cubicBezTo>
                  <a:cubicBezTo>
                    <a:pt x="1616818" y="992760"/>
                    <a:pt x="1428232" y="944043"/>
                    <a:pt x="1140553" y="967528"/>
                  </a:cubicBezTo>
                  <a:cubicBezTo>
                    <a:pt x="852874" y="991013"/>
                    <a:pt x="479708" y="985568"/>
                    <a:pt x="161258" y="967528"/>
                  </a:cubicBezTo>
                  <a:cubicBezTo>
                    <a:pt x="66606" y="967307"/>
                    <a:pt x="-1142" y="893283"/>
                    <a:pt x="0" y="806270"/>
                  </a:cubicBezTo>
                  <a:cubicBezTo>
                    <a:pt x="18556" y="659132"/>
                    <a:pt x="14923" y="433933"/>
                    <a:pt x="0" y="16125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2A783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13" name="Hộp Văn bản 7">
              <a:extLst>
                <a:ext uri="{FF2B5EF4-FFF2-40B4-BE49-F238E27FC236}">
                  <a16:creationId xmlns:a16="http://schemas.microsoft.com/office/drawing/2014/main" xmlns="" id="{FC1E1EBB-4854-5BAD-8402-CDA652B25DF0}"/>
                </a:ext>
              </a:extLst>
            </p:cNvPr>
            <p:cNvSpPr txBox="1"/>
            <p:nvPr/>
          </p:nvSpPr>
          <p:spPr>
            <a:xfrm>
              <a:off x="810405" y="3418610"/>
              <a:ext cx="7498443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Nhờ nói chuyện với các bạn, Long đã nhận ra mình khác anh như thế nào?</a:t>
              </a:r>
            </a:p>
          </p:txBody>
        </p:sp>
        <p:pic>
          <p:nvPicPr>
            <p:cNvPr id="14" name="Hình ảnh 8">
              <a:extLst>
                <a:ext uri="{FF2B5EF4-FFF2-40B4-BE49-F238E27FC236}">
                  <a16:creationId xmlns:a16="http://schemas.microsoft.com/office/drawing/2014/main" xmlns="" id="{3D864767-0E7C-B2D2-5083-4D9227C1A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56" t="37666" r="68907" b="36153"/>
            <a:stretch/>
          </p:blipFill>
          <p:spPr>
            <a:xfrm>
              <a:off x="424012" y="3266297"/>
              <a:ext cx="698159" cy="907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673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87AA7-64F4-DDC9-7D01-FC47523A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D1C59CE-DAA3-C44D-7717-8129B2B9902E}"/>
              </a:ext>
            </a:extLst>
          </p:cNvPr>
          <p:cNvSpPr/>
          <p:nvPr/>
        </p:nvSpPr>
        <p:spPr>
          <a:xfrm>
            <a:off x="170216" y="246237"/>
            <a:ext cx="11545533" cy="6365526"/>
          </a:xfrm>
          <a:custGeom>
            <a:avLst/>
            <a:gdLst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  <a:gd name="connsiteX0" fmla="*/ 0 w 11545533"/>
              <a:gd name="connsiteY0" fmla="*/ 595812 h 6365526"/>
              <a:gd name="connsiteX1" fmla="*/ 601031 w 11545533"/>
              <a:gd name="connsiteY1" fmla="*/ 0 h 6365526"/>
              <a:gd name="connsiteX2" fmla="*/ 10944500 w 11545533"/>
              <a:gd name="connsiteY2" fmla="*/ 0 h 6365526"/>
              <a:gd name="connsiteX3" fmla="*/ 11545533 w 11545533"/>
              <a:gd name="connsiteY3" fmla="*/ 595812 h 6365526"/>
              <a:gd name="connsiteX4" fmla="*/ 11545533 w 11545533"/>
              <a:gd name="connsiteY4" fmla="*/ 5769711 h 6365526"/>
              <a:gd name="connsiteX5" fmla="*/ 10944500 w 11545533"/>
              <a:gd name="connsiteY5" fmla="*/ 6365526 h 6365526"/>
              <a:gd name="connsiteX6" fmla="*/ 601031 w 11545533"/>
              <a:gd name="connsiteY6" fmla="*/ 6365526 h 6365526"/>
              <a:gd name="connsiteX7" fmla="*/ 0 w 11545533"/>
              <a:gd name="connsiteY7" fmla="*/ 5769711 h 6365526"/>
              <a:gd name="connsiteX8" fmla="*/ 0 w 11545533"/>
              <a:gd name="connsiteY8" fmla="*/ 595812 h 636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5533" h="6365526" fill="none" extrusionOk="0">
                <a:moveTo>
                  <a:pt x="0" y="595812"/>
                </a:moveTo>
                <a:cubicBezTo>
                  <a:pt x="-63616" y="256365"/>
                  <a:pt x="319594" y="42930"/>
                  <a:pt x="601031" y="0"/>
                </a:cubicBezTo>
                <a:cubicBezTo>
                  <a:pt x="5763596" y="337503"/>
                  <a:pt x="8761056" y="412272"/>
                  <a:pt x="10944500" y="0"/>
                </a:cubicBezTo>
                <a:cubicBezTo>
                  <a:pt x="11323039" y="77631"/>
                  <a:pt x="11614341" y="354339"/>
                  <a:pt x="11545533" y="595812"/>
                </a:cubicBezTo>
                <a:cubicBezTo>
                  <a:pt x="11534299" y="1702674"/>
                  <a:pt x="11655701" y="4883038"/>
                  <a:pt x="11545533" y="5769711"/>
                </a:cubicBezTo>
                <a:cubicBezTo>
                  <a:pt x="11425771" y="6119757"/>
                  <a:pt x="11213938" y="6321742"/>
                  <a:pt x="10944500" y="6365526"/>
                </a:cubicBezTo>
                <a:cubicBezTo>
                  <a:pt x="6765565" y="6478604"/>
                  <a:pt x="3083960" y="6058507"/>
                  <a:pt x="601031" y="6365526"/>
                </a:cubicBezTo>
                <a:cubicBezTo>
                  <a:pt x="281651" y="6189079"/>
                  <a:pt x="-61151" y="6135718"/>
                  <a:pt x="0" y="5769711"/>
                </a:cubicBezTo>
                <a:cubicBezTo>
                  <a:pt x="-5268" y="5262003"/>
                  <a:pt x="164453" y="1424493"/>
                  <a:pt x="0" y="595812"/>
                </a:cubicBezTo>
                <a:close/>
              </a:path>
              <a:path w="11545533" h="6365526" stroke="0" extrusionOk="0">
                <a:moveTo>
                  <a:pt x="0" y="595812"/>
                </a:moveTo>
                <a:cubicBezTo>
                  <a:pt x="-51226" y="287421"/>
                  <a:pt x="296072" y="-29003"/>
                  <a:pt x="601031" y="0"/>
                </a:cubicBezTo>
                <a:cubicBezTo>
                  <a:pt x="1117864" y="1063426"/>
                  <a:pt x="6549202" y="-44714"/>
                  <a:pt x="10944500" y="0"/>
                </a:cubicBezTo>
                <a:cubicBezTo>
                  <a:pt x="11267773" y="119204"/>
                  <a:pt x="11474089" y="346755"/>
                  <a:pt x="11545533" y="595812"/>
                </a:cubicBezTo>
                <a:cubicBezTo>
                  <a:pt x="11640287" y="1070088"/>
                  <a:pt x="11465406" y="3964040"/>
                  <a:pt x="11545533" y="5769711"/>
                </a:cubicBezTo>
                <a:cubicBezTo>
                  <a:pt x="11616262" y="6154872"/>
                  <a:pt x="11267800" y="6398038"/>
                  <a:pt x="10944500" y="6365526"/>
                </a:cubicBezTo>
                <a:cubicBezTo>
                  <a:pt x="6514233" y="6642249"/>
                  <a:pt x="3554716" y="5787020"/>
                  <a:pt x="601031" y="6365526"/>
                </a:cubicBezTo>
                <a:cubicBezTo>
                  <a:pt x="371270" y="6340345"/>
                  <a:pt x="-5146" y="6042251"/>
                  <a:pt x="0" y="5769711"/>
                </a:cubicBezTo>
                <a:cubicBezTo>
                  <a:pt x="207826" y="5295102"/>
                  <a:pt x="-51078" y="2369929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6739" y="259096"/>
                  <a:pt x="220153" y="787"/>
                  <a:pt x="601031" y="0"/>
                </a:cubicBezTo>
                <a:cubicBezTo>
                  <a:pt x="6233353" y="-66359"/>
                  <a:pt x="8800204" y="-154116"/>
                  <a:pt x="10944500" y="0"/>
                </a:cubicBezTo>
                <a:cubicBezTo>
                  <a:pt x="11228446" y="39006"/>
                  <a:pt x="11585195" y="312759"/>
                  <a:pt x="11545533" y="595812"/>
                </a:cubicBezTo>
                <a:cubicBezTo>
                  <a:pt x="11342957" y="1841490"/>
                  <a:pt x="11642581" y="5034747"/>
                  <a:pt x="11545533" y="5769711"/>
                </a:cubicBezTo>
                <a:cubicBezTo>
                  <a:pt x="11547369" y="6100335"/>
                  <a:pt x="11227059" y="6346380"/>
                  <a:pt x="10944500" y="6365526"/>
                </a:cubicBezTo>
                <a:cubicBezTo>
                  <a:pt x="7349638" y="6539547"/>
                  <a:pt x="3037851" y="6209586"/>
                  <a:pt x="601031" y="6365526"/>
                </a:cubicBezTo>
                <a:cubicBezTo>
                  <a:pt x="278683" y="6298711"/>
                  <a:pt x="-33677" y="6142595"/>
                  <a:pt x="0" y="5769711"/>
                </a:cubicBezTo>
                <a:cubicBezTo>
                  <a:pt x="180610" y="5210955"/>
                  <a:pt x="140091" y="1423855"/>
                  <a:pt x="0" y="595812"/>
                </a:cubicBezTo>
                <a:close/>
              </a:path>
              <a:path w="11545533" h="6365526" fill="none" stroke="0" extrusionOk="0">
                <a:moveTo>
                  <a:pt x="0" y="595812"/>
                </a:moveTo>
                <a:cubicBezTo>
                  <a:pt x="-93917" y="231649"/>
                  <a:pt x="281203" y="34159"/>
                  <a:pt x="601031" y="0"/>
                </a:cubicBezTo>
                <a:cubicBezTo>
                  <a:pt x="5936451" y="285793"/>
                  <a:pt x="8507433" y="283691"/>
                  <a:pt x="10944500" y="0"/>
                </a:cubicBezTo>
                <a:cubicBezTo>
                  <a:pt x="11286653" y="72954"/>
                  <a:pt x="11571937" y="359182"/>
                  <a:pt x="11545533" y="595812"/>
                </a:cubicBezTo>
                <a:cubicBezTo>
                  <a:pt x="11378752" y="1775253"/>
                  <a:pt x="11677381" y="4934989"/>
                  <a:pt x="11545533" y="5769711"/>
                </a:cubicBezTo>
                <a:cubicBezTo>
                  <a:pt x="11508121" y="6117197"/>
                  <a:pt x="11238839" y="6279760"/>
                  <a:pt x="10944500" y="6365526"/>
                </a:cubicBezTo>
                <a:cubicBezTo>
                  <a:pt x="7069780" y="6488819"/>
                  <a:pt x="3087628" y="6465274"/>
                  <a:pt x="601031" y="6365526"/>
                </a:cubicBezTo>
                <a:cubicBezTo>
                  <a:pt x="276336" y="6246996"/>
                  <a:pt x="-64864" y="6156718"/>
                  <a:pt x="0" y="5769711"/>
                </a:cubicBezTo>
                <a:cubicBezTo>
                  <a:pt x="69644" y="5214826"/>
                  <a:pt x="71821" y="1345843"/>
                  <a:pt x="0" y="59581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Nhóm 2">
            <a:extLst>
              <a:ext uri="{FF2B5EF4-FFF2-40B4-BE49-F238E27FC236}">
                <a16:creationId xmlns:a16="http://schemas.microsoft.com/office/drawing/2014/main" xmlns="" id="{6BC475B4-F36F-DABE-58CB-C8ACFF132D88}"/>
              </a:ext>
            </a:extLst>
          </p:cNvPr>
          <p:cNvGrpSpPr/>
          <p:nvPr/>
        </p:nvGrpSpPr>
        <p:grpSpPr>
          <a:xfrm>
            <a:off x="777742" y="135550"/>
            <a:ext cx="10458716" cy="1290037"/>
            <a:chOff x="464811" y="3320263"/>
            <a:chExt cx="7844037" cy="967528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xmlns="" id="{B4E01C90-944E-9CEE-3E02-FCC2D23AE6F4}"/>
                </a:ext>
              </a:extLst>
            </p:cNvPr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7803238"/>
                <a:gd name="connsiteY0" fmla="*/ 161258 h 967528"/>
                <a:gd name="connsiteX1" fmla="*/ 161258 w 7803238"/>
                <a:gd name="connsiteY1" fmla="*/ 0 h 967528"/>
                <a:gd name="connsiteX2" fmla="*/ 691709 w 7803238"/>
                <a:gd name="connsiteY2" fmla="*/ 0 h 967528"/>
                <a:gd name="connsiteX3" fmla="*/ 1222160 w 7803238"/>
                <a:gd name="connsiteY3" fmla="*/ 0 h 967528"/>
                <a:gd name="connsiteX4" fmla="*/ 1977033 w 7803238"/>
                <a:gd name="connsiteY4" fmla="*/ 0 h 967528"/>
                <a:gd name="connsiteX5" fmla="*/ 2432677 w 7803238"/>
                <a:gd name="connsiteY5" fmla="*/ 0 h 967528"/>
                <a:gd name="connsiteX6" fmla="*/ 3112743 w 7803238"/>
                <a:gd name="connsiteY6" fmla="*/ 0 h 967528"/>
                <a:gd name="connsiteX7" fmla="*/ 3867616 w 7803238"/>
                <a:gd name="connsiteY7" fmla="*/ 0 h 967528"/>
                <a:gd name="connsiteX8" fmla="*/ 4697296 w 7803238"/>
                <a:gd name="connsiteY8" fmla="*/ 0 h 967528"/>
                <a:gd name="connsiteX9" fmla="*/ 5152940 w 7803238"/>
                <a:gd name="connsiteY9" fmla="*/ 0 h 967528"/>
                <a:gd name="connsiteX10" fmla="*/ 5907813 w 7803238"/>
                <a:gd name="connsiteY10" fmla="*/ 0 h 967528"/>
                <a:gd name="connsiteX11" fmla="*/ 6363457 w 7803238"/>
                <a:gd name="connsiteY11" fmla="*/ 0 h 967528"/>
                <a:gd name="connsiteX12" fmla="*/ 6893908 w 7803238"/>
                <a:gd name="connsiteY12" fmla="*/ 0 h 967528"/>
                <a:gd name="connsiteX13" fmla="*/ 7641980 w 7803238"/>
                <a:gd name="connsiteY13" fmla="*/ 0 h 967528"/>
                <a:gd name="connsiteX14" fmla="*/ 7803238 w 7803238"/>
                <a:gd name="connsiteY14" fmla="*/ 161258 h 967528"/>
                <a:gd name="connsiteX15" fmla="*/ 7803238 w 7803238"/>
                <a:gd name="connsiteY15" fmla="*/ 806270 h 967528"/>
                <a:gd name="connsiteX16" fmla="*/ 7641980 w 7803238"/>
                <a:gd name="connsiteY16" fmla="*/ 967528 h 967528"/>
                <a:gd name="connsiteX17" fmla="*/ 6961914 w 7803238"/>
                <a:gd name="connsiteY17" fmla="*/ 967528 h 967528"/>
                <a:gd name="connsiteX18" fmla="*/ 6132234 w 7803238"/>
                <a:gd name="connsiteY18" fmla="*/ 967528 h 967528"/>
                <a:gd name="connsiteX19" fmla="*/ 5377361 w 7803238"/>
                <a:gd name="connsiteY19" fmla="*/ 967528 h 967528"/>
                <a:gd name="connsiteX20" fmla="*/ 4846910 w 7803238"/>
                <a:gd name="connsiteY20" fmla="*/ 967528 h 967528"/>
                <a:gd name="connsiteX21" fmla="*/ 4166845 w 7803238"/>
                <a:gd name="connsiteY21" fmla="*/ 967528 h 967528"/>
                <a:gd name="connsiteX22" fmla="*/ 3636393 w 7803238"/>
                <a:gd name="connsiteY22" fmla="*/ 967528 h 967528"/>
                <a:gd name="connsiteX23" fmla="*/ 3180749 w 7803238"/>
                <a:gd name="connsiteY23" fmla="*/ 967528 h 967528"/>
                <a:gd name="connsiteX24" fmla="*/ 2575491 w 7803238"/>
                <a:gd name="connsiteY24" fmla="*/ 967528 h 967528"/>
                <a:gd name="connsiteX25" fmla="*/ 2119847 w 7803238"/>
                <a:gd name="connsiteY25" fmla="*/ 967528 h 967528"/>
                <a:gd name="connsiteX26" fmla="*/ 1364974 w 7803238"/>
                <a:gd name="connsiteY26" fmla="*/ 967528 h 967528"/>
                <a:gd name="connsiteX27" fmla="*/ 161258 w 7803238"/>
                <a:gd name="connsiteY27" fmla="*/ 967528 h 967528"/>
                <a:gd name="connsiteX28" fmla="*/ 0 w 7803238"/>
                <a:gd name="connsiteY28" fmla="*/ 806270 h 967528"/>
                <a:gd name="connsiteX29" fmla="*/ 0 w 7803238"/>
                <a:gd name="connsiteY29" fmla="*/ 161258 h 96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03238" h="967528" fill="none" extrusionOk="0">
                  <a:moveTo>
                    <a:pt x="0" y="161258"/>
                  </a:moveTo>
                  <a:cubicBezTo>
                    <a:pt x="1896" y="64620"/>
                    <a:pt x="85039" y="1984"/>
                    <a:pt x="161258" y="0"/>
                  </a:cubicBezTo>
                  <a:cubicBezTo>
                    <a:pt x="388421" y="-1605"/>
                    <a:pt x="450287" y="-11397"/>
                    <a:pt x="691709" y="0"/>
                  </a:cubicBezTo>
                  <a:cubicBezTo>
                    <a:pt x="933131" y="11397"/>
                    <a:pt x="1087421" y="13143"/>
                    <a:pt x="1222160" y="0"/>
                  </a:cubicBezTo>
                  <a:cubicBezTo>
                    <a:pt x="1356899" y="-13143"/>
                    <a:pt x="1708641" y="18741"/>
                    <a:pt x="1977033" y="0"/>
                  </a:cubicBezTo>
                  <a:cubicBezTo>
                    <a:pt x="2245425" y="-18741"/>
                    <a:pt x="2308744" y="8572"/>
                    <a:pt x="2432677" y="0"/>
                  </a:cubicBezTo>
                  <a:cubicBezTo>
                    <a:pt x="2556610" y="-8572"/>
                    <a:pt x="2871746" y="398"/>
                    <a:pt x="3112743" y="0"/>
                  </a:cubicBezTo>
                  <a:cubicBezTo>
                    <a:pt x="3353740" y="-398"/>
                    <a:pt x="3522740" y="-36635"/>
                    <a:pt x="3867616" y="0"/>
                  </a:cubicBezTo>
                  <a:cubicBezTo>
                    <a:pt x="4212492" y="36635"/>
                    <a:pt x="4331927" y="-39263"/>
                    <a:pt x="4697296" y="0"/>
                  </a:cubicBezTo>
                  <a:cubicBezTo>
                    <a:pt x="5062665" y="39263"/>
                    <a:pt x="5005310" y="-7643"/>
                    <a:pt x="5152940" y="0"/>
                  </a:cubicBezTo>
                  <a:cubicBezTo>
                    <a:pt x="5300570" y="7643"/>
                    <a:pt x="5664483" y="28872"/>
                    <a:pt x="5907813" y="0"/>
                  </a:cubicBezTo>
                  <a:cubicBezTo>
                    <a:pt x="6151143" y="-28872"/>
                    <a:pt x="6208272" y="4988"/>
                    <a:pt x="6363457" y="0"/>
                  </a:cubicBezTo>
                  <a:cubicBezTo>
                    <a:pt x="6518642" y="-4988"/>
                    <a:pt x="6679304" y="4619"/>
                    <a:pt x="6893908" y="0"/>
                  </a:cubicBezTo>
                  <a:cubicBezTo>
                    <a:pt x="7108512" y="-4619"/>
                    <a:pt x="7332076" y="24600"/>
                    <a:pt x="7641980" y="0"/>
                  </a:cubicBezTo>
                  <a:cubicBezTo>
                    <a:pt x="7726622" y="-1377"/>
                    <a:pt x="7798804" y="80179"/>
                    <a:pt x="7803238" y="161258"/>
                  </a:cubicBezTo>
                  <a:cubicBezTo>
                    <a:pt x="7832042" y="356936"/>
                    <a:pt x="7821680" y="512091"/>
                    <a:pt x="7803238" y="806270"/>
                  </a:cubicBezTo>
                  <a:cubicBezTo>
                    <a:pt x="7789316" y="897377"/>
                    <a:pt x="7735363" y="970505"/>
                    <a:pt x="7641980" y="967528"/>
                  </a:cubicBezTo>
                  <a:cubicBezTo>
                    <a:pt x="7390120" y="957379"/>
                    <a:pt x="7193940" y="962365"/>
                    <a:pt x="6961914" y="967528"/>
                  </a:cubicBezTo>
                  <a:cubicBezTo>
                    <a:pt x="6729888" y="972691"/>
                    <a:pt x="6545768" y="954894"/>
                    <a:pt x="6132234" y="967528"/>
                  </a:cubicBezTo>
                  <a:cubicBezTo>
                    <a:pt x="5718700" y="980162"/>
                    <a:pt x="5676207" y="950058"/>
                    <a:pt x="5377361" y="967528"/>
                  </a:cubicBezTo>
                  <a:cubicBezTo>
                    <a:pt x="5078515" y="984998"/>
                    <a:pt x="5034887" y="982809"/>
                    <a:pt x="4846910" y="967528"/>
                  </a:cubicBezTo>
                  <a:cubicBezTo>
                    <a:pt x="4658933" y="952247"/>
                    <a:pt x="4443007" y="959209"/>
                    <a:pt x="4166845" y="967528"/>
                  </a:cubicBezTo>
                  <a:cubicBezTo>
                    <a:pt x="3890683" y="975847"/>
                    <a:pt x="3807538" y="958350"/>
                    <a:pt x="3636393" y="967528"/>
                  </a:cubicBezTo>
                  <a:cubicBezTo>
                    <a:pt x="3465248" y="976706"/>
                    <a:pt x="3352317" y="965070"/>
                    <a:pt x="3180749" y="967528"/>
                  </a:cubicBezTo>
                  <a:cubicBezTo>
                    <a:pt x="3009181" y="969986"/>
                    <a:pt x="2846844" y="990202"/>
                    <a:pt x="2575491" y="967528"/>
                  </a:cubicBezTo>
                  <a:cubicBezTo>
                    <a:pt x="2304138" y="944854"/>
                    <a:pt x="2215860" y="947762"/>
                    <a:pt x="2119847" y="967528"/>
                  </a:cubicBezTo>
                  <a:cubicBezTo>
                    <a:pt x="2023834" y="987294"/>
                    <a:pt x="1546219" y="955184"/>
                    <a:pt x="1364974" y="967528"/>
                  </a:cubicBezTo>
                  <a:cubicBezTo>
                    <a:pt x="1183729" y="979872"/>
                    <a:pt x="521739" y="1007381"/>
                    <a:pt x="161258" y="967528"/>
                  </a:cubicBezTo>
                  <a:cubicBezTo>
                    <a:pt x="75887" y="964393"/>
                    <a:pt x="-2794" y="913721"/>
                    <a:pt x="0" y="806270"/>
                  </a:cubicBezTo>
                  <a:cubicBezTo>
                    <a:pt x="-11656" y="503147"/>
                    <a:pt x="16011" y="369051"/>
                    <a:pt x="0" y="161258"/>
                  </a:cubicBezTo>
                  <a:close/>
                </a:path>
                <a:path w="7803238" h="967528" stroke="0" extrusionOk="0">
                  <a:moveTo>
                    <a:pt x="0" y="161258"/>
                  </a:moveTo>
                  <a:cubicBezTo>
                    <a:pt x="2557" y="71769"/>
                    <a:pt x="71769" y="17501"/>
                    <a:pt x="161258" y="0"/>
                  </a:cubicBezTo>
                  <a:cubicBezTo>
                    <a:pt x="333163" y="-12266"/>
                    <a:pt x="412417" y="-6976"/>
                    <a:pt x="616902" y="0"/>
                  </a:cubicBezTo>
                  <a:cubicBezTo>
                    <a:pt x="821387" y="6976"/>
                    <a:pt x="853738" y="12184"/>
                    <a:pt x="1072546" y="0"/>
                  </a:cubicBezTo>
                  <a:cubicBezTo>
                    <a:pt x="1291354" y="-12184"/>
                    <a:pt x="1378606" y="23709"/>
                    <a:pt x="1677804" y="0"/>
                  </a:cubicBezTo>
                  <a:cubicBezTo>
                    <a:pt x="1977002" y="-23709"/>
                    <a:pt x="2286514" y="-29419"/>
                    <a:pt x="2507484" y="0"/>
                  </a:cubicBezTo>
                  <a:cubicBezTo>
                    <a:pt x="2728454" y="29419"/>
                    <a:pt x="2780819" y="-1978"/>
                    <a:pt x="2963128" y="0"/>
                  </a:cubicBezTo>
                  <a:cubicBezTo>
                    <a:pt x="3145437" y="1978"/>
                    <a:pt x="3319027" y="-15664"/>
                    <a:pt x="3493580" y="0"/>
                  </a:cubicBezTo>
                  <a:cubicBezTo>
                    <a:pt x="3668133" y="15664"/>
                    <a:pt x="3778996" y="474"/>
                    <a:pt x="4024031" y="0"/>
                  </a:cubicBezTo>
                  <a:cubicBezTo>
                    <a:pt x="4269066" y="-474"/>
                    <a:pt x="4445510" y="24897"/>
                    <a:pt x="4629289" y="0"/>
                  </a:cubicBezTo>
                  <a:cubicBezTo>
                    <a:pt x="4813068" y="-24897"/>
                    <a:pt x="5026415" y="-11571"/>
                    <a:pt x="5309355" y="0"/>
                  </a:cubicBezTo>
                  <a:cubicBezTo>
                    <a:pt x="5592295" y="11571"/>
                    <a:pt x="5639628" y="-8074"/>
                    <a:pt x="5764999" y="0"/>
                  </a:cubicBezTo>
                  <a:cubicBezTo>
                    <a:pt x="5890370" y="8074"/>
                    <a:pt x="6094840" y="4577"/>
                    <a:pt x="6295450" y="0"/>
                  </a:cubicBezTo>
                  <a:cubicBezTo>
                    <a:pt x="6496060" y="-4577"/>
                    <a:pt x="6729962" y="-11165"/>
                    <a:pt x="7050323" y="0"/>
                  </a:cubicBezTo>
                  <a:cubicBezTo>
                    <a:pt x="7370684" y="11165"/>
                    <a:pt x="7480336" y="22251"/>
                    <a:pt x="7641980" y="0"/>
                  </a:cubicBezTo>
                  <a:cubicBezTo>
                    <a:pt x="7729025" y="-17014"/>
                    <a:pt x="7797227" y="90481"/>
                    <a:pt x="7803238" y="161258"/>
                  </a:cubicBezTo>
                  <a:cubicBezTo>
                    <a:pt x="7793683" y="414190"/>
                    <a:pt x="7778691" y="566940"/>
                    <a:pt x="7803238" y="806270"/>
                  </a:cubicBezTo>
                  <a:cubicBezTo>
                    <a:pt x="7803047" y="887417"/>
                    <a:pt x="7727662" y="966449"/>
                    <a:pt x="7641980" y="967528"/>
                  </a:cubicBezTo>
                  <a:cubicBezTo>
                    <a:pt x="7519769" y="960634"/>
                    <a:pt x="7354907" y="985352"/>
                    <a:pt x="7186336" y="967528"/>
                  </a:cubicBezTo>
                  <a:cubicBezTo>
                    <a:pt x="7017765" y="949704"/>
                    <a:pt x="6785705" y="932851"/>
                    <a:pt x="6431463" y="967528"/>
                  </a:cubicBezTo>
                  <a:cubicBezTo>
                    <a:pt x="6077221" y="1002205"/>
                    <a:pt x="5843595" y="944190"/>
                    <a:pt x="5601783" y="967528"/>
                  </a:cubicBezTo>
                  <a:cubicBezTo>
                    <a:pt x="5359971" y="990866"/>
                    <a:pt x="5163452" y="928865"/>
                    <a:pt x="4772103" y="967528"/>
                  </a:cubicBezTo>
                  <a:cubicBezTo>
                    <a:pt x="4380754" y="1006191"/>
                    <a:pt x="4238651" y="996504"/>
                    <a:pt x="4092037" y="967528"/>
                  </a:cubicBezTo>
                  <a:cubicBezTo>
                    <a:pt x="3945423" y="938552"/>
                    <a:pt x="3673370" y="990755"/>
                    <a:pt x="3411972" y="967528"/>
                  </a:cubicBezTo>
                  <a:cubicBezTo>
                    <a:pt x="3150575" y="944301"/>
                    <a:pt x="3044037" y="982562"/>
                    <a:pt x="2806713" y="967528"/>
                  </a:cubicBezTo>
                  <a:cubicBezTo>
                    <a:pt x="2569389" y="952494"/>
                    <a:pt x="2497154" y="963865"/>
                    <a:pt x="2276262" y="967528"/>
                  </a:cubicBezTo>
                  <a:cubicBezTo>
                    <a:pt x="2055370" y="971191"/>
                    <a:pt x="1874804" y="942296"/>
                    <a:pt x="1745811" y="967528"/>
                  </a:cubicBezTo>
                  <a:cubicBezTo>
                    <a:pt x="1616818" y="992760"/>
                    <a:pt x="1428232" y="944043"/>
                    <a:pt x="1140553" y="967528"/>
                  </a:cubicBezTo>
                  <a:cubicBezTo>
                    <a:pt x="852874" y="991013"/>
                    <a:pt x="479708" y="985568"/>
                    <a:pt x="161258" y="967528"/>
                  </a:cubicBezTo>
                  <a:cubicBezTo>
                    <a:pt x="66606" y="967307"/>
                    <a:pt x="-1142" y="893283"/>
                    <a:pt x="0" y="806270"/>
                  </a:cubicBezTo>
                  <a:cubicBezTo>
                    <a:pt x="18556" y="659132"/>
                    <a:pt x="14923" y="433933"/>
                    <a:pt x="0" y="16125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2A783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xmlns="" id="{3C8AD819-9860-ED72-6151-8CA3AC719B09}"/>
                </a:ext>
              </a:extLst>
            </p:cNvPr>
            <p:cNvSpPr txBox="1"/>
            <p:nvPr/>
          </p:nvSpPr>
          <p:spPr>
            <a:xfrm>
              <a:off x="810405" y="3418610"/>
              <a:ext cx="749844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5. </a:t>
              </a:r>
              <a:r>
                <a:rPr lang="vi-VN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Nhận xét vẻ đặc điểm của Long và Khánh thể hiện qua hành động, lời nói của từng nhân vật.</a:t>
              </a:r>
            </a:p>
          </p:txBody>
        </p:sp>
      </p:grpSp>
      <p:sp>
        <p:nvSpPr>
          <p:cNvPr id="8" name="Bong bóng Lời nói: Hình bầu dục 12">
            <a:extLst>
              <a:ext uri="{FF2B5EF4-FFF2-40B4-BE49-F238E27FC236}">
                <a16:creationId xmlns:a16="http://schemas.microsoft.com/office/drawing/2014/main" xmlns="" id="{02C19675-7148-2F5E-7B80-8C2821F57D2D}"/>
              </a:ext>
            </a:extLst>
          </p:cNvPr>
          <p:cNvSpPr/>
          <p:nvPr/>
        </p:nvSpPr>
        <p:spPr>
          <a:xfrm>
            <a:off x="3235569" y="1970217"/>
            <a:ext cx="4432882" cy="1670706"/>
          </a:xfrm>
          <a:prstGeom prst="wedgeEllipseCallout">
            <a:avLst>
              <a:gd name="adj1" fmla="val 42682"/>
              <a:gd name="adj2" fmla="val 50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kern="0" dirty="0" err="1" smtClean="0">
                <a:solidFill>
                  <a:srgbClr val="080808"/>
                </a:solidFill>
                <a:latin typeface="Calibri"/>
                <a:sym typeface="Arial"/>
              </a:rPr>
              <a:t>Thảo</a:t>
            </a:r>
            <a:r>
              <a:rPr lang="en-US" sz="3733" kern="0" dirty="0" smtClean="0">
                <a:solidFill>
                  <a:srgbClr val="080808"/>
                </a:solidFill>
                <a:latin typeface="Calibri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80808"/>
                </a:solidFill>
                <a:latin typeface="Calibri"/>
                <a:sym typeface="Arial"/>
              </a:rPr>
              <a:t>luận</a:t>
            </a:r>
            <a:r>
              <a:rPr lang="en-US" sz="3733" kern="0" dirty="0" smtClean="0">
                <a:solidFill>
                  <a:srgbClr val="080808"/>
                </a:solidFill>
                <a:latin typeface="Calibri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80808"/>
                </a:solidFill>
                <a:latin typeface="Calibri"/>
                <a:sym typeface="Arial"/>
              </a:rPr>
              <a:t>nhóm</a:t>
            </a:r>
            <a:r>
              <a:rPr lang="en-US" sz="3733" kern="0" dirty="0" smtClean="0">
                <a:solidFill>
                  <a:srgbClr val="080808"/>
                </a:solidFill>
                <a:latin typeface="Calibri"/>
                <a:sym typeface="Arial"/>
              </a:rPr>
              <a:t> 4</a:t>
            </a:r>
            <a:endParaRPr lang="en-US" sz="3733" kern="0" dirty="0">
              <a:solidFill>
                <a:srgbClr val="080808"/>
              </a:solidFill>
              <a:latin typeface="Calibri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197" y="3640923"/>
            <a:ext cx="4718713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27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949" y="3542288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Nhóm 7">
            <a:extLst>
              <a:ext uri="{FF2B5EF4-FFF2-40B4-BE49-F238E27FC236}">
                <a16:creationId xmlns:a16="http://schemas.microsoft.com/office/drawing/2014/main" xmlns="" id="{E6C0F461-96F0-318A-BF8E-DE9E08C41384}"/>
              </a:ext>
            </a:extLst>
          </p:cNvPr>
          <p:cNvGrpSpPr/>
          <p:nvPr/>
        </p:nvGrpSpPr>
        <p:grpSpPr>
          <a:xfrm>
            <a:off x="384000" y="382232"/>
            <a:ext cx="7278209" cy="922908"/>
            <a:chOff x="-78485" y="56749"/>
            <a:chExt cx="5458657" cy="692181"/>
          </a:xfrm>
        </p:grpSpPr>
        <p:sp>
          <p:nvSpPr>
            <p:cNvPr id="21" name="Hình chữ nhật: Góc Tròn 8">
              <a:extLst>
                <a:ext uri="{FF2B5EF4-FFF2-40B4-BE49-F238E27FC236}">
                  <a16:creationId xmlns:a16="http://schemas.microsoft.com/office/drawing/2014/main" xmlns="" id="{BF2880E8-AA30-AE2A-65B1-CFB72E080531}"/>
                </a:ext>
              </a:extLst>
            </p:cNvPr>
            <p:cNvSpPr/>
            <p:nvPr/>
          </p:nvSpPr>
          <p:spPr>
            <a:xfrm>
              <a:off x="1046298" y="56749"/>
              <a:ext cx="3177540" cy="692181"/>
            </a:xfrm>
            <a:custGeom>
              <a:avLst/>
              <a:gdLst>
                <a:gd name="connsiteX0" fmla="*/ 0 w 3177540"/>
                <a:gd name="connsiteY0" fmla="*/ 115366 h 692181"/>
                <a:gd name="connsiteX1" fmla="*/ 115366 w 3177540"/>
                <a:gd name="connsiteY1" fmla="*/ 0 h 692181"/>
                <a:gd name="connsiteX2" fmla="*/ 763664 w 3177540"/>
                <a:gd name="connsiteY2" fmla="*/ 0 h 692181"/>
                <a:gd name="connsiteX3" fmla="*/ 1411962 w 3177540"/>
                <a:gd name="connsiteY3" fmla="*/ 0 h 692181"/>
                <a:gd name="connsiteX4" fmla="*/ 1971855 w 3177540"/>
                <a:gd name="connsiteY4" fmla="*/ 0 h 692181"/>
                <a:gd name="connsiteX5" fmla="*/ 3062174 w 3177540"/>
                <a:gd name="connsiteY5" fmla="*/ 0 h 692181"/>
                <a:gd name="connsiteX6" fmla="*/ 3177540 w 3177540"/>
                <a:gd name="connsiteY6" fmla="*/ 115366 h 692181"/>
                <a:gd name="connsiteX7" fmla="*/ 3177540 w 3177540"/>
                <a:gd name="connsiteY7" fmla="*/ 576815 h 692181"/>
                <a:gd name="connsiteX8" fmla="*/ 3062174 w 3177540"/>
                <a:gd name="connsiteY8" fmla="*/ 692181 h 692181"/>
                <a:gd name="connsiteX9" fmla="*/ 2531749 w 3177540"/>
                <a:gd name="connsiteY9" fmla="*/ 692181 h 692181"/>
                <a:gd name="connsiteX10" fmla="*/ 2001323 w 3177540"/>
                <a:gd name="connsiteY10" fmla="*/ 692181 h 692181"/>
                <a:gd name="connsiteX11" fmla="*/ 1441430 w 3177540"/>
                <a:gd name="connsiteY11" fmla="*/ 692181 h 692181"/>
                <a:gd name="connsiteX12" fmla="*/ 822600 w 3177540"/>
                <a:gd name="connsiteY12" fmla="*/ 692181 h 692181"/>
                <a:gd name="connsiteX13" fmla="*/ 115366 w 3177540"/>
                <a:gd name="connsiteY13" fmla="*/ 692181 h 692181"/>
                <a:gd name="connsiteX14" fmla="*/ 0 w 3177540"/>
                <a:gd name="connsiteY14" fmla="*/ 576815 h 692181"/>
                <a:gd name="connsiteX15" fmla="*/ 0 w 3177540"/>
                <a:gd name="connsiteY15" fmla="*/ 115366 h 69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7540" h="692181" fill="none" extrusionOk="0">
                  <a:moveTo>
                    <a:pt x="0" y="115366"/>
                  </a:moveTo>
                  <a:cubicBezTo>
                    <a:pt x="-1148" y="49760"/>
                    <a:pt x="45652" y="12562"/>
                    <a:pt x="115366" y="0"/>
                  </a:cubicBezTo>
                  <a:cubicBezTo>
                    <a:pt x="278775" y="19677"/>
                    <a:pt x="455351" y="9114"/>
                    <a:pt x="763664" y="0"/>
                  </a:cubicBezTo>
                  <a:cubicBezTo>
                    <a:pt x="1071977" y="-9114"/>
                    <a:pt x="1237794" y="-25971"/>
                    <a:pt x="1411962" y="0"/>
                  </a:cubicBezTo>
                  <a:cubicBezTo>
                    <a:pt x="1586130" y="25971"/>
                    <a:pt x="1808245" y="-4887"/>
                    <a:pt x="1971855" y="0"/>
                  </a:cubicBezTo>
                  <a:cubicBezTo>
                    <a:pt x="2135465" y="4887"/>
                    <a:pt x="2700388" y="710"/>
                    <a:pt x="3062174" y="0"/>
                  </a:cubicBezTo>
                  <a:cubicBezTo>
                    <a:pt x="3121371" y="1138"/>
                    <a:pt x="3190252" y="42829"/>
                    <a:pt x="3177540" y="115366"/>
                  </a:cubicBezTo>
                  <a:cubicBezTo>
                    <a:pt x="3178703" y="322286"/>
                    <a:pt x="3157283" y="371313"/>
                    <a:pt x="3177540" y="576815"/>
                  </a:cubicBezTo>
                  <a:cubicBezTo>
                    <a:pt x="3177773" y="649010"/>
                    <a:pt x="3127033" y="701390"/>
                    <a:pt x="3062174" y="692181"/>
                  </a:cubicBezTo>
                  <a:cubicBezTo>
                    <a:pt x="2882752" y="671315"/>
                    <a:pt x="2793178" y="674508"/>
                    <a:pt x="2531749" y="692181"/>
                  </a:cubicBezTo>
                  <a:cubicBezTo>
                    <a:pt x="2270320" y="709854"/>
                    <a:pt x="2170325" y="684355"/>
                    <a:pt x="2001323" y="692181"/>
                  </a:cubicBezTo>
                  <a:cubicBezTo>
                    <a:pt x="1832321" y="700007"/>
                    <a:pt x="1571749" y="675473"/>
                    <a:pt x="1441430" y="692181"/>
                  </a:cubicBezTo>
                  <a:cubicBezTo>
                    <a:pt x="1311111" y="708889"/>
                    <a:pt x="950131" y="680256"/>
                    <a:pt x="822600" y="692181"/>
                  </a:cubicBezTo>
                  <a:cubicBezTo>
                    <a:pt x="695069" y="704107"/>
                    <a:pt x="337803" y="701022"/>
                    <a:pt x="115366" y="692181"/>
                  </a:cubicBezTo>
                  <a:cubicBezTo>
                    <a:pt x="55875" y="683176"/>
                    <a:pt x="-5427" y="637301"/>
                    <a:pt x="0" y="576815"/>
                  </a:cubicBezTo>
                  <a:cubicBezTo>
                    <a:pt x="-14042" y="420691"/>
                    <a:pt x="-15227" y="304706"/>
                    <a:pt x="0" y="115366"/>
                  </a:cubicBezTo>
                  <a:close/>
                </a:path>
                <a:path w="3177540" h="692181" stroke="0" extrusionOk="0">
                  <a:moveTo>
                    <a:pt x="0" y="115366"/>
                  </a:moveTo>
                  <a:cubicBezTo>
                    <a:pt x="-1439" y="36222"/>
                    <a:pt x="62155" y="3411"/>
                    <a:pt x="115366" y="0"/>
                  </a:cubicBezTo>
                  <a:cubicBezTo>
                    <a:pt x="272249" y="-917"/>
                    <a:pt x="600348" y="-12661"/>
                    <a:pt x="763664" y="0"/>
                  </a:cubicBezTo>
                  <a:cubicBezTo>
                    <a:pt x="926980" y="12661"/>
                    <a:pt x="1162999" y="26414"/>
                    <a:pt x="1323557" y="0"/>
                  </a:cubicBezTo>
                  <a:cubicBezTo>
                    <a:pt x="1484115" y="-26414"/>
                    <a:pt x="1699922" y="-17668"/>
                    <a:pt x="1824515" y="0"/>
                  </a:cubicBezTo>
                  <a:cubicBezTo>
                    <a:pt x="1949108" y="17668"/>
                    <a:pt x="2167944" y="-1116"/>
                    <a:pt x="2384408" y="0"/>
                  </a:cubicBezTo>
                  <a:cubicBezTo>
                    <a:pt x="2600872" y="1116"/>
                    <a:pt x="2789394" y="19745"/>
                    <a:pt x="3062174" y="0"/>
                  </a:cubicBezTo>
                  <a:cubicBezTo>
                    <a:pt x="3123153" y="-4436"/>
                    <a:pt x="3190240" y="52809"/>
                    <a:pt x="3177540" y="115366"/>
                  </a:cubicBezTo>
                  <a:cubicBezTo>
                    <a:pt x="3189651" y="208610"/>
                    <a:pt x="3166237" y="429097"/>
                    <a:pt x="3177540" y="576815"/>
                  </a:cubicBezTo>
                  <a:cubicBezTo>
                    <a:pt x="3184013" y="652209"/>
                    <a:pt x="3133557" y="681167"/>
                    <a:pt x="3062174" y="692181"/>
                  </a:cubicBezTo>
                  <a:cubicBezTo>
                    <a:pt x="2898920" y="675678"/>
                    <a:pt x="2623752" y="696533"/>
                    <a:pt x="2472812" y="692181"/>
                  </a:cubicBezTo>
                  <a:cubicBezTo>
                    <a:pt x="2321872" y="687829"/>
                    <a:pt x="2023247" y="685939"/>
                    <a:pt x="1853983" y="692181"/>
                  </a:cubicBezTo>
                  <a:cubicBezTo>
                    <a:pt x="1684719" y="698423"/>
                    <a:pt x="1358978" y="676849"/>
                    <a:pt x="1205685" y="692181"/>
                  </a:cubicBezTo>
                  <a:cubicBezTo>
                    <a:pt x="1052392" y="707513"/>
                    <a:pt x="653411" y="704808"/>
                    <a:pt x="115366" y="692181"/>
                  </a:cubicBezTo>
                  <a:cubicBezTo>
                    <a:pt x="56196" y="700537"/>
                    <a:pt x="-1247" y="643061"/>
                    <a:pt x="0" y="576815"/>
                  </a:cubicBezTo>
                  <a:cubicBezTo>
                    <a:pt x="-19315" y="414368"/>
                    <a:pt x="16548" y="212147"/>
                    <a:pt x="0" y="11536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263298200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ộp Văn bản 9">
              <a:extLst>
                <a:ext uri="{FF2B5EF4-FFF2-40B4-BE49-F238E27FC236}">
                  <a16:creationId xmlns:a16="http://schemas.microsoft.com/office/drawing/2014/main" xmlns="" id="{F304B4A1-A267-82D3-FAB3-73F707CD03E1}"/>
                </a:ext>
              </a:extLst>
            </p:cNvPr>
            <p:cNvSpPr txBox="1"/>
            <p:nvPr/>
          </p:nvSpPr>
          <p:spPr>
            <a:xfrm>
              <a:off x="-78485" y="87774"/>
              <a:ext cx="5458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800" b="1" kern="0" dirty="0">
                  <a:ln w="9525">
                    <a:solidFill>
                      <a:srgbClr val="F9FAF0"/>
                    </a:solidFill>
                    <a:prstDash val="solid"/>
                  </a:ln>
                  <a:solidFill>
                    <a:srgbClr val="B7394D"/>
                  </a:solidFill>
                  <a:effectLst>
                    <a:outerShdw blurRad="12700" dist="38100" dir="2700000" algn="tl" rotWithShape="0">
                      <a:srgbClr val="B7394D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Nội dung bài</a:t>
              </a:r>
              <a:endParaRPr lang="en-US" sz="4800" b="1" kern="0" dirty="0">
                <a:ln w="9525">
                  <a:solidFill>
                    <a:srgbClr val="F9FAF0"/>
                  </a:solidFill>
                  <a:prstDash val="solid"/>
                </a:ln>
                <a:solidFill>
                  <a:srgbClr val="B7394D"/>
                </a:solidFill>
                <a:effectLst>
                  <a:outerShdw blurRad="12700" dist="38100" dir="2700000" algn="tl" rotWithShape="0">
                    <a:srgbClr val="B7394D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Bong bóng Lời nói: Hình bầu dục 12">
            <a:extLst>
              <a:ext uri="{FF2B5EF4-FFF2-40B4-BE49-F238E27FC236}">
                <a16:creationId xmlns:a16="http://schemas.microsoft.com/office/drawing/2014/main" xmlns="" id="{14ABBBFC-7828-8A51-B551-869BE7933A57}"/>
              </a:ext>
            </a:extLst>
          </p:cNvPr>
          <p:cNvSpPr/>
          <p:nvPr/>
        </p:nvSpPr>
        <p:spPr>
          <a:xfrm>
            <a:off x="6045200" y="722345"/>
            <a:ext cx="4709160" cy="2346960"/>
          </a:xfrm>
          <a:prstGeom prst="wedgeEllipseCallout">
            <a:avLst>
              <a:gd name="adj1" fmla="val 42682"/>
              <a:gd name="adj2" fmla="val 50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733" kern="0" dirty="0">
                <a:solidFill>
                  <a:srgbClr val="080808"/>
                </a:solidFill>
                <a:latin typeface="Calibri"/>
                <a:sym typeface="Arial"/>
              </a:rPr>
              <a:t>Nội dung chính của bài là gì</a:t>
            </a:r>
            <a:r>
              <a:rPr lang="en-US" sz="3733" kern="0" dirty="0">
                <a:solidFill>
                  <a:srgbClr val="080808"/>
                </a:solidFill>
                <a:latin typeface="Calibri"/>
                <a:sym typeface="Arial"/>
              </a:rPr>
              <a:t>?</a:t>
            </a:r>
          </a:p>
        </p:txBody>
      </p:sp>
      <p:grpSp>
        <p:nvGrpSpPr>
          <p:cNvPr id="25" name="Nhóm 13">
            <a:extLst>
              <a:ext uri="{FF2B5EF4-FFF2-40B4-BE49-F238E27FC236}">
                <a16:creationId xmlns:a16="http://schemas.microsoft.com/office/drawing/2014/main" xmlns="" id="{12E68359-BDBF-13F0-E8E2-B172437AC7E6}"/>
              </a:ext>
            </a:extLst>
          </p:cNvPr>
          <p:cNvGrpSpPr/>
          <p:nvPr/>
        </p:nvGrpSpPr>
        <p:grpSpPr>
          <a:xfrm>
            <a:off x="1" y="1278979"/>
            <a:ext cx="12433109" cy="4940845"/>
            <a:chOff x="-340332" y="1458780"/>
            <a:chExt cx="5603989" cy="3705634"/>
          </a:xfrm>
        </p:grpSpPr>
        <p:sp>
          <p:nvSpPr>
            <p:cNvPr id="26" name="Hộp Văn bản 14">
              <a:extLst>
                <a:ext uri="{FF2B5EF4-FFF2-40B4-BE49-F238E27FC236}">
                  <a16:creationId xmlns:a16="http://schemas.microsoft.com/office/drawing/2014/main" xmlns="" id="{9DE55811-98B4-9586-BF0A-914DDCA1B71B}"/>
                </a:ext>
              </a:extLst>
            </p:cNvPr>
            <p:cNvSpPr txBox="1"/>
            <p:nvPr/>
          </p:nvSpPr>
          <p:spPr>
            <a:xfrm>
              <a:off x="366128" y="2721560"/>
              <a:ext cx="457283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endParaRPr lang="vi-VN" sz="32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Hình chữ nhật: Góc Tròn 15">
              <a:extLst>
                <a:ext uri="{FF2B5EF4-FFF2-40B4-BE49-F238E27FC236}">
                  <a16:creationId xmlns:a16="http://schemas.microsoft.com/office/drawing/2014/main" xmlns="" id="{CCE03994-7FA4-21BE-608F-428A84EA5B09}"/>
                </a:ext>
              </a:extLst>
            </p:cNvPr>
            <p:cNvSpPr/>
            <p:nvPr/>
          </p:nvSpPr>
          <p:spPr>
            <a:xfrm>
              <a:off x="-340332" y="2721558"/>
              <a:ext cx="5603989" cy="2442856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4000" b="1" dirty="0" err="1" smtClean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Mọi</a:t>
              </a:r>
              <a:r>
                <a:rPr lang="en-US" sz="4000" b="1" dirty="0" smtClean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giống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ai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giống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ai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bởi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duy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0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grpSp>
          <p:nvGrpSpPr>
            <p:cNvPr id="28" name="Nhóm 16">
              <a:extLst>
                <a:ext uri="{FF2B5EF4-FFF2-40B4-BE49-F238E27FC236}">
                  <a16:creationId xmlns:a16="http://schemas.microsoft.com/office/drawing/2014/main" xmlns="" id="{86255C4A-5563-639B-562F-09087CB9BCC4}"/>
                </a:ext>
              </a:extLst>
            </p:cNvPr>
            <p:cNvGrpSpPr/>
            <p:nvPr/>
          </p:nvGrpSpPr>
          <p:grpSpPr>
            <a:xfrm>
              <a:off x="9768" y="1458780"/>
              <a:ext cx="976076" cy="1348631"/>
              <a:chOff x="471028" y="2745401"/>
              <a:chExt cx="1970283" cy="2340801"/>
            </a:xfrm>
          </p:grpSpPr>
          <p:sp>
            <p:nvSpPr>
              <p:cNvPr id="29" name="Hình Bầu dục 17">
                <a:extLst>
                  <a:ext uri="{FF2B5EF4-FFF2-40B4-BE49-F238E27FC236}">
                    <a16:creationId xmlns:a16="http://schemas.microsoft.com/office/drawing/2014/main" xmlns="" id="{31CC417B-CB6A-B83E-5752-DA2414C7A53D}"/>
                  </a:ext>
                </a:extLst>
              </p:cNvPr>
              <p:cNvSpPr/>
              <p:nvPr/>
            </p:nvSpPr>
            <p:spPr>
              <a:xfrm>
                <a:off x="905734" y="4378130"/>
                <a:ext cx="1535577" cy="708072"/>
              </a:xfrm>
              <a:prstGeom prst="ellipse">
                <a:avLst/>
              </a:prstGeom>
              <a:solidFill>
                <a:schemeClr val="accent4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9FAF0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0" name="Hình ảnh 18">
                <a:extLst>
                  <a:ext uri="{FF2B5EF4-FFF2-40B4-BE49-F238E27FC236}">
                    <a16:creationId xmlns:a16="http://schemas.microsoft.com/office/drawing/2014/main" xmlns="" id="{C12D9420-874C-C270-8C35-5372C4017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411" t="39570" r="62444" b="16721"/>
              <a:stretch/>
            </p:blipFill>
            <p:spPr>
              <a:xfrm>
                <a:off x="471028" y="2745401"/>
                <a:ext cx="1914956" cy="2337138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87AA7-64F4-DDC9-7D01-FC47523A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234528-9B48-11AA-CF8C-E9C61E285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312" y="-485323"/>
            <a:ext cx="10099540" cy="651381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244594C7-A337-7959-59BC-EEEF87F7A1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9A1CD9-F278-21CB-098F-94C861C1D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332" y="2386126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97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85376" y="281420"/>
            <a:ext cx="6221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CC0066"/>
                </a:solidFill>
                <a:latin typeface="Cooper Black" panose="0208090404030B020404" pitchFamily="18" charset="0"/>
                <a:cs typeface="Arial"/>
                <a:sym typeface="Arial"/>
              </a:rPr>
              <a:t>HỘP QUÀ BÍ MẬT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pic>
        <p:nvPicPr>
          <p:cNvPr id="6146" name="Picture 2" descr="beginning clipart - Clip Art Library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26748B-F428-C515-9494-6FB2B07A1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7162" y="3990976"/>
            <a:ext cx="2877966" cy="24097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89538B-7A98-F35E-FC0D-453A0C6682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5" y="3152775"/>
            <a:ext cx="370522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4A614DAF-C885-C313-BA5C-904EE3D5DD17}"/>
              </a:ext>
            </a:extLst>
          </p:cNvPr>
          <p:cNvSpPr/>
          <p:nvPr/>
        </p:nvSpPr>
        <p:spPr>
          <a:xfrm>
            <a:off x="95534" y="382011"/>
            <a:ext cx="11928144" cy="6475989"/>
          </a:xfrm>
          <a:custGeom>
            <a:avLst/>
            <a:gdLst>
              <a:gd name="connsiteX0" fmla="*/ 0 w 11216495"/>
              <a:gd name="connsiteY0" fmla="*/ 606152 h 6475989"/>
              <a:gd name="connsiteX1" fmla="*/ 583903 w 11216495"/>
              <a:gd name="connsiteY1" fmla="*/ 0 h 6475989"/>
              <a:gd name="connsiteX2" fmla="*/ 10632590 w 11216495"/>
              <a:gd name="connsiteY2" fmla="*/ 0 h 6475989"/>
              <a:gd name="connsiteX3" fmla="*/ 11216495 w 11216495"/>
              <a:gd name="connsiteY3" fmla="*/ 606152 h 6475989"/>
              <a:gd name="connsiteX4" fmla="*/ 11216495 w 11216495"/>
              <a:gd name="connsiteY4" fmla="*/ 5869835 h 6475989"/>
              <a:gd name="connsiteX5" fmla="*/ 10632590 w 11216495"/>
              <a:gd name="connsiteY5" fmla="*/ 6475989 h 6475989"/>
              <a:gd name="connsiteX6" fmla="*/ 583903 w 11216495"/>
              <a:gd name="connsiteY6" fmla="*/ 6475989 h 6475989"/>
              <a:gd name="connsiteX7" fmla="*/ 0 w 11216495"/>
              <a:gd name="connsiteY7" fmla="*/ 5869835 h 6475989"/>
              <a:gd name="connsiteX8" fmla="*/ 0 w 11216495"/>
              <a:gd name="connsiteY8" fmla="*/ 606152 h 6475989"/>
              <a:gd name="connsiteX0" fmla="*/ 0 w 11216495"/>
              <a:gd name="connsiteY0" fmla="*/ 606152 h 6475989"/>
              <a:gd name="connsiteX1" fmla="*/ 583903 w 11216495"/>
              <a:gd name="connsiteY1" fmla="*/ 0 h 6475989"/>
              <a:gd name="connsiteX2" fmla="*/ 10632590 w 11216495"/>
              <a:gd name="connsiteY2" fmla="*/ 0 h 6475989"/>
              <a:gd name="connsiteX3" fmla="*/ 11216495 w 11216495"/>
              <a:gd name="connsiteY3" fmla="*/ 606152 h 6475989"/>
              <a:gd name="connsiteX4" fmla="*/ 11216495 w 11216495"/>
              <a:gd name="connsiteY4" fmla="*/ 5869835 h 6475989"/>
              <a:gd name="connsiteX5" fmla="*/ 10632590 w 11216495"/>
              <a:gd name="connsiteY5" fmla="*/ 6475989 h 6475989"/>
              <a:gd name="connsiteX6" fmla="*/ 583903 w 11216495"/>
              <a:gd name="connsiteY6" fmla="*/ 6475989 h 6475989"/>
              <a:gd name="connsiteX7" fmla="*/ 0 w 11216495"/>
              <a:gd name="connsiteY7" fmla="*/ 5869835 h 6475989"/>
              <a:gd name="connsiteX8" fmla="*/ 0 w 11216495"/>
              <a:gd name="connsiteY8" fmla="*/ 606152 h 6475989"/>
              <a:gd name="connsiteX0" fmla="*/ 0 w 11216495"/>
              <a:gd name="connsiteY0" fmla="*/ 606152 h 6475989"/>
              <a:gd name="connsiteX1" fmla="*/ 583903 w 11216495"/>
              <a:gd name="connsiteY1" fmla="*/ 0 h 6475989"/>
              <a:gd name="connsiteX2" fmla="*/ 10632590 w 11216495"/>
              <a:gd name="connsiteY2" fmla="*/ 0 h 6475989"/>
              <a:gd name="connsiteX3" fmla="*/ 11216495 w 11216495"/>
              <a:gd name="connsiteY3" fmla="*/ 606152 h 6475989"/>
              <a:gd name="connsiteX4" fmla="*/ 11216495 w 11216495"/>
              <a:gd name="connsiteY4" fmla="*/ 5869835 h 6475989"/>
              <a:gd name="connsiteX5" fmla="*/ 10632590 w 11216495"/>
              <a:gd name="connsiteY5" fmla="*/ 6475989 h 6475989"/>
              <a:gd name="connsiteX6" fmla="*/ 583903 w 11216495"/>
              <a:gd name="connsiteY6" fmla="*/ 6475989 h 6475989"/>
              <a:gd name="connsiteX7" fmla="*/ 0 w 11216495"/>
              <a:gd name="connsiteY7" fmla="*/ 5869835 h 6475989"/>
              <a:gd name="connsiteX8" fmla="*/ 0 w 11216495"/>
              <a:gd name="connsiteY8" fmla="*/ 606152 h 647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6495" h="6475989" fill="none" extrusionOk="0">
                <a:moveTo>
                  <a:pt x="0" y="606152"/>
                </a:moveTo>
                <a:cubicBezTo>
                  <a:pt x="-69753" y="259626"/>
                  <a:pt x="299555" y="34007"/>
                  <a:pt x="583903" y="0"/>
                </a:cubicBezTo>
                <a:cubicBezTo>
                  <a:pt x="5672492" y="447552"/>
                  <a:pt x="8511554" y="415050"/>
                  <a:pt x="10632590" y="0"/>
                </a:cubicBezTo>
                <a:cubicBezTo>
                  <a:pt x="10992493" y="65760"/>
                  <a:pt x="11263479" y="334249"/>
                  <a:pt x="11216495" y="606152"/>
                </a:cubicBezTo>
                <a:cubicBezTo>
                  <a:pt x="11137001" y="1796716"/>
                  <a:pt x="11333214" y="4923923"/>
                  <a:pt x="11216495" y="5869835"/>
                </a:cubicBezTo>
                <a:cubicBezTo>
                  <a:pt x="11096481" y="6226229"/>
                  <a:pt x="10876759" y="6419415"/>
                  <a:pt x="10632590" y="6475989"/>
                </a:cubicBezTo>
                <a:cubicBezTo>
                  <a:pt x="6783489" y="6607429"/>
                  <a:pt x="3070980" y="6329209"/>
                  <a:pt x="583903" y="6475989"/>
                </a:cubicBezTo>
                <a:cubicBezTo>
                  <a:pt x="273751" y="6297677"/>
                  <a:pt x="-57108" y="6240323"/>
                  <a:pt x="0" y="5869835"/>
                </a:cubicBezTo>
                <a:cubicBezTo>
                  <a:pt x="19998" y="5305294"/>
                  <a:pt x="85133" y="1389934"/>
                  <a:pt x="0" y="606152"/>
                </a:cubicBezTo>
                <a:close/>
              </a:path>
              <a:path w="11216495" h="6475989" stroke="0" extrusionOk="0">
                <a:moveTo>
                  <a:pt x="0" y="606152"/>
                </a:moveTo>
                <a:cubicBezTo>
                  <a:pt x="-49233" y="277625"/>
                  <a:pt x="334619" y="-57270"/>
                  <a:pt x="583903" y="0"/>
                </a:cubicBezTo>
                <a:cubicBezTo>
                  <a:pt x="1029966" y="1156126"/>
                  <a:pt x="6790439" y="-69497"/>
                  <a:pt x="10632590" y="0"/>
                </a:cubicBezTo>
                <a:cubicBezTo>
                  <a:pt x="10950644" y="127281"/>
                  <a:pt x="11140777" y="355441"/>
                  <a:pt x="11216495" y="606152"/>
                </a:cubicBezTo>
                <a:cubicBezTo>
                  <a:pt x="11350028" y="857162"/>
                  <a:pt x="10993385" y="4024725"/>
                  <a:pt x="11216495" y="5869835"/>
                </a:cubicBezTo>
                <a:cubicBezTo>
                  <a:pt x="11261817" y="6240065"/>
                  <a:pt x="10940294" y="6527337"/>
                  <a:pt x="10632590" y="6475989"/>
                </a:cubicBezTo>
                <a:cubicBezTo>
                  <a:pt x="6100230" y="7214034"/>
                  <a:pt x="3270617" y="5652943"/>
                  <a:pt x="583903" y="6475989"/>
                </a:cubicBezTo>
                <a:cubicBezTo>
                  <a:pt x="321289" y="6437247"/>
                  <a:pt x="-6043" y="6127371"/>
                  <a:pt x="0" y="5869835"/>
                </a:cubicBezTo>
                <a:cubicBezTo>
                  <a:pt x="211948" y="5392122"/>
                  <a:pt x="5972" y="2397973"/>
                  <a:pt x="0" y="606152"/>
                </a:cubicBezTo>
                <a:close/>
              </a:path>
              <a:path w="11216495" h="6475989" fill="none" stroke="0" extrusionOk="0">
                <a:moveTo>
                  <a:pt x="0" y="606152"/>
                </a:moveTo>
                <a:cubicBezTo>
                  <a:pt x="-98575" y="276530"/>
                  <a:pt x="210663" y="-7679"/>
                  <a:pt x="583903" y="0"/>
                </a:cubicBezTo>
                <a:cubicBezTo>
                  <a:pt x="5966486" y="11262"/>
                  <a:pt x="8624185" y="-277546"/>
                  <a:pt x="10632590" y="0"/>
                </a:cubicBezTo>
                <a:cubicBezTo>
                  <a:pt x="10918719" y="43933"/>
                  <a:pt x="11246681" y="327907"/>
                  <a:pt x="11216495" y="606152"/>
                </a:cubicBezTo>
                <a:cubicBezTo>
                  <a:pt x="11041029" y="1860375"/>
                  <a:pt x="11316947" y="5138299"/>
                  <a:pt x="11216495" y="5869835"/>
                </a:cubicBezTo>
                <a:cubicBezTo>
                  <a:pt x="11219900" y="6206004"/>
                  <a:pt x="10911889" y="6436631"/>
                  <a:pt x="10632590" y="6475989"/>
                </a:cubicBezTo>
                <a:cubicBezTo>
                  <a:pt x="7438803" y="6737293"/>
                  <a:pt x="2973369" y="6409965"/>
                  <a:pt x="583903" y="6475989"/>
                </a:cubicBezTo>
                <a:cubicBezTo>
                  <a:pt x="271912" y="6408043"/>
                  <a:pt x="-26748" y="6255085"/>
                  <a:pt x="0" y="5869835"/>
                </a:cubicBezTo>
                <a:cubicBezTo>
                  <a:pt x="235794" y="5358561"/>
                  <a:pt x="111767" y="1383990"/>
                  <a:pt x="0" y="606152"/>
                </a:cubicBezTo>
                <a:close/>
              </a:path>
              <a:path w="11216495" h="6475989" fill="none" stroke="0" extrusionOk="0">
                <a:moveTo>
                  <a:pt x="0" y="606152"/>
                </a:moveTo>
                <a:cubicBezTo>
                  <a:pt x="-89343" y="238071"/>
                  <a:pt x="253146" y="41948"/>
                  <a:pt x="583903" y="0"/>
                </a:cubicBezTo>
                <a:cubicBezTo>
                  <a:pt x="5775340" y="290118"/>
                  <a:pt x="8399823" y="283976"/>
                  <a:pt x="10632590" y="0"/>
                </a:cubicBezTo>
                <a:cubicBezTo>
                  <a:pt x="10959155" y="79007"/>
                  <a:pt x="11243257" y="357142"/>
                  <a:pt x="11216495" y="606152"/>
                </a:cubicBezTo>
                <a:cubicBezTo>
                  <a:pt x="11025628" y="1791402"/>
                  <a:pt x="11348480" y="5021839"/>
                  <a:pt x="11216495" y="5869835"/>
                </a:cubicBezTo>
                <a:cubicBezTo>
                  <a:pt x="11189426" y="6224241"/>
                  <a:pt x="10906001" y="6416575"/>
                  <a:pt x="10632590" y="6475989"/>
                </a:cubicBezTo>
                <a:cubicBezTo>
                  <a:pt x="6664761" y="6571225"/>
                  <a:pt x="3065053" y="6510092"/>
                  <a:pt x="583903" y="6475989"/>
                </a:cubicBezTo>
                <a:cubicBezTo>
                  <a:pt x="267862" y="6349957"/>
                  <a:pt x="-45619" y="6237891"/>
                  <a:pt x="0" y="5869835"/>
                </a:cubicBezTo>
                <a:cubicBezTo>
                  <a:pt x="102669" y="5323971"/>
                  <a:pt x="126119" y="1382531"/>
                  <a:pt x="0" y="60615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endParaRPr lang="en-US" sz="2200" dirty="0" smtClean="0">
              <a:solidFill>
                <a:srgbClr val="002060"/>
              </a:solidFill>
            </a:endParaRPr>
          </a:p>
          <a:p>
            <a:pPr lvl="0" algn="ctr">
              <a:defRPr/>
            </a:pPr>
            <a:endParaRPr lang="en-US" sz="2200" dirty="0">
              <a:solidFill>
                <a:srgbClr val="002060"/>
              </a:solidFill>
            </a:endParaRPr>
          </a:p>
          <a:p>
            <a:pPr lvl="0" algn="ctr">
              <a:defRPr/>
            </a:pPr>
            <a:endParaRPr lang="en-US" sz="2200" dirty="0" smtClean="0">
              <a:solidFill>
                <a:srgbClr val="002060"/>
              </a:solidFill>
            </a:endParaRPr>
          </a:p>
          <a:p>
            <a:pPr lvl="0" algn="just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về, Long hỏi Vân:</a:t>
            </a:r>
          </a:p>
          <a:p>
            <a:pPr lvl="0"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Sao hôm nay không ai nhầm chúng tớ nhỉ?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 khúc khích: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Vì Khánh hay cười, còn cậu thì lúc nào cũng nghiêm túc.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chen vào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Cậu thì chậm rãi, Khánh thì nhanh nhảu, sao nhầm được.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Long thắc mắc về những lần bạn bè nhầm lẫn, các bạn cùng cười: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Nhìn xa thì tưởng giống nhau, chứ nhìn gần thì mỗi cậu một vẻ mà.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lúc bọn tớ còn giả vờ nhầm để trêu cậu đấy.</a:t>
            </a:r>
          </a:p>
          <a:p>
            <a:pPr lvl="0" algn="ctr">
              <a:defRPr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    </a:t>
            </a:r>
            <a:endParaRPr lang="vi-VN" sz="44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2881A0-E124-2DFE-186D-8204A634A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448" y="-85725"/>
            <a:ext cx="6268752" cy="206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4" name="Straight Connector 33"/>
          <p:cNvCxnSpPr/>
          <p:nvPr/>
        </p:nvCxnSpPr>
        <p:spPr>
          <a:xfrm>
            <a:off x="1010376" y="2883089"/>
            <a:ext cx="168757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690301" y="4312995"/>
            <a:ext cx="2002339" cy="1696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31226" y="4329956"/>
            <a:ext cx="13334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793067" y="6276189"/>
            <a:ext cx="6058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55697" y="2391508"/>
            <a:ext cx="4085412" cy="228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53538" y="4329956"/>
            <a:ext cx="168757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697946" y="5776823"/>
            <a:ext cx="2755592" cy="319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39378" y="6278187"/>
            <a:ext cx="7363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5">
            <a:extLst>
              <a:ext uri="{FF2B5EF4-FFF2-40B4-BE49-F238E27FC236}">
                <a16:creationId xmlns:a16="http://schemas.microsoft.com/office/drawing/2014/main" xmlns="" id="{D2FF2483-9A0F-DA55-3D41-154504D5A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87" t="2707" r="6176" b="64704"/>
          <a:stretch/>
        </p:blipFill>
        <p:spPr>
          <a:xfrm>
            <a:off x="1" y="61328"/>
            <a:ext cx="1016466" cy="14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00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4D55E7-4548-3327-BFB2-2A9F053E27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1279" y="1589415"/>
            <a:ext cx="800474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37" y="188349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02" y="185174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25" y="200255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20" y="215335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26" y="343117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07" y="372145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8091" y="759391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316" y="459763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464664-646D-9A77-2CE3-755F738B36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56587" y="4038600"/>
            <a:ext cx="3207857" cy="268600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3.7037E-7 C 0.00182 0.16921 -0.0043 0.22384 0.00846 0.34468 C 0.0095 0.44468 0.00729 0.46204 0.01289 0.5287 C 0.01354 0.55556 0.01601 0.58264 0.01601 0.60926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-0.00143 0.0125 -0.00235 0.02847 -0.00469 0.04028 C -0.00586 0.0463 -0.00951 0.05718 -0.00951 0.05741 C -0.01224 0.07685 -0.01419 0.0963 -0.01667 0.11621 C -0.01706 0.12894 -0.0168 0.14167 -0.01784 0.15417 C -0.01836 0.16019 -0.0211 0.16528 -0.02136 0.1713 C -0.02266 0.19792 -0.02149 0.225 -0.02253 0.25162 C -0.02279 0.2581 -0.025 0.2706 -0.025 0.27084 C -0.02604 0.29074 -0.02695 0.31204 -0.02969 0.33171 C -0.0306 0.34306 -0.02982 0.35509 -0.03216 0.36574 C -0.03373 0.37315 -0.03399 0.37315 -0.03464 0.38264 C -0.0362 0.40324 -0.03763 0.42431 -0.0418 0.44398 C -0.0431 0.47222 -0.04714 0.49908 -0.0513 0.52639 C -0.0543 0.54676 -0.05169 0.53796 -0.05599 0.54954 C -0.0586 0.56412 -0.05873 0.56898 -0.05964 0.58773 C -0.05925 0.61875 -0.05899 0.64977 -0.05847 0.68079 C -0.0582 0.69676 -0.05781 0.71296 -0.05716 0.72917 C -0.0569 0.73472 -0.05599 0.74607 -0.05599 0.7463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3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C 0.00312 0.02824 0.00911 0.04028 0.01784 0.06551 C 0.02825 0.09537 0.03581 0.12546 0.04896 0.15416 C 0.05729 0.19236 0.07083 0.22916 0.08008 0.26736 C 0.08607 0.2912 0.0888 0.31782 0.10117 0.33889 C 0.10716 0.36666 0.10312 0.35532 0.11146 0.37407 C 0.12461 0.46551 0.11667 0.57616 0.11667 0.65926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3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10301 C 0.01823 -0.03079 0.0181 -0.02454 0.01745 0.05463 C 0.01641 0.19953 0.02135 0.1493 0.01563 0.20324 C 0.01497 0.2243 0.01471 0.24514 0.01393 0.26574 C 0.01341 0.27731 0.01211 0.30046 0.01211 0.30046 C 0.01146 0.32615 0.01068 0.34907 0.00938 0.37407 C 0.00859 0.41273 0.00807 0.45324 -0.00143 0.48611 C -0.00286 0.49097 -0.00391 0.49699 -0.00586 0.50115 C -0.00807 0.50625 -0.0112 0.50902 -0.01328 0.51412 C -0.01615 0.52152 -0.01706 0.52731 -0.02122 0.52731 " pathEditMode="relative" rAng="0" ptsTypes="AAAAAAAAAA">
                                      <p:cBhvr>
                                        <p:cTn id="7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Thi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nhạc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những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88780" y="255177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600" kern="0" dirty="0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vi-VN" sz="3600" kern="0" dirty="0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Ve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sầu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trống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dế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mèn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họa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mi,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thầy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anh</a:t>
            </a:r>
            <a:endParaRPr lang="vi-VN" sz="36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6529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>
                <a:srgbClr val="000000"/>
              </a:buClr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Ve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sầu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trống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dế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mèn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họa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mi,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thầy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  <a:endParaRPr lang="en-US" sz="36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893749" y="5410200"/>
            <a:ext cx="8851392" cy="12226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>
                <a:srgbClr val="000000"/>
              </a:buClr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Ve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sầu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dế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choắt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họa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mi,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thầy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  <a:endParaRPr lang="en-US" sz="36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639187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96233" y="5457806"/>
            <a:ext cx="8851392" cy="92394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sầu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780" y="42150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>
                <a:srgbClr val="000000"/>
              </a:buClr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3600" kern="0" noProof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G</a:t>
            </a:r>
            <a:r>
              <a:rPr lang="en-US" sz="3600" kern="0" dirty="0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à </a:t>
            </a:r>
            <a:r>
              <a:rPr lang="en-US" sz="3600" kern="0" dirty="0" err="1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trống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39" y="5365345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895" y="4228184"/>
            <a:ext cx="807556" cy="778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lang="en-US" sz="3600" kern="0" dirty="0" err="1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Dế</a:t>
            </a:r>
            <a:r>
              <a:rPr lang="en-US" sz="3600" kern="0" dirty="0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mèn</a:t>
            </a:r>
            <a:endParaRPr lang="en-US" sz="36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95" y="3023090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Nhân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vật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trình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bày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thi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nghiệp</a:t>
            </a:r>
            <a:r>
              <a:rPr lang="en-US" sz="44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33266" y="4248151"/>
            <a:ext cx="9014359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hãy tạo cho mình nét đẹp riêng.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3266" y="5495945"/>
            <a:ext cx="900690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 giới của các loài vật muôn màu, muôn vẻ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33266" y="2984236"/>
            <a:ext cx="9011875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 loài vật có tiếng kêu, tiếng gáy, tiếng hót rất hay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 </a:t>
            </a:r>
            <a:r>
              <a:rPr lang="en-US" sz="4400" b="1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44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</a:t>
            </a:r>
            <a:r>
              <a:rPr lang="en-US" sz="44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nhạc</a:t>
            </a:r>
            <a:r>
              <a:rPr lang="en-US" sz="44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</a:t>
            </a:r>
            <a:r>
              <a:rPr lang="vi-VN" sz="44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 </a:t>
            </a:r>
            <a:r>
              <a:rPr lang="vi-VN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giả muốn nói với chúng ta điều </a:t>
            </a:r>
            <a:r>
              <a:rPr lang="vi-VN" sz="44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4775" y="428626"/>
            <a:ext cx="11398393" cy="67691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nhanh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5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điểm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khác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giữa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 2 </a:t>
            </a:r>
            <a:r>
              <a:rPr lang="en-US" sz="3600" b="1" kern="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tranh</a:t>
            </a:r>
            <a:r>
              <a:rPr lang="en-US" sz="3600" b="1" kern="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1DC850-BA7C-C1C4-EE7C-A7047FB1B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1" y="1557337"/>
            <a:ext cx="10965143" cy="3843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8C37C07-EDE7-3C8F-EFD6-CBAACAB765CD}"/>
              </a:ext>
            </a:extLst>
          </p:cNvPr>
          <p:cNvSpPr/>
          <p:nvPr/>
        </p:nvSpPr>
        <p:spPr>
          <a:xfrm>
            <a:off x="1095375" y="4657725"/>
            <a:ext cx="1438275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703C818-3D52-ED84-A41E-644EDDDD5F9F}"/>
              </a:ext>
            </a:extLst>
          </p:cNvPr>
          <p:cNvSpPr/>
          <p:nvPr/>
        </p:nvSpPr>
        <p:spPr>
          <a:xfrm>
            <a:off x="6886575" y="4610100"/>
            <a:ext cx="1438275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F56E16F-2700-A106-EC16-ADFAE2040C2A}"/>
              </a:ext>
            </a:extLst>
          </p:cNvPr>
          <p:cNvSpPr/>
          <p:nvPr/>
        </p:nvSpPr>
        <p:spPr>
          <a:xfrm>
            <a:off x="4276725" y="3543299"/>
            <a:ext cx="581025" cy="79057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1E67046-58BB-6A1A-03AB-FA802AAEC4FF}"/>
              </a:ext>
            </a:extLst>
          </p:cNvPr>
          <p:cNvSpPr/>
          <p:nvPr/>
        </p:nvSpPr>
        <p:spPr>
          <a:xfrm>
            <a:off x="10067925" y="3381375"/>
            <a:ext cx="523875" cy="8382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E241C22-935A-A8C7-BCA2-608B5D735AAB}"/>
              </a:ext>
            </a:extLst>
          </p:cNvPr>
          <p:cNvSpPr/>
          <p:nvPr/>
        </p:nvSpPr>
        <p:spPr>
          <a:xfrm>
            <a:off x="3457575" y="3314700"/>
            <a:ext cx="828675" cy="3333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63BCEE4-B575-57A3-85A0-A4692714716B}"/>
              </a:ext>
            </a:extLst>
          </p:cNvPr>
          <p:cNvSpPr/>
          <p:nvPr/>
        </p:nvSpPr>
        <p:spPr>
          <a:xfrm>
            <a:off x="9210676" y="3295651"/>
            <a:ext cx="781049" cy="3714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A207B8F-F44E-929A-0EAC-FAB632519DE0}"/>
              </a:ext>
            </a:extLst>
          </p:cNvPr>
          <p:cNvSpPr/>
          <p:nvPr/>
        </p:nvSpPr>
        <p:spPr>
          <a:xfrm>
            <a:off x="2857500" y="3667125"/>
            <a:ext cx="828675" cy="3333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06ED0AD-0292-01F5-349A-4084B2C1DE09}"/>
              </a:ext>
            </a:extLst>
          </p:cNvPr>
          <p:cNvSpPr/>
          <p:nvPr/>
        </p:nvSpPr>
        <p:spPr>
          <a:xfrm>
            <a:off x="8915401" y="3714751"/>
            <a:ext cx="781049" cy="3714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90D3A88-44D2-B2BC-F524-7128C0F05A6F}"/>
              </a:ext>
            </a:extLst>
          </p:cNvPr>
          <p:cNvSpPr/>
          <p:nvPr/>
        </p:nvSpPr>
        <p:spPr>
          <a:xfrm>
            <a:off x="3419475" y="2181225"/>
            <a:ext cx="571500" cy="40005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3E82628-892F-14C8-E413-3F01A593A63D}"/>
              </a:ext>
            </a:extLst>
          </p:cNvPr>
          <p:cNvSpPr/>
          <p:nvPr/>
        </p:nvSpPr>
        <p:spPr>
          <a:xfrm>
            <a:off x="9220200" y="2266951"/>
            <a:ext cx="523875" cy="39052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043451" y="5773003"/>
            <a:ext cx="642724" cy="4094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594039" y="5738812"/>
            <a:ext cx="642724" cy="4094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4A614DAF-C885-C313-BA5C-904EE3D5DD17}"/>
              </a:ext>
            </a:extLst>
          </p:cNvPr>
          <p:cNvSpPr/>
          <p:nvPr/>
        </p:nvSpPr>
        <p:spPr>
          <a:xfrm>
            <a:off x="447675" y="304800"/>
            <a:ext cx="11216495" cy="6475989"/>
          </a:xfrm>
          <a:custGeom>
            <a:avLst/>
            <a:gdLst>
              <a:gd name="connsiteX0" fmla="*/ 0 w 11216495"/>
              <a:gd name="connsiteY0" fmla="*/ 606152 h 6475989"/>
              <a:gd name="connsiteX1" fmla="*/ 583903 w 11216495"/>
              <a:gd name="connsiteY1" fmla="*/ 0 h 6475989"/>
              <a:gd name="connsiteX2" fmla="*/ 10632590 w 11216495"/>
              <a:gd name="connsiteY2" fmla="*/ 0 h 6475989"/>
              <a:gd name="connsiteX3" fmla="*/ 11216495 w 11216495"/>
              <a:gd name="connsiteY3" fmla="*/ 606152 h 6475989"/>
              <a:gd name="connsiteX4" fmla="*/ 11216495 w 11216495"/>
              <a:gd name="connsiteY4" fmla="*/ 5869835 h 6475989"/>
              <a:gd name="connsiteX5" fmla="*/ 10632590 w 11216495"/>
              <a:gd name="connsiteY5" fmla="*/ 6475989 h 6475989"/>
              <a:gd name="connsiteX6" fmla="*/ 583903 w 11216495"/>
              <a:gd name="connsiteY6" fmla="*/ 6475989 h 6475989"/>
              <a:gd name="connsiteX7" fmla="*/ 0 w 11216495"/>
              <a:gd name="connsiteY7" fmla="*/ 5869835 h 6475989"/>
              <a:gd name="connsiteX8" fmla="*/ 0 w 11216495"/>
              <a:gd name="connsiteY8" fmla="*/ 606152 h 6475989"/>
              <a:gd name="connsiteX0" fmla="*/ 0 w 11216495"/>
              <a:gd name="connsiteY0" fmla="*/ 606152 h 6475989"/>
              <a:gd name="connsiteX1" fmla="*/ 583903 w 11216495"/>
              <a:gd name="connsiteY1" fmla="*/ 0 h 6475989"/>
              <a:gd name="connsiteX2" fmla="*/ 10632590 w 11216495"/>
              <a:gd name="connsiteY2" fmla="*/ 0 h 6475989"/>
              <a:gd name="connsiteX3" fmla="*/ 11216495 w 11216495"/>
              <a:gd name="connsiteY3" fmla="*/ 606152 h 6475989"/>
              <a:gd name="connsiteX4" fmla="*/ 11216495 w 11216495"/>
              <a:gd name="connsiteY4" fmla="*/ 5869835 h 6475989"/>
              <a:gd name="connsiteX5" fmla="*/ 10632590 w 11216495"/>
              <a:gd name="connsiteY5" fmla="*/ 6475989 h 6475989"/>
              <a:gd name="connsiteX6" fmla="*/ 583903 w 11216495"/>
              <a:gd name="connsiteY6" fmla="*/ 6475989 h 6475989"/>
              <a:gd name="connsiteX7" fmla="*/ 0 w 11216495"/>
              <a:gd name="connsiteY7" fmla="*/ 5869835 h 6475989"/>
              <a:gd name="connsiteX8" fmla="*/ 0 w 11216495"/>
              <a:gd name="connsiteY8" fmla="*/ 606152 h 6475989"/>
              <a:gd name="connsiteX0" fmla="*/ 0 w 11216495"/>
              <a:gd name="connsiteY0" fmla="*/ 606152 h 6475989"/>
              <a:gd name="connsiteX1" fmla="*/ 583903 w 11216495"/>
              <a:gd name="connsiteY1" fmla="*/ 0 h 6475989"/>
              <a:gd name="connsiteX2" fmla="*/ 10632590 w 11216495"/>
              <a:gd name="connsiteY2" fmla="*/ 0 h 6475989"/>
              <a:gd name="connsiteX3" fmla="*/ 11216495 w 11216495"/>
              <a:gd name="connsiteY3" fmla="*/ 606152 h 6475989"/>
              <a:gd name="connsiteX4" fmla="*/ 11216495 w 11216495"/>
              <a:gd name="connsiteY4" fmla="*/ 5869835 h 6475989"/>
              <a:gd name="connsiteX5" fmla="*/ 10632590 w 11216495"/>
              <a:gd name="connsiteY5" fmla="*/ 6475989 h 6475989"/>
              <a:gd name="connsiteX6" fmla="*/ 583903 w 11216495"/>
              <a:gd name="connsiteY6" fmla="*/ 6475989 h 6475989"/>
              <a:gd name="connsiteX7" fmla="*/ 0 w 11216495"/>
              <a:gd name="connsiteY7" fmla="*/ 5869835 h 6475989"/>
              <a:gd name="connsiteX8" fmla="*/ 0 w 11216495"/>
              <a:gd name="connsiteY8" fmla="*/ 606152 h 647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6495" h="6475989" fill="none" extrusionOk="0">
                <a:moveTo>
                  <a:pt x="0" y="606152"/>
                </a:moveTo>
                <a:cubicBezTo>
                  <a:pt x="-69753" y="259626"/>
                  <a:pt x="299555" y="34007"/>
                  <a:pt x="583903" y="0"/>
                </a:cubicBezTo>
                <a:cubicBezTo>
                  <a:pt x="5672492" y="447552"/>
                  <a:pt x="8511554" y="415050"/>
                  <a:pt x="10632590" y="0"/>
                </a:cubicBezTo>
                <a:cubicBezTo>
                  <a:pt x="10992493" y="65760"/>
                  <a:pt x="11263479" y="334249"/>
                  <a:pt x="11216495" y="606152"/>
                </a:cubicBezTo>
                <a:cubicBezTo>
                  <a:pt x="11137001" y="1796716"/>
                  <a:pt x="11333214" y="4923923"/>
                  <a:pt x="11216495" y="5869835"/>
                </a:cubicBezTo>
                <a:cubicBezTo>
                  <a:pt x="11096481" y="6226229"/>
                  <a:pt x="10876759" y="6419415"/>
                  <a:pt x="10632590" y="6475989"/>
                </a:cubicBezTo>
                <a:cubicBezTo>
                  <a:pt x="6783489" y="6607429"/>
                  <a:pt x="3070980" y="6329209"/>
                  <a:pt x="583903" y="6475989"/>
                </a:cubicBezTo>
                <a:cubicBezTo>
                  <a:pt x="273751" y="6297677"/>
                  <a:pt x="-57108" y="6240323"/>
                  <a:pt x="0" y="5869835"/>
                </a:cubicBezTo>
                <a:cubicBezTo>
                  <a:pt x="19998" y="5305294"/>
                  <a:pt x="85133" y="1389934"/>
                  <a:pt x="0" y="606152"/>
                </a:cubicBezTo>
                <a:close/>
              </a:path>
              <a:path w="11216495" h="6475989" stroke="0" extrusionOk="0">
                <a:moveTo>
                  <a:pt x="0" y="606152"/>
                </a:moveTo>
                <a:cubicBezTo>
                  <a:pt x="-49233" y="277625"/>
                  <a:pt x="334619" y="-57270"/>
                  <a:pt x="583903" y="0"/>
                </a:cubicBezTo>
                <a:cubicBezTo>
                  <a:pt x="1029966" y="1156126"/>
                  <a:pt x="6790439" y="-69497"/>
                  <a:pt x="10632590" y="0"/>
                </a:cubicBezTo>
                <a:cubicBezTo>
                  <a:pt x="10950644" y="127281"/>
                  <a:pt x="11140777" y="355441"/>
                  <a:pt x="11216495" y="606152"/>
                </a:cubicBezTo>
                <a:cubicBezTo>
                  <a:pt x="11350028" y="857162"/>
                  <a:pt x="10993385" y="4024725"/>
                  <a:pt x="11216495" y="5869835"/>
                </a:cubicBezTo>
                <a:cubicBezTo>
                  <a:pt x="11261817" y="6240065"/>
                  <a:pt x="10940294" y="6527337"/>
                  <a:pt x="10632590" y="6475989"/>
                </a:cubicBezTo>
                <a:cubicBezTo>
                  <a:pt x="6100230" y="7214034"/>
                  <a:pt x="3270617" y="5652943"/>
                  <a:pt x="583903" y="6475989"/>
                </a:cubicBezTo>
                <a:cubicBezTo>
                  <a:pt x="321289" y="6437247"/>
                  <a:pt x="-6043" y="6127371"/>
                  <a:pt x="0" y="5869835"/>
                </a:cubicBezTo>
                <a:cubicBezTo>
                  <a:pt x="211948" y="5392122"/>
                  <a:pt x="5972" y="2397973"/>
                  <a:pt x="0" y="606152"/>
                </a:cubicBezTo>
                <a:close/>
              </a:path>
              <a:path w="11216495" h="6475989" fill="none" stroke="0" extrusionOk="0">
                <a:moveTo>
                  <a:pt x="0" y="606152"/>
                </a:moveTo>
                <a:cubicBezTo>
                  <a:pt x="-98575" y="276530"/>
                  <a:pt x="210663" y="-7679"/>
                  <a:pt x="583903" y="0"/>
                </a:cubicBezTo>
                <a:cubicBezTo>
                  <a:pt x="5966486" y="11262"/>
                  <a:pt x="8624185" y="-277546"/>
                  <a:pt x="10632590" y="0"/>
                </a:cubicBezTo>
                <a:cubicBezTo>
                  <a:pt x="10918719" y="43933"/>
                  <a:pt x="11246681" y="327907"/>
                  <a:pt x="11216495" y="606152"/>
                </a:cubicBezTo>
                <a:cubicBezTo>
                  <a:pt x="11041029" y="1860375"/>
                  <a:pt x="11316947" y="5138299"/>
                  <a:pt x="11216495" y="5869835"/>
                </a:cubicBezTo>
                <a:cubicBezTo>
                  <a:pt x="11219900" y="6206004"/>
                  <a:pt x="10911889" y="6436631"/>
                  <a:pt x="10632590" y="6475989"/>
                </a:cubicBezTo>
                <a:cubicBezTo>
                  <a:pt x="7438803" y="6737293"/>
                  <a:pt x="2973369" y="6409965"/>
                  <a:pt x="583903" y="6475989"/>
                </a:cubicBezTo>
                <a:cubicBezTo>
                  <a:pt x="271912" y="6408043"/>
                  <a:pt x="-26748" y="6255085"/>
                  <a:pt x="0" y="5869835"/>
                </a:cubicBezTo>
                <a:cubicBezTo>
                  <a:pt x="235794" y="5358561"/>
                  <a:pt x="111767" y="1383990"/>
                  <a:pt x="0" y="606152"/>
                </a:cubicBezTo>
                <a:close/>
              </a:path>
              <a:path w="11216495" h="6475989" fill="none" stroke="0" extrusionOk="0">
                <a:moveTo>
                  <a:pt x="0" y="606152"/>
                </a:moveTo>
                <a:cubicBezTo>
                  <a:pt x="-89343" y="238071"/>
                  <a:pt x="253146" y="41948"/>
                  <a:pt x="583903" y="0"/>
                </a:cubicBezTo>
                <a:cubicBezTo>
                  <a:pt x="5775340" y="290118"/>
                  <a:pt x="8399823" y="283976"/>
                  <a:pt x="10632590" y="0"/>
                </a:cubicBezTo>
                <a:cubicBezTo>
                  <a:pt x="10959155" y="79007"/>
                  <a:pt x="11243257" y="357142"/>
                  <a:pt x="11216495" y="606152"/>
                </a:cubicBezTo>
                <a:cubicBezTo>
                  <a:pt x="11025628" y="1791402"/>
                  <a:pt x="11348480" y="5021839"/>
                  <a:pt x="11216495" y="5869835"/>
                </a:cubicBezTo>
                <a:cubicBezTo>
                  <a:pt x="11189426" y="6224241"/>
                  <a:pt x="10906001" y="6416575"/>
                  <a:pt x="10632590" y="6475989"/>
                </a:cubicBezTo>
                <a:cubicBezTo>
                  <a:pt x="6664761" y="6571225"/>
                  <a:pt x="3065053" y="6510092"/>
                  <a:pt x="583903" y="6475989"/>
                </a:cubicBezTo>
                <a:cubicBezTo>
                  <a:pt x="267862" y="6349957"/>
                  <a:pt x="-45619" y="6237891"/>
                  <a:pt x="0" y="5869835"/>
                </a:cubicBezTo>
                <a:cubicBezTo>
                  <a:pt x="102669" y="5323971"/>
                  <a:pt x="126119" y="1382531"/>
                  <a:pt x="0" y="60615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2881A0-E124-2DFE-186D-8204A634A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6" y="227589"/>
            <a:ext cx="11216494" cy="655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4A614DAF-C885-C313-BA5C-904EE3D5DD17}"/>
              </a:ext>
            </a:extLst>
          </p:cNvPr>
          <p:cNvSpPr/>
          <p:nvPr/>
        </p:nvSpPr>
        <p:spPr>
          <a:xfrm>
            <a:off x="190500" y="1070523"/>
            <a:ext cx="11811000" cy="5694938"/>
          </a:xfrm>
          <a:custGeom>
            <a:avLst/>
            <a:gdLst>
              <a:gd name="connsiteX0" fmla="*/ 0 w 11811000"/>
              <a:gd name="connsiteY0" fmla="*/ 533045 h 5694938"/>
              <a:gd name="connsiteX1" fmla="*/ 614851 w 11811000"/>
              <a:gd name="connsiteY1" fmla="*/ 0 h 5694938"/>
              <a:gd name="connsiteX2" fmla="*/ 11196147 w 11811000"/>
              <a:gd name="connsiteY2" fmla="*/ 0 h 5694938"/>
              <a:gd name="connsiteX3" fmla="*/ 11810999 w 11811000"/>
              <a:gd name="connsiteY3" fmla="*/ 533045 h 5694938"/>
              <a:gd name="connsiteX4" fmla="*/ 11810999 w 11811000"/>
              <a:gd name="connsiteY4" fmla="*/ 5161891 h 5694938"/>
              <a:gd name="connsiteX5" fmla="*/ 11196147 w 11811000"/>
              <a:gd name="connsiteY5" fmla="*/ 5694938 h 5694938"/>
              <a:gd name="connsiteX6" fmla="*/ 614851 w 11811000"/>
              <a:gd name="connsiteY6" fmla="*/ 5694938 h 5694938"/>
              <a:gd name="connsiteX7" fmla="*/ 0 w 11811000"/>
              <a:gd name="connsiteY7" fmla="*/ 5161891 h 5694938"/>
              <a:gd name="connsiteX8" fmla="*/ 0 w 11811000"/>
              <a:gd name="connsiteY8" fmla="*/ 533045 h 5694938"/>
              <a:gd name="connsiteX0" fmla="*/ 0 w 11811000"/>
              <a:gd name="connsiteY0" fmla="*/ 533045 h 5694938"/>
              <a:gd name="connsiteX1" fmla="*/ 614851 w 11811000"/>
              <a:gd name="connsiteY1" fmla="*/ 0 h 5694938"/>
              <a:gd name="connsiteX2" fmla="*/ 11196147 w 11811000"/>
              <a:gd name="connsiteY2" fmla="*/ 0 h 5694938"/>
              <a:gd name="connsiteX3" fmla="*/ 11810999 w 11811000"/>
              <a:gd name="connsiteY3" fmla="*/ 533045 h 5694938"/>
              <a:gd name="connsiteX4" fmla="*/ 11810999 w 11811000"/>
              <a:gd name="connsiteY4" fmla="*/ 5161891 h 5694938"/>
              <a:gd name="connsiteX5" fmla="*/ 11196147 w 11811000"/>
              <a:gd name="connsiteY5" fmla="*/ 5694938 h 5694938"/>
              <a:gd name="connsiteX6" fmla="*/ 614851 w 11811000"/>
              <a:gd name="connsiteY6" fmla="*/ 5694938 h 5694938"/>
              <a:gd name="connsiteX7" fmla="*/ 0 w 11811000"/>
              <a:gd name="connsiteY7" fmla="*/ 5161891 h 5694938"/>
              <a:gd name="connsiteX8" fmla="*/ 0 w 11811000"/>
              <a:gd name="connsiteY8" fmla="*/ 533045 h 5694938"/>
              <a:gd name="connsiteX0" fmla="*/ 0 w 11811000"/>
              <a:gd name="connsiteY0" fmla="*/ 533045 h 5694938"/>
              <a:gd name="connsiteX1" fmla="*/ 614851 w 11811000"/>
              <a:gd name="connsiteY1" fmla="*/ 0 h 5694938"/>
              <a:gd name="connsiteX2" fmla="*/ 11196147 w 11811000"/>
              <a:gd name="connsiteY2" fmla="*/ 0 h 5694938"/>
              <a:gd name="connsiteX3" fmla="*/ 11810999 w 11811000"/>
              <a:gd name="connsiteY3" fmla="*/ 533045 h 5694938"/>
              <a:gd name="connsiteX4" fmla="*/ 11810999 w 11811000"/>
              <a:gd name="connsiteY4" fmla="*/ 5161891 h 5694938"/>
              <a:gd name="connsiteX5" fmla="*/ 11196147 w 11811000"/>
              <a:gd name="connsiteY5" fmla="*/ 5694938 h 5694938"/>
              <a:gd name="connsiteX6" fmla="*/ 614851 w 11811000"/>
              <a:gd name="connsiteY6" fmla="*/ 5694938 h 5694938"/>
              <a:gd name="connsiteX7" fmla="*/ 0 w 11811000"/>
              <a:gd name="connsiteY7" fmla="*/ 5161891 h 5694938"/>
              <a:gd name="connsiteX8" fmla="*/ 0 w 11811000"/>
              <a:gd name="connsiteY8" fmla="*/ 533045 h 569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5694938" fill="none" extrusionOk="0">
                <a:moveTo>
                  <a:pt x="0" y="533045"/>
                </a:moveTo>
                <a:cubicBezTo>
                  <a:pt x="-84380" y="225961"/>
                  <a:pt x="332639" y="45106"/>
                  <a:pt x="614851" y="0"/>
                </a:cubicBezTo>
                <a:cubicBezTo>
                  <a:pt x="5970619" y="426020"/>
                  <a:pt x="8987583" y="646126"/>
                  <a:pt x="11196147" y="0"/>
                </a:cubicBezTo>
                <a:cubicBezTo>
                  <a:pt x="11587515" y="78965"/>
                  <a:pt x="11862189" y="298835"/>
                  <a:pt x="11810999" y="533045"/>
                </a:cubicBezTo>
                <a:cubicBezTo>
                  <a:pt x="11785323" y="1523267"/>
                  <a:pt x="11926552" y="4350374"/>
                  <a:pt x="11810999" y="5161891"/>
                </a:cubicBezTo>
                <a:cubicBezTo>
                  <a:pt x="11696938" y="5474590"/>
                  <a:pt x="11434979" y="5630075"/>
                  <a:pt x="11196147" y="5694938"/>
                </a:cubicBezTo>
                <a:cubicBezTo>
                  <a:pt x="6885289" y="5789526"/>
                  <a:pt x="3065733" y="5202548"/>
                  <a:pt x="614851" y="5694938"/>
                </a:cubicBezTo>
                <a:cubicBezTo>
                  <a:pt x="284362" y="5579825"/>
                  <a:pt x="-97628" y="5511290"/>
                  <a:pt x="0" y="5161891"/>
                </a:cubicBezTo>
                <a:cubicBezTo>
                  <a:pt x="-26262" y="4753699"/>
                  <a:pt x="153361" y="1274072"/>
                  <a:pt x="0" y="533045"/>
                </a:cubicBezTo>
                <a:close/>
              </a:path>
              <a:path w="11811000" h="5694938" stroke="0" extrusionOk="0">
                <a:moveTo>
                  <a:pt x="0" y="533045"/>
                </a:moveTo>
                <a:cubicBezTo>
                  <a:pt x="-51287" y="236404"/>
                  <a:pt x="333068" y="-44157"/>
                  <a:pt x="614851" y="0"/>
                </a:cubicBezTo>
                <a:cubicBezTo>
                  <a:pt x="1213278" y="881930"/>
                  <a:pt x="6845273" y="-44426"/>
                  <a:pt x="11196147" y="0"/>
                </a:cubicBezTo>
                <a:cubicBezTo>
                  <a:pt x="11524128" y="106559"/>
                  <a:pt x="11744083" y="308817"/>
                  <a:pt x="11810999" y="533045"/>
                </a:cubicBezTo>
                <a:cubicBezTo>
                  <a:pt x="11933259" y="796557"/>
                  <a:pt x="11655472" y="3541950"/>
                  <a:pt x="11810999" y="5161891"/>
                </a:cubicBezTo>
                <a:cubicBezTo>
                  <a:pt x="11874307" y="5502816"/>
                  <a:pt x="11529981" y="5717477"/>
                  <a:pt x="11196147" y="5694938"/>
                </a:cubicBezTo>
                <a:cubicBezTo>
                  <a:pt x="6557602" y="6161425"/>
                  <a:pt x="3705325" y="5246273"/>
                  <a:pt x="614851" y="5694938"/>
                </a:cubicBezTo>
                <a:cubicBezTo>
                  <a:pt x="362617" y="5669205"/>
                  <a:pt x="-3996" y="5426625"/>
                  <a:pt x="0" y="5161891"/>
                </a:cubicBezTo>
                <a:cubicBezTo>
                  <a:pt x="425113" y="4874505"/>
                  <a:pt x="15311" y="2107910"/>
                  <a:pt x="0" y="533045"/>
                </a:cubicBezTo>
                <a:close/>
              </a:path>
              <a:path w="11811000" h="5694938" fill="none" stroke="0" extrusionOk="0">
                <a:moveTo>
                  <a:pt x="0" y="533045"/>
                </a:moveTo>
                <a:cubicBezTo>
                  <a:pt x="-92757" y="216312"/>
                  <a:pt x="223092" y="-10587"/>
                  <a:pt x="614851" y="0"/>
                </a:cubicBezTo>
                <a:cubicBezTo>
                  <a:pt x="6365987" y="-84239"/>
                  <a:pt x="9091417" y="-317577"/>
                  <a:pt x="11196147" y="0"/>
                </a:cubicBezTo>
                <a:cubicBezTo>
                  <a:pt x="11496825" y="37935"/>
                  <a:pt x="11840790" y="286178"/>
                  <a:pt x="11810999" y="533045"/>
                </a:cubicBezTo>
                <a:cubicBezTo>
                  <a:pt x="11543464" y="1684407"/>
                  <a:pt x="11917262" y="4524775"/>
                  <a:pt x="11810999" y="5161891"/>
                </a:cubicBezTo>
                <a:cubicBezTo>
                  <a:pt x="11809127" y="5458067"/>
                  <a:pt x="11487172" y="5675879"/>
                  <a:pt x="11196147" y="5694938"/>
                </a:cubicBezTo>
                <a:cubicBezTo>
                  <a:pt x="7670808" y="5898167"/>
                  <a:pt x="3159412" y="5666380"/>
                  <a:pt x="614851" y="5694938"/>
                </a:cubicBezTo>
                <a:cubicBezTo>
                  <a:pt x="331370" y="5636658"/>
                  <a:pt x="824" y="5532856"/>
                  <a:pt x="0" y="5161891"/>
                </a:cubicBezTo>
                <a:cubicBezTo>
                  <a:pt x="218860" y="4696307"/>
                  <a:pt x="131799" y="1259991"/>
                  <a:pt x="0" y="533045"/>
                </a:cubicBezTo>
                <a:close/>
              </a:path>
              <a:path w="11811000" h="5694938" fill="none" stroke="0" extrusionOk="0">
                <a:moveTo>
                  <a:pt x="0" y="533045"/>
                </a:moveTo>
                <a:cubicBezTo>
                  <a:pt x="-70284" y="219709"/>
                  <a:pt x="252670" y="44609"/>
                  <a:pt x="614851" y="0"/>
                </a:cubicBezTo>
                <a:cubicBezTo>
                  <a:pt x="6265371" y="302728"/>
                  <a:pt x="8734951" y="253771"/>
                  <a:pt x="11196147" y="0"/>
                </a:cubicBezTo>
                <a:cubicBezTo>
                  <a:pt x="11555861" y="58360"/>
                  <a:pt x="11840771" y="312053"/>
                  <a:pt x="11810999" y="533045"/>
                </a:cubicBezTo>
                <a:cubicBezTo>
                  <a:pt x="11668512" y="1600485"/>
                  <a:pt x="11944030" y="4416042"/>
                  <a:pt x="11810999" y="5161891"/>
                </a:cubicBezTo>
                <a:cubicBezTo>
                  <a:pt x="11762995" y="5472206"/>
                  <a:pt x="11491662" y="5624028"/>
                  <a:pt x="11196147" y="5694938"/>
                </a:cubicBezTo>
                <a:cubicBezTo>
                  <a:pt x="6873665" y="5747594"/>
                  <a:pt x="3245245" y="5718814"/>
                  <a:pt x="614851" y="5694938"/>
                </a:cubicBezTo>
                <a:cubicBezTo>
                  <a:pt x="281537" y="5577163"/>
                  <a:pt x="-70652" y="5518265"/>
                  <a:pt x="0" y="5161891"/>
                </a:cubicBezTo>
                <a:cubicBezTo>
                  <a:pt x="91800" y="4679622"/>
                  <a:pt x="101168" y="1211325"/>
                  <a:pt x="0" y="533045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136522-CC1E-14B8-CCB2-E3DBB64F5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25" y="162168"/>
            <a:ext cx="5530206" cy="934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58CB41-846B-6299-0C6F-58E84059ED86}"/>
              </a:ext>
            </a:extLst>
          </p:cNvPr>
          <p:cNvSpPr txBox="1"/>
          <p:nvPr/>
        </p:nvSpPr>
        <p:spPr>
          <a:xfrm>
            <a:off x="1085849" y="1962150"/>
            <a:ext cx="104679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………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chẳng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bận tâm đến chuyện đó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Một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lần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………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nỗi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ngạc nhiên ngập tràn của Long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đường về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 vờ nhầm để trêu cậu đấy</a:t>
            </a:r>
            <a:r>
              <a:rPr lang="vi-VN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xmlns="" id="{F81AC440-D231-44AD-9A4A-21E3C5C25FE0}"/>
              </a:ext>
            </a:extLst>
          </p:cNvPr>
          <p:cNvSpPr txBox="1"/>
          <p:nvPr/>
        </p:nvSpPr>
        <p:spPr>
          <a:xfrm>
            <a:off x="0" y="69173"/>
            <a:ext cx="362689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ea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charset="0"/>
                <a:cs typeface="Arial-Rounded" panose="020B0500000000000000" charset="0"/>
              </a:rPr>
              <a:t> chia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charset="0"/>
                <a:cs typeface="Arial-Rounded" panose="020B0500000000000000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xmlns="" id="{DADC05BE-66A9-3A35-E114-663FE7A7F1D3}"/>
              </a:ext>
            </a:extLst>
          </p:cNvPr>
          <p:cNvSpPr/>
          <p:nvPr/>
        </p:nvSpPr>
        <p:spPr>
          <a:xfrm>
            <a:off x="239585" y="1886340"/>
            <a:ext cx="915226" cy="623455"/>
          </a:xfrm>
          <a:prstGeom prst="teardrop">
            <a:avLst/>
          </a:prstGeom>
          <a:solidFill>
            <a:srgbClr val="EC8CD1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xmlns="" id="{7A864F15-E4ED-E773-6354-10079E2B9A8B}"/>
              </a:ext>
            </a:extLst>
          </p:cNvPr>
          <p:cNvSpPr/>
          <p:nvPr/>
        </p:nvSpPr>
        <p:spPr>
          <a:xfrm>
            <a:off x="212371" y="2771769"/>
            <a:ext cx="915226" cy="623455"/>
          </a:xfrm>
          <a:prstGeom prst="teardrop">
            <a:avLst/>
          </a:prstGeom>
          <a:solidFill>
            <a:srgbClr val="EC8CD1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15E27FFA-4EB2-56AD-81C1-B1DA6CEE46A5}"/>
              </a:ext>
            </a:extLst>
          </p:cNvPr>
          <p:cNvSpPr/>
          <p:nvPr/>
        </p:nvSpPr>
        <p:spPr>
          <a:xfrm>
            <a:off x="212371" y="3715437"/>
            <a:ext cx="915226" cy="623455"/>
          </a:xfrm>
          <a:prstGeom prst="teardrop">
            <a:avLst/>
          </a:prstGeom>
          <a:solidFill>
            <a:srgbClr val="EC8CD1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xmlns="" id="{EA02FD63-78C0-A454-7728-C36CFD771AF7}"/>
              </a:ext>
            </a:extLst>
          </p:cNvPr>
          <p:cNvSpPr/>
          <p:nvPr/>
        </p:nvSpPr>
        <p:spPr>
          <a:xfrm>
            <a:off x="212371" y="4593971"/>
            <a:ext cx="915226" cy="623455"/>
          </a:xfrm>
          <a:prstGeom prst="teardrop">
            <a:avLst/>
          </a:prstGeom>
          <a:solidFill>
            <a:srgbClr val="EC8CD1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27032"/>
            <a:ext cx="5590517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83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8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602</Words>
  <Application>Microsoft Office PowerPoint</Application>
  <PresentationFormat>Widescreen</PresentationFormat>
  <Paragraphs>68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Arial-Rounded</vt:lpstr>
      <vt:lpstr>Calibri</vt:lpstr>
      <vt:lpstr>Calibri (Body)</vt:lpstr>
      <vt:lpstr>Calibri Light</vt:lpstr>
      <vt:lpstr>Chewy</vt:lpstr>
      <vt:lpstr>Comfortaa</vt:lpstr>
      <vt:lpstr>Cooper Black</vt:lpstr>
      <vt:lpstr>Delius Unicase</vt:lpstr>
      <vt:lpstr>Times New Roman</vt:lpstr>
      <vt:lpstr>Custom Design</vt:lpstr>
      <vt:lpstr>Response to Intervention: The Alphabet by Slidesgo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67</cp:revision>
  <dcterms:created xsi:type="dcterms:W3CDTF">2023-06-08T10:39:05Z</dcterms:created>
  <dcterms:modified xsi:type="dcterms:W3CDTF">2023-09-15T08:17:18Z</dcterms:modified>
</cp:coreProperties>
</file>