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0" r:id="rId2"/>
    <p:sldMasterId id="2147483717" r:id="rId3"/>
  </p:sldMasterIdLst>
  <p:notesMasterIdLst>
    <p:notesMasterId r:id="rId28"/>
  </p:notesMasterIdLst>
  <p:sldIdLst>
    <p:sldId id="256" r:id="rId4"/>
    <p:sldId id="257" r:id="rId5"/>
    <p:sldId id="269" r:id="rId6"/>
    <p:sldId id="319" r:id="rId7"/>
    <p:sldId id="259" r:id="rId8"/>
    <p:sldId id="297" r:id="rId9"/>
    <p:sldId id="298" r:id="rId10"/>
    <p:sldId id="299" r:id="rId11"/>
    <p:sldId id="300" r:id="rId12"/>
    <p:sldId id="301" r:id="rId13"/>
    <p:sldId id="315" r:id="rId14"/>
    <p:sldId id="316" r:id="rId15"/>
    <p:sldId id="302" r:id="rId16"/>
    <p:sldId id="317" r:id="rId17"/>
    <p:sldId id="288" r:id="rId18"/>
    <p:sldId id="289" r:id="rId19"/>
    <p:sldId id="290" r:id="rId20"/>
    <p:sldId id="291" r:id="rId21"/>
    <p:sldId id="292" r:id="rId22"/>
    <p:sldId id="293" r:id="rId23"/>
    <p:sldId id="314" r:id="rId24"/>
    <p:sldId id="281" r:id="rId25"/>
    <p:sldId id="267" r:id="rId26"/>
    <p:sldId id="268" r:id="rId27"/>
  </p:sldIdLst>
  <p:sldSz cx="12192000" cy="6858000"/>
  <p:notesSz cx="6858000" cy="9144000"/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QNYjlZ1pvhJ/ScxwfOAeHqMY8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customschemas.google.com/relationships/presentationmetadata" Target="meta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14042295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14042295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4042295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14042295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994133" y="411693"/>
            <a:ext cx="10272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771644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960004" y="2576427"/>
            <a:ext cx="8600800" cy="207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4" y="1219200"/>
            <a:ext cx="2438400" cy="1219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1"/>
          </p:nvPr>
        </p:nvSpPr>
        <p:spPr>
          <a:xfrm>
            <a:off x="960000" y="4550547"/>
            <a:ext cx="76492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7180512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88336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99472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6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9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3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15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98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81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64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95311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789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11462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94205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38908"/>
      </p:ext>
    </p:extLst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80635"/>
      </p:ext>
    </p:extLst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31" indent="0">
              <a:buNone/>
              <a:defRPr sz="1867"/>
            </a:lvl2pPr>
            <a:lvl3pPr marL="609660" indent="0">
              <a:buNone/>
              <a:defRPr sz="1600"/>
            </a:lvl3pPr>
            <a:lvl4pPr marL="914492" indent="0">
              <a:buNone/>
              <a:defRPr sz="1333"/>
            </a:lvl4pPr>
            <a:lvl5pPr marL="1219322" indent="0">
              <a:buNone/>
              <a:defRPr sz="1333"/>
            </a:lvl5pPr>
            <a:lvl6pPr marL="1524152" indent="0">
              <a:buNone/>
              <a:defRPr sz="1333"/>
            </a:lvl6pPr>
            <a:lvl7pPr marL="1828983" indent="0">
              <a:buNone/>
              <a:defRPr sz="1333"/>
            </a:lvl7pPr>
            <a:lvl8pPr marL="2133814" indent="0">
              <a:buNone/>
              <a:defRPr sz="1333"/>
            </a:lvl8pPr>
            <a:lvl9pPr marL="2438644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31907"/>
      </p:ext>
    </p:extLst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6092"/>
      </p:ext>
    </p:extLst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07045"/>
      </p:ext>
    </p:extLst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917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385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386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052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5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495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360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48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795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673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692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994133" y="411693"/>
            <a:ext cx="10272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17309"/>
      </p:ext>
    </p:extLst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960004" y="2576427"/>
            <a:ext cx="8600800" cy="207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4" y="1219200"/>
            <a:ext cx="2438400" cy="1219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1"/>
          </p:nvPr>
        </p:nvSpPr>
        <p:spPr>
          <a:xfrm>
            <a:off x="960000" y="4550547"/>
            <a:ext cx="76492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887721"/>
      </p:ext>
    </p:extLst>
  </p:cSld>
  <p:clrMapOvr>
    <a:masterClrMapping/>
  </p:clrMapOvr>
  <p:transition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3474784" y="1634100"/>
            <a:ext cx="64616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6" name="Google Shape;256;p18"/>
          <p:cNvSpPr txBox="1">
            <a:spLocks noGrp="1"/>
          </p:cNvSpPr>
          <p:nvPr>
            <p:ph type="title" idx="2" hasCustomPrompt="1"/>
          </p:nvPr>
        </p:nvSpPr>
        <p:spPr>
          <a:xfrm>
            <a:off x="2255584" y="1634100"/>
            <a:ext cx="12192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4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7" name="Google Shape;257;p18"/>
          <p:cNvSpPr txBox="1">
            <a:spLocks noGrp="1"/>
          </p:cNvSpPr>
          <p:nvPr>
            <p:ph type="title" idx="3"/>
          </p:nvPr>
        </p:nvSpPr>
        <p:spPr>
          <a:xfrm>
            <a:off x="3474784" y="2634500"/>
            <a:ext cx="64616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8" name="Google Shape;258;p18"/>
          <p:cNvSpPr txBox="1">
            <a:spLocks noGrp="1"/>
          </p:cNvSpPr>
          <p:nvPr>
            <p:ph type="title" idx="4" hasCustomPrompt="1"/>
          </p:nvPr>
        </p:nvSpPr>
        <p:spPr>
          <a:xfrm>
            <a:off x="2255584" y="2634600"/>
            <a:ext cx="12192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4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9" name="Google Shape;259;p18"/>
          <p:cNvSpPr txBox="1">
            <a:spLocks noGrp="1"/>
          </p:cNvSpPr>
          <p:nvPr>
            <p:ph type="title" idx="5"/>
          </p:nvPr>
        </p:nvSpPr>
        <p:spPr>
          <a:xfrm>
            <a:off x="3474784" y="3634900"/>
            <a:ext cx="64616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title" idx="6" hasCustomPrompt="1"/>
          </p:nvPr>
        </p:nvSpPr>
        <p:spPr>
          <a:xfrm>
            <a:off x="2255584" y="3635100"/>
            <a:ext cx="12192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4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1" name="Google Shape;261;p18"/>
          <p:cNvSpPr txBox="1">
            <a:spLocks noGrp="1"/>
          </p:cNvSpPr>
          <p:nvPr>
            <p:ph type="title" idx="7"/>
          </p:nvPr>
        </p:nvSpPr>
        <p:spPr>
          <a:xfrm>
            <a:off x="3474784" y="4635300"/>
            <a:ext cx="64616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 idx="8" hasCustomPrompt="1"/>
          </p:nvPr>
        </p:nvSpPr>
        <p:spPr>
          <a:xfrm>
            <a:off x="2255584" y="4635600"/>
            <a:ext cx="1219200" cy="791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4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3" name="Google Shape;263;p18"/>
          <p:cNvSpPr txBox="1">
            <a:spLocks noGrp="1"/>
          </p:cNvSpPr>
          <p:nvPr>
            <p:ph type="title" idx="9"/>
          </p:nvPr>
        </p:nvSpPr>
        <p:spPr>
          <a:xfrm>
            <a:off x="960000" y="443393"/>
            <a:ext cx="10272000" cy="85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097026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/>
        </p:nvSpPr>
        <p:spPr>
          <a:xfrm>
            <a:off x="0" y="-27349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FCFC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www.9slide.vn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7" name="Google Shape;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46">
                <a:buClrTx/>
              </a:pPr>
              <a:t>20/02/2024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46">
                <a:buClrTx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901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circle/>
  </p:transition>
  <p:txStyles>
    <p:titleStyle>
      <a:lvl1pPr algn="ctr" defTabSz="60966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60966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50" indent="-190520" algn="l" defTabSz="60966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76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07" indent="-152416" algn="l" defTabSz="60966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8" indent="-152416" algn="l" defTabSz="60966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56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39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2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060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1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6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9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2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5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983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1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64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/>
        </p:nvSpPr>
        <p:spPr>
          <a:xfrm>
            <a:off x="0" y="-27349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FCFC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www.9slide.vn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7" name="Google Shape;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0993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44.pn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33.svg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3" Type="http://schemas.openxmlformats.org/officeDocument/2006/relationships/image" Target="../media/image49.png"/><Relationship Id="rId21" Type="http://schemas.openxmlformats.org/officeDocument/2006/relationships/image" Target="../media/image37.svg"/><Relationship Id="rId7" Type="http://schemas.openxmlformats.org/officeDocument/2006/relationships/image" Target="../media/image51.png"/><Relationship Id="rId12" Type="http://schemas.openxmlformats.org/officeDocument/2006/relationships/image" Target="../media/image32.png"/><Relationship Id="rId17" Type="http://schemas.openxmlformats.org/officeDocument/2006/relationships/image" Target="../media/image41.svg"/><Relationship Id="rId25" Type="http://schemas.openxmlformats.org/officeDocument/2006/relationships/image" Target="../media/image54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0.png"/><Relationship Id="rId20" Type="http://schemas.openxmlformats.org/officeDocument/2006/relationships/image" Target="../media/image36.png"/><Relationship Id="rId1" Type="http://schemas.openxmlformats.org/officeDocument/2006/relationships/tags" Target="../tags/tag17.xml"/><Relationship Id="rId6" Type="http://schemas.openxmlformats.org/officeDocument/2006/relationships/slide" Target="slide18.xml"/><Relationship Id="rId11" Type="http://schemas.openxmlformats.org/officeDocument/2006/relationships/image" Target="../media/image53.png"/><Relationship Id="rId24" Type="http://schemas.openxmlformats.org/officeDocument/2006/relationships/slide" Target="slide22.xml"/><Relationship Id="rId5" Type="http://schemas.openxmlformats.org/officeDocument/2006/relationships/image" Target="../media/image50.pn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slide" Target="slide19.xml"/><Relationship Id="rId19" Type="http://schemas.openxmlformats.org/officeDocument/2006/relationships/image" Target="../media/image43.svg"/><Relationship Id="rId4" Type="http://schemas.openxmlformats.org/officeDocument/2006/relationships/slide" Target="slide17.xml"/><Relationship Id="rId9" Type="http://schemas.openxmlformats.org/officeDocument/2006/relationships/image" Target="../media/image52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8.xml"/><Relationship Id="rId6" Type="http://schemas.openxmlformats.org/officeDocument/2006/relationships/image" Target="../media/image55.png"/><Relationship Id="rId5" Type="http://schemas.openxmlformats.org/officeDocument/2006/relationships/slide" Target="slide16.xml"/><Relationship Id="rId4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9.xml"/><Relationship Id="rId6" Type="http://schemas.openxmlformats.org/officeDocument/2006/relationships/image" Target="../media/image55.png"/><Relationship Id="rId5" Type="http://schemas.openxmlformats.org/officeDocument/2006/relationships/slide" Target="slide16.xml"/><Relationship Id="rId4" Type="http://schemas.openxmlformats.org/officeDocument/2006/relationships/image" Target="../media/image4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0.xml"/><Relationship Id="rId6" Type="http://schemas.openxmlformats.org/officeDocument/2006/relationships/image" Target="../media/image55.png"/><Relationship Id="rId5" Type="http://schemas.openxmlformats.org/officeDocument/2006/relationships/slide" Target="slide16.xml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hyperlink" Target="https://hoc10.vn/doc-sach/khoa-hoc-4/1/393/92/" TargetMode="Externa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1.xml"/><Relationship Id="rId6" Type="http://schemas.openxmlformats.org/officeDocument/2006/relationships/image" Target="../media/image55.png"/><Relationship Id="rId5" Type="http://schemas.openxmlformats.org/officeDocument/2006/relationships/slide" Target="slide16.xml"/><Relationship Id="rId4" Type="http://schemas.openxmlformats.org/officeDocument/2006/relationships/image" Target="../media/image47.sv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2.xml"/><Relationship Id="rId6" Type="http://schemas.openxmlformats.org/officeDocument/2006/relationships/image" Target="../media/image55.png"/><Relationship Id="rId5" Type="http://schemas.openxmlformats.org/officeDocument/2006/relationships/slide" Target="slide16.xml"/><Relationship Id="rId4" Type="http://schemas.openxmlformats.org/officeDocument/2006/relationships/image" Target="../media/image47.sv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3.xml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5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60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hyperlink" Target="https://hoc10.vn/doc-sach/khoa-hoc-4/1/393/92/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9048750" y="195308"/>
            <a:ext cx="31432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Khoa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học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-193127" y="3429000"/>
            <a:ext cx="132357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22: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Chuỗi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thức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ăn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(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2)</a:t>
            </a:r>
            <a:endParaRPr sz="52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-521850" y="1103314"/>
            <a:ext cx="13235700" cy="24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Chủ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6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Sinh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môi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endParaRPr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76754" y="5671248"/>
            <a:ext cx="5238492" cy="577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381019" marR="0" lvl="0" indent="-381019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Hình 6a: Lá cây → châu chấu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A9E03-5E98-2F09-EFAF-DA433406AB62}"/>
              </a:ext>
            </a:extLst>
          </p:cNvPr>
          <p:cNvGrpSpPr/>
          <p:nvPr/>
        </p:nvGrpSpPr>
        <p:grpSpPr>
          <a:xfrm>
            <a:off x="697206" y="1749827"/>
            <a:ext cx="10797586" cy="3834434"/>
            <a:chOff x="697206" y="1749827"/>
            <a:chExt cx="10797586" cy="3834434"/>
          </a:xfrm>
        </p:grpSpPr>
        <p:grpSp>
          <p:nvGrpSpPr>
            <p:cNvPr id="5" name="Group 4"/>
            <p:cNvGrpSpPr/>
            <p:nvPr/>
          </p:nvGrpSpPr>
          <p:grpSpPr>
            <a:xfrm>
              <a:off x="697206" y="1749827"/>
              <a:ext cx="10797586" cy="1151467"/>
              <a:chOff x="872420" y="706904"/>
              <a:chExt cx="16196379" cy="172720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875636" y="706904"/>
                <a:ext cx="13193163" cy="1682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Viết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chuỗi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thức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ăn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trong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hình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sz="2400">
                    <a:latin typeface="UTM Avo"/>
                    <a:ea typeface="+mn-ea"/>
                    <a:cs typeface="+mn-ea"/>
                    <a:sym typeface="+mn-lt"/>
                  </a:rPr>
                  <a:t>6a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giới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thiệu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các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bạn.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7" name="Pictur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2420" y="706904"/>
                <a:ext cx="2774618" cy="1727201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AC6228-2A21-5D2B-1D24-85BEA137A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5242" y="3089387"/>
              <a:ext cx="8041515" cy="249487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286879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94598" y="5638579"/>
            <a:ext cx="5238492" cy="631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381019" marR="0" lvl="0" indent="-381019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Hình 6b: Ếch → Rắn</a:t>
            </a:r>
            <a:endParaRPr kumimoji="0" lang="vi-VN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8B0D16-35CF-A5C5-F6AD-489D06A16E56}"/>
              </a:ext>
            </a:extLst>
          </p:cNvPr>
          <p:cNvGrpSpPr/>
          <p:nvPr/>
        </p:nvGrpSpPr>
        <p:grpSpPr>
          <a:xfrm>
            <a:off x="697206" y="1749827"/>
            <a:ext cx="10797586" cy="3834434"/>
            <a:chOff x="697206" y="1749827"/>
            <a:chExt cx="10797586" cy="38344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0BDB65E-FC1F-1985-4B78-A4B7266B9B2E}"/>
                </a:ext>
              </a:extLst>
            </p:cNvPr>
            <p:cNvGrpSpPr/>
            <p:nvPr/>
          </p:nvGrpSpPr>
          <p:grpSpPr>
            <a:xfrm>
              <a:off x="697206" y="1749827"/>
              <a:ext cx="10797586" cy="1151467"/>
              <a:chOff x="872420" y="706904"/>
              <a:chExt cx="16196379" cy="172720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3AE766C-0359-0405-D135-51A9C602B53E}"/>
                  </a:ext>
                </a:extLst>
              </p:cNvPr>
              <p:cNvSpPr/>
              <p:nvPr/>
            </p:nvSpPr>
            <p:spPr>
              <a:xfrm>
                <a:off x="3875636" y="706904"/>
                <a:ext cx="13193163" cy="1682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Viết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chuỗi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thức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ăn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trong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hình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6b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giới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thiệu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bạn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1CE26128-C251-2679-3DFC-33517AEF0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2420" y="706904"/>
                <a:ext cx="2774618" cy="1727201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8B8A97-D6BA-D335-F98C-239C9668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5242" y="3089387"/>
              <a:ext cx="8041515" cy="249487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9609791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00683" y="5631543"/>
            <a:ext cx="5238492" cy="631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381019" marR="0" lvl="0" indent="-381019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Hình 6c: Cào cào → Ếch</a:t>
            </a:r>
            <a:endParaRPr kumimoji="0" lang="vi-VN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6AD3E6-371A-78E1-39F0-E1F1F743DA2B}"/>
              </a:ext>
            </a:extLst>
          </p:cNvPr>
          <p:cNvGrpSpPr/>
          <p:nvPr/>
        </p:nvGrpSpPr>
        <p:grpSpPr>
          <a:xfrm>
            <a:off x="697206" y="1749827"/>
            <a:ext cx="10797586" cy="3834434"/>
            <a:chOff x="697206" y="1749827"/>
            <a:chExt cx="10797586" cy="38344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623C72-9FF9-1997-22A1-6FB1FF7DA4AC}"/>
                </a:ext>
              </a:extLst>
            </p:cNvPr>
            <p:cNvGrpSpPr/>
            <p:nvPr/>
          </p:nvGrpSpPr>
          <p:grpSpPr>
            <a:xfrm>
              <a:off x="697206" y="1749827"/>
              <a:ext cx="10797586" cy="1151467"/>
              <a:chOff x="872420" y="706904"/>
              <a:chExt cx="16196379" cy="172720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936B87B-3FFA-926A-BBC4-889C4E35DE88}"/>
                  </a:ext>
                </a:extLst>
              </p:cNvPr>
              <p:cNvSpPr/>
              <p:nvPr/>
            </p:nvSpPr>
            <p:spPr>
              <a:xfrm>
                <a:off x="3875636" y="706904"/>
                <a:ext cx="13193163" cy="1682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Viết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chuỗi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thức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ăn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trong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hình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6c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giới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thiệu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sơ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đồ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đó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với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các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+mn-ea"/>
                    <a:cs typeface="+mn-ea"/>
                    <a:sym typeface="+mn-lt"/>
                  </a:rPr>
                  <a:t>bạn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3AA3FD40-6AA4-EA46-976C-EC907DE7B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2420" y="706904"/>
                <a:ext cx="2774618" cy="1727201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6F0C1F-D993-1AFD-724C-7A7513454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5242" y="3089387"/>
              <a:ext cx="8041515" cy="249487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8816961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932" y="1624297"/>
            <a:ext cx="1140319" cy="1737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2171" y="2058145"/>
            <a:ext cx="970230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25" marR="0" lvl="0" indent="-49532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chuỗi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3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4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em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biết.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73130" y="3051710"/>
            <a:ext cx="3812967" cy="782423"/>
            <a:chOff x="7801186" y="345054"/>
            <a:chExt cx="5719450" cy="1173635"/>
          </a:xfrm>
        </p:grpSpPr>
        <p:grpSp>
          <p:nvGrpSpPr>
            <p:cNvPr id="8" name="Google Shape;1467;p52"/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10" name="Google Shape;1468;p52"/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Google Shape;1469;p52"/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Google Shape;1470;p52"/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Google Shape;1471;p52"/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Google Shape;1472;p52"/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Google Shape;1473;p52"/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Google Shape;1474;p52"/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Google Shape;1475;p52"/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Google Shape;1476;p52"/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Google Shape;1477;p52"/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Google Shape;1478;p52"/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Google Shape;1479;p52"/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Google Shape;1480;p52"/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Google Shape;1481;p52"/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Google Shape;1482;p52"/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9068821" y="514367"/>
              <a:ext cx="4451815" cy="861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Trả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lời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827866" y="4116944"/>
            <a:ext cx="8195733" cy="1685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Lá ngô → châu chấu → chim sâu → rắn</a:t>
            </a: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Bèo tấm → ốc bươu → ba ba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Động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vật phù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du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Sứa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→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biển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81698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6751" y="1764871"/>
            <a:ext cx="1140319" cy="1737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7070" y="1765840"/>
            <a:ext cx="9936663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25" marR="0" lvl="0" indent="-49532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Quan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môi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trường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xung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quanh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chuỗi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vật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đó.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3033" y="3579103"/>
            <a:ext cx="3812967" cy="782423"/>
            <a:chOff x="7801186" y="345054"/>
            <a:chExt cx="5719450" cy="1173635"/>
          </a:xfrm>
        </p:grpSpPr>
        <p:grpSp>
          <p:nvGrpSpPr>
            <p:cNvPr id="8" name="Google Shape;1467;p52"/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10" name="Google Shape;1468;p52"/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Google Shape;1469;p52"/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Google Shape;1470;p52"/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Google Shape;1471;p52"/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Google Shape;1472;p52"/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Google Shape;1473;p52"/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Google Shape;1474;p52"/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Google Shape;1475;p52"/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Google Shape;1476;p52"/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Google Shape;1477;p52"/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Google Shape;1478;p52"/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Google Shape;1479;p52"/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Google Shape;1480;p52"/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Google Shape;1481;p52"/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Google Shape;1482;p52"/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9068821" y="514367"/>
              <a:ext cx="4451815" cy="861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Trả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lời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90486" y="4504545"/>
            <a:ext cx="5283200" cy="1131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Cà rốt → thỏ → cáo.</a:t>
            </a: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Bắp ngô → chuột → mèo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09814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:a16="http://schemas.microsoft.com/office/drawing/2014/main" id="{3A093204-F94C-EF28-B83D-5535534E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80" y="396912"/>
            <a:ext cx="5957344" cy="375029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19C5C679-C4C3-34B9-4478-B81153F63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7502" y="5554282"/>
            <a:ext cx="3676053" cy="1188590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834EEA5A-064A-2F6A-6412-4294389B6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58950" y="2857804"/>
            <a:ext cx="2407998" cy="3750290"/>
          </a:xfrm>
          <a:prstGeom prst="rect">
            <a:avLst/>
          </a:prstGeom>
        </p:spPr>
      </p:pic>
      <p:pic>
        <p:nvPicPr>
          <p:cNvPr id="52" name="Picture 12">
            <a:extLst>
              <a:ext uri="{FF2B5EF4-FFF2-40B4-BE49-F238E27FC236}">
                <a16:creationId xmlns:a16="http://schemas.microsoft.com/office/drawing/2014/main" id="{DA6028BD-894C-6C77-1837-8401FA0C78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11142" y="2369174"/>
            <a:ext cx="585159" cy="1577956"/>
          </a:xfrm>
          <a:prstGeom prst="rect">
            <a:avLst/>
          </a:prstGeom>
        </p:spPr>
      </p:pic>
      <p:pic>
        <p:nvPicPr>
          <p:cNvPr id="53" name="Picture 16">
            <a:extLst>
              <a:ext uri="{FF2B5EF4-FFF2-40B4-BE49-F238E27FC236}">
                <a16:creationId xmlns:a16="http://schemas.microsoft.com/office/drawing/2014/main" id="{317E086C-52E1-A825-FEB4-6821D86543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959950" y="2561988"/>
            <a:ext cx="607685" cy="1383722"/>
          </a:xfrm>
          <a:prstGeom prst="rect">
            <a:avLst/>
          </a:prstGeom>
        </p:spPr>
      </p:pic>
      <p:pic>
        <p:nvPicPr>
          <p:cNvPr id="54" name="Picture 5">
            <a:extLst>
              <a:ext uri="{FF2B5EF4-FFF2-40B4-BE49-F238E27FC236}">
                <a16:creationId xmlns:a16="http://schemas.microsoft.com/office/drawing/2014/main" id="{1904011A-7D06-6519-4797-97222C4CA2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21569" y="4216477"/>
            <a:ext cx="1496753" cy="2391616"/>
          </a:xfrm>
          <a:prstGeom prst="rect">
            <a:avLst/>
          </a:prstGeom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BB899D72-AE39-043F-43CD-8ED53744A2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46924" y="4010808"/>
            <a:ext cx="2471990" cy="2782728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C06FE0F7-9821-FAE8-347D-753E1257D69F}"/>
              </a:ext>
            </a:extLst>
          </p:cNvPr>
          <p:cNvSpPr txBox="1">
            <a:spLocks/>
          </p:cNvSpPr>
          <p:nvPr/>
        </p:nvSpPr>
        <p:spPr>
          <a:xfrm>
            <a:off x="3629594" y="631555"/>
            <a:ext cx="1341171" cy="1325563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Ô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6990B74C-05D6-F1FA-A9EE-557EE9AA89EB}"/>
              </a:ext>
            </a:extLst>
          </p:cNvPr>
          <p:cNvSpPr txBox="1">
            <a:spLocks/>
          </p:cNvSpPr>
          <p:nvPr/>
        </p:nvSpPr>
        <p:spPr>
          <a:xfrm>
            <a:off x="5414266" y="631555"/>
            <a:ext cx="2927062" cy="1325563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CỬA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891492C5-7E67-F937-9BDE-3ABE29F9D80C}"/>
              </a:ext>
            </a:extLst>
          </p:cNvPr>
          <p:cNvSpPr txBox="1">
            <a:spLocks/>
          </p:cNvSpPr>
          <p:nvPr/>
        </p:nvSpPr>
        <p:spPr>
          <a:xfrm>
            <a:off x="3629594" y="2160160"/>
            <a:ext cx="1341171" cy="1325563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BÍ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73745EEC-4140-F897-20C0-95FCBE08E1F2}"/>
              </a:ext>
            </a:extLst>
          </p:cNvPr>
          <p:cNvSpPr txBox="1">
            <a:spLocks/>
          </p:cNvSpPr>
          <p:nvPr/>
        </p:nvSpPr>
        <p:spPr>
          <a:xfrm>
            <a:off x="5414266" y="2160160"/>
            <a:ext cx="2927062" cy="1325563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MẬT</a:t>
            </a:r>
          </a:p>
        </p:txBody>
      </p:sp>
      <p:pic>
        <p:nvPicPr>
          <p:cNvPr id="90" name="Picture 7">
            <a:extLst>
              <a:ext uri="{FF2B5EF4-FFF2-40B4-BE49-F238E27FC236}">
                <a16:creationId xmlns:a16="http://schemas.microsoft.com/office/drawing/2014/main" id="{8DAB8E47-41E9-F786-8972-F8B83EC5A4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21471" y="0"/>
            <a:ext cx="1015841" cy="2057400"/>
          </a:xfrm>
          <a:prstGeom prst="rect">
            <a:avLst/>
          </a:prstGeom>
        </p:spPr>
      </p:pic>
      <p:pic>
        <p:nvPicPr>
          <p:cNvPr id="91" name="Picture 13">
            <a:extLst>
              <a:ext uri="{FF2B5EF4-FFF2-40B4-BE49-F238E27FC236}">
                <a16:creationId xmlns:a16="http://schemas.microsoft.com/office/drawing/2014/main" id="{BA892D2E-1107-145C-DAE8-075DA5B366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536048" y="1487057"/>
            <a:ext cx="1102863" cy="1941945"/>
          </a:xfrm>
          <a:prstGeom prst="rect">
            <a:avLst/>
          </a:prstGeom>
        </p:spPr>
      </p:pic>
      <p:pic>
        <p:nvPicPr>
          <p:cNvPr id="92" name="Picture 14">
            <a:extLst>
              <a:ext uri="{FF2B5EF4-FFF2-40B4-BE49-F238E27FC236}">
                <a16:creationId xmlns:a16="http://schemas.microsoft.com/office/drawing/2014/main" id="{383207CA-FE7D-01BF-6E0A-71246034E6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289403" y="622108"/>
            <a:ext cx="865792" cy="1475782"/>
          </a:xfrm>
          <a:prstGeom prst="rect">
            <a:avLst/>
          </a:prstGeom>
        </p:spPr>
      </p:pic>
      <p:pic>
        <p:nvPicPr>
          <p:cNvPr id="93" name="Picture 17">
            <a:extLst>
              <a:ext uri="{FF2B5EF4-FFF2-40B4-BE49-F238E27FC236}">
                <a16:creationId xmlns:a16="http://schemas.microsoft.com/office/drawing/2014/main" id="{904495D8-0E5C-8B09-0C98-84ED69D8FF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25148" y="1212325"/>
            <a:ext cx="1014230" cy="2152212"/>
          </a:xfrm>
          <a:prstGeom prst="rect">
            <a:avLst/>
          </a:prstGeom>
        </p:spPr>
      </p:pic>
      <p:pic>
        <p:nvPicPr>
          <p:cNvPr id="57" name="Picture 10">
            <a:extLst>
              <a:ext uri="{FF2B5EF4-FFF2-40B4-BE49-F238E27FC236}">
                <a16:creationId xmlns:a16="http://schemas.microsoft.com/office/drawing/2014/main" id="{59482EC7-20F2-226A-F81A-3B77FA66289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52178" r="11108" b="9444"/>
          <a:stretch/>
        </p:blipFill>
        <p:spPr>
          <a:xfrm>
            <a:off x="5714726" y="4281982"/>
            <a:ext cx="1936158" cy="2125194"/>
          </a:xfrm>
          <a:prstGeom prst="rect">
            <a:avLst/>
          </a:prstGeom>
        </p:spPr>
      </p:pic>
      <p:pic>
        <p:nvPicPr>
          <p:cNvPr id="101" name="Picture 19">
            <a:extLst>
              <a:ext uri="{FF2B5EF4-FFF2-40B4-BE49-F238E27FC236}">
                <a16:creationId xmlns:a16="http://schemas.microsoft.com/office/drawing/2014/main" id="{C3F34072-909C-F99A-A007-3E7D203E4E3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459024" y="3821309"/>
            <a:ext cx="1614030" cy="2703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3921D7-5CB2-9571-AA24-E93B981D3CA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957994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5351B9-9DBD-E218-A5A3-543328FE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863916"/>
            <a:ext cx="7315200" cy="4452148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sldjump"/>
            <a:extLst>
              <a:ext uri="{FF2B5EF4-FFF2-40B4-BE49-F238E27FC236}">
                <a16:creationId xmlns:a16="http://schemas.microsoft.com/office/drawing/2014/main" id="{BB99C76D-78B8-D673-7276-556DCF8B2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486" y="1076711"/>
            <a:ext cx="2926080" cy="1968448"/>
          </a:xfrm>
          <a:prstGeom prst="rect">
            <a:avLst/>
          </a:prstGeom>
        </p:spPr>
      </p:pic>
      <p:pic>
        <p:nvPicPr>
          <p:cNvPr id="21" name="Picture 20">
            <a:hlinkClick r:id="rId6" action="ppaction://hlinksldjump"/>
            <a:extLst>
              <a:ext uri="{FF2B5EF4-FFF2-40B4-BE49-F238E27FC236}">
                <a16:creationId xmlns:a16="http://schemas.microsoft.com/office/drawing/2014/main" id="{1465AC6E-7E5F-06B3-93F9-A3E6CD1B2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435" y="1057456"/>
            <a:ext cx="2926080" cy="1968448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B0496900-AE1F-DDE6-3A53-50AD679630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6435" y="3096807"/>
            <a:ext cx="2926080" cy="2015008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  <a:extLst>
              <a:ext uri="{FF2B5EF4-FFF2-40B4-BE49-F238E27FC236}">
                <a16:creationId xmlns:a16="http://schemas.microsoft.com/office/drawing/2014/main" id="{2394773A-D5A5-625E-5E6D-D86EF0DE71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9486" y="3089990"/>
            <a:ext cx="2926080" cy="2019616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7A2612C6-5024-B4FF-D422-2B8CD28E07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837927" y="3554414"/>
            <a:ext cx="2054561" cy="328292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74D378CF-A602-DF8B-3EB1-6D74BA8189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827725" y="948155"/>
            <a:ext cx="1102863" cy="1941945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C35E816D-6777-E7D2-ABDA-BF26527F0B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753600" y="338820"/>
            <a:ext cx="865792" cy="1475782"/>
          </a:xfrm>
          <a:prstGeom prst="rect">
            <a:avLst/>
          </a:prstGeom>
        </p:spPr>
      </p:pic>
      <p:pic>
        <p:nvPicPr>
          <p:cNvPr id="28" name="Picture 17">
            <a:extLst>
              <a:ext uri="{FF2B5EF4-FFF2-40B4-BE49-F238E27FC236}">
                <a16:creationId xmlns:a16="http://schemas.microsoft.com/office/drawing/2014/main" id="{7D4D5F9A-1655-DFB2-26E6-9A1D88D3B8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52442" y="1740564"/>
            <a:ext cx="1014230" cy="2152212"/>
          </a:xfrm>
          <a:prstGeom prst="rect">
            <a:avLst/>
          </a:prstGeom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B55A687A-4CE6-8417-91E7-550FB25469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86585" y="-15720"/>
            <a:ext cx="1015841" cy="2057400"/>
          </a:xfrm>
          <a:prstGeom prst="rect">
            <a:avLst/>
          </a:prstGeom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616308" y="3892778"/>
            <a:ext cx="1614030" cy="2703191"/>
          </a:xfrm>
          <a:prstGeom prst="rect">
            <a:avLst/>
          </a:prstGeom>
        </p:spPr>
      </p:pic>
      <p:pic>
        <p:nvPicPr>
          <p:cNvPr id="11" name="Picture 10">
            <a:hlinkClick r:id="rId24" action="ppaction://hlinksldjump"/>
            <a:extLst>
              <a:ext uri="{FF2B5EF4-FFF2-40B4-BE49-F238E27FC236}">
                <a16:creationId xmlns:a16="http://schemas.microsoft.com/office/drawing/2014/main" id="{1AD5944E-89F6-D560-3A5A-27D960098AB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12569" y="5487446"/>
            <a:ext cx="1427732" cy="1175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0951F3-CD56-65C9-46CE-EF24133A124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57250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06" y="4604266"/>
            <a:ext cx="1202283" cy="2013593"/>
          </a:xfrm>
          <a:prstGeom prst="rect">
            <a:avLst/>
          </a:prstGeom>
        </p:spPr>
      </p:pic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3F149312-3F01-3BAF-6C82-FC078A007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4003" y="5316047"/>
            <a:ext cx="1194003" cy="1188720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B304FF3E-4BF4-C942-A52E-754F238B89B0}"/>
              </a:ext>
            </a:extLst>
          </p:cNvPr>
          <p:cNvSpPr/>
          <p:nvPr/>
        </p:nvSpPr>
        <p:spPr>
          <a:xfrm>
            <a:off x="1214583" y="419034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Câu hỏi 1</a:t>
            </a: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 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Mỗi sinh vật trong chuỗi thức ăn được gọi là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A046DBDD-8D9E-42A2-3613-FE6729626C51}"/>
              </a:ext>
            </a:extLst>
          </p:cNvPr>
          <p:cNvSpPr/>
          <p:nvPr/>
        </p:nvSpPr>
        <p:spPr>
          <a:xfrm>
            <a:off x="1214583" y="271888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A. Mắt xích. 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Đáp án sai 1">
            <a:extLst>
              <a:ext uri="{FF2B5EF4-FFF2-40B4-BE49-F238E27FC236}">
                <a16:creationId xmlns:a16="http://schemas.microsoft.com/office/drawing/2014/main" id="{03538CF6-EF12-6739-3454-BB39D1C4BD25}"/>
              </a:ext>
            </a:extLst>
          </p:cNvPr>
          <p:cNvSpPr/>
          <p:nvPr/>
        </p:nvSpPr>
        <p:spPr>
          <a:xfrm>
            <a:off x="1214583" y="435372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 Thực vật.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Đáp án sai 2">
            <a:extLst>
              <a:ext uri="{FF2B5EF4-FFF2-40B4-BE49-F238E27FC236}">
                <a16:creationId xmlns:a16="http://schemas.microsoft.com/office/drawing/2014/main" id="{068B4EA7-D6DC-D01B-451C-047F24645159}"/>
              </a:ext>
            </a:extLst>
          </p:cNvPr>
          <p:cNvSpPr/>
          <p:nvPr/>
        </p:nvSpPr>
        <p:spPr>
          <a:xfrm>
            <a:off x="6442365" y="271888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 Động vật. 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Đáp án sai 3">
            <a:extLst>
              <a:ext uri="{FF2B5EF4-FFF2-40B4-BE49-F238E27FC236}">
                <a16:creationId xmlns:a16="http://schemas.microsoft.com/office/drawing/2014/main" id="{D93C52D9-135B-5879-D0AF-E2C2BD52F230}"/>
              </a:ext>
            </a:extLst>
          </p:cNvPr>
          <p:cNvSpPr/>
          <p:nvPr/>
        </p:nvSpPr>
        <p:spPr>
          <a:xfrm>
            <a:off x="6442364" y="435372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D. Vi sinh vật.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0C7BF-388D-04F6-A6FD-AF5FF4B49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762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06" y="4604266"/>
            <a:ext cx="1202283" cy="2013593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FC92AED-80D4-7AB2-49BA-55B0ACA3C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7997" y="5565085"/>
            <a:ext cx="1194003" cy="1188720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9BAB1455-B5AB-D1D1-B2D8-8310FD1F6148}"/>
              </a:ext>
            </a:extLst>
          </p:cNvPr>
          <p:cNvSpPr/>
          <p:nvPr/>
        </p:nvSpPr>
        <p:spPr>
          <a:xfrm>
            <a:off x="889406" y="464127"/>
            <a:ext cx="10228941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Câu hỏi </a:t>
            </a: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2: 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"Chuột → mèo". Mũi tên có ý nghĩa gì?</a:t>
            </a: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C6D24065-080A-C86D-3218-D8DB371A599B}"/>
              </a:ext>
            </a:extLst>
          </p:cNvPr>
          <p:cNvSpPr/>
          <p:nvPr/>
        </p:nvSpPr>
        <p:spPr>
          <a:xfrm>
            <a:off x="889406" y="2763982"/>
            <a:ext cx="5001160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A. Mũi tên chỉ về con nào thì con đó sẽ ăn mắt xích trước nó</a:t>
            </a: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68CCB6E5-27C5-36E0-2C8F-B7E41E8AF79E}"/>
              </a:ext>
            </a:extLst>
          </p:cNvPr>
          <p:cNvSpPr/>
          <p:nvPr/>
        </p:nvSpPr>
        <p:spPr>
          <a:xfrm>
            <a:off x="889406" y="4398816"/>
            <a:ext cx="5001160" cy="1518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 Mũi tên chỉ về con nào thì con đó sẽ bị ăn bởi mắt xích trước nó</a:t>
            </a: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0B9FECD9-9641-A703-2AF1-0C15C277FB18}"/>
              </a:ext>
            </a:extLst>
          </p:cNvPr>
          <p:cNvSpPr/>
          <p:nvPr/>
        </p:nvSpPr>
        <p:spPr>
          <a:xfrm>
            <a:off x="6117187" y="2763982"/>
            <a:ext cx="5001160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 Để đánh dấu lần lượt</a:t>
            </a: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585AFCDE-52AF-4E86-2B46-04E418E5A2EC}"/>
              </a:ext>
            </a:extLst>
          </p:cNvPr>
          <p:cNvSpPr/>
          <p:nvPr/>
        </p:nvSpPr>
        <p:spPr>
          <a:xfrm>
            <a:off x="6117186" y="4398816"/>
            <a:ext cx="5530527" cy="1405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D. Mũi tên chỉ khối lượng của chuột lớn hơn khối lượng của mèo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46F19-4CFC-4FD5-6E2A-938B65EF2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73097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1134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06" y="4604266"/>
            <a:ext cx="1202283" cy="2013593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C6041B3D-A748-A0B9-1D1D-82BE2548AA87}"/>
              </a:ext>
            </a:extLst>
          </p:cNvPr>
          <p:cNvSpPr/>
          <p:nvPr/>
        </p:nvSpPr>
        <p:spPr>
          <a:xfrm>
            <a:off x="1214583" y="289724"/>
            <a:ext cx="9762837" cy="21740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Câu hỏi </a:t>
            </a: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3: 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Thỏ </a:t>
            </a: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không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thể là thức ăn của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E89916CF-0176-9D2A-D58C-555F1414B6F9}"/>
              </a:ext>
            </a:extLst>
          </p:cNvPr>
          <p:cNvSpPr/>
          <p:nvPr/>
        </p:nvSpPr>
        <p:spPr>
          <a:xfrm>
            <a:off x="1214583" y="25895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A. Hổ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86B4CAD6-50A0-8F31-5C42-746FE6637ED0}"/>
              </a:ext>
            </a:extLst>
          </p:cNvPr>
          <p:cNvSpPr/>
          <p:nvPr/>
        </p:nvSpPr>
        <p:spPr>
          <a:xfrm>
            <a:off x="1214583" y="422441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 Con người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14869F21-815D-0088-7C12-17FD4C928D9C}"/>
              </a:ext>
            </a:extLst>
          </p:cNvPr>
          <p:cNvSpPr/>
          <p:nvPr/>
        </p:nvSpPr>
        <p:spPr>
          <a:xfrm>
            <a:off x="6442365" y="25895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 Báo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75091531-81A6-B98C-15E8-2B03BCC7FD34}"/>
              </a:ext>
            </a:extLst>
          </p:cNvPr>
          <p:cNvSpPr/>
          <p:nvPr/>
        </p:nvSpPr>
        <p:spPr>
          <a:xfrm>
            <a:off x="6442364" y="422441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D. Cà rốt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0D4667BA-8672-EC1A-2617-9F137E0E5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4003" y="5316047"/>
            <a:ext cx="1194003" cy="1188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0970A3-A44A-E4D9-8462-21ED3D99B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27812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1083" y="3015453"/>
            <a:ext cx="3189835" cy="176477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06" y="4604266"/>
            <a:ext cx="1202283" cy="201359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3B1EDE97-124E-3DB1-446C-EB1B58E2A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4003" y="5316047"/>
            <a:ext cx="1194003" cy="1188720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2AAB0A6C-B5CF-A61F-BFA1-084E8179427B}"/>
              </a:ext>
            </a:extLst>
          </p:cNvPr>
          <p:cNvSpPr/>
          <p:nvPr/>
        </p:nvSpPr>
        <p:spPr>
          <a:xfrm>
            <a:off x="1072242" y="276077"/>
            <a:ext cx="10047515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Câu hỏi </a:t>
            </a: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4: 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Chuỗi thức ăn trong hình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sau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có bao nhiêu mắt xích?</a:t>
            </a: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52229840-47B9-FBF0-72CA-85D9065C1AE6}"/>
              </a:ext>
            </a:extLst>
          </p:cNvPr>
          <p:cNvSpPr/>
          <p:nvPr/>
        </p:nvSpPr>
        <p:spPr>
          <a:xfrm>
            <a:off x="1300663" y="2589582"/>
            <a:ext cx="444897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A. 2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Đáp án sai 1">
            <a:extLst>
              <a:ext uri="{FF2B5EF4-FFF2-40B4-BE49-F238E27FC236}">
                <a16:creationId xmlns:a16="http://schemas.microsoft.com/office/drawing/2014/main" id="{787E0EB2-EA57-2079-2EDA-481213F341F4}"/>
              </a:ext>
            </a:extLst>
          </p:cNvPr>
          <p:cNvSpPr/>
          <p:nvPr/>
        </p:nvSpPr>
        <p:spPr>
          <a:xfrm>
            <a:off x="1300663" y="4224416"/>
            <a:ext cx="444897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 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7F210423-51A6-25E3-31EF-5296FB305F72}"/>
              </a:ext>
            </a:extLst>
          </p:cNvPr>
          <p:cNvSpPr/>
          <p:nvPr/>
        </p:nvSpPr>
        <p:spPr>
          <a:xfrm>
            <a:off x="6528445" y="2589582"/>
            <a:ext cx="444897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 4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6A6064CC-EE32-098D-472C-5E99F97268AB}"/>
              </a:ext>
            </a:extLst>
          </p:cNvPr>
          <p:cNvSpPr/>
          <p:nvPr/>
        </p:nvSpPr>
        <p:spPr>
          <a:xfrm>
            <a:off x="6528444" y="4224416"/>
            <a:ext cx="444897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D. 5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Picture 13" descr="Bài 3 trang 203 SGK Sinh 12 | SGK Sinh lớp 12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59886" r="22044" b="27820"/>
          <a:stretch/>
        </p:blipFill>
        <p:spPr bwMode="auto">
          <a:xfrm>
            <a:off x="2590801" y="990600"/>
            <a:ext cx="6629400" cy="1078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95CE59-0C2C-FF7A-E9FE-7F9C87434A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95080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048" y="6075334"/>
            <a:ext cx="12464096" cy="782666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 lIns="91431" tIns="45715" rIns="91431" bIns="45715"/>
          <a:lstStyle/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06" y="4604266"/>
            <a:ext cx="1202283" cy="201359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3B1EDE97-124E-3DB1-446C-EB1B58E2A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4003" y="5316047"/>
            <a:ext cx="1194003" cy="1188720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2AAB0A6C-B5CF-A61F-BFA1-084E8179427B}"/>
              </a:ext>
            </a:extLst>
          </p:cNvPr>
          <p:cNvSpPr/>
          <p:nvPr/>
        </p:nvSpPr>
        <p:spPr>
          <a:xfrm>
            <a:off x="1214583" y="28972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Câu hỏi </a:t>
            </a: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5: </a:t>
            </a: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Các mắt xích trong chuỗi thức ăn trong hình là</a:t>
            </a: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52229840-47B9-FBF0-72CA-85D9065C1AE6}"/>
              </a:ext>
            </a:extLst>
          </p:cNvPr>
          <p:cNvSpPr/>
          <p:nvPr/>
        </p:nvSpPr>
        <p:spPr>
          <a:xfrm>
            <a:off x="1214583" y="258958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A. Cà rốt, thỏ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Đáp án sai 1">
            <a:extLst>
              <a:ext uri="{FF2B5EF4-FFF2-40B4-BE49-F238E27FC236}">
                <a16:creationId xmlns:a16="http://schemas.microsoft.com/office/drawing/2014/main" id="{787E0EB2-EA57-2079-2EDA-481213F341F4}"/>
              </a:ext>
            </a:extLst>
          </p:cNvPr>
          <p:cNvSpPr/>
          <p:nvPr/>
        </p:nvSpPr>
        <p:spPr>
          <a:xfrm>
            <a:off x="1214583" y="422441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 Cà rốt, thỏ, cáo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7F210423-51A6-25E3-31EF-5296FB305F72}"/>
              </a:ext>
            </a:extLst>
          </p:cNvPr>
          <p:cNvSpPr/>
          <p:nvPr/>
        </p:nvSpPr>
        <p:spPr>
          <a:xfrm>
            <a:off x="6442365" y="258958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 Cà rốt, thỏ, cáo, sư tử</a:t>
            </a: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6A6064CC-EE32-098D-472C-5E99F97268AB}"/>
              </a:ext>
            </a:extLst>
          </p:cNvPr>
          <p:cNvSpPr/>
          <p:nvPr/>
        </p:nvSpPr>
        <p:spPr>
          <a:xfrm>
            <a:off x="6442364" y="422441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marR="0" lvl="0" indent="0" algn="ctr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D. Cà rốt, thỏ, cáo, sư tử, đại bàng</a:t>
            </a:r>
          </a:p>
        </p:txBody>
      </p:sp>
      <p:pic>
        <p:nvPicPr>
          <p:cNvPr id="14" name="Picture 13" descr="Bài 3 trang 203 SGK Sinh 12 | SGK Sinh lớp 12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60127" r="21472" b="27853"/>
          <a:stretch/>
        </p:blipFill>
        <p:spPr bwMode="auto">
          <a:xfrm>
            <a:off x="2685629" y="1117599"/>
            <a:ext cx="6699672" cy="1054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CD31FD-A5CC-7755-878D-7221D7A5BC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210" y="-42618"/>
            <a:ext cx="920616" cy="1026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37767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1D1FC5-9B24-D11D-16D4-5F0441566DFA}"/>
              </a:ext>
            </a:extLst>
          </p:cNvPr>
          <p:cNvSpPr/>
          <p:nvPr/>
        </p:nvSpPr>
        <p:spPr>
          <a:xfrm>
            <a:off x="2430457" y="5081702"/>
            <a:ext cx="6865942" cy="919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Arial"/>
              </a:rPr>
              <a:t>Đọc trước nội dung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  <a:sym typeface="Arial"/>
              </a:rPr>
              <a:t>Bài 23 – Vai trò của thực vật trong chuỗi thức ăn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2DE75-C155-4C36-CF19-E766AC7A22C3}"/>
              </a:ext>
            </a:extLst>
          </p:cNvPr>
          <p:cNvSpPr/>
          <p:nvPr/>
        </p:nvSpPr>
        <p:spPr>
          <a:xfrm>
            <a:off x="2430457" y="3621121"/>
            <a:ext cx="6865942" cy="919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BE35C5-D7B0-0538-6C6F-4305E3EC04E5}"/>
              </a:ext>
            </a:extLst>
          </p:cNvPr>
          <p:cNvSpPr/>
          <p:nvPr/>
        </p:nvSpPr>
        <p:spPr>
          <a:xfrm>
            <a:off x="2430457" y="2160540"/>
            <a:ext cx="6865942" cy="919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  <p:sp>
        <p:nvSpPr>
          <p:cNvPr id="423" name="Google Shape;423;p26"/>
          <p:cNvSpPr txBox="1">
            <a:spLocks noGrp="1"/>
          </p:cNvSpPr>
          <p:nvPr>
            <p:ph type="title"/>
          </p:nvPr>
        </p:nvSpPr>
        <p:spPr>
          <a:xfrm>
            <a:off x="1302558" y="2276514"/>
            <a:ext cx="1318488" cy="79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5" name="Google Shape;425;p26"/>
          <p:cNvSpPr txBox="1">
            <a:spLocks noGrp="1"/>
          </p:cNvSpPr>
          <p:nvPr>
            <p:ph type="title" idx="2"/>
          </p:nvPr>
        </p:nvSpPr>
        <p:spPr>
          <a:xfrm>
            <a:off x="1304434" y="3711248"/>
            <a:ext cx="1219200" cy="79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Google Shape;425;p26"/>
          <p:cNvSpPr txBox="1">
            <a:spLocks noGrp="1"/>
          </p:cNvSpPr>
          <p:nvPr>
            <p:ph type="title" idx="3"/>
          </p:nvPr>
        </p:nvSpPr>
        <p:spPr>
          <a:xfrm>
            <a:off x="1302557" y="5134020"/>
            <a:ext cx="1219200" cy="79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1" name="Google Shape;431;p26"/>
          <p:cNvSpPr/>
          <p:nvPr/>
        </p:nvSpPr>
        <p:spPr>
          <a:xfrm flipH="1">
            <a:off x="10989450" y="1452653"/>
            <a:ext cx="1021756" cy="295156"/>
          </a:xfrm>
          <a:custGeom>
            <a:avLst/>
            <a:gdLst/>
            <a:ahLst/>
            <a:cxnLst/>
            <a:rect l="l" t="t" r="r" b="b"/>
            <a:pathLst>
              <a:path w="13892" h="4013" extrusionOk="0">
                <a:moveTo>
                  <a:pt x="5194" y="0"/>
                </a:moveTo>
                <a:cubicBezTo>
                  <a:pt x="4378" y="0"/>
                  <a:pt x="3544" y="607"/>
                  <a:pt x="2964" y="1868"/>
                </a:cubicBezTo>
                <a:cubicBezTo>
                  <a:pt x="2332" y="1528"/>
                  <a:pt x="1795" y="1343"/>
                  <a:pt x="1362" y="1343"/>
                </a:cubicBezTo>
                <a:cubicBezTo>
                  <a:pt x="457" y="1343"/>
                  <a:pt x="1" y="2146"/>
                  <a:pt x="58" y="4013"/>
                </a:cubicBezTo>
                <a:lnTo>
                  <a:pt x="13891" y="4013"/>
                </a:lnTo>
                <a:cubicBezTo>
                  <a:pt x="13544" y="2676"/>
                  <a:pt x="12649" y="1974"/>
                  <a:pt x="11579" y="1974"/>
                </a:cubicBezTo>
                <a:cubicBezTo>
                  <a:pt x="10984" y="1974"/>
                  <a:pt x="10334" y="2191"/>
                  <a:pt x="9694" y="2636"/>
                </a:cubicBezTo>
                <a:cubicBezTo>
                  <a:pt x="9392" y="2036"/>
                  <a:pt x="9035" y="1613"/>
                  <a:pt x="8551" y="1613"/>
                </a:cubicBezTo>
                <a:cubicBezTo>
                  <a:pt x="8246" y="1613"/>
                  <a:pt x="7890" y="1780"/>
                  <a:pt x="7466" y="2176"/>
                </a:cubicBezTo>
                <a:cubicBezTo>
                  <a:pt x="6982" y="748"/>
                  <a:pt x="6099" y="0"/>
                  <a:pt x="51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Arial"/>
              <a:sym typeface="+mn-lt"/>
            </a:endParaRPr>
          </a:p>
        </p:txBody>
      </p:sp>
      <p:sp>
        <p:nvSpPr>
          <p:cNvPr id="432" name="Google Shape;432;p26"/>
          <p:cNvSpPr/>
          <p:nvPr/>
        </p:nvSpPr>
        <p:spPr>
          <a:xfrm flipH="1">
            <a:off x="10283705" y="2871409"/>
            <a:ext cx="837367" cy="196305"/>
          </a:xfrm>
          <a:custGeom>
            <a:avLst/>
            <a:gdLst/>
            <a:ahLst/>
            <a:cxnLst/>
            <a:rect l="l" t="t" r="r" b="b"/>
            <a:pathLst>
              <a:path w="11385" h="2669" extrusionOk="0">
                <a:moveTo>
                  <a:pt x="5006" y="0"/>
                </a:moveTo>
                <a:cubicBezTo>
                  <a:pt x="4352" y="0"/>
                  <a:pt x="3699" y="423"/>
                  <a:pt x="3293" y="1243"/>
                </a:cubicBezTo>
                <a:cubicBezTo>
                  <a:pt x="2861" y="1021"/>
                  <a:pt x="2410" y="890"/>
                  <a:pt x="1980" y="890"/>
                </a:cubicBezTo>
                <a:cubicBezTo>
                  <a:pt x="1146" y="890"/>
                  <a:pt x="389" y="1383"/>
                  <a:pt x="1" y="2668"/>
                </a:cubicBezTo>
                <a:lnTo>
                  <a:pt x="11385" y="2668"/>
                </a:lnTo>
                <a:cubicBezTo>
                  <a:pt x="10719" y="1562"/>
                  <a:pt x="9909" y="972"/>
                  <a:pt x="8935" y="972"/>
                </a:cubicBezTo>
                <a:cubicBezTo>
                  <a:pt x="8319" y="972"/>
                  <a:pt x="7637" y="1208"/>
                  <a:pt x="6884" y="1700"/>
                </a:cubicBezTo>
                <a:cubicBezTo>
                  <a:pt x="6502" y="554"/>
                  <a:pt x="5753" y="0"/>
                  <a:pt x="5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Arial"/>
              <a:sym typeface="+mn-lt"/>
            </a:endParaRPr>
          </a:p>
        </p:txBody>
      </p:sp>
      <p:grpSp>
        <p:nvGrpSpPr>
          <p:cNvPr id="434" name="Google Shape;434;p26"/>
          <p:cNvGrpSpPr/>
          <p:nvPr/>
        </p:nvGrpSpPr>
        <p:grpSpPr>
          <a:xfrm>
            <a:off x="9926459" y="5227085"/>
            <a:ext cx="2084747" cy="1618620"/>
            <a:chOff x="7313250" y="4006475"/>
            <a:chExt cx="1385275" cy="1071650"/>
          </a:xfrm>
        </p:grpSpPr>
        <p:grpSp>
          <p:nvGrpSpPr>
            <p:cNvPr id="435" name="Google Shape;435;p26"/>
            <p:cNvGrpSpPr/>
            <p:nvPr/>
          </p:nvGrpSpPr>
          <p:grpSpPr>
            <a:xfrm flipH="1">
              <a:off x="7313250" y="4006475"/>
              <a:ext cx="1385275" cy="1071650"/>
              <a:chOff x="5473625" y="2188700"/>
              <a:chExt cx="1385275" cy="1071650"/>
            </a:xfrm>
          </p:grpSpPr>
          <p:sp>
            <p:nvSpPr>
              <p:cNvPr id="436" name="Google Shape;436;p26"/>
              <p:cNvSpPr/>
              <p:nvPr/>
            </p:nvSpPr>
            <p:spPr>
              <a:xfrm>
                <a:off x="6335200" y="2748125"/>
                <a:ext cx="156050" cy="503250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20130" extrusionOk="0">
                    <a:moveTo>
                      <a:pt x="5068" y="0"/>
                    </a:moveTo>
                    <a:cubicBezTo>
                      <a:pt x="4574" y="1038"/>
                      <a:pt x="2374" y="11146"/>
                      <a:pt x="2447" y="12975"/>
                    </a:cubicBezTo>
                    <a:cubicBezTo>
                      <a:pt x="2522" y="14804"/>
                      <a:pt x="2794" y="17769"/>
                      <a:pt x="3215" y="17967"/>
                    </a:cubicBezTo>
                    <a:cubicBezTo>
                      <a:pt x="3634" y="18165"/>
                      <a:pt x="4253" y="18152"/>
                      <a:pt x="4599" y="18313"/>
                    </a:cubicBezTo>
                    <a:cubicBezTo>
                      <a:pt x="4945" y="18474"/>
                      <a:pt x="5451" y="18907"/>
                      <a:pt x="5649" y="18956"/>
                    </a:cubicBezTo>
                    <a:cubicBezTo>
                      <a:pt x="5846" y="19005"/>
                      <a:pt x="5971" y="19005"/>
                      <a:pt x="6106" y="19277"/>
                    </a:cubicBezTo>
                    <a:cubicBezTo>
                      <a:pt x="6242" y="19549"/>
                      <a:pt x="6007" y="19883"/>
                      <a:pt x="5859" y="19894"/>
                    </a:cubicBezTo>
                    <a:cubicBezTo>
                      <a:pt x="5711" y="19907"/>
                      <a:pt x="4932" y="20042"/>
                      <a:pt x="4623" y="19982"/>
                    </a:cubicBezTo>
                    <a:cubicBezTo>
                      <a:pt x="4314" y="19919"/>
                      <a:pt x="4105" y="19932"/>
                      <a:pt x="3720" y="19993"/>
                    </a:cubicBezTo>
                    <a:cubicBezTo>
                      <a:pt x="3337" y="20055"/>
                      <a:pt x="2535" y="20130"/>
                      <a:pt x="2361" y="19932"/>
                    </a:cubicBezTo>
                    <a:cubicBezTo>
                      <a:pt x="2189" y="19734"/>
                      <a:pt x="1039" y="17819"/>
                      <a:pt x="792" y="17103"/>
                    </a:cubicBezTo>
                    <a:cubicBezTo>
                      <a:pt x="545" y="16385"/>
                      <a:pt x="1" y="2842"/>
                      <a:pt x="1" y="28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37" name="Google Shape;437;p26"/>
              <p:cNvSpPr/>
              <p:nvPr/>
            </p:nvSpPr>
            <p:spPr>
              <a:xfrm>
                <a:off x="5583000" y="2731125"/>
                <a:ext cx="303050" cy="51500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20600" extrusionOk="0">
                    <a:moveTo>
                      <a:pt x="7611" y="1"/>
                    </a:moveTo>
                    <a:cubicBezTo>
                      <a:pt x="7267" y="2819"/>
                      <a:pt x="4670" y="7959"/>
                      <a:pt x="3584" y="8676"/>
                    </a:cubicBezTo>
                    <a:cubicBezTo>
                      <a:pt x="2496" y="9392"/>
                      <a:pt x="2077" y="9318"/>
                      <a:pt x="1630" y="10306"/>
                    </a:cubicBezTo>
                    <a:cubicBezTo>
                      <a:pt x="1187" y="11294"/>
                      <a:pt x="1484" y="12507"/>
                      <a:pt x="1260" y="13223"/>
                    </a:cubicBezTo>
                    <a:cubicBezTo>
                      <a:pt x="1039" y="13939"/>
                      <a:pt x="643" y="16497"/>
                      <a:pt x="359" y="17189"/>
                    </a:cubicBezTo>
                    <a:cubicBezTo>
                      <a:pt x="75" y="17882"/>
                      <a:pt x="0" y="18067"/>
                      <a:pt x="13" y="18561"/>
                    </a:cubicBezTo>
                    <a:cubicBezTo>
                      <a:pt x="24" y="19055"/>
                      <a:pt x="383" y="19883"/>
                      <a:pt x="927" y="20094"/>
                    </a:cubicBezTo>
                    <a:cubicBezTo>
                      <a:pt x="1471" y="20303"/>
                      <a:pt x="1929" y="20118"/>
                      <a:pt x="2015" y="20193"/>
                    </a:cubicBezTo>
                    <a:cubicBezTo>
                      <a:pt x="2101" y="20266"/>
                      <a:pt x="2286" y="20440"/>
                      <a:pt x="2460" y="20352"/>
                    </a:cubicBezTo>
                    <a:cubicBezTo>
                      <a:pt x="2632" y="20266"/>
                      <a:pt x="3262" y="20599"/>
                      <a:pt x="3608" y="20513"/>
                    </a:cubicBezTo>
                    <a:cubicBezTo>
                      <a:pt x="3954" y="20427"/>
                      <a:pt x="4004" y="20451"/>
                      <a:pt x="4189" y="20464"/>
                    </a:cubicBezTo>
                    <a:cubicBezTo>
                      <a:pt x="4375" y="20477"/>
                      <a:pt x="4622" y="20427"/>
                      <a:pt x="4634" y="20106"/>
                    </a:cubicBezTo>
                    <a:cubicBezTo>
                      <a:pt x="4646" y="19784"/>
                      <a:pt x="4362" y="18907"/>
                      <a:pt x="3608" y="18425"/>
                    </a:cubicBezTo>
                    <a:cubicBezTo>
                      <a:pt x="2855" y="17944"/>
                      <a:pt x="2793" y="17845"/>
                      <a:pt x="2744" y="17598"/>
                    </a:cubicBezTo>
                    <a:cubicBezTo>
                      <a:pt x="2694" y="17350"/>
                      <a:pt x="2608" y="15607"/>
                      <a:pt x="3225" y="13730"/>
                    </a:cubicBezTo>
                    <a:cubicBezTo>
                      <a:pt x="3842" y="11851"/>
                      <a:pt x="4560" y="11728"/>
                      <a:pt x="5079" y="11456"/>
                    </a:cubicBezTo>
                    <a:cubicBezTo>
                      <a:pt x="5597" y="11184"/>
                      <a:pt x="7970" y="10912"/>
                      <a:pt x="9997" y="8540"/>
                    </a:cubicBezTo>
                    <a:cubicBezTo>
                      <a:pt x="12023" y="6167"/>
                      <a:pt x="12122" y="2707"/>
                      <a:pt x="12122" y="27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5473625" y="2479875"/>
                <a:ext cx="350600" cy="649100"/>
              </a:xfrm>
              <a:custGeom>
                <a:avLst/>
                <a:gdLst/>
                <a:ahLst/>
                <a:cxnLst/>
                <a:rect l="l" t="t" r="r" b="b"/>
                <a:pathLst>
                  <a:path w="14024" h="25964" extrusionOk="0">
                    <a:moveTo>
                      <a:pt x="4591" y="11307"/>
                    </a:moveTo>
                    <a:cubicBezTo>
                      <a:pt x="4589" y="11325"/>
                      <a:pt x="4587" y="11344"/>
                      <a:pt x="4586" y="11363"/>
                    </a:cubicBezTo>
                    <a:cubicBezTo>
                      <a:pt x="4584" y="11370"/>
                      <a:pt x="4581" y="11378"/>
                      <a:pt x="4578" y="11386"/>
                    </a:cubicBezTo>
                    <a:cubicBezTo>
                      <a:pt x="4579" y="11370"/>
                      <a:pt x="4581" y="11351"/>
                      <a:pt x="4583" y="11335"/>
                    </a:cubicBezTo>
                    <a:cubicBezTo>
                      <a:pt x="4586" y="11325"/>
                      <a:pt x="4587" y="11317"/>
                      <a:pt x="4591" y="11307"/>
                    </a:cubicBezTo>
                    <a:close/>
                    <a:moveTo>
                      <a:pt x="13466" y="1"/>
                    </a:moveTo>
                    <a:lnTo>
                      <a:pt x="13466" y="1"/>
                    </a:lnTo>
                    <a:cubicBezTo>
                      <a:pt x="11766" y="226"/>
                      <a:pt x="10398" y="730"/>
                      <a:pt x="9296" y="1438"/>
                    </a:cubicBezTo>
                    <a:cubicBezTo>
                      <a:pt x="9103" y="1465"/>
                      <a:pt x="8899" y="1507"/>
                      <a:pt x="8690" y="1570"/>
                    </a:cubicBezTo>
                    <a:cubicBezTo>
                      <a:pt x="8211" y="1720"/>
                      <a:pt x="7814" y="1953"/>
                      <a:pt x="7552" y="2148"/>
                    </a:cubicBezTo>
                    <a:cubicBezTo>
                      <a:pt x="7288" y="2344"/>
                      <a:pt x="7149" y="2494"/>
                      <a:pt x="7149" y="2494"/>
                    </a:cubicBezTo>
                    <a:cubicBezTo>
                      <a:pt x="7149" y="2494"/>
                      <a:pt x="7476" y="2390"/>
                      <a:pt x="7865" y="2269"/>
                    </a:cubicBezTo>
                    <a:lnTo>
                      <a:pt x="7865" y="2269"/>
                    </a:lnTo>
                    <a:cubicBezTo>
                      <a:pt x="7642" y="2389"/>
                      <a:pt x="7401" y="2545"/>
                      <a:pt x="7166" y="2751"/>
                    </a:cubicBezTo>
                    <a:cubicBezTo>
                      <a:pt x="7055" y="2848"/>
                      <a:pt x="6957" y="2950"/>
                      <a:pt x="6867" y="3050"/>
                    </a:cubicBezTo>
                    <a:cubicBezTo>
                      <a:pt x="6610" y="3240"/>
                      <a:pt x="6404" y="3446"/>
                      <a:pt x="6262" y="3620"/>
                    </a:cubicBezTo>
                    <a:cubicBezTo>
                      <a:pt x="6157" y="3749"/>
                      <a:pt x="6080" y="3859"/>
                      <a:pt x="6031" y="3939"/>
                    </a:cubicBezTo>
                    <a:cubicBezTo>
                      <a:pt x="5986" y="4014"/>
                      <a:pt x="5957" y="4062"/>
                      <a:pt x="5957" y="4062"/>
                    </a:cubicBezTo>
                    <a:cubicBezTo>
                      <a:pt x="5957" y="4062"/>
                      <a:pt x="6123" y="3955"/>
                      <a:pt x="6324" y="3827"/>
                    </a:cubicBezTo>
                    <a:lnTo>
                      <a:pt x="6324" y="3827"/>
                    </a:lnTo>
                    <a:cubicBezTo>
                      <a:pt x="6222" y="4023"/>
                      <a:pt x="6178" y="4149"/>
                      <a:pt x="6178" y="4149"/>
                    </a:cubicBezTo>
                    <a:cubicBezTo>
                      <a:pt x="6178" y="4149"/>
                      <a:pt x="6327" y="4025"/>
                      <a:pt x="6559" y="3827"/>
                    </a:cubicBezTo>
                    <a:cubicBezTo>
                      <a:pt x="6565" y="3822"/>
                      <a:pt x="6570" y="3818"/>
                      <a:pt x="6576" y="3813"/>
                    </a:cubicBezTo>
                    <a:lnTo>
                      <a:pt x="6576" y="3813"/>
                    </a:lnTo>
                    <a:cubicBezTo>
                      <a:pt x="6393" y="4025"/>
                      <a:pt x="6246" y="4240"/>
                      <a:pt x="6134" y="4441"/>
                    </a:cubicBezTo>
                    <a:cubicBezTo>
                      <a:pt x="6012" y="4540"/>
                      <a:pt x="5889" y="4649"/>
                      <a:pt x="5769" y="4775"/>
                    </a:cubicBezTo>
                    <a:cubicBezTo>
                      <a:pt x="5434" y="5130"/>
                      <a:pt x="5203" y="5515"/>
                      <a:pt x="5066" y="5803"/>
                    </a:cubicBezTo>
                    <a:cubicBezTo>
                      <a:pt x="4927" y="6092"/>
                      <a:pt x="4871" y="6285"/>
                      <a:pt x="4871" y="6285"/>
                    </a:cubicBezTo>
                    <a:cubicBezTo>
                      <a:pt x="4871" y="6285"/>
                      <a:pt x="4997" y="6165"/>
                      <a:pt x="5192" y="5969"/>
                    </a:cubicBezTo>
                    <a:lnTo>
                      <a:pt x="5192" y="5969"/>
                    </a:lnTo>
                    <a:cubicBezTo>
                      <a:pt x="5126" y="6153"/>
                      <a:pt x="5101" y="6266"/>
                      <a:pt x="5101" y="6266"/>
                    </a:cubicBezTo>
                    <a:lnTo>
                      <a:pt x="5104" y="6263"/>
                    </a:lnTo>
                    <a:lnTo>
                      <a:pt x="5104" y="6263"/>
                    </a:lnTo>
                    <a:cubicBezTo>
                      <a:pt x="4659" y="6976"/>
                      <a:pt x="4444" y="7612"/>
                      <a:pt x="4444" y="7612"/>
                    </a:cubicBezTo>
                    <a:cubicBezTo>
                      <a:pt x="4444" y="7612"/>
                      <a:pt x="4503" y="7559"/>
                      <a:pt x="4603" y="7464"/>
                    </a:cubicBezTo>
                    <a:lnTo>
                      <a:pt x="4603" y="7464"/>
                    </a:lnTo>
                    <a:cubicBezTo>
                      <a:pt x="4532" y="7617"/>
                      <a:pt x="4477" y="7770"/>
                      <a:pt x="4436" y="7917"/>
                    </a:cubicBezTo>
                    <a:cubicBezTo>
                      <a:pt x="4386" y="8011"/>
                      <a:pt x="4339" y="8110"/>
                      <a:pt x="4297" y="8215"/>
                    </a:cubicBezTo>
                    <a:cubicBezTo>
                      <a:pt x="4111" y="8679"/>
                      <a:pt x="4053" y="9135"/>
                      <a:pt x="4051" y="9461"/>
                    </a:cubicBezTo>
                    <a:cubicBezTo>
                      <a:pt x="4050" y="9786"/>
                      <a:pt x="4090" y="9985"/>
                      <a:pt x="4090" y="9985"/>
                    </a:cubicBezTo>
                    <a:cubicBezTo>
                      <a:pt x="4090" y="9985"/>
                      <a:pt x="4118" y="9901"/>
                      <a:pt x="4160" y="9779"/>
                    </a:cubicBezTo>
                    <a:lnTo>
                      <a:pt x="4160" y="9779"/>
                    </a:lnTo>
                    <a:cubicBezTo>
                      <a:pt x="4154" y="9829"/>
                      <a:pt x="4147" y="9875"/>
                      <a:pt x="4141" y="9923"/>
                    </a:cubicBezTo>
                    <a:cubicBezTo>
                      <a:pt x="4104" y="10030"/>
                      <a:pt x="4067" y="10142"/>
                      <a:pt x="4037" y="10263"/>
                    </a:cubicBezTo>
                    <a:cubicBezTo>
                      <a:pt x="3865" y="10944"/>
                      <a:pt x="3930" y="11548"/>
                      <a:pt x="3930" y="11548"/>
                    </a:cubicBezTo>
                    <a:cubicBezTo>
                      <a:pt x="3930" y="11548"/>
                      <a:pt x="4139" y="11237"/>
                      <a:pt x="4313" y="10776"/>
                    </a:cubicBezTo>
                    <a:lnTo>
                      <a:pt x="4313" y="10776"/>
                    </a:lnTo>
                    <a:cubicBezTo>
                      <a:pt x="3949" y="12071"/>
                      <a:pt x="3855" y="13175"/>
                      <a:pt x="3855" y="13175"/>
                    </a:cubicBezTo>
                    <a:cubicBezTo>
                      <a:pt x="3855" y="13175"/>
                      <a:pt x="4160" y="12563"/>
                      <a:pt x="4469" y="11674"/>
                    </a:cubicBezTo>
                    <a:cubicBezTo>
                      <a:pt x="4471" y="11679"/>
                      <a:pt x="4471" y="11684"/>
                      <a:pt x="4473" y="11689"/>
                    </a:cubicBezTo>
                    <a:cubicBezTo>
                      <a:pt x="4458" y="11733"/>
                      <a:pt x="4441" y="11780"/>
                      <a:pt x="4426" y="11823"/>
                    </a:cubicBezTo>
                    <a:cubicBezTo>
                      <a:pt x="4294" y="12196"/>
                      <a:pt x="4138" y="12633"/>
                      <a:pt x="3981" y="13076"/>
                    </a:cubicBezTo>
                    <a:cubicBezTo>
                      <a:pt x="3879" y="13357"/>
                      <a:pt x="3788" y="13609"/>
                      <a:pt x="3788" y="13609"/>
                    </a:cubicBezTo>
                    <a:cubicBezTo>
                      <a:pt x="3788" y="13609"/>
                      <a:pt x="3949" y="13459"/>
                      <a:pt x="4165" y="13177"/>
                    </a:cubicBezTo>
                    <a:cubicBezTo>
                      <a:pt x="4222" y="13102"/>
                      <a:pt x="4283" y="13016"/>
                      <a:pt x="4345" y="12922"/>
                    </a:cubicBezTo>
                    <a:lnTo>
                      <a:pt x="4345" y="12922"/>
                    </a:lnTo>
                    <a:cubicBezTo>
                      <a:pt x="4225" y="13323"/>
                      <a:pt x="4125" y="13693"/>
                      <a:pt x="4048" y="13971"/>
                    </a:cubicBezTo>
                    <a:cubicBezTo>
                      <a:pt x="3964" y="14279"/>
                      <a:pt x="3916" y="14478"/>
                      <a:pt x="3916" y="14478"/>
                    </a:cubicBezTo>
                    <a:cubicBezTo>
                      <a:pt x="3916" y="14478"/>
                      <a:pt x="3918" y="14475"/>
                      <a:pt x="3922" y="14470"/>
                    </a:cubicBezTo>
                    <a:lnTo>
                      <a:pt x="3922" y="14470"/>
                    </a:lnTo>
                    <a:cubicBezTo>
                      <a:pt x="3798" y="14987"/>
                      <a:pt x="3768" y="15357"/>
                      <a:pt x="3768" y="15357"/>
                    </a:cubicBezTo>
                    <a:cubicBezTo>
                      <a:pt x="3768" y="15357"/>
                      <a:pt x="4055" y="14957"/>
                      <a:pt x="4335" y="14354"/>
                    </a:cubicBezTo>
                    <a:lnTo>
                      <a:pt x="4335" y="14354"/>
                    </a:lnTo>
                    <a:cubicBezTo>
                      <a:pt x="4329" y="14411"/>
                      <a:pt x="4326" y="14465"/>
                      <a:pt x="4321" y="14515"/>
                    </a:cubicBezTo>
                    <a:cubicBezTo>
                      <a:pt x="4310" y="14550"/>
                      <a:pt x="4297" y="14585"/>
                      <a:pt x="4286" y="14620"/>
                    </a:cubicBezTo>
                    <a:cubicBezTo>
                      <a:pt x="4160" y="15009"/>
                      <a:pt x="4067" y="15371"/>
                      <a:pt x="4002" y="15641"/>
                    </a:cubicBezTo>
                    <a:cubicBezTo>
                      <a:pt x="3937" y="15909"/>
                      <a:pt x="3905" y="16084"/>
                      <a:pt x="3905" y="16084"/>
                    </a:cubicBezTo>
                    <a:cubicBezTo>
                      <a:pt x="3905" y="16084"/>
                      <a:pt x="3985" y="16003"/>
                      <a:pt x="4099" y="15855"/>
                    </a:cubicBezTo>
                    <a:lnTo>
                      <a:pt x="4099" y="15855"/>
                    </a:lnTo>
                    <a:cubicBezTo>
                      <a:pt x="4067" y="16003"/>
                      <a:pt x="4039" y="16119"/>
                      <a:pt x="4021" y="16153"/>
                    </a:cubicBezTo>
                    <a:cubicBezTo>
                      <a:pt x="4013" y="16169"/>
                      <a:pt x="4012" y="16176"/>
                      <a:pt x="4016" y="16176"/>
                    </a:cubicBezTo>
                    <a:cubicBezTo>
                      <a:pt x="4027" y="16176"/>
                      <a:pt x="4084" y="16112"/>
                      <a:pt x="4142" y="16041"/>
                    </a:cubicBezTo>
                    <a:lnTo>
                      <a:pt x="4142" y="16041"/>
                    </a:lnTo>
                    <a:cubicBezTo>
                      <a:pt x="4114" y="16147"/>
                      <a:pt x="4085" y="16255"/>
                      <a:pt x="4056" y="16365"/>
                    </a:cubicBezTo>
                    <a:cubicBezTo>
                      <a:pt x="3903" y="16968"/>
                      <a:pt x="3796" y="17521"/>
                      <a:pt x="3726" y="17928"/>
                    </a:cubicBezTo>
                    <a:cubicBezTo>
                      <a:pt x="3696" y="18105"/>
                      <a:pt x="3672" y="18250"/>
                      <a:pt x="3656" y="18362"/>
                    </a:cubicBezTo>
                    <a:cubicBezTo>
                      <a:pt x="3642" y="18403"/>
                      <a:pt x="3626" y="18448"/>
                      <a:pt x="3611" y="18486"/>
                    </a:cubicBezTo>
                    <a:cubicBezTo>
                      <a:pt x="3508" y="18770"/>
                      <a:pt x="3414" y="19024"/>
                      <a:pt x="3414" y="19024"/>
                    </a:cubicBezTo>
                    <a:cubicBezTo>
                      <a:pt x="3414" y="19024"/>
                      <a:pt x="3578" y="18872"/>
                      <a:pt x="3796" y="18587"/>
                    </a:cubicBezTo>
                    <a:cubicBezTo>
                      <a:pt x="3806" y="18572"/>
                      <a:pt x="3815" y="18558"/>
                      <a:pt x="3825" y="18545"/>
                    </a:cubicBezTo>
                    <a:lnTo>
                      <a:pt x="3825" y="18545"/>
                    </a:lnTo>
                    <a:cubicBezTo>
                      <a:pt x="3811" y="18592"/>
                      <a:pt x="3796" y="18639"/>
                      <a:pt x="3780" y="18687"/>
                    </a:cubicBezTo>
                    <a:cubicBezTo>
                      <a:pt x="3739" y="18783"/>
                      <a:pt x="3691" y="18893"/>
                      <a:pt x="3640" y="19011"/>
                    </a:cubicBezTo>
                    <a:cubicBezTo>
                      <a:pt x="3476" y="19383"/>
                      <a:pt x="3243" y="19883"/>
                      <a:pt x="2977" y="20429"/>
                    </a:cubicBezTo>
                    <a:cubicBezTo>
                      <a:pt x="2710" y="20973"/>
                      <a:pt x="2458" y="21466"/>
                      <a:pt x="2264" y="21823"/>
                    </a:cubicBezTo>
                    <a:cubicBezTo>
                      <a:pt x="2095" y="22134"/>
                      <a:pt x="1946" y="22405"/>
                      <a:pt x="1946" y="22405"/>
                    </a:cubicBezTo>
                    <a:cubicBezTo>
                      <a:pt x="1946" y="22405"/>
                      <a:pt x="2150" y="22247"/>
                      <a:pt x="2434" y="21944"/>
                    </a:cubicBezTo>
                    <a:cubicBezTo>
                      <a:pt x="2514" y="21860"/>
                      <a:pt x="2600" y="21761"/>
                      <a:pt x="2688" y="21652"/>
                    </a:cubicBezTo>
                    <a:cubicBezTo>
                      <a:pt x="2702" y="21647"/>
                      <a:pt x="2718" y="21641"/>
                      <a:pt x="2739" y="21632"/>
                    </a:cubicBezTo>
                    <a:lnTo>
                      <a:pt x="2739" y="21632"/>
                    </a:lnTo>
                    <a:cubicBezTo>
                      <a:pt x="2420" y="22126"/>
                      <a:pt x="1988" y="22796"/>
                      <a:pt x="1988" y="22796"/>
                    </a:cubicBezTo>
                    <a:cubicBezTo>
                      <a:pt x="1988" y="22796"/>
                      <a:pt x="2165" y="22707"/>
                      <a:pt x="2417" y="22512"/>
                    </a:cubicBezTo>
                    <a:cubicBezTo>
                      <a:pt x="2465" y="22475"/>
                      <a:pt x="2516" y="22431"/>
                      <a:pt x="2568" y="22386"/>
                    </a:cubicBezTo>
                    <a:lnTo>
                      <a:pt x="2568" y="22386"/>
                    </a:lnTo>
                    <a:cubicBezTo>
                      <a:pt x="2559" y="22402"/>
                      <a:pt x="2551" y="22416"/>
                      <a:pt x="2541" y="22432"/>
                    </a:cubicBezTo>
                    <a:cubicBezTo>
                      <a:pt x="2240" y="22901"/>
                      <a:pt x="1938" y="23311"/>
                      <a:pt x="1699" y="23601"/>
                    </a:cubicBezTo>
                    <a:cubicBezTo>
                      <a:pt x="1581" y="23746"/>
                      <a:pt x="1482" y="23866"/>
                      <a:pt x="1410" y="23944"/>
                    </a:cubicBezTo>
                    <a:cubicBezTo>
                      <a:pt x="1343" y="24022"/>
                      <a:pt x="1300" y="24072"/>
                      <a:pt x="1300" y="24072"/>
                    </a:cubicBezTo>
                    <a:cubicBezTo>
                      <a:pt x="1300" y="24072"/>
                      <a:pt x="1359" y="24041"/>
                      <a:pt x="1450" y="23995"/>
                    </a:cubicBezTo>
                    <a:cubicBezTo>
                      <a:pt x="1530" y="23955"/>
                      <a:pt x="1637" y="23893"/>
                      <a:pt x="1760" y="23810"/>
                    </a:cubicBezTo>
                    <a:lnTo>
                      <a:pt x="1760" y="23810"/>
                    </a:lnTo>
                    <a:cubicBezTo>
                      <a:pt x="1673" y="23935"/>
                      <a:pt x="1584" y="24057"/>
                      <a:pt x="1496" y="24180"/>
                    </a:cubicBezTo>
                    <a:cubicBezTo>
                      <a:pt x="1487" y="24193"/>
                      <a:pt x="1476" y="24206"/>
                      <a:pt x="1468" y="24217"/>
                    </a:cubicBezTo>
                    <a:cubicBezTo>
                      <a:pt x="1303" y="24426"/>
                      <a:pt x="1153" y="24616"/>
                      <a:pt x="1153" y="24616"/>
                    </a:cubicBezTo>
                    <a:cubicBezTo>
                      <a:pt x="1153" y="24616"/>
                      <a:pt x="1165" y="24612"/>
                      <a:pt x="1187" y="24603"/>
                    </a:cubicBezTo>
                    <a:lnTo>
                      <a:pt x="1187" y="24603"/>
                    </a:lnTo>
                    <a:cubicBezTo>
                      <a:pt x="957" y="24914"/>
                      <a:pt x="745" y="25191"/>
                      <a:pt x="592" y="25383"/>
                    </a:cubicBezTo>
                    <a:cubicBezTo>
                      <a:pt x="374" y="25597"/>
                      <a:pt x="174" y="25790"/>
                      <a:pt x="94" y="25868"/>
                    </a:cubicBezTo>
                    <a:cubicBezTo>
                      <a:pt x="80" y="25880"/>
                      <a:pt x="69" y="25892"/>
                      <a:pt x="59" y="25903"/>
                    </a:cubicBezTo>
                    <a:cubicBezTo>
                      <a:pt x="58" y="25903"/>
                      <a:pt x="56" y="25906"/>
                      <a:pt x="56" y="25906"/>
                    </a:cubicBezTo>
                    <a:cubicBezTo>
                      <a:pt x="23" y="25939"/>
                      <a:pt x="0" y="25963"/>
                      <a:pt x="0" y="25963"/>
                    </a:cubicBezTo>
                    <a:cubicBezTo>
                      <a:pt x="0" y="25963"/>
                      <a:pt x="614" y="25876"/>
                      <a:pt x="1252" y="25539"/>
                    </a:cubicBezTo>
                    <a:cubicBezTo>
                      <a:pt x="1268" y="25531"/>
                      <a:pt x="1283" y="25522"/>
                      <a:pt x="1299" y="25512"/>
                    </a:cubicBezTo>
                    <a:cubicBezTo>
                      <a:pt x="1413" y="25488"/>
                      <a:pt x="1554" y="25455"/>
                      <a:pt x="1713" y="25416"/>
                    </a:cubicBezTo>
                    <a:lnTo>
                      <a:pt x="1713" y="25416"/>
                    </a:lnTo>
                    <a:cubicBezTo>
                      <a:pt x="1627" y="25474"/>
                      <a:pt x="1546" y="25528"/>
                      <a:pt x="1472" y="25577"/>
                    </a:cubicBezTo>
                    <a:cubicBezTo>
                      <a:pt x="1230" y="25742"/>
                      <a:pt x="1075" y="25852"/>
                      <a:pt x="1075" y="25852"/>
                    </a:cubicBezTo>
                    <a:cubicBezTo>
                      <a:pt x="1075" y="25852"/>
                      <a:pt x="1265" y="25841"/>
                      <a:pt x="1559" y="25769"/>
                    </a:cubicBezTo>
                    <a:cubicBezTo>
                      <a:pt x="1760" y="25719"/>
                      <a:pt x="2012" y="25635"/>
                      <a:pt x="2275" y="25507"/>
                    </a:cubicBezTo>
                    <a:cubicBezTo>
                      <a:pt x="2321" y="25496"/>
                      <a:pt x="2370" y="25485"/>
                      <a:pt x="2425" y="25469"/>
                    </a:cubicBezTo>
                    <a:cubicBezTo>
                      <a:pt x="2701" y="25394"/>
                      <a:pt x="3066" y="25242"/>
                      <a:pt x="3410" y="24984"/>
                    </a:cubicBezTo>
                    <a:lnTo>
                      <a:pt x="3410" y="24984"/>
                    </a:lnTo>
                    <a:cubicBezTo>
                      <a:pt x="3361" y="25038"/>
                      <a:pt x="3313" y="25093"/>
                      <a:pt x="3268" y="25140"/>
                    </a:cubicBezTo>
                    <a:cubicBezTo>
                      <a:pt x="3045" y="25386"/>
                      <a:pt x="2908" y="25547"/>
                      <a:pt x="2908" y="25547"/>
                    </a:cubicBezTo>
                    <a:cubicBezTo>
                      <a:pt x="2908" y="25547"/>
                      <a:pt x="3106" y="25472"/>
                      <a:pt x="3399" y="25305"/>
                    </a:cubicBezTo>
                    <a:cubicBezTo>
                      <a:pt x="3488" y="25254"/>
                      <a:pt x="3589" y="25190"/>
                      <a:pt x="3691" y="25120"/>
                    </a:cubicBezTo>
                    <a:cubicBezTo>
                      <a:pt x="3851" y="25038"/>
                      <a:pt x="4064" y="24917"/>
                      <a:pt x="4305" y="24764"/>
                    </a:cubicBezTo>
                    <a:lnTo>
                      <a:pt x="4305" y="24764"/>
                    </a:lnTo>
                    <a:cubicBezTo>
                      <a:pt x="4098" y="25006"/>
                      <a:pt x="3921" y="25214"/>
                      <a:pt x="3921" y="25214"/>
                    </a:cubicBezTo>
                    <a:cubicBezTo>
                      <a:pt x="3921" y="25214"/>
                      <a:pt x="3981" y="25182"/>
                      <a:pt x="4075" y="25134"/>
                    </a:cubicBezTo>
                    <a:cubicBezTo>
                      <a:pt x="4174" y="25081"/>
                      <a:pt x="4313" y="24998"/>
                      <a:pt x="4477" y="24885"/>
                    </a:cubicBezTo>
                    <a:cubicBezTo>
                      <a:pt x="4624" y="24783"/>
                      <a:pt x="4792" y="24651"/>
                      <a:pt x="4962" y="24493"/>
                    </a:cubicBezTo>
                    <a:lnTo>
                      <a:pt x="4962" y="24493"/>
                    </a:lnTo>
                    <a:cubicBezTo>
                      <a:pt x="4948" y="24515"/>
                      <a:pt x="4940" y="24528"/>
                      <a:pt x="4940" y="24528"/>
                    </a:cubicBezTo>
                    <a:cubicBezTo>
                      <a:pt x="4940" y="24528"/>
                      <a:pt x="5126" y="24424"/>
                      <a:pt x="5388" y="24203"/>
                    </a:cubicBezTo>
                    <a:cubicBezTo>
                      <a:pt x="5648" y="23982"/>
                      <a:pt x="5980" y="23633"/>
                      <a:pt x="6238" y="23174"/>
                    </a:cubicBezTo>
                    <a:cubicBezTo>
                      <a:pt x="6281" y="23097"/>
                      <a:pt x="6320" y="23021"/>
                      <a:pt x="6356" y="22943"/>
                    </a:cubicBezTo>
                    <a:cubicBezTo>
                      <a:pt x="6374" y="22925"/>
                      <a:pt x="6391" y="22907"/>
                      <a:pt x="6409" y="22888"/>
                    </a:cubicBezTo>
                    <a:lnTo>
                      <a:pt x="6409" y="22888"/>
                    </a:lnTo>
                    <a:cubicBezTo>
                      <a:pt x="6235" y="23204"/>
                      <a:pt x="6075" y="23486"/>
                      <a:pt x="5940" y="23713"/>
                    </a:cubicBezTo>
                    <a:cubicBezTo>
                      <a:pt x="5750" y="24029"/>
                      <a:pt x="5587" y="24300"/>
                      <a:pt x="5587" y="24300"/>
                    </a:cubicBezTo>
                    <a:cubicBezTo>
                      <a:pt x="5587" y="24300"/>
                      <a:pt x="5643" y="24255"/>
                      <a:pt x="5733" y="24183"/>
                    </a:cubicBezTo>
                    <a:cubicBezTo>
                      <a:pt x="5825" y="24108"/>
                      <a:pt x="5954" y="23994"/>
                      <a:pt x="6106" y="23842"/>
                    </a:cubicBezTo>
                    <a:cubicBezTo>
                      <a:pt x="6331" y="23616"/>
                      <a:pt x="6602" y="23300"/>
                      <a:pt x="6852" y="22912"/>
                    </a:cubicBezTo>
                    <a:lnTo>
                      <a:pt x="6852" y="22912"/>
                    </a:lnTo>
                    <a:cubicBezTo>
                      <a:pt x="6804" y="23010"/>
                      <a:pt x="6763" y="23092"/>
                      <a:pt x="6729" y="23156"/>
                    </a:cubicBezTo>
                    <a:cubicBezTo>
                      <a:pt x="6680" y="23254"/>
                      <a:pt x="6648" y="23316"/>
                      <a:pt x="6648" y="23316"/>
                    </a:cubicBezTo>
                    <a:cubicBezTo>
                      <a:pt x="6648" y="23316"/>
                      <a:pt x="6701" y="23270"/>
                      <a:pt x="6782" y="23196"/>
                    </a:cubicBezTo>
                    <a:cubicBezTo>
                      <a:pt x="6868" y="23118"/>
                      <a:pt x="6985" y="22997"/>
                      <a:pt x="7119" y="22836"/>
                    </a:cubicBezTo>
                    <a:cubicBezTo>
                      <a:pt x="7154" y="22796"/>
                      <a:pt x="7187" y="22753"/>
                      <a:pt x="7224" y="22707"/>
                    </a:cubicBezTo>
                    <a:cubicBezTo>
                      <a:pt x="7243" y="22697"/>
                      <a:pt x="7262" y="22687"/>
                      <a:pt x="7284" y="22676"/>
                    </a:cubicBezTo>
                    <a:cubicBezTo>
                      <a:pt x="7404" y="22609"/>
                      <a:pt x="7572" y="22488"/>
                      <a:pt x="7729" y="22289"/>
                    </a:cubicBezTo>
                    <a:cubicBezTo>
                      <a:pt x="7889" y="22092"/>
                      <a:pt x="8029" y="21820"/>
                      <a:pt x="8130" y="21507"/>
                    </a:cubicBezTo>
                    <a:cubicBezTo>
                      <a:pt x="8232" y="21193"/>
                      <a:pt x="8300" y="20853"/>
                      <a:pt x="8369" y="20498"/>
                    </a:cubicBezTo>
                    <a:cubicBezTo>
                      <a:pt x="8401" y="20327"/>
                      <a:pt x="8430" y="20159"/>
                      <a:pt x="8455" y="19997"/>
                    </a:cubicBezTo>
                    <a:cubicBezTo>
                      <a:pt x="8535" y="19863"/>
                      <a:pt x="8616" y="19706"/>
                      <a:pt x="8694" y="19529"/>
                    </a:cubicBezTo>
                    <a:lnTo>
                      <a:pt x="8694" y="19529"/>
                    </a:lnTo>
                    <a:cubicBezTo>
                      <a:pt x="8643" y="19834"/>
                      <a:pt x="8603" y="20080"/>
                      <a:pt x="8603" y="20080"/>
                    </a:cubicBezTo>
                    <a:cubicBezTo>
                      <a:pt x="8603" y="20080"/>
                      <a:pt x="8639" y="20019"/>
                      <a:pt x="8694" y="19923"/>
                    </a:cubicBezTo>
                    <a:cubicBezTo>
                      <a:pt x="8753" y="19821"/>
                      <a:pt x="8830" y="19670"/>
                      <a:pt x="8914" y="19478"/>
                    </a:cubicBezTo>
                    <a:cubicBezTo>
                      <a:pt x="9082" y="19096"/>
                      <a:pt x="9262" y="18536"/>
                      <a:pt x="9328" y="17896"/>
                    </a:cubicBezTo>
                    <a:cubicBezTo>
                      <a:pt x="9336" y="17816"/>
                      <a:pt x="9340" y="17737"/>
                      <a:pt x="9345" y="17660"/>
                    </a:cubicBezTo>
                    <a:cubicBezTo>
                      <a:pt x="9353" y="17700"/>
                      <a:pt x="9359" y="17743"/>
                      <a:pt x="9359" y="17783"/>
                    </a:cubicBezTo>
                    <a:cubicBezTo>
                      <a:pt x="9359" y="17797"/>
                      <a:pt x="9361" y="17804"/>
                      <a:pt x="9364" y="17804"/>
                    </a:cubicBezTo>
                    <a:cubicBezTo>
                      <a:pt x="9381" y="17804"/>
                      <a:pt x="9448" y="17514"/>
                      <a:pt x="9497" y="17024"/>
                    </a:cubicBezTo>
                    <a:cubicBezTo>
                      <a:pt x="9527" y="17255"/>
                      <a:pt x="9549" y="17397"/>
                      <a:pt x="9549" y="17397"/>
                    </a:cubicBezTo>
                    <a:cubicBezTo>
                      <a:pt x="9549" y="17397"/>
                      <a:pt x="9621" y="17193"/>
                      <a:pt x="9683" y="16853"/>
                    </a:cubicBezTo>
                    <a:cubicBezTo>
                      <a:pt x="9745" y="16513"/>
                      <a:pt x="9793" y="16035"/>
                      <a:pt x="9742" y="15510"/>
                    </a:cubicBezTo>
                    <a:cubicBezTo>
                      <a:pt x="9722" y="15309"/>
                      <a:pt x="9690" y="15118"/>
                      <a:pt x="9650" y="14941"/>
                    </a:cubicBezTo>
                    <a:cubicBezTo>
                      <a:pt x="9637" y="14812"/>
                      <a:pt x="9621" y="14678"/>
                      <a:pt x="9599" y="14540"/>
                    </a:cubicBezTo>
                    <a:cubicBezTo>
                      <a:pt x="9576" y="14408"/>
                      <a:pt x="9551" y="14280"/>
                      <a:pt x="9522" y="14158"/>
                    </a:cubicBezTo>
                    <a:cubicBezTo>
                      <a:pt x="9517" y="13992"/>
                      <a:pt x="9513" y="13890"/>
                      <a:pt x="9513" y="13890"/>
                    </a:cubicBezTo>
                    <a:lnTo>
                      <a:pt x="9513" y="13890"/>
                    </a:lnTo>
                    <a:cubicBezTo>
                      <a:pt x="9513" y="13890"/>
                      <a:pt x="9575" y="13960"/>
                      <a:pt x="9643" y="14052"/>
                    </a:cubicBezTo>
                    <a:cubicBezTo>
                      <a:pt x="9701" y="14438"/>
                      <a:pt x="9750" y="14788"/>
                      <a:pt x="9785" y="15062"/>
                    </a:cubicBezTo>
                    <a:cubicBezTo>
                      <a:pt x="9827" y="15376"/>
                      <a:pt x="9865" y="15654"/>
                      <a:pt x="9865" y="15654"/>
                    </a:cubicBezTo>
                    <a:cubicBezTo>
                      <a:pt x="9865" y="15654"/>
                      <a:pt x="9938" y="15434"/>
                      <a:pt x="9996" y="15065"/>
                    </a:cubicBezTo>
                    <a:cubicBezTo>
                      <a:pt x="10053" y="14697"/>
                      <a:pt x="10087" y="14177"/>
                      <a:pt x="10002" y="13611"/>
                    </a:cubicBezTo>
                    <a:cubicBezTo>
                      <a:pt x="9962" y="13346"/>
                      <a:pt x="9902" y="13099"/>
                      <a:pt x="9832" y="12874"/>
                    </a:cubicBezTo>
                    <a:cubicBezTo>
                      <a:pt x="9817" y="12721"/>
                      <a:pt x="9800" y="12556"/>
                      <a:pt x="9779" y="12384"/>
                    </a:cubicBezTo>
                    <a:cubicBezTo>
                      <a:pt x="9777" y="12368"/>
                      <a:pt x="9774" y="12351"/>
                      <a:pt x="9773" y="12335"/>
                    </a:cubicBezTo>
                    <a:lnTo>
                      <a:pt x="9773" y="12335"/>
                    </a:lnTo>
                    <a:cubicBezTo>
                      <a:pt x="9841" y="12492"/>
                      <a:pt x="9911" y="12638"/>
                      <a:pt x="9978" y="12760"/>
                    </a:cubicBezTo>
                    <a:cubicBezTo>
                      <a:pt x="10173" y="13126"/>
                      <a:pt x="10324" y="13331"/>
                      <a:pt x="10324" y="13331"/>
                    </a:cubicBezTo>
                    <a:cubicBezTo>
                      <a:pt x="10324" y="13331"/>
                      <a:pt x="10017" y="11998"/>
                      <a:pt x="9822" y="11158"/>
                    </a:cubicBezTo>
                    <a:cubicBezTo>
                      <a:pt x="9766" y="10912"/>
                      <a:pt x="9701" y="10623"/>
                      <a:pt x="9637" y="10338"/>
                    </a:cubicBezTo>
                    <a:cubicBezTo>
                      <a:pt x="9637" y="10221"/>
                      <a:pt x="9639" y="10102"/>
                      <a:pt x="9640" y="9979"/>
                    </a:cubicBezTo>
                    <a:cubicBezTo>
                      <a:pt x="9647" y="9582"/>
                      <a:pt x="9658" y="9212"/>
                      <a:pt x="9670" y="8897"/>
                    </a:cubicBezTo>
                    <a:cubicBezTo>
                      <a:pt x="10013" y="6352"/>
                      <a:pt x="10978" y="4985"/>
                      <a:pt x="13435" y="2538"/>
                    </a:cubicBezTo>
                    <a:cubicBezTo>
                      <a:pt x="14023" y="1952"/>
                      <a:pt x="12645" y="757"/>
                      <a:pt x="13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5682475" y="2192400"/>
                <a:ext cx="1176425" cy="1067950"/>
              </a:xfrm>
              <a:custGeom>
                <a:avLst/>
                <a:gdLst/>
                <a:ahLst/>
                <a:cxnLst/>
                <a:rect l="l" t="t" r="r" b="b"/>
                <a:pathLst>
                  <a:path w="47057" h="42718" extrusionOk="0">
                    <a:moveTo>
                      <a:pt x="44732" y="9082"/>
                    </a:moveTo>
                    <a:cubicBezTo>
                      <a:pt x="44287" y="8489"/>
                      <a:pt x="44139" y="8241"/>
                      <a:pt x="44188" y="7895"/>
                    </a:cubicBezTo>
                    <a:cubicBezTo>
                      <a:pt x="44238" y="7549"/>
                      <a:pt x="44238" y="5894"/>
                      <a:pt x="43694" y="4881"/>
                    </a:cubicBezTo>
                    <a:cubicBezTo>
                      <a:pt x="43150" y="3868"/>
                      <a:pt x="43002" y="3645"/>
                      <a:pt x="43002" y="3645"/>
                    </a:cubicBezTo>
                    <a:cubicBezTo>
                      <a:pt x="43002" y="3645"/>
                      <a:pt x="43533" y="2632"/>
                      <a:pt x="43855" y="1742"/>
                    </a:cubicBezTo>
                    <a:cubicBezTo>
                      <a:pt x="44176" y="852"/>
                      <a:pt x="44077" y="259"/>
                      <a:pt x="44077" y="259"/>
                    </a:cubicBezTo>
                    <a:cubicBezTo>
                      <a:pt x="44077" y="259"/>
                      <a:pt x="43212" y="630"/>
                      <a:pt x="42421" y="1063"/>
                    </a:cubicBezTo>
                    <a:cubicBezTo>
                      <a:pt x="41630" y="1495"/>
                      <a:pt x="40346" y="2484"/>
                      <a:pt x="40346" y="2484"/>
                    </a:cubicBezTo>
                    <a:cubicBezTo>
                      <a:pt x="40346" y="2484"/>
                      <a:pt x="39987" y="2348"/>
                      <a:pt x="39925" y="2163"/>
                    </a:cubicBezTo>
                    <a:cubicBezTo>
                      <a:pt x="39863" y="1976"/>
                      <a:pt x="39579" y="248"/>
                      <a:pt x="39357" y="123"/>
                    </a:cubicBezTo>
                    <a:cubicBezTo>
                      <a:pt x="39134" y="0"/>
                      <a:pt x="37442" y="951"/>
                      <a:pt x="36898" y="1779"/>
                    </a:cubicBezTo>
                    <a:cubicBezTo>
                      <a:pt x="36354" y="2606"/>
                      <a:pt x="36242" y="3374"/>
                      <a:pt x="36242" y="3374"/>
                    </a:cubicBezTo>
                    <a:cubicBezTo>
                      <a:pt x="36242" y="3374"/>
                      <a:pt x="36380" y="2953"/>
                      <a:pt x="34946" y="3843"/>
                    </a:cubicBezTo>
                    <a:cubicBezTo>
                      <a:pt x="33512" y="4733"/>
                      <a:pt x="32746" y="5300"/>
                      <a:pt x="31536" y="6091"/>
                    </a:cubicBezTo>
                    <a:cubicBezTo>
                      <a:pt x="30324" y="6883"/>
                      <a:pt x="26473" y="8838"/>
                      <a:pt x="25485" y="8838"/>
                    </a:cubicBezTo>
                    <a:cubicBezTo>
                      <a:pt x="24496" y="8838"/>
                      <a:pt x="23612" y="8841"/>
                      <a:pt x="21733" y="9336"/>
                    </a:cubicBezTo>
                    <a:cubicBezTo>
                      <a:pt x="19856" y="9830"/>
                      <a:pt x="19398" y="9297"/>
                      <a:pt x="18213" y="9297"/>
                    </a:cubicBezTo>
                    <a:cubicBezTo>
                      <a:pt x="17027" y="9297"/>
                      <a:pt x="13593" y="8514"/>
                      <a:pt x="10578" y="9131"/>
                    </a:cubicBezTo>
                    <a:cubicBezTo>
                      <a:pt x="7562" y="9750"/>
                      <a:pt x="3757" y="11182"/>
                      <a:pt x="2273" y="12369"/>
                    </a:cubicBezTo>
                    <a:cubicBezTo>
                      <a:pt x="792" y="13556"/>
                      <a:pt x="1" y="15385"/>
                      <a:pt x="248" y="18548"/>
                    </a:cubicBezTo>
                    <a:cubicBezTo>
                      <a:pt x="495" y="21711"/>
                      <a:pt x="3510" y="24183"/>
                      <a:pt x="3510" y="25913"/>
                    </a:cubicBezTo>
                    <a:cubicBezTo>
                      <a:pt x="3510" y="27642"/>
                      <a:pt x="3707" y="30312"/>
                      <a:pt x="2916" y="31992"/>
                    </a:cubicBezTo>
                    <a:cubicBezTo>
                      <a:pt x="2125" y="33673"/>
                      <a:pt x="1730" y="34316"/>
                      <a:pt x="2175" y="35403"/>
                    </a:cubicBezTo>
                    <a:cubicBezTo>
                      <a:pt x="2620" y="36489"/>
                      <a:pt x="3361" y="37330"/>
                      <a:pt x="3707" y="38368"/>
                    </a:cubicBezTo>
                    <a:cubicBezTo>
                      <a:pt x="4053" y="39407"/>
                      <a:pt x="4449" y="41729"/>
                      <a:pt x="4894" y="42124"/>
                    </a:cubicBezTo>
                    <a:cubicBezTo>
                      <a:pt x="5339" y="42520"/>
                      <a:pt x="6573" y="42285"/>
                      <a:pt x="6883" y="42249"/>
                    </a:cubicBezTo>
                    <a:cubicBezTo>
                      <a:pt x="7192" y="42212"/>
                      <a:pt x="7551" y="42348"/>
                      <a:pt x="7945" y="42372"/>
                    </a:cubicBezTo>
                    <a:cubicBezTo>
                      <a:pt x="8341" y="42397"/>
                      <a:pt x="9082" y="42360"/>
                      <a:pt x="9218" y="42199"/>
                    </a:cubicBezTo>
                    <a:cubicBezTo>
                      <a:pt x="9355" y="42038"/>
                      <a:pt x="9317" y="41976"/>
                      <a:pt x="9478" y="41939"/>
                    </a:cubicBezTo>
                    <a:cubicBezTo>
                      <a:pt x="9639" y="41903"/>
                      <a:pt x="9849" y="42051"/>
                      <a:pt x="9762" y="41692"/>
                    </a:cubicBezTo>
                    <a:cubicBezTo>
                      <a:pt x="9676" y="41333"/>
                      <a:pt x="9157" y="40518"/>
                      <a:pt x="8379" y="40344"/>
                    </a:cubicBezTo>
                    <a:cubicBezTo>
                      <a:pt x="7599" y="40172"/>
                      <a:pt x="6870" y="40024"/>
                      <a:pt x="6784" y="39962"/>
                    </a:cubicBezTo>
                    <a:cubicBezTo>
                      <a:pt x="6698" y="39901"/>
                      <a:pt x="5313" y="37749"/>
                      <a:pt x="5313" y="36193"/>
                    </a:cubicBezTo>
                    <a:cubicBezTo>
                      <a:pt x="5313" y="34636"/>
                      <a:pt x="5931" y="32338"/>
                      <a:pt x="6178" y="31843"/>
                    </a:cubicBezTo>
                    <a:cubicBezTo>
                      <a:pt x="6425" y="31349"/>
                      <a:pt x="8822" y="28483"/>
                      <a:pt x="9910" y="26159"/>
                    </a:cubicBezTo>
                    <a:cubicBezTo>
                      <a:pt x="10998" y="23837"/>
                      <a:pt x="11097" y="23342"/>
                      <a:pt x="11097" y="23342"/>
                    </a:cubicBezTo>
                    <a:cubicBezTo>
                      <a:pt x="11097" y="23342"/>
                      <a:pt x="13913" y="23886"/>
                      <a:pt x="17572" y="24776"/>
                    </a:cubicBezTo>
                    <a:cubicBezTo>
                      <a:pt x="23593" y="26240"/>
                      <a:pt x="22397" y="23331"/>
                      <a:pt x="22713" y="29323"/>
                    </a:cubicBezTo>
                    <a:cubicBezTo>
                      <a:pt x="22762" y="30261"/>
                      <a:pt x="22960" y="35649"/>
                      <a:pt x="23255" y="37923"/>
                    </a:cubicBezTo>
                    <a:cubicBezTo>
                      <a:pt x="23552" y="40196"/>
                      <a:pt x="23205" y="41333"/>
                      <a:pt x="23749" y="42026"/>
                    </a:cubicBezTo>
                    <a:cubicBezTo>
                      <a:pt x="24293" y="42718"/>
                      <a:pt x="25295" y="42150"/>
                      <a:pt x="25516" y="42260"/>
                    </a:cubicBezTo>
                    <a:cubicBezTo>
                      <a:pt x="25740" y="42372"/>
                      <a:pt x="26419" y="42483"/>
                      <a:pt x="26617" y="42421"/>
                    </a:cubicBezTo>
                    <a:cubicBezTo>
                      <a:pt x="26815" y="42359"/>
                      <a:pt x="26875" y="42335"/>
                      <a:pt x="27123" y="42335"/>
                    </a:cubicBezTo>
                    <a:cubicBezTo>
                      <a:pt x="27370" y="42335"/>
                      <a:pt x="27359" y="42199"/>
                      <a:pt x="27580" y="42199"/>
                    </a:cubicBezTo>
                    <a:cubicBezTo>
                      <a:pt x="27804" y="42199"/>
                      <a:pt x="28000" y="42348"/>
                      <a:pt x="28075" y="42137"/>
                    </a:cubicBezTo>
                    <a:cubicBezTo>
                      <a:pt x="28148" y="41927"/>
                      <a:pt x="28000" y="41470"/>
                      <a:pt x="27593" y="41013"/>
                    </a:cubicBezTo>
                    <a:cubicBezTo>
                      <a:pt x="27185" y="40555"/>
                      <a:pt x="26123" y="40482"/>
                      <a:pt x="25938" y="40209"/>
                    </a:cubicBezTo>
                    <a:cubicBezTo>
                      <a:pt x="25751" y="39938"/>
                      <a:pt x="26172" y="37478"/>
                      <a:pt x="26245" y="35180"/>
                    </a:cubicBezTo>
                    <a:cubicBezTo>
                      <a:pt x="26320" y="32882"/>
                      <a:pt x="26914" y="27642"/>
                      <a:pt x="27234" y="26901"/>
                    </a:cubicBezTo>
                    <a:cubicBezTo>
                      <a:pt x="27556" y="26159"/>
                      <a:pt x="29855" y="25368"/>
                      <a:pt x="32474" y="23046"/>
                    </a:cubicBezTo>
                    <a:cubicBezTo>
                      <a:pt x="35094" y="20722"/>
                      <a:pt x="34896" y="19486"/>
                      <a:pt x="35984" y="18696"/>
                    </a:cubicBezTo>
                    <a:cubicBezTo>
                      <a:pt x="37070" y="17905"/>
                      <a:pt x="37528" y="17808"/>
                      <a:pt x="38579" y="16521"/>
                    </a:cubicBezTo>
                    <a:cubicBezTo>
                      <a:pt x="41070" y="13470"/>
                      <a:pt x="40423" y="13331"/>
                      <a:pt x="44571" y="13691"/>
                    </a:cubicBezTo>
                    <a:cubicBezTo>
                      <a:pt x="45375" y="13760"/>
                      <a:pt x="46463" y="12666"/>
                      <a:pt x="46562" y="12554"/>
                    </a:cubicBezTo>
                    <a:cubicBezTo>
                      <a:pt x="46661" y="12443"/>
                      <a:pt x="46858" y="12406"/>
                      <a:pt x="46919" y="12356"/>
                    </a:cubicBezTo>
                    <a:cubicBezTo>
                      <a:pt x="46981" y="12307"/>
                      <a:pt x="47056" y="12109"/>
                      <a:pt x="46908" y="11862"/>
                    </a:cubicBezTo>
                    <a:cubicBezTo>
                      <a:pt x="46758" y="11615"/>
                      <a:pt x="44732" y="9082"/>
                      <a:pt x="44732" y="90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0" name="Google Shape;440;p26"/>
              <p:cNvSpPr/>
              <p:nvPr/>
            </p:nvSpPr>
            <p:spPr>
              <a:xfrm>
                <a:off x="6309650" y="2456875"/>
                <a:ext cx="513125" cy="654350"/>
              </a:xfrm>
              <a:custGeom>
                <a:avLst/>
                <a:gdLst/>
                <a:ahLst/>
                <a:cxnLst/>
                <a:rect l="l" t="t" r="r" b="b"/>
                <a:pathLst>
                  <a:path w="20525" h="26174" extrusionOk="0">
                    <a:moveTo>
                      <a:pt x="1128" y="25284"/>
                    </a:moveTo>
                    <a:cubicBezTo>
                      <a:pt x="1141" y="25056"/>
                      <a:pt x="1152" y="24827"/>
                      <a:pt x="1158" y="24601"/>
                    </a:cubicBezTo>
                    <a:cubicBezTo>
                      <a:pt x="1233" y="22303"/>
                      <a:pt x="1827" y="17063"/>
                      <a:pt x="2147" y="16322"/>
                    </a:cubicBezTo>
                    <a:cubicBezTo>
                      <a:pt x="2469" y="15580"/>
                      <a:pt x="4768" y="14789"/>
                      <a:pt x="7387" y="12465"/>
                    </a:cubicBezTo>
                    <a:cubicBezTo>
                      <a:pt x="10007" y="10143"/>
                      <a:pt x="9809" y="8907"/>
                      <a:pt x="10897" y="8116"/>
                    </a:cubicBezTo>
                    <a:cubicBezTo>
                      <a:pt x="11983" y="7325"/>
                      <a:pt x="12441" y="7227"/>
                      <a:pt x="13492" y="5942"/>
                    </a:cubicBezTo>
                    <a:cubicBezTo>
                      <a:pt x="15983" y="2889"/>
                      <a:pt x="15336" y="2750"/>
                      <a:pt x="19484" y="3111"/>
                    </a:cubicBezTo>
                    <a:cubicBezTo>
                      <a:pt x="19813" y="3139"/>
                      <a:pt x="20188" y="2974"/>
                      <a:pt x="20524" y="2761"/>
                    </a:cubicBezTo>
                    <a:cubicBezTo>
                      <a:pt x="19448" y="2538"/>
                      <a:pt x="17784" y="1923"/>
                      <a:pt x="17074" y="1607"/>
                    </a:cubicBezTo>
                    <a:cubicBezTo>
                      <a:pt x="16184" y="1211"/>
                      <a:pt x="15393" y="1"/>
                      <a:pt x="14701" y="125"/>
                    </a:cubicBezTo>
                    <a:cubicBezTo>
                      <a:pt x="14009" y="248"/>
                      <a:pt x="13860" y="792"/>
                      <a:pt x="13837" y="1706"/>
                    </a:cubicBezTo>
                    <a:cubicBezTo>
                      <a:pt x="13811" y="2621"/>
                      <a:pt x="13762" y="4079"/>
                      <a:pt x="13170" y="4969"/>
                    </a:cubicBezTo>
                    <a:cubicBezTo>
                      <a:pt x="12577" y="5857"/>
                      <a:pt x="12224" y="6372"/>
                      <a:pt x="11489" y="6773"/>
                    </a:cubicBezTo>
                    <a:cubicBezTo>
                      <a:pt x="10752" y="7171"/>
                      <a:pt x="6323" y="12259"/>
                      <a:pt x="5162" y="13173"/>
                    </a:cubicBezTo>
                    <a:cubicBezTo>
                      <a:pt x="4001" y="14087"/>
                      <a:pt x="2616" y="14137"/>
                      <a:pt x="2197" y="14558"/>
                    </a:cubicBezTo>
                    <a:cubicBezTo>
                      <a:pt x="1776" y="14977"/>
                      <a:pt x="396" y="15239"/>
                      <a:pt x="198" y="17067"/>
                    </a:cubicBezTo>
                    <a:cubicBezTo>
                      <a:pt x="0" y="18896"/>
                      <a:pt x="39" y="18728"/>
                      <a:pt x="88" y="21003"/>
                    </a:cubicBezTo>
                    <a:cubicBezTo>
                      <a:pt x="138" y="23276"/>
                      <a:pt x="748" y="26174"/>
                      <a:pt x="1128" y="25284"/>
                    </a:cubicBezTo>
                    <a:close/>
                  </a:path>
                </a:pathLst>
              </a:custGeom>
              <a:solidFill>
                <a:srgbClr val="222222">
                  <a:alpha val="1258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>
                <a:off x="5683825" y="2233900"/>
                <a:ext cx="1013775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40551" h="23051" extrusionOk="0">
                    <a:moveTo>
                      <a:pt x="36192" y="1693"/>
                    </a:moveTo>
                    <a:cubicBezTo>
                      <a:pt x="36192" y="1693"/>
                      <a:pt x="36192" y="1694"/>
                      <a:pt x="36192" y="1697"/>
                    </a:cubicBezTo>
                    <a:lnTo>
                      <a:pt x="36192" y="1697"/>
                    </a:lnTo>
                    <a:cubicBezTo>
                      <a:pt x="36192" y="1695"/>
                      <a:pt x="36192" y="1694"/>
                      <a:pt x="36192" y="1693"/>
                    </a:cubicBezTo>
                    <a:close/>
                    <a:moveTo>
                      <a:pt x="2353" y="16531"/>
                    </a:moveTo>
                    <a:cubicBezTo>
                      <a:pt x="2318" y="16567"/>
                      <a:pt x="2286" y="16602"/>
                      <a:pt x="2256" y="16638"/>
                    </a:cubicBezTo>
                    <a:cubicBezTo>
                      <a:pt x="2227" y="16647"/>
                      <a:pt x="2197" y="16658"/>
                      <a:pt x="2170" y="16668"/>
                    </a:cubicBezTo>
                    <a:cubicBezTo>
                      <a:pt x="2229" y="16623"/>
                      <a:pt x="2290" y="16579"/>
                      <a:pt x="2353" y="16531"/>
                    </a:cubicBezTo>
                    <a:close/>
                    <a:moveTo>
                      <a:pt x="35401" y="16891"/>
                    </a:moveTo>
                    <a:cubicBezTo>
                      <a:pt x="35397" y="16896"/>
                      <a:pt x="35396" y="16902"/>
                      <a:pt x="35394" y="16905"/>
                    </a:cubicBezTo>
                    <a:cubicBezTo>
                      <a:pt x="35316" y="17079"/>
                      <a:pt x="35224" y="17205"/>
                      <a:pt x="35144" y="17279"/>
                    </a:cubicBezTo>
                    <a:cubicBezTo>
                      <a:pt x="35094" y="17325"/>
                      <a:pt x="35054" y="17350"/>
                      <a:pt x="35031" y="17366"/>
                    </a:cubicBezTo>
                    <a:cubicBezTo>
                      <a:pt x="35043" y="17352"/>
                      <a:pt x="35054" y="17339"/>
                      <a:pt x="35069" y="17323"/>
                    </a:cubicBezTo>
                    <a:cubicBezTo>
                      <a:pt x="35169" y="17207"/>
                      <a:pt x="35284" y="17060"/>
                      <a:pt x="35401" y="16891"/>
                    </a:cubicBezTo>
                    <a:close/>
                    <a:moveTo>
                      <a:pt x="38701" y="1"/>
                    </a:moveTo>
                    <a:cubicBezTo>
                      <a:pt x="38391" y="1"/>
                      <a:pt x="37607" y="1985"/>
                      <a:pt x="37397" y="2425"/>
                    </a:cubicBezTo>
                    <a:cubicBezTo>
                      <a:pt x="37243" y="2752"/>
                      <a:pt x="37136" y="3019"/>
                      <a:pt x="36936" y="3019"/>
                    </a:cubicBezTo>
                    <a:cubicBezTo>
                      <a:pt x="36848" y="3019"/>
                      <a:pt x="36742" y="2967"/>
                      <a:pt x="36606" y="2846"/>
                    </a:cubicBezTo>
                    <a:cubicBezTo>
                      <a:pt x="36180" y="2467"/>
                      <a:pt x="36190" y="1754"/>
                      <a:pt x="36192" y="1697"/>
                    </a:cubicBezTo>
                    <a:lnTo>
                      <a:pt x="36192" y="1697"/>
                    </a:lnTo>
                    <a:cubicBezTo>
                      <a:pt x="36191" y="1706"/>
                      <a:pt x="36188" y="1712"/>
                      <a:pt x="36188" y="1712"/>
                    </a:cubicBezTo>
                    <a:cubicBezTo>
                      <a:pt x="36188" y="1712"/>
                      <a:pt x="36190" y="1706"/>
                      <a:pt x="36192" y="1693"/>
                    </a:cubicBezTo>
                    <a:lnTo>
                      <a:pt x="36192" y="1693"/>
                    </a:lnTo>
                    <a:cubicBezTo>
                      <a:pt x="36192" y="1693"/>
                      <a:pt x="36192" y="1693"/>
                      <a:pt x="36192" y="1693"/>
                    </a:cubicBezTo>
                    <a:lnTo>
                      <a:pt x="36192" y="1691"/>
                    </a:lnTo>
                    <a:lnTo>
                      <a:pt x="36184" y="1651"/>
                    </a:lnTo>
                    <a:cubicBezTo>
                      <a:pt x="36171" y="1631"/>
                      <a:pt x="36145" y="1613"/>
                      <a:pt x="36090" y="1613"/>
                    </a:cubicBezTo>
                    <a:cubicBezTo>
                      <a:pt x="35951" y="1613"/>
                      <a:pt x="35629" y="1725"/>
                      <a:pt x="34892" y="2183"/>
                    </a:cubicBezTo>
                    <a:cubicBezTo>
                      <a:pt x="33458" y="3073"/>
                      <a:pt x="32692" y="3640"/>
                      <a:pt x="31480" y="4431"/>
                    </a:cubicBezTo>
                    <a:cubicBezTo>
                      <a:pt x="30270" y="5223"/>
                      <a:pt x="26464" y="6483"/>
                      <a:pt x="25475" y="6483"/>
                    </a:cubicBezTo>
                    <a:cubicBezTo>
                      <a:pt x="22670" y="6483"/>
                      <a:pt x="20888" y="7323"/>
                      <a:pt x="18456" y="7323"/>
                    </a:cubicBezTo>
                    <a:cubicBezTo>
                      <a:pt x="14800" y="7323"/>
                      <a:pt x="12374" y="6608"/>
                      <a:pt x="9996" y="6608"/>
                    </a:cubicBezTo>
                    <a:cubicBezTo>
                      <a:pt x="7709" y="6608"/>
                      <a:pt x="5467" y="7270"/>
                      <a:pt x="2219" y="9869"/>
                    </a:cubicBezTo>
                    <a:cubicBezTo>
                      <a:pt x="988" y="10854"/>
                      <a:pt x="368" y="12720"/>
                      <a:pt x="197" y="14724"/>
                    </a:cubicBezTo>
                    <a:cubicBezTo>
                      <a:pt x="100" y="14925"/>
                      <a:pt x="17" y="15186"/>
                      <a:pt x="10" y="15483"/>
                    </a:cubicBezTo>
                    <a:cubicBezTo>
                      <a:pt x="1" y="15862"/>
                      <a:pt x="116" y="16194"/>
                      <a:pt x="232" y="16408"/>
                    </a:cubicBezTo>
                    <a:cubicBezTo>
                      <a:pt x="291" y="16515"/>
                      <a:pt x="347" y="16596"/>
                      <a:pt x="392" y="16649"/>
                    </a:cubicBezTo>
                    <a:cubicBezTo>
                      <a:pt x="432" y="16697"/>
                      <a:pt x="459" y="16730"/>
                      <a:pt x="459" y="16730"/>
                    </a:cubicBezTo>
                    <a:cubicBezTo>
                      <a:pt x="459" y="16730"/>
                      <a:pt x="454" y="16649"/>
                      <a:pt x="447" y="16537"/>
                    </a:cubicBezTo>
                    <a:lnTo>
                      <a:pt x="447" y="16537"/>
                    </a:lnTo>
                    <a:cubicBezTo>
                      <a:pt x="530" y="16634"/>
                      <a:pt x="591" y="16682"/>
                      <a:pt x="591" y="16682"/>
                    </a:cubicBezTo>
                    <a:cubicBezTo>
                      <a:pt x="591" y="16682"/>
                      <a:pt x="581" y="16551"/>
                      <a:pt x="561" y="16358"/>
                    </a:cubicBezTo>
                    <a:cubicBezTo>
                      <a:pt x="553" y="16291"/>
                      <a:pt x="545" y="16216"/>
                      <a:pt x="537" y="16138"/>
                    </a:cubicBezTo>
                    <a:cubicBezTo>
                      <a:pt x="540" y="16121"/>
                      <a:pt x="545" y="16100"/>
                      <a:pt x="550" y="16081"/>
                    </a:cubicBezTo>
                    <a:cubicBezTo>
                      <a:pt x="629" y="16075"/>
                      <a:pt x="707" y="16067"/>
                      <a:pt x="774" y="16059"/>
                    </a:cubicBezTo>
                    <a:lnTo>
                      <a:pt x="774" y="16059"/>
                    </a:lnTo>
                    <a:cubicBezTo>
                      <a:pt x="774" y="16075"/>
                      <a:pt x="773" y="16090"/>
                      <a:pt x="773" y="16106"/>
                    </a:cubicBezTo>
                    <a:cubicBezTo>
                      <a:pt x="774" y="16129"/>
                      <a:pt x="774" y="16149"/>
                      <a:pt x="776" y="16170"/>
                    </a:cubicBezTo>
                    <a:cubicBezTo>
                      <a:pt x="770" y="16256"/>
                      <a:pt x="768" y="16338"/>
                      <a:pt x="770" y="16413"/>
                    </a:cubicBezTo>
                    <a:lnTo>
                      <a:pt x="612" y="16728"/>
                    </a:lnTo>
                    <a:cubicBezTo>
                      <a:pt x="612" y="16728"/>
                      <a:pt x="645" y="16713"/>
                      <a:pt x="794" y="16671"/>
                    </a:cubicBezTo>
                    <a:cubicBezTo>
                      <a:pt x="821" y="16850"/>
                      <a:pt x="857" y="16953"/>
                      <a:pt x="857" y="16953"/>
                    </a:cubicBezTo>
                    <a:cubicBezTo>
                      <a:pt x="857" y="16953"/>
                      <a:pt x="861" y="16945"/>
                      <a:pt x="865" y="16933"/>
                    </a:cubicBezTo>
                    <a:cubicBezTo>
                      <a:pt x="928" y="17245"/>
                      <a:pt x="1001" y="17445"/>
                      <a:pt x="1001" y="17445"/>
                    </a:cubicBezTo>
                    <a:cubicBezTo>
                      <a:pt x="1001" y="17445"/>
                      <a:pt x="1122" y="17083"/>
                      <a:pt x="1172" y="16574"/>
                    </a:cubicBezTo>
                    <a:cubicBezTo>
                      <a:pt x="1181" y="16572"/>
                      <a:pt x="1192" y="16569"/>
                      <a:pt x="1202" y="16567"/>
                    </a:cubicBezTo>
                    <a:cubicBezTo>
                      <a:pt x="1202" y="16588"/>
                      <a:pt x="1202" y="16610"/>
                      <a:pt x="1202" y="16630"/>
                    </a:cubicBezTo>
                    <a:cubicBezTo>
                      <a:pt x="1215" y="16854"/>
                      <a:pt x="1256" y="16992"/>
                      <a:pt x="1256" y="16992"/>
                    </a:cubicBezTo>
                    <a:cubicBezTo>
                      <a:pt x="1256" y="16992"/>
                      <a:pt x="1267" y="16968"/>
                      <a:pt x="1286" y="16928"/>
                    </a:cubicBezTo>
                    <a:lnTo>
                      <a:pt x="1286" y="16928"/>
                    </a:lnTo>
                    <a:cubicBezTo>
                      <a:pt x="1237" y="17086"/>
                      <a:pt x="1224" y="17183"/>
                      <a:pt x="1224" y="17183"/>
                    </a:cubicBezTo>
                    <a:cubicBezTo>
                      <a:pt x="1224" y="17183"/>
                      <a:pt x="1363" y="17047"/>
                      <a:pt x="1511" y="16902"/>
                    </a:cubicBezTo>
                    <a:cubicBezTo>
                      <a:pt x="1542" y="16872"/>
                      <a:pt x="1577" y="16840"/>
                      <a:pt x="1612" y="16807"/>
                    </a:cubicBezTo>
                    <a:lnTo>
                      <a:pt x="1612" y="16807"/>
                    </a:lnTo>
                    <a:cubicBezTo>
                      <a:pt x="1609" y="16811"/>
                      <a:pt x="1605" y="16816"/>
                      <a:pt x="1602" y="16819"/>
                    </a:cubicBezTo>
                    <a:cubicBezTo>
                      <a:pt x="1583" y="16850"/>
                      <a:pt x="1566" y="16878"/>
                      <a:pt x="1548" y="16907"/>
                    </a:cubicBezTo>
                    <a:cubicBezTo>
                      <a:pt x="1505" y="16925"/>
                      <a:pt x="1481" y="16936"/>
                      <a:pt x="1481" y="16936"/>
                    </a:cubicBezTo>
                    <a:cubicBezTo>
                      <a:pt x="1481" y="16936"/>
                      <a:pt x="1499" y="16937"/>
                      <a:pt x="1529" y="16941"/>
                    </a:cubicBezTo>
                    <a:cubicBezTo>
                      <a:pt x="1436" y="17102"/>
                      <a:pt x="1393" y="17205"/>
                      <a:pt x="1393" y="17205"/>
                    </a:cubicBezTo>
                    <a:cubicBezTo>
                      <a:pt x="1393" y="17205"/>
                      <a:pt x="1538" y="17114"/>
                      <a:pt x="1754" y="16965"/>
                    </a:cubicBezTo>
                    <a:cubicBezTo>
                      <a:pt x="1757" y="16963"/>
                      <a:pt x="1760" y="16960"/>
                      <a:pt x="1762" y="16958"/>
                    </a:cubicBezTo>
                    <a:cubicBezTo>
                      <a:pt x="1806" y="16960"/>
                      <a:pt x="1856" y="16962"/>
                      <a:pt x="1909" y="16962"/>
                    </a:cubicBezTo>
                    <a:cubicBezTo>
                      <a:pt x="1928" y="16962"/>
                      <a:pt x="1949" y="16962"/>
                      <a:pt x="1969" y="16961"/>
                    </a:cubicBezTo>
                    <a:lnTo>
                      <a:pt x="2006" y="16961"/>
                    </a:lnTo>
                    <a:cubicBezTo>
                      <a:pt x="1999" y="16971"/>
                      <a:pt x="1990" y="16982"/>
                      <a:pt x="1985" y="16990"/>
                    </a:cubicBezTo>
                    <a:cubicBezTo>
                      <a:pt x="1971" y="16996"/>
                      <a:pt x="1958" y="17000"/>
                      <a:pt x="1947" y="17001"/>
                    </a:cubicBezTo>
                    <a:cubicBezTo>
                      <a:pt x="1877" y="17011"/>
                      <a:pt x="1883" y="17025"/>
                      <a:pt x="1956" y="17036"/>
                    </a:cubicBezTo>
                    <a:cubicBezTo>
                      <a:pt x="1945" y="17055"/>
                      <a:pt x="1937" y="17068"/>
                      <a:pt x="1937" y="17068"/>
                    </a:cubicBezTo>
                    <a:cubicBezTo>
                      <a:pt x="1937" y="17068"/>
                      <a:pt x="1969" y="17060"/>
                      <a:pt x="2022" y="17044"/>
                    </a:cubicBezTo>
                    <a:cubicBezTo>
                      <a:pt x="2105" y="17052"/>
                      <a:pt x="2232" y="17058"/>
                      <a:pt x="2401" y="17058"/>
                    </a:cubicBezTo>
                    <a:cubicBezTo>
                      <a:pt x="2505" y="17058"/>
                      <a:pt x="2625" y="17056"/>
                      <a:pt x="2762" y="17051"/>
                    </a:cubicBezTo>
                    <a:cubicBezTo>
                      <a:pt x="3003" y="17043"/>
                      <a:pt x="3317" y="17039"/>
                      <a:pt x="3631" y="17039"/>
                    </a:cubicBezTo>
                    <a:cubicBezTo>
                      <a:pt x="3454" y="17124"/>
                      <a:pt x="3290" y="17197"/>
                      <a:pt x="3149" y="17258"/>
                    </a:cubicBezTo>
                    <a:cubicBezTo>
                      <a:pt x="2856" y="17379"/>
                      <a:pt x="2661" y="17449"/>
                      <a:pt x="2661" y="17449"/>
                    </a:cubicBezTo>
                    <a:cubicBezTo>
                      <a:pt x="2661" y="17449"/>
                      <a:pt x="2778" y="17470"/>
                      <a:pt x="2980" y="17470"/>
                    </a:cubicBezTo>
                    <a:cubicBezTo>
                      <a:pt x="3044" y="17470"/>
                      <a:pt x="3117" y="17468"/>
                      <a:pt x="3197" y="17462"/>
                    </a:cubicBezTo>
                    <a:cubicBezTo>
                      <a:pt x="3381" y="17448"/>
                      <a:pt x="3607" y="17411"/>
                      <a:pt x="3849" y="17339"/>
                    </a:cubicBezTo>
                    <a:lnTo>
                      <a:pt x="3849" y="17339"/>
                    </a:lnTo>
                    <a:cubicBezTo>
                      <a:pt x="3846" y="17341"/>
                      <a:pt x="3845" y="17343"/>
                      <a:pt x="3843" y="17344"/>
                    </a:cubicBezTo>
                    <a:cubicBezTo>
                      <a:pt x="3538" y="17539"/>
                      <a:pt x="3349" y="17669"/>
                      <a:pt x="3349" y="17669"/>
                    </a:cubicBezTo>
                    <a:cubicBezTo>
                      <a:pt x="3349" y="17669"/>
                      <a:pt x="3550" y="17641"/>
                      <a:pt x="3867" y="17551"/>
                    </a:cubicBezTo>
                    <a:lnTo>
                      <a:pt x="3867" y="17551"/>
                    </a:lnTo>
                    <a:cubicBezTo>
                      <a:pt x="3845" y="17583"/>
                      <a:pt x="3834" y="17604"/>
                      <a:pt x="3834" y="17604"/>
                    </a:cubicBezTo>
                    <a:cubicBezTo>
                      <a:pt x="3834" y="17604"/>
                      <a:pt x="3888" y="17571"/>
                      <a:pt x="3972" y="17521"/>
                    </a:cubicBezTo>
                    <a:cubicBezTo>
                      <a:pt x="4210" y="17449"/>
                      <a:pt x="4500" y="17344"/>
                      <a:pt x="4810" y="17196"/>
                    </a:cubicBezTo>
                    <a:lnTo>
                      <a:pt x="4810" y="17196"/>
                    </a:lnTo>
                    <a:cubicBezTo>
                      <a:pt x="4778" y="17287"/>
                      <a:pt x="4735" y="17408"/>
                      <a:pt x="4692" y="17529"/>
                    </a:cubicBezTo>
                    <a:cubicBezTo>
                      <a:pt x="4604" y="17620"/>
                      <a:pt x="4559" y="17676"/>
                      <a:pt x="4559" y="17676"/>
                    </a:cubicBezTo>
                    <a:cubicBezTo>
                      <a:pt x="4559" y="17676"/>
                      <a:pt x="4593" y="17663"/>
                      <a:pt x="4653" y="17639"/>
                    </a:cubicBezTo>
                    <a:lnTo>
                      <a:pt x="4653" y="17639"/>
                    </a:lnTo>
                    <a:cubicBezTo>
                      <a:pt x="4597" y="17800"/>
                      <a:pt x="4550" y="17944"/>
                      <a:pt x="4542" y="17990"/>
                    </a:cubicBezTo>
                    <a:cubicBezTo>
                      <a:pt x="4540" y="17998"/>
                      <a:pt x="4543" y="18001"/>
                      <a:pt x="4552" y="18001"/>
                    </a:cubicBezTo>
                    <a:cubicBezTo>
                      <a:pt x="4614" y="18001"/>
                      <a:pt x="4953" y="17795"/>
                      <a:pt x="5459" y="17574"/>
                    </a:cubicBezTo>
                    <a:lnTo>
                      <a:pt x="5459" y="17574"/>
                    </a:lnTo>
                    <a:cubicBezTo>
                      <a:pt x="5446" y="17588"/>
                      <a:pt x="5430" y="17604"/>
                      <a:pt x="5417" y="17618"/>
                    </a:cubicBezTo>
                    <a:cubicBezTo>
                      <a:pt x="5302" y="17746"/>
                      <a:pt x="5221" y="17859"/>
                      <a:pt x="5167" y="17937"/>
                    </a:cubicBezTo>
                    <a:cubicBezTo>
                      <a:pt x="5117" y="18014"/>
                      <a:pt x="5087" y="18063"/>
                      <a:pt x="5087" y="18063"/>
                    </a:cubicBezTo>
                    <a:cubicBezTo>
                      <a:pt x="5087" y="18063"/>
                      <a:pt x="5137" y="18033"/>
                      <a:pt x="5212" y="17985"/>
                    </a:cubicBezTo>
                    <a:cubicBezTo>
                      <a:pt x="5293" y="17934"/>
                      <a:pt x="5408" y="17862"/>
                      <a:pt x="5551" y="17780"/>
                    </a:cubicBezTo>
                    <a:cubicBezTo>
                      <a:pt x="5837" y="17612"/>
                      <a:pt x="6231" y="17406"/>
                      <a:pt x="6676" y="17212"/>
                    </a:cubicBezTo>
                    <a:cubicBezTo>
                      <a:pt x="6754" y="17178"/>
                      <a:pt x="6829" y="17148"/>
                      <a:pt x="6904" y="17116"/>
                    </a:cubicBezTo>
                    <a:cubicBezTo>
                      <a:pt x="7044" y="17091"/>
                      <a:pt x="7188" y="17068"/>
                      <a:pt x="7334" y="17054"/>
                    </a:cubicBezTo>
                    <a:cubicBezTo>
                      <a:pt x="7368" y="17062"/>
                      <a:pt x="7401" y="17071"/>
                      <a:pt x="7435" y="17079"/>
                    </a:cubicBezTo>
                    <a:cubicBezTo>
                      <a:pt x="7459" y="17106"/>
                      <a:pt x="7456" y="17153"/>
                      <a:pt x="7440" y="17205"/>
                    </a:cubicBezTo>
                    <a:cubicBezTo>
                      <a:pt x="7346" y="17291"/>
                      <a:pt x="7259" y="17374"/>
                      <a:pt x="7191" y="17451"/>
                    </a:cubicBezTo>
                    <a:cubicBezTo>
                      <a:pt x="6990" y="17671"/>
                      <a:pt x="6893" y="17831"/>
                      <a:pt x="6893" y="17831"/>
                    </a:cubicBezTo>
                    <a:cubicBezTo>
                      <a:pt x="6893" y="17831"/>
                      <a:pt x="7035" y="17762"/>
                      <a:pt x="7256" y="17649"/>
                    </a:cubicBezTo>
                    <a:cubicBezTo>
                      <a:pt x="7326" y="17654"/>
                      <a:pt x="7446" y="17658"/>
                      <a:pt x="7601" y="17660"/>
                    </a:cubicBezTo>
                    <a:cubicBezTo>
                      <a:pt x="7593" y="17666"/>
                      <a:pt x="7583" y="17673"/>
                      <a:pt x="7577" y="17679"/>
                    </a:cubicBezTo>
                    <a:cubicBezTo>
                      <a:pt x="7354" y="17878"/>
                      <a:pt x="7234" y="18024"/>
                      <a:pt x="7234" y="18024"/>
                    </a:cubicBezTo>
                    <a:cubicBezTo>
                      <a:pt x="7234" y="18024"/>
                      <a:pt x="7413" y="17965"/>
                      <a:pt x="7687" y="17858"/>
                    </a:cubicBezTo>
                    <a:cubicBezTo>
                      <a:pt x="7842" y="17797"/>
                      <a:pt x="8030" y="17722"/>
                      <a:pt x="8234" y="17636"/>
                    </a:cubicBezTo>
                    <a:cubicBezTo>
                      <a:pt x="8258" y="17634"/>
                      <a:pt x="8282" y="17633"/>
                      <a:pt x="8306" y="17630"/>
                    </a:cubicBezTo>
                    <a:lnTo>
                      <a:pt x="8306" y="17630"/>
                    </a:lnTo>
                    <a:cubicBezTo>
                      <a:pt x="8186" y="17716"/>
                      <a:pt x="8084" y="17802"/>
                      <a:pt x="8001" y="17882"/>
                    </a:cubicBezTo>
                    <a:cubicBezTo>
                      <a:pt x="7771" y="18100"/>
                      <a:pt x="7661" y="18263"/>
                      <a:pt x="7661" y="18263"/>
                    </a:cubicBezTo>
                    <a:cubicBezTo>
                      <a:pt x="7661" y="18263"/>
                      <a:pt x="7878" y="18164"/>
                      <a:pt x="8118" y="18057"/>
                    </a:cubicBezTo>
                    <a:cubicBezTo>
                      <a:pt x="8368" y="17945"/>
                      <a:pt x="8703" y="17808"/>
                      <a:pt x="9074" y="17671"/>
                    </a:cubicBezTo>
                    <a:cubicBezTo>
                      <a:pt x="9165" y="17717"/>
                      <a:pt x="9255" y="17765"/>
                      <a:pt x="9341" y="17816"/>
                    </a:cubicBezTo>
                    <a:cubicBezTo>
                      <a:pt x="8749" y="17945"/>
                      <a:pt x="8312" y="18232"/>
                      <a:pt x="8312" y="18232"/>
                    </a:cubicBezTo>
                    <a:cubicBezTo>
                      <a:pt x="8312" y="18232"/>
                      <a:pt x="8528" y="18274"/>
                      <a:pt x="8844" y="18274"/>
                    </a:cubicBezTo>
                    <a:cubicBezTo>
                      <a:pt x="9028" y="18274"/>
                      <a:pt x="9245" y="18260"/>
                      <a:pt x="9473" y="18215"/>
                    </a:cubicBezTo>
                    <a:cubicBezTo>
                      <a:pt x="9532" y="18204"/>
                      <a:pt x="9590" y="18189"/>
                      <a:pt x="9647" y="18173"/>
                    </a:cubicBezTo>
                    <a:lnTo>
                      <a:pt x="9647" y="18173"/>
                    </a:lnTo>
                    <a:cubicBezTo>
                      <a:pt x="9226" y="18363"/>
                      <a:pt x="8773" y="18567"/>
                      <a:pt x="8773" y="18567"/>
                    </a:cubicBezTo>
                    <a:cubicBezTo>
                      <a:pt x="8773" y="18567"/>
                      <a:pt x="8899" y="18589"/>
                      <a:pt x="9110" y="18589"/>
                    </a:cubicBezTo>
                    <a:cubicBezTo>
                      <a:pt x="9149" y="18589"/>
                      <a:pt x="9191" y="18588"/>
                      <a:pt x="9236" y="18587"/>
                    </a:cubicBezTo>
                    <a:cubicBezTo>
                      <a:pt x="9393" y="18580"/>
                      <a:pt x="9585" y="18555"/>
                      <a:pt x="9792" y="18505"/>
                    </a:cubicBezTo>
                    <a:lnTo>
                      <a:pt x="9792" y="18505"/>
                    </a:lnTo>
                    <a:cubicBezTo>
                      <a:pt x="9655" y="18607"/>
                      <a:pt x="9529" y="18703"/>
                      <a:pt x="9419" y="18781"/>
                    </a:cubicBezTo>
                    <a:cubicBezTo>
                      <a:pt x="9204" y="18939"/>
                      <a:pt x="9006" y="19083"/>
                      <a:pt x="9006" y="19083"/>
                    </a:cubicBezTo>
                    <a:cubicBezTo>
                      <a:pt x="9006" y="19083"/>
                      <a:pt x="9205" y="19063"/>
                      <a:pt x="9513" y="18969"/>
                    </a:cubicBezTo>
                    <a:cubicBezTo>
                      <a:pt x="9690" y="18917"/>
                      <a:pt x="9905" y="18829"/>
                      <a:pt x="10130" y="18713"/>
                    </a:cubicBezTo>
                    <a:lnTo>
                      <a:pt x="10130" y="18713"/>
                    </a:lnTo>
                    <a:cubicBezTo>
                      <a:pt x="9979" y="18824"/>
                      <a:pt x="9837" y="18923"/>
                      <a:pt x="9716" y="19006"/>
                    </a:cubicBezTo>
                    <a:cubicBezTo>
                      <a:pt x="9499" y="19151"/>
                      <a:pt x="9299" y="19285"/>
                      <a:pt x="9299" y="19285"/>
                    </a:cubicBezTo>
                    <a:cubicBezTo>
                      <a:pt x="9299" y="19285"/>
                      <a:pt x="9354" y="19279"/>
                      <a:pt x="9437" y="19271"/>
                    </a:cubicBezTo>
                    <a:cubicBezTo>
                      <a:pt x="9524" y="19260"/>
                      <a:pt x="9650" y="19237"/>
                      <a:pt x="9802" y="19197"/>
                    </a:cubicBezTo>
                    <a:cubicBezTo>
                      <a:pt x="9996" y="19146"/>
                      <a:pt x="10236" y="19059"/>
                      <a:pt x="10483" y="18925"/>
                    </a:cubicBezTo>
                    <a:lnTo>
                      <a:pt x="10483" y="18925"/>
                    </a:lnTo>
                    <a:cubicBezTo>
                      <a:pt x="10467" y="18947"/>
                      <a:pt x="10448" y="18971"/>
                      <a:pt x="10432" y="18992"/>
                    </a:cubicBezTo>
                    <a:cubicBezTo>
                      <a:pt x="10370" y="19073"/>
                      <a:pt x="10317" y="19146"/>
                      <a:pt x="10272" y="19209"/>
                    </a:cubicBezTo>
                    <a:cubicBezTo>
                      <a:pt x="10134" y="19327"/>
                      <a:pt x="10025" y="19416"/>
                      <a:pt x="10025" y="19416"/>
                    </a:cubicBezTo>
                    <a:cubicBezTo>
                      <a:pt x="10025" y="19416"/>
                      <a:pt x="10070" y="19410"/>
                      <a:pt x="10148" y="19392"/>
                    </a:cubicBezTo>
                    <a:lnTo>
                      <a:pt x="10148" y="19392"/>
                    </a:lnTo>
                    <a:cubicBezTo>
                      <a:pt x="10142" y="19402"/>
                      <a:pt x="10137" y="19410"/>
                      <a:pt x="10135" y="19410"/>
                    </a:cubicBezTo>
                    <a:cubicBezTo>
                      <a:pt x="10105" y="19426"/>
                      <a:pt x="10071" y="19441"/>
                      <a:pt x="10043" y="19454"/>
                    </a:cubicBezTo>
                    <a:cubicBezTo>
                      <a:pt x="9813" y="19561"/>
                      <a:pt x="9602" y="19657"/>
                      <a:pt x="9602" y="19657"/>
                    </a:cubicBezTo>
                    <a:cubicBezTo>
                      <a:pt x="9602" y="19657"/>
                      <a:pt x="9686" y="19668"/>
                      <a:pt x="9833" y="19668"/>
                    </a:cubicBezTo>
                    <a:cubicBezTo>
                      <a:pt x="9906" y="19668"/>
                      <a:pt x="9995" y="19665"/>
                      <a:pt x="10097" y="19657"/>
                    </a:cubicBezTo>
                    <a:cubicBezTo>
                      <a:pt x="10258" y="19644"/>
                      <a:pt x="10453" y="19612"/>
                      <a:pt x="10661" y="19552"/>
                    </a:cubicBezTo>
                    <a:lnTo>
                      <a:pt x="10661" y="19552"/>
                    </a:lnTo>
                    <a:cubicBezTo>
                      <a:pt x="10601" y="19595"/>
                      <a:pt x="10537" y="19638"/>
                      <a:pt x="10481" y="19678"/>
                    </a:cubicBezTo>
                    <a:cubicBezTo>
                      <a:pt x="10333" y="19780"/>
                      <a:pt x="10194" y="19875"/>
                      <a:pt x="10092" y="19947"/>
                    </a:cubicBezTo>
                    <a:cubicBezTo>
                      <a:pt x="9998" y="20012"/>
                      <a:pt x="9945" y="20052"/>
                      <a:pt x="9945" y="20052"/>
                    </a:cubicBezTo>
                    <a:cubicBezTo>
                      <a:pt x="9945" y="20052"/>
                      <a:pt x="10011" y="20063"/>
                      <a:pt x="10127" y="20073"/>
                    </a:cubicBezTo>
                    <a:cubicBezTo>
                      <a:pt x="10190" y="20079"/>
                      <a:pt x="10269" y="20083"/>
                      <a:pt x="10360" y="20083"/>
                    </a:cubicBezTo>
                    <a:cubicBezTo>
                      <a:pt x="10437" y="20083"/>
                      <a:pt x="10524" y="20080"/>
                      <a:pt x="10618" y="20073"/>
                    </a:cubicBezTo>
                    <a:cubicBezTo>
                      <a:pt x="10746" y="20063"/>
                      <a:pt x="10890" y="20044"/>
                      <a:pt x="11043" y="20011"/>
                    </a:cubicBezTo>
                    <a:lnTo>
                      <a:pt x="11043" y="20011"/>
                    </a:lnTo>
                    <a:cubicBezTo>
                      <a:pt x="10901" y="20129"/>
                      <a:pt x="10816" y="20205"/>
                      <a:pt x="10816" y="20205"/>
                    </a:cubicBezTo>
                    <a:cubicBezTo>
                      <a:pt x="10816" y="20205"/>
                      <a:pt x="10885" y="20196"/>
                      <a:pt x="11003" y="20170"/>
                    </a:cubicBezTo>
                    <a:lnTo>
                      <a:pt x="11003" y="20170"/>
                    </a:lnTo>
                    <a:cubicBezTo>
                      <a:pt x="10912" y="20229"/>
                      <a:pt x="10850" y="20269"/>
                      <a:pt x="10850" y="20269"/>
                    </a:cubicBezTo>
                    <a:cubicBezTo>
                      <a:pt x="10850" y="20269"/>
                      <a:pt x="10904" y="20264"/>
                      <a:pt x="10990" y="20255"/>
                    </a:cubicBezTo>
                    <a:cubicBezTo>
                      <a:pt x="11036" y="20250"/>
                      <a:pt x="11092" y="20242"/>
                      <a:pt x="11157" y="20229"/>
                    </a:cubicBezTo>
                    <a:lnTo>
                      <a:pt x="11157" y="20229"/>
                    </a:lnTo>
                    <a:cubicBezTo>
                      <a:pt x="11009" y="20295"/>
                      <a:pt x="10869" y="20355"/>
                      <a:pt x="10738" y="20403"/>
                    </a:cubicBezTo>
                    <a:cubicBezTo>
                      <a:pt x="10622" y="20454"/>
                      <a:pt x="10513" y="20486"/>
                      <a:pt x="10417" y="20523"/>
                    </a:cubicBezTo>
                    <a:cubicBezTo>
                      <a:pt x="10320" y="20560"/>
                      <a:pt x="10236" y="20587"/>
                      <a:pt x="10165" y="20606"/>
                    </a:cubicBezTo>
                    <a:cubicBezTo>
                      <a:pt x="10030" y="20650"/>
                      <a:pt x="9945" y="20679"/>
                      <a:pt x="9945" y="20679"/>
                    </a:cubicBezTo>
                    <a:cubicBezTo>
                      <a:pt x="9945" y="20679"/>
                      <a:pt x="10023" y="20703"/>
                      <a:pt x="10172" y="20738"/>
                    </a:cubicBezTo>
                    <a:cubicBezTo>
                      <a:pt x="10245" y="20756"/>
                      <a:pt x="10336" y="20775"/>
                      <a:pt x="10441" y="20786"/>
                    </a:cubicBezTo>
                    <a:cubicBezTo>
                      <a:pt x="10548" y="20799"/>
                      <a:pt x="10671" y="20818"/>
                      <a:pt x="10807" y="20818"/>
                    </a:cubicBezTo>
                    <a:cubicBezTo>
                      <a:pt x="10847" y="20820"/>
                      <a:pt x="10888" y="20820"/>
                      <a:pt x="10931" y="20820"/>
                    </a:cubicBezTo>
                    <a:cubicBezTo>
                      <a:pt x="11176" y="20820"/>
                      <a:pt x="11457" y="20792"/>
                      <a:pt x="11762" y="20725"/>
                    </a:cubicBezTo>
                    <a:cubicBezTo>
                      <a:pt x="12011" y="20666"/>
                      <a:pt x="12272" y="20579"/>
                      <a:pt x="12534" y="20459"/>
                    </a:cubicBezTo>
                    <a:lnTo>
                      <a:pt x="12534" y="20459"/>
                    </a:lnTo>
                    <a:cubicBezTo>
                      <a:pt x="12231" y="20660"/>
                      <a:pt x="11992" y="20821"/>
                      <a:pt x="11992" y="20821"/>
                    </a:cubicBezTo>
                    <a:cubicBezTo>
                      <a:pt x="11992" y="20821"/>
                      <a:pt x="12197" y="20804"/>
                      <a:pt x="12520" y="20719"/>
                    </a:cubicBezTo>
                    <a:cubicBezTo>
                      <a:pt x="12575" y="20703"/>
                      <a:pt x="12639" y="20682"/>
                      <a:pt x="12703" y="20663"/>
                    </a:cubicBezTo>
                    <a:lnTo>
                      <a:pt x="12703" y="20663"/>
                    </a:lnTo>
                    <a:cubicBezTo>
                      <a:pt x="12572" y="20800"/>
                      <a:pt x="12497" y="20885"/>
                      <a:pt x="12497" y="20885"/>
                    </a:cubicBezTo>
                    <a:cubicBezTo>
                      <a:pt x="12497" y="20885"/>
                      <a:pt x="12564" y="20878"/>
                      <a:pt x="12684" y="20861"/>
                    </a:cubicBezTo>
                    <a:cubicBezTo>
                      <a:pt x="12708" y="20858"/>
                      <a:pt x="12733" y="20855"/>
                      <a:pt x="12759" y="20850"/>
                    </a:cubicBezTo>
                    <a:lnTo>
                      <a:pt x="12759" y="20850"/>
                    </a:lnTo>
                    <a:cubicBezTo>
                      <a:pt x="12724" y="20925"/>
                      <a:pt x="12689" y="20982"/>
                      <a:pt x="12658" y="21009"/>
                    </a:cubicBezTo>
                    <a:cubicBezTo>
                      <a:pt x="12618" y="21045"/>
                      <a:pt x="12610" y="21060"/>
                      <a:pt x="12627" y="21060"/>
                    </a:cubicBezTo>
                    <a:cubicBezTo>
                      <a:pt x="12686" y="21060"/>
                      <a:pt x="13049" y="20873"/>
                      <a:pt x="13433" y="20665"/>
                    </a:cubicBezTo>
                    <a:cubicBezTo>
                      <a:pt x="13803" y="20529"/>
                      <a:pt x="14239" y="20306"/>
                      <a:pt x="14641" y="19963"/>
                    </a:cubicBezTo>
                    <a:cubicBezTo>
                      <a:pt x="14853" y="19781"/>
                      <a:pt x="15032" y="19585"/>
                      <a:pt x="15185" y="19389"/>
                    </a:cubicBezTo>
                    <a:lnTo>
                      <a:pt x="15185" y="19389"/>
                    </a:lnTo>
                    <a:cubicBezTo>
                      <a:pt x="15182" y="19405"/>
                      <a:pt x="15178" y="19422"/>
                      <a:pt x="15174" y="19441"/>
                    </a:cubicBezTo>
                    <a:cubicBezTo>
                      <a:pt x="15094" y="19528"/>
                      <a:pt x="15009" y="19617"/>
                      <a:pt x="14922" y="19706"/>
                    </a:cubicBezTo>
                    <a:cubicBezTo>
                      <a:pt x="14772" y="19859"/>
                      <a:pt x="14625" y="20001"/>
                      <a:pt x="14486" y="20134"/>
                    </a:cubicBezTo>
                    <a:cubicBezTo>
                      <a:pt x="14154" y="20403"/>
                      <a:pt x="13837" y="20631"/>
                      <a:pt x="13585" y="20791"/>
                    </a:cubicBezTo>
                    <a:cubicBezTo>
                      <a:pt x="13435" y="20886"/>
                      <a:pt x="13312" y="20961"/>
                      <a:pt x="13223" y="21011"/>
                    </a:cubicBezTo>
                    <a:cubicBezTo>
                      <a:pt x="13140" y="21059"/>
                      <a:pt x="13087" y="21091"/>
                      <a:pt x="13087" y="21091"/>
                    </a:cubicBezTo>
                    <a:cubicBezTo>
                      <a:pt x="13087" y="21091"/>
                      <a:pt x="13150" y="21084"/>
                      <a:pt x="13245" y="21073"/>
                    </a:cubicBezTo>
                    <a:cubicBezTo>
                      <a:pt x="13347" y="21060"/>
                      <a:pt x="13492" y="21033"/>
                      <a:pt x="13670" y="20982"/>
                    </a:cubicBezTo>
                    <a:cubicBezTo>
                      <a:pt x="13714" y="20971"/>
                      <a:pt x="13759" y="20957"/>
                      <a:pt x="13807" y="20941"/>
                    </a:cubicBezTo>
                    <a:lnTo>
                      <a:pt x="13807" y="20941"/>
                    </a:lnTo>
                    <a:cubicBezTo>
                      <a:pt x="13800" y="20947"/>
                      <a:pt x="13797" y="20950"/>
                      <a:pt x="13797" y="20950"/>
                    </a:cubicBezTo>
                    <a:cubicBezTo>
                      <a:pt x="13797" y="20950"/>
                      <a:pt x="13851" y="20954"/>
                      <a:pt x="13947" y="20954"/>
                    </a:cubicBezTo>
                    <a:cubicBezTo>
                      <a:pt x="13971" y="20954"/>
                      <a:pt x="13998" y="20954"/>
                      <a:pt x="14027" y="20953"/>
                    </a:cubicBezTo>
                    <a:lnTo>
                      <a:pt x="14027" y="20953"/>
                    </a:lnTo>
                    <a:cubicBezTo>
                      <a:pt x="13982" y="20979"/>
                      <a:pt x="13939" y="21004"/>
                      <a:pt x="13902" y="21025"/>
                    </a:cubicBezTo>
                    <a:cubicBezTo>
                      <a:pt x="13794" y="21087"/>
                      <a:pt x="13733" y="21127"/>
                      <a:pt x="13733" y="21127"/>
                    </a:cubicBezTo>
                    <a:cubicBezTo>
                      <a:pt x="13733" y="21127"/>
                      <a:pt x="13803" y="21140"/>
                      <a:pt x="13929" y="21154"/>
                    </a:cubicBezTo>
                    <a:cubicBezTo>
                      <a:pt x="14020" y="21165"/>
                      <a:pt x="14141" y="21173"/>
                      <a:pt x="14286" y="21173"/>
                    </a:cubicBezTo>
                    <a:cubicBezTo>
                      <a:pt x="14342" y="21173"/>
                      <a:pt x="14402" y="21171"/>
                      <a:pt x="14465" y="21169"/>
                    </a:cubicBezTo>
                    <a:cubicBezTo>
                      <a:pt x="14536" y="21167"/>
                      <a:pt x="14611" y="21161"/>
                      <a:pt x="14689" y="21153"/>
                    </a:cubicBezTo>
                    <a:lnTo>
                      <a:pt x="14689" y="21153"/>
                    </a:lnTo>
                    <a:cubicBezTo>
                      <a:pt x="14687" y="21154"/>
                      <a:pt x="14687" y="21156"/>
                      <a:pt x="14685" y="21158"/>
                    </a:cubicBezTo>
                    <a:cubicBezTo>
                      <a:pt x="14676" y="21169"/>
                      <a:pt x="14677" y="21175"/>
                      <a:pt x="14686" y="21175"/>
                    </a:cubicBezTo>
                    <a:cubicBezTo>
                      <a:pt x="14700" y="21175"/>
                      <a:pt x="14733" y="21163"/>
                      <a:pt x="14780" y="21142"/>
                    </a:cubicBezTo>
                    <a:cubicBezTo>
                      <a:pt x="15033" y="21110"/>
                      <a:pt x="15320" y="21044"/>
                      <a:pt x="15615" y="20938"/>
                    </a:cubicBezTo>
                    <a:lnTo>
                      <a:pt x="15615" y="20938"/>
                    </a:lnTo>
                    <a:cubicBezTo>
                      <a:pt x="15386" y="21079"/>
                      <a:pt x="15174" y="21202"/>
                      <a:pt x="14990" y="21303"/>
                    </a:cubicBezTo>
                    <a:cubicBezTo>
                      <a:pt x="14800" y="21403"/>
                      <a:pt x="14642" y="21485"/>
                      <a:pt x="14532" y="21539"/>
                    </a:cubicBezTo>
                    <a:cubicBezTo>
                      <a:pt x="14429" y="21590"/>
                      <a:pt x="14362" y="21623"/>
                      <a:pt x="14362" y="21623"/>
                    </a:cubicBezTo>
                    <a:cubicBezTo>
                      <a:pt x="14362" y="21623"/>
                      <a:pt x="14435" y="21614"/>
                      <a:pt x="14552" y="21601"/>
                    </a:cubicBezTo>
                    <a:cubicBezTo>
                      <a:pt x="14674" y="21583"/>
                      <a:pt x="14851" y="21553"/>
                      <a:pt x="15067" y="21497"/>
                    </a:cubicBezTo>
                    <a:cubicBezTo>
                      <a:pt x="15223" y="21456"/>
                      <a:pt x="15402" y="21400"/>
                      <a:pt x="15591" y="21325"/>
                    </a:cubicBezTo>
                    <a:lnTo>
                      <a:pt x="15591" y="21325"/>
                    </a:lnTo>
                    <a:cubicBezTo>
                      <a:pt x="15550" y="21371"/>
                      <a:pt x="15512" y="21408"/>
                      <a:pt x="15477" y="21430"/>
                    </a:cubicBezTo>
                    <a:cubicBezTo>
                      <a:pt x="15472" y="21432"/>
                      <a:pt x="15470" y="21434"/>
                      <a:pt x="15467" y="21437"/>
                    </a:cubicBezTo>
                    <a:cubicBezTo>
                      <a:pt x="15287" y="21518"/>
                      <a:pt x="15154" y="21579"/>
                      <a:pt x="15154" y="21579"/>
                    </a:cubicBezTo>
                    <a:cubicBezTo>
                      <a:pt x="15154" y="21579"/>
                      <a:pt x="15217" y="21579"/>
                      <a:pt x="15314" y="21577"/>
                    </a:cubicBezTo>
                    <a:cubicBezTo>
                      <a:pt x="15418" y="21575"/>
                      <a:pt x="15566" y="21564"/>
                      <a:pt x="15748" y="21536"/>
                    </a:cubicBezTo>
                    <a:cubicBezTo>
                      <a:pt x="15879" y="21516"/>
                      <a:pt x="16027" y="21486"/>
                      <a:pt x="16186" y="21443"/>
                    </a:cubicBezTo>
                    <a:lnTo>
                      <a:pt x="16186" y="21443"/>
                    </a:lnTo>
                    <a:cubicBezTo>
                      <a:pt x="16170" y="21449"/>
                      <a:pt x="16154" y="21456"/>
                      <a:pt x="16138" y="21462"/>
                    </a:cubicBezTo>
                    <a:cubicBezTo>
                      <a:pt x="15914" y="21550"/>
                      <a:pt x="15725" y="21619"/>
                      <a:pt x="15593" y="21666"/>
                    </a:cubicBezTo>
                    <a:cubicBezTo>
                      <a:pt x="15465" y="21713"/>
                      <a:pt x="15386" y="21741"/>
                      <a:pt x="15386" y="21741"/>
                    </a:cubicBezTo>
                    <a:cubicBezTo>
                      <a:pt x="15386" y="21741"/>
                      <a:pt x="15461" y="21764"/>
                      <a:pt x="15601" y="21797"/>
                    </a:cubicBezTo>
                    <a:cubicBezTo>
                      <a:pt x="15741" y="21827"/>
                      <a:pt x="15945" y="21863"/>
                      <a:pt x="16204" y="21875"/>
                    </a:cubicBezTo>
                    <a:cubicBezTo>
                      <a:pt x="16266" y="21879"/>
                      <a:pt x="16330" y="21881"/>
                      <a:pt x="16398" y="21881"/>
                    </a:cubicBezTo>
                    <a:cubicBezTo>
                      <a:pt x="16892" y="21881"/>
                      <a:pt x="17537" y="21781"/>
                      <a:pt x="18166" y="21464"/>
                    </a:cubicBezTo>
                    <a:cubicBezTo>
                      <a:pt x="18237" y="21429"/>
                      <a:pt x="18306" y="21389"/>
                      <a:pt x="18375" y="21351"/>
                    </a:cubicBezTo>
                    <a:lnTo>
                      <a:pt x="18375" y="21351"/>
                    </a:lnTo>
                    <a:cubicBezTo>
                      <a:pt x="18322" y="21432"/>
                      <a:pt x="18269" y="21504"/>
                      <a:pt x="18220" y="21553"/>
                    </a:cubicBezTo>
                    <a:cubicBezTo>
                      <a:pt x="18151" y="21622"/>
                      <a:pt x="18142" y="21652"/>
                      <a:pt x="18185" y="21652"/>
                    </a:cubicBezTo>
                    <a:cubicBezTo>
                      <a:pt x="18239" y="21652"/>
                      <a:pt x="18374" y="21604"/>
                      <a:pt x="18572" y="21521"/>
                    </a:cubicBezTo>
                    <a:cubicBezTo>
                      <a:pt x="18700" y="21510"/>
                      <a:pt x="18877" y="21486"/>
                      <a:pt x="19091" y="21437"/>
                    </a:cubicBezTo>
                    <a:cubicBezTo>
                      <a:pt x="19438" y="21360"/>
                      <a:pt x="19883" y="21210"/>
                      <a:pt x="20328" y="20952"/>
                    </a:cubicBezTo>
                    <a:lnTo>
                      <a:pt x="20328" y="20952"/>
                    </a:lnTo>
                    <a:cubicBezTo>
                      <a:pt x="20255" y="21024"/>
                      <a:pt x="20180" y="21094"/>
                      <a:pt x="20113" y="21156"/>
                    </a:cubicBezTo>
                    <a:cubicBezTo>
                      <a:pt x="19952" y="21309"/>
                      <a:pt x="19802" y="21451"/>
                      <a:pt x="19694" y="21553"/>
                    </a:cubicBezTo>
                    <a:cubicBezTo>
                      <a:pt x="19598" y="21647"/>
                      <a:pt x="19539" y="21706"/>
                      <a:pt x="19539" y="21706"/>
                    </a:cubicBezTo>
                    <a:cubicBezTo>
                      <a:pt x="19539" y="21706"/>
                      <a:pt x="19615" y="21697"/>
                      <a:pt x="19754" y="21671"/>
                    </a:cubicBezTo>
                    <a:cubicBezTo>
                      <a:pt x="19893" y="21646"/>
                      <a:pt x="20091" y="21596"/>
                      <a:pt x="20328" y="21516"/>
                    </a:cubicBezTo>
                    <a:cubicBezTo>
                      <a:pt x="20531" y="21448"/>
                      <a:pt x="20764" y="21351"/>
                      <a:pt x="21008" y="21223"/>
                    </a:cubicBezTo>
                    <a:lnTo>
                      <a:pt x="21008" y="21223"/>
                    </a:lnTo>
                    <a:cubicBezTo>
                      <a:pt x="20962" y="21260"/>
                      <a:pt x="20912" y="21300"/>
                      <a:pt x="20867" y="21333"/>
                    </a:cubicBezTo>
                    <a:cubicBezTo>
                      <a:pt x="20674" y="21473"/>
                      <a:pt x="20505" y="21585"/>
                      <a:pt x="20386" y="21658"/>
                    </a:cubicBezTo>
                    <a:cubicBezTo>
                      <a:pt x="20271" y="21730"/>
                      <a:pt x="20198" y="21776"/>
                      <a:pt x="20198" y="21776"/>
                    </a:cubicBezTo>
                    <a:cubicBezTo>
                      <a:pt x="20198" y="21776"/>
                      <a:pt x="20277" y="21784"/>
                      <a:pt x="20422" y="21784"/>
                    </a:cubicBezTo>
                    <a:cubicBezTo>
                      <a:pt x="20429" y="21784"/>
                      <a:pt x="20437" y="21785"/>
                      <a:pt x="20444" y="21785"/>
                    </a:cubicBezTo>
                    <a:cubicBezTo>
                      <a:pt x="20588" y="21785"/>
                      <a:pt x="20791" y="21769"/>
                      <a:pt x="21035" y="21717"/>
                    </a:cubicBezTo>
                    <a:cubicBezTo>
                      <a:pt x="21174" y="21689"/>
                      <a:pt x="21325" y="21644"/>
                      <a:pt x="21485" y="21583"/>
                    </a:cubicBezTo>
                    <a:lnTo>
                      <a:pt x="21485" y="21583"/>
                    </a:lnTo>
                    <a:cubicBezTo>
                      <a:pt x="21402" y="21652"/>
                      <a:pt x="21328" y="21709"/>
                      <a:pt x="21271" y="21753"/>
                    </a:cubicBezTo>
                    <a:cubicBezTo>
                      <a:pt x="21183" y="21820"/>
                      <a:pt x="21127" y="21863"/>
                      <a:pt x="21127" y="21863"/>
                    </a:cubicBezTo>
                    <a:cubicBezTo>
                      <a:pt x="21127" y="21863"/>
                      <a:pt x="21166" y="21851"/>
                      <a:pt x="21226" y="21832"/>
                    </a:cubicBezTo>
                    <a:lnTo>
                      <a:pt x="21226" y="21832"/>
                    </a:lnTo>
                    <a:cubicBezTo>
                      <a:pt x="21226" y="21834"/>
                      <a:pt x="21226" y="21834"/>
                      <a:pt x="21225" y="21834"/>
                    </a:cubicBezTo>
                    <a:cubicBezTo>
                      <a:pt x="21065" y="21939"/>
                      <a:pt x="20931" y="22025"/>
                      <a:pt x="20836" y="22079"/>
                    </a:cubicBezTo>
                    <a:cubicBezTo>
                      <a:pt x="20746" y="22134"/>
                      <a:pt x="20689" y="22167"/>
                      <a:pt x="20689" y="22167"/>
                    </a:cubicBezTo>
                    <a:cubicBezTo>
                      <a:pt x="20689" y="22167"/>
                      <a:pt x="20754" y="22158"/>
                      <a:pt x="20858" y="22140"/>
                    </a:cubicBezTo>
                    <a:cubicBezTo>
                      <a:pt x="20970" y="22123"/>
                      <a:pt x="21126" y="22086"/>
                      <a:pt x="21317" y="22022"/>
                    </a:cubicBezTo>
                    <a:cubicBezTo>
                      <a:pt x="21639" y="21918"/>
                      <a:pt x="22057" y="21721"/>
                      <a:pt x="22454" y="21406"/>
                    </a:cubicBezTo>
                    <a:lnTo>
                      <a:pt x="22454" y="21406"/>
                    </a:lnTo>
                    <a:cubicBezTo>
                      <a:pt x="22443" y="21427"/>
                      <a:pt x="22431" y="21449"/>
                      <a:pt x="22419" y="21470"/>
                    </a:cubicBezTo>
                    <a:cubicBezTo>
                      <a:pt x="22231" y="21781"/>
                      <a:pt x="22053" y="22065"/>
                      <a:pt x="21887" y="22296"/>
                    </a:cubicBezTo>
                    <a:cubicBezTo>
                      <a:pt x="21808" y="22416"/>
                      <a:pt x="21727" y="22515"/>
                      <a:pt x="21659" y="22609"/>
                    </a:cubicBezTo>
                    <a:cubicBezTo>
                      <a:pt x="21592" y="22705"/>
                      <a:pt x="21529" y="22783"/>
                      <a:pt x="21477" y="22845"/>
                    </a:cubicBezTo>
                    <a:cubicBezTo>
                      <a:pt x="21379" y="22973"/>
                      <a:pt x="21319" y="23051"/>
                      <a:pt x="21319" y="23051"/>
                    </a:cubicBezTo>
                    <a:cubicBezTo>
                      <a:pt x="21319" y="23051"/>
                      <a:pt x="21403" y="23017"/>
                      <a:pt x="21558" y="22949"/>
                    </a:cubicBezTo>
                    <a:cubicBezTo>
                      <a:pt x="21636" y="22915"/>
                      <a:pt x="21729" y="22871"/>
                      <a:pt x="21832" y="22810"/>
                    </a:cubicBezTo>
                    <a:cubicBezTo>
                      <a:pt x="21936" y="22751"/>
                      <a:pt x="22059" y="22686"/>
                      <a:pt x="22180" y="22596"/>
                    </a:cubicBezTo>
                    <a:cubicBezTo>
                      <a:pt x="22432" y="22427"/>
                      <a:pt x="22711" y="22191"/>
                      <a:pt x="22987" y="21893"/>
                    </a:cubicBezTo>
                    <a:cubicBezTo>
                      <a:pt x="23194" y="21662"/>
                      <a:pt x="23397" y="21390"/>
                      <a:pt x="23574" y="21087"/>
                    </a:cubicBezTo>
                    <a:cubicBezTo>
                      <a:pt x="23619" y="21033"/>
                      <a:pt x="23663" y="20976"/>
                      <a:pt x="23711" y="20912"/>
                    </a:cubicBezTo>
                    <a:cubicBezTo>
                      <a:pt x="23928" y="20626"/>
                      <a:pt x="24179" y="20237"/>
                      <a:pt x="24400" y="19773"/>
                    </a:cubicBezTo>
                    <a:cubicBezTo>
                      <a:pt x="24491" y="19689"/>
                      <a:pt x="24590" y="19585"/>
                      <a:pt x="24689" y="19459"/>
                    </a:cubicBezTo>
                    <a:cubicBezTo>
                      <a:pt x="24772" y="19357"/>
                      <a:pt x="24850" y="19234"/>
                      <a:pt x="24927" y="19103"/>
                    </a:cubicBezTo>
                    <a:lnTo>
                      <a:pt x="24927" y="19103"/>
                    </a:lnTo>
                    <a:cubicBezTo>
                      <a:pt x="24920" y="19311"/>
                      <a:pt x="24896" y="19491"/>
                      <a:pt x="24829" y="19633"/>
                    </a:cubicBezTo>
                    <a:cubicBezTo>
                      <a:pt x="24753" y="19807"/>
                      <a:pt x="24638" y="19923"/>
                      <a:pt x="24544" y="19985"/>
                    </a:cubicBezTo>
                    <a:cubicBezTo>
                      <a:pt x="24498" y="20017"/>
                      <a:pt x="24456" y="20035"/>
                      <a:pt x="24427" y="20046"/>
                    </a:cubicBezTo>
                    <a:cubicBezTo>
                      <a:pt x="24399" y="20057"/>
                      <a:pt x="24383" y="20062"/>
                      <a:pt x="24383" y="20062"/>
                    </a:cubicBezTo>
                    <a:cubicBezTo>
                      <a:pt x="24383" y="20062"/>
                      <a:pt x="24400" y="20062"/>
                      <a:pt x="24431" y="20063"/>
                    </a:cubicBezTo>
                    <a:cubicBezTo>
                      <a:pt x="24462" y="20063"/>
                      <a:pt x="24510" y="20060"/>
                      <a:pt x="24571" y="20044"/>
                    </a:cubicBezTo>
                    <a:cubicBezTo>
                      <a:pt x="24691" y="20016"/>
                      <a:pt x="24863" y="19926"/>
                      <a:pt x="25008" y="19743"/>
                    </a:cubicBezTo>
                    <a:cubicBezTo>
                      <a:pt x="25156" y="19558"/>
                      <a:pt x="25246" y="19285"/>
                      <a:pt x="25284" y="19000"/>
                    </a:cubicBezTo>
                    <a:cubicBezTo>
                      <a:pt x="25293" y="18928"/>
                      <a:pt x="25301" y="18855"/>
                      <a:pt x="25308" y="18781"/>
                    </a:cubicBezTo>
                    <a:cubicBezTo>
                      <a:pt x="25313" y="18705"/>
                      <a:pt x="25317" y="18630"/>
                      <a:pt x="25322" y="18555"/>
                    </a:cubicBezTo>
                    <a:cubicBezTo>
                      <a:pt x="25329" y="18413"/>
                      <a:pt x="25332" y="18264"/>
                      <a:pt x="25333" y="18113"/>
                    </a:cubicBezTo>
                    <a:cubicBezTo>
                      <a:pt x="25416" y="17808"/>
                      <a:pt x="25475" y="17481"/>
                      <a:pt x="25507" y="17150"/>
                    </a:cubicBezTo>
                    <a:cubicBezTo>
                      <a:pt x="25531" y="16874"/>
                      <a:pt x="25542" y="16612"/>
                      <a:pt x="25549" y="16362"/>
                    </a:cubicBezTo>
                    <a:cubicBezTo>
                      <a:pt x="25600" y="16145"/>
                      <a:pt x="25670" y="15891"/>
                      <a:pt x="25761" y="15615"/>
                    </a:cubicBezTo>
                    <a:cubicBezTo>
                      <a:pt x="25766" y="15604"/>
                      <a:pt x="25770" y="15593"/>
                      <a:pt x="25775" y="15583"/>
                    </a:cubicBezTo>
                    <a:lnTo>
                      <a:pt x="25775" y="15583"/>
                    </a:lnTo>
                    <a:cubicBezTo>
                      <a:pt x="25681" y="16215"/>
                      <a:pt x="25692" y="16797"/>
                      <a:pt x="25732" y="17218"/>
                    </a:cubicBezTo>
                    <a:cubicBezTo>
                      <a:pt x="25775" y="17663"/>
                      <a:pt x="25841" y="17933"/>
                      <a:pt x="25841" y="17933"/>
                    </a:cubicBezTo>
                    <a:cubicBezTo>
                      <a:pt x="25841" y="17933"/>
                      <a:pt x="25887" y="17606"/>
                      <a:pt x="25943" y="17223"/>
                    </a:cubicBezTo>
                    <a:cubicBezTo>
                      <a:pt x="25967" y="17046"/>
                      <a:pt x="25998" y="16843"/>
                      <a:pt x="26032" y="16623"/>
                    </a:cubicBezTo>
                    <a:cubicBezTo>
                      <a:pt x="26041" y="16596"/>
                      <a:pt x="26053" y="16567"/>
                      <a:pt x="26065" y="16534"/>
                    </a:cubicBezTo>
                    <a:cubicBezTo>
                      <a:pt x="26107" y="16411"/>
                      <a:pt x="26174" y="16236"/>
                      <a:pt x="26252" y="16025"/>
                    </a:cubicBezTo>
                    <a:cubicBezTo>
                      <a:pt x="26407" y="15604"/>
                      <a:pt x="26630" y="15055"/>
                      <a:pt x="26868" y="14459"/>
                    </a:cubicBezTo>
                    <a:cubicBezTo>
                      <a:pt x="26892" y="14400"/>
                      <a:pt x="26915" y="14342"/>
                      <a:pt x="26938" y="14285"/>
                    </a:cubicBezTo>
                    <a:cubicBezTo>
                      <a:pt x="26982" y="14215"/>
                      <a:pt x="27032" y="14138"/>
                      <a:pt x="27085" y="14057"/>
                    </a:cubicBezTo>
                    <a:cubicBezTo>
                      <a:pt x="27132" y="13982"/>
                      <a:pt x="27187" y="13902"/>
                      <a:pt x="27244" y="13818"/>
                    </a:cubicBezTo>
                    <a:lnTo>
                      <a:pt x="27244" y="13818"/>
                    </a:lnTo>
                    <a:cubicBezTo>
                      <a:pt x="27145" y="14060"/>
                      <a:pt x="27072" y="14287"/>
                      <a:pt x="27021" y="14476"/>
                    </a:cubicBezTo>
                    <a:cubicBezTo>
                      <a:pt x="26923" y="14842"/>
                      <a:pt x="26900" y="15074"/>
                      <a:pt x="26900" y="15074"/>
                    </a:cubicBezTo>
                    <a:cubicBezTo>
                      <a:pt x="26900" y="15074"/>
                      <a:pt x="27024" y="14875"/>
                      <a:pt x="27214" y="14558"/>
                    </a:cubicBezTo>
                    <a:cubicBezTo>
                      <a:pt x="27471" y="14135"/>
                      <a:pt x="27726" y="13709"/>
                      <a:pt x="27951" y="13338"/>
                    </a:cubicBezTo>
                    <a:cubicBezTo>
                      <a:pt x="28120" y="13052"/>
                      <a:pt x="28308" y="12735"/>
                      <a:pt x="28498" y="12411"/>
                    </a:cubicBezTo>
                    <a:cubicBezTo>
                      <a:pt x="28546" y="12384"/>
                      <a:pt x="28593" y="12355"/>
                      <a:pt x="28641" y="12330"/>
                    </a:cubicBezTo>
                    <a:lnTo>
                      <a:pt x="28641" y="12330"/>
                    </a:lnTo>
                    <a:cubicBezTo>
                      <a:pt x="28584" y="12406"/>
                      <a:pt x="28526" y="12481"/>
                      <a:pt x="28469" y="12562"/>
                    </a:cubicBezTo>
                    <a:cubicBezTo>
                      <a:pt x="27817" y="13484"/>
                      <a:pt x="27459" y="14354"/>
                      <a:pt x="27459" y="14354"/>
                    </a:cubicBezTo>
                    <a:cubicBezTo>
                      <a:pt x="27459" y="14354"/>
                      <a:pt x="28160" y="13727"/>
                      <a:pt x="28812" y="12805"/>
                    </a:cubicBezTo>
                    <a:cubicBezTo>
                      <a:pt x="28976" y="12574"/>
                      <a:pt x="29120" y="12347"/>
                      <a:pt x="29246" y="12135"/>
                    </a:cubicBezTo>
                    <a:cubicBezTo>
                      <a:pt x="29255" y="12117"/>
                      <a:pt x="29265" y="12102"/>
                      <a:pt x="29274" y="12086"/>
                    </a:cubicBezTo>
                    <a:cubicBezTo>
                      <a:pt x="29379" y="12063"/>
                      <a:pt x="29479" y="12051"/>
                      <a:pt x="29575" y="12051"/>
                    </a:cubicBezTo>
                    <a:cubicBezTo>
                      <a:pt x="29799" y="12051"/>
                      <a:pt x="29998" y="12117"/>
                      <a:pt x="30156" y="12261"/>
                    </a:cubicBezTo>
                    <a:cubicBezTo>
                      <a:pt x="30726" y="12775"/>
                      <a:pt x="30997" y="14282"/>
                      <a:pt x="31102" y="15586"/>
                    </a:cubicBezTo>
                    <a:cubicBezTo>
                      <a:pt x="31113" y="16186"/>
                      <a:pt x="31078" y="16730"/>
                      <a:pt x="31027" y="17137"/>
                    </a:cubicBezTo>
                    <a:cubicBezTo>
                      <a:pt x="30999" y="17355"/>
                      <a:pt x="30973" y="17535"/>
                      <a:pt x="30949" y="17658"/>
                    </a:cubicBezTo>
                    <a:cubicBezTo>
                      <a:pt x="30930" y="17776"/>
                      <a:pt x="30917" y="17851"/>
                      <a:pt x="30917" y="17851"/>
                    </a:cubicBezTo>
                    <a:cubicBezTo>
                      <a:pt x="30917" y="17851"/>
                      <a:pt x="30954" y="17784"/>
                      <a:pt x="31011" y="17679"/>
                    </a:cubicBezTo>
                    <a:cubicBezTo>
                      <a:pt x="31050" y="17609"/>
                      <a:pt x="31096" y="17513"/>
                      <a:pt x="31144" y="17402"/>
                    </a:cubicBezTo>
                    <a:lnTo>
                      <a:pt x="31144" y="17402"/>
                    </a:lnTo>
                    <a:cubicBezTo>
                      <a:pt x="31133" y="17571"/>
                      <a:pt x="31117" y="17685"/>
                      <a:pt x="31096" y="17722"/>
                    </a:cubicBezTo>
                    <a:cubicBezTo>
                      <a:pt x="31046" y="17814"/>
                      <a:pt x="31044" y="17852"/>
                      <a:pt x="31073" y="17852"/>
                    </a:cubicBezTo>
                    <a:cubicBezTo>
                      <a:pt x="31100" y="17852"/>
                      <a:pt x="31153" y="17820"/>
                      <a:pt x="31220" y="17768"/>
                    </a:cubicBezTo>
                    <a:lnTo>
                      <a:pt x="31220" y="17768"/>
                    </a:lnTo>
                    <a:cubicBezTo>
                      <a:pt x="31204" y="17805"/>
                      <a:pt x="31188" y="17840"/>
                      <a:pt x="31174" y="17874"/>
                    </a:cubicBezTo>
                    <a:cubicBezTo>
                      <a:pt x="31097" y="18049"/>
                      <a:pt x="31027" y="18189"/>
                      <a:pt x="30976" y="18287"/>
                    </a:cubicBezTo>
                    <a:cubicBezTo>
                      <a:pt x="30930" y="18381"/>
                      <a:pt x="30900" y="18440"/>
                      <a:pt x="30900" y="18440"/>
                    </a:cubicBezTo>
                    <a:cubicBezTo>
                      <a:pt x="30900" y="18440"/>
                      <a:pt x="30951" y="18395"/>
                      <a:pt x="31029" y="18327"/>
                    </a:cubicBezTo>
                    <a:cubicBezTo>
                      <a:pt x="31112" y="18252"/>
                      <a:pt x="31227" y="18138"/>
                      <a:pt x="31353" y="17984"/>
                    </a:cubicBezTo>
                    <a:cubicBezTo>
                      <a:pt x="31606" y="17677"/>
                      <a:pt x="31906" y="17193"/>
                      <a:pt x="32059" y="16591"/>
                    </a:cubicBezTo>
                    <a:cubicBezTo>
                      <a:pt x="32080" y="16515"/>
                      <a:pt x="32094" y="16440"/>
                      <a:pt x="32109" y="16363"/>
                    </a:cubicBezTo>
                    <a:cubicBezTo>
                      <a:pt x="32147" y="16275"/>
                      <a:pt x="32184" y="16191"/>
                      <a:pt x="32217" y="16113"/>
                    </a:cubicBezTo>
                    <a:lnTo>
                      <a:pt x="32217" y="16113"/>
                    </a:lnTo>
                    <a:cubicBezTo>
                      <a:pt x="32196" y="16224"/>
                      <a:pt x="32174" y="16339"/>
                      <a:pt x="32150" y="16457"/>
                    </a:cubicBezTo>
                    <a:cubicBezTo>
                      <a:pt x="32046" y="16963"/>
                      <a:pt x="31938" y="17421"/>
                      <a:pt x="31844" y="17757"/>
                    </a:cubicBezTo>
                    <a:cubicBezTo>
                      <a:pt x="31763" y="18047"/>
                      <a:pt x="31688" y="18307"/>
                      <a:pt x="31688" y="18307"/>
                    </a:cubicBezTo>
                    <a:cubicBezTo>
                      <a:pt x="31688" y="18307"/>
                      <a:pt x="31727" y="18261"/>
                      <a:pt x="31788" y="18188"/>
                    </a:cubicBezTo>
                    <a:cubicBezTo>
                      <a:pt x="31853" y="18111"/>
                      <a:pt x="31940" y="17995"/>
                      <a:pt x="32035" y="17842"/>
                    </a:cubicBezTo>
                    <a:cubicBezTo>
                      <a:pt x="32113" y="17721"/>
                      <a:pt x="32196" y="17572"/>
                      <a:pt x="32274" y="17405"/>
                    </a:cubicBezTo>
                    <a:lnTo>
                      <a:pt x="32274" y="17405"/>
                    </a:lnTo>
                    <a:cubicBezTo>
                      <a:pt x="32227" y="17717"/>
                      <a:pt x="32179" y="18000"/>
                      <a:pt x="32134" y="18229"/>
                    </a:cubicBezTo>
                    <a:cubicBezTo>
                      <a:pt x="32123" y="18285"/>
                      <a:pt x="32113" y="18339"/>
                      <a:pt x="32102" y="18390"/>
                    </a:cubicBezTo>
                    <a:cubicBezTo>
                      <a:pt x="32089" y="18422"/>
                      <a:pt x="32077" y="18453"/>
                      <a:pt x="32066" y="18480"/>
                    </a:cubicBezTo>
                    <a:cubicBezTo>
                      <a:pt x="31804" y="18770"/>
                      <a:pt x="31724" y="19124"/>
                      <a:pt x="31724" y="19124"/>
                    </a:cubicBezTo>
                    <a:cubicBezTo>
                      <a:pt x="31724" y="19124"/>
                      <a:pt x="31794" y="19105"/>
                      <a:pt x="31895" y="19065"/>
                    </a:cubicBezTo>
                    <a:lnTo>
                      <a:pt x="31895" y="19065"/>
                    </a:lnTo>
                    <a:cubicBezTo>
                      <a:pt x="31783" y="19193"/>
                      <a:pt x="31718" y="19274"/>
                      <a:pt x="31718" y="19274"/>
                    </a:cubicBezTo>
                    <a:cubicBezTo>
                      <a:pt x="31718" y="19274"/>
                      <a:pt x="31881" y="19229"/>
                      <a:pt x="32125" y="19114"/>
                    </a:cubicBezTo>
                    <a:cubicBezTo>
                      <a:pt x="32195" y="19081"/>
                      <a:pt x="32273" y="19040"/>
                      <a:pt x="32353" y="18992"/>
                    </a:cubicBezTo>
                    <a:lnTo>
                      <a:pt x="32353" y="18992"/>
                    </a:lnTo>
                    <a:cubicBezTo>
                      <a:pt x="32249" y="19095"/>
                      <a:pt x="32176" y="19170"/>
                      <a:pt x="32176" y="19170"/>
                    </a:cubicBezTo>
                    <a:cubicBezTo>
                      <a:pt x="32176" y="19170"/>
                      <a:pt x="32367" y="19124"/>
                      <a:pt x="32651" y="18985"/>
                    </a:cubicBezTo>
                    <a:cubicBezTo>
                      <a:pt x="32790" y="18918"/>
                      <a:pt x="32951" y="18824"/>
                      <a:pt x="33115" y="18703"/>
                    </a:cubicBezTo>
                    <a:lnTo>
                      <a:pt x="33115" y="18703"/>
                    </a:lnTo>
                    <a:cubicBezTo>
                      <a:pt x="33094" y="18730"/>
                      <a:pt x="33080" y="18748"/>
                      <a:pt x="33080" y="18748"/>
                    </a:cubicBezTo>
                    <a:cubicBezTo>
                      <a:pt x="33080" y="18748"/>
                      <a:pt x="33259" y="18689"/>
                      <a:pt x="33517" y="18534"/>
                    </a:cubicBezTo>
                    <a:cubicBezTo>
                      <a:pt x="33633" y="18465"/>
                      <a:pt x="33764" y="18371"/>
                      <a:pt x="33898" y="18258"/>
                    </a:cubicBezTo>
                    <a:lnTo>
                      <a:pt x="33898" y="18258"/>
                    </a:lnTo>
                    <a:cubicBezTo>
                      <a:pt x="33809" y="18398"/>
                      <a:pt x="33742" y="18500"/>
                      <a:pt x="33742" y="18500"/>
                    </a:cubicBezTo>
                    <a:cubicBezTo>
                      <a:pt x="33742" y="18500"/>
                      <a:pt x="33791" y="18472"/>
                      <a:pt x="33866" y="18425"/>
                    </a:cubicBezTo>
                    <a:cubicBezTo>
                      <a:pt x="33946" y="18378"/>
                      <a:pt x="34058" y="18299"/>
                      <a:pt x="34187" y="18193"/>
                    </a:cubicBezTo>
                    <a:cubicBezTo>
                      <a:pt x="34354" y="18057"/>
                      <a:pt x="34550" y="17864"/>
                      <a:pt x="34737" y="17625"/>
                    </a:cubicBezTo>
                    <a:lnTo>
                      <a:pt x="34737" y="17625"/>
                    </a:lnTo>
                    <a:cubicBezTo>
                      <a:pt x="34723" y="17665"/>
                      <a:pt x="34715" y="17687"/>
                      <a:pt x="34715" y="17687"/>
                    </a:cubicBezTo>
                    <a:cubicBezTo>
                      <a:pt x="34715" y="17687"/>
                      <a:pt x="34841" y="17579"/>
                      <a:pt x="35019" y="17379"/>
                    </a:cubicBezTo>
                    <a:cubicBezTo>
                      <a:pt x="35042" y="17376"/>
                      <a:pt x="35098" y="17366"/>
                      <a:pt x="35179" y="17333"/>
                    </a:cubicBezTo>
                    <a:cubicBezTo>
                      <a:pt x="35289" y="17288"/>
                      <a:pt x="35437" y="17183"/>
                      <a:pt x="35571" y="17017"/>
                    </a:cubicBezTo>
                    <a:cubicBezTo>
                      <a:pt x="35707" y="16851"/>
                      <a:pt x="35833" y="16642"/>
                      <a:pt x="35962" y="16408"/>
                    </a:cubicBezTo>
                    <a:cubicBezTo>
                      <a:pt x="36077" y="16201"/>
                      <a:pt x="36188" y="15966"/>
                      <a:pt x="36287" y="15714"/>
                    </a:cubicBezTo>
                    <a:cubicBezTo>
                      <a:pt x="36431" y="15515"/>
                      <a:pt x="36586" y="15255"/>
                      <a:pt x="36715" y="14952"/>
                    </a:cubicBezTo>
                    <a:cubicBezTo>
                      <a:pt x="36724" y="14939"/>
                      <a:pt x="36732" y="14928"/>
                      <a:pt x="36742" y="14915"/>
                    </a:cubicBezTo>
                    <a:cubicBezTo>
                      <a:pt x="36948" y="14610"/>
                      <a:pt x="37184" y="14149"/>
                      <a:pt x="37308" y="13596"/>
                    </a:cubicBezTo>
                    <a:cubicBezTo>
                      <a:pt x="37332" y="13483"/>
                      <a:pt x="37351" y="13371"/>
                      <a:pt x="37364" y="13263"/>
                    </a:cubicBezTo>
                    <a:cubicBezTo>
                      <a:pt x="37469" y="13079"/>
                      <a:pt x="37582" y="12851"/>
                      <a:pt x="37673" y="12593"/>
                    </a:cubicBezTo>
                    <a:cubicBezTo>
                      <a:pt x="37900" y="11934"/>
                      <a:pt x="37887" y="11333"/>
                      <a:pt x="37887" y="11333"/>
                    </a:cubicBezTo>
                    <a:lnTo>
                      <a:pt x="37887" y="11333"/>
                    </a:lnTo>
                    <a:cubicBezTo>
                      <a:pt x="37887" y="11333"/>
                      <a:pt x="37790" y="11449"/>
                      <a:pt x="37665" y="11650"/>
                    </a:cubicBezTo>
                    <a:cubicBezTo>
                      <a:pt x="37667" y="11610"/>
                      <a:pt x="37669" y="11570"/>
                      <a:pt x="37667" y="11531"/>
                    </a:cubicBezTo>
                    <a:cubicBezTo>
                      <a:pt x="37678" y="11495"/>
                      <a:pt x="37691" y="11460"/>
                      <a:pt x="37700" y="11428"/>
                    </a:cubicBezTo>
                    <a:cubicBezTo>
                      <a:pt x="37771" y="11226"/>
                      <a:pt x="37815" y="11089"/>
                      <a:pt x="37815" y="11089"/>
                    </a:cubicBezTo>
                    <a:lnTo>
                      <a:pt x="37815" y="11089"/>
                    </a:lnTo>
                    <a:cubicBezTo>
                      <a:pt x="37815" y="11089"/>
                      <a:pt x="37739" y="11132"/>
                      <a:pt x="37629" y="11223"/>
                    </a:cubicBezTo>
                    <a:cubicBezTo>
                      <a:pt x="37611" y="11143"/>
                      <a:pt x="37590" y="11066"/>
                      <a:pt x="37567" y="10998"/>
                    </a:cubicBezTo>
                    <a:cubicBezTo>
                      <a:pt x="37799" y="10738"/>
                      <a:pt x="37925" y="10511"/>
                      <a:pt x="37925" y="10511"/>
                    </a:cubicBezTo>
                    <a:lnTo>
                      <a:pt x="37925" y="10511"/>
                    </a:lnTo>
                    <a:cubicBezTo>
                      <a:pt x="37925" y="10511"/>
                      <a:pt x="37866" y="10527"/>
                      <a:pt x="37772" y="10561"/>
                    </a:cubicBezTo>
                    <a:cubicBezTo>
                      <a:pt x="37825" y="10468"/>
                      <a:pt x="37865" y="10397"/>
                      <a:pt x="37887" y="10355"/>
                    </a:cubicBezTo>
                    <a:cubicBezTo>
                      <a:pt x="37905" y="10393"/>
                      <a:pt x="37916" y="10414"/>
                      <a:pt x="37916" y="10414"/>
                    </a:cubicBezTo>
                    <a:cubicBezTo>
                      <a:pt x="37916" y="10414"/>
                      <a:pt x="37929" y="10363"/>
                      <a:pt x="37941" y="10269"/>
                    </a:cubicBezTo>
                    <a:lnTo>
                      <a:pt x="37949" y="10226"/>
                    </a:lnTo>
                    <a:lnTo>
                      <a:pt x="37882" y="10234"/>
                    </a:lnTo>
                    <a:cubicBezTo>
                      <a:pt x="37772" y="10250"/>
                      <a:pt x="37598" y="10280"/>
                      <a:pt x="37405" y="10374"/>
                    </a:cubicBezTo>
                    <a:cubicBezTo>
                      <a:pt x="37380" y="10387"/>
                      <a:pt x="37353" y="10403"/>
                      <a:pt x="37327" y="10419"/>
                    </a:cubicBezTo>
                    <a:cubicBezTo>
                      <a:pt x="37294" y="10422"/>
                      <a:pt x="37255" y="10427"/>
                      <a:pt x="37214" y="10433"/>
                    </a:cubicBezTo>
                    <a:lnTo>
                      <a:pt x="37212" y="10433"/>
                    </a:lnTo>
                    <a:cubicBezTo>
                      <a:pt x="37267" y="10381"/>
                      <a:pt x="37299" y="10347"/>
                      <a:pt x="37299" y="10347"/>
                    </a:cubicBezTo>
                    <a:lnTo>
                      <a:pt x="37299" y="10347"/>
                    </a:lnTo>
                    <a:cubicBezTo>
                      <a:pt x="37299" y="10347"/>
                      <a:pt x="37238" y="10349"/>
                      <a:pt x="37137" y="10365"/>
                    </a:cubicBezTo>
                    <a:cubicBezTo>
                      <a:pt x="37007" y="10253"/>
                      <a:pt x="36905" y="10210"/>
                      <a:pt x="36905" y="10210"/>
                    </a:cubicBezTo>
                    <a:cubicBezTo>
                      <a:pt x="36905" y="10210"/>
                      <a:pt x="36796" y="10296"/>
                      <a:pt x="36643" y="10424"/>
                    </a:cubicBezTo>
                    <a:cubicBezTo>
                      <a:pt x="36675" y="10365"/>
                      <a:pt x="36705" y="10310"/>
                      <a:pt x="36732" y="10261"/>
                    </a:cubicBezTo>
                    <a:cubicBezTo>
                      <a:pt x="36842" y="10057"/>
                      <a:pt x="36914" y="9921"/>
                      <a:pt x="36914" y="9921"/>
                    </a:cubicBezTo>
                    <a:lnTo>
                      <a:pt x="36914" y="9921"/>
                    </a:lnTo>
                    <a:cubicBezTo>
                      <a:pt x="36914" y="9921"/>
                      <a:pt x="36772" y="9979"/>
                      <a:pt x="36574" y="10121"/>
                    </a:cubicBezTo>
                    <a:cubicBezTo>
                      <a:pt x="36378" y="10263"/>
                      <a:pt x="36129" y="10499"/>
                      <a:pt x="35946" y="10822"/>
                    </a:cubicBezTo>
                    <a:cubicBezTo>
                      <a:pt x="35919" y="10869"/>
                      <a:pt x="35900" y="10915"/>
                      <a:pt x="35879" y="10961"/>
                    </a:cubicBezTo>
                    <a:cubicBezTo>
                      <a:pt x="35892" y="10915"/>
                      <a:pt x="35906" y="10870"/>
                      <a:pt x="35919" y="10822"/>
                    </a:cubicBezTo>
                    <a:cubicBezTo>
                      <a:pt x="36010" y="10483"/>
                      <a:pt x="36061" y="10164"/>
                      <a:pt x="36091" y="9926"/>
                    </a:cubicBezTo>
                    <a:cubicBezTo>
                      <a:pt x="36123" y="9690"/>
                      <a:pt x="36129" y="9535"/>
                      <a:pt x="36129" y="9535"/>
                    </a:cubicBezTo>
                    <a:lnTo>
                      <a:pt x="36129" y="9535"/>
                    </a:lnTo>
                    <a:cubicBezTo>
                      <a:pt x="36129" y="9535"/>
                      <a:pt x="36026" y="9649"/>
                      <a:pt x="35895" y="9854"/>
                    </a:cubicBezTo>
                    <a:cubicBezTo>
                      <a:pt x="35764" y="10060"/>
                      <a:pt x="35610" y="10360"/>
                      <a:pt x="35514" y="10714"/>
                    </a:cubicBezTo>
                    <a:cubicBezTo>
                      <a:pt x="35482" y="10834"/>
                      <a:pt x="35461" y="10950"/>
                      <a:pt x="35445" y="11062"/>
                    </a:cubicBezTo>
                    <a:cubicBezTo>
                      <a:pt x="35440" y="11023"/>
                      <a:pt x="35437" y="10985"/>
                      <a:pt x="35434" y="10942"/>
                    </a:cubicBezTo>
                    <a:cubicBezTo>
                      <a:pt x="35463" y="10779"/>
                      <a:pt x="35490" y="10629"/>
                      <a:pt x="35514" y="10502"/>
                    </a:cubicBezTo>
                    <a:cubicBezTo>
                      <a:pt x="35565" y="10194"/>
                      <a:pt x="35595" y="9901"/>
                      <a:pt x="35608" y="9656"/>
                    </a:cubicBezTo>
                    <a:cubicBezTo>
                      <a:pt x="35635" y="9540"/>
                      <a:pt x="35659" y="9430"/>
                      <a:pt x="35680" y="9334"/>
                    </a:cubicBezTo>
                    <a:cubicBezTo>
                      <a:pt x="35731" y="9090"/>
                      <a:pt x="35756" y="8929"/>
                      <a:pt x="35756" y="8929"/>
                    </a:cubicBezTo>
                    <a:lnTo>
                      <a:pt x="35756" y="8929"/>
                    </a:lnTo>
                    <a:cubicBezTo>
                      <a:pt x="35756" y="8929"/>
                      <a:pt x="35696" y="8987"/>
                      <a:pt x="35610" y="9092"/>
                    </a:cubicBezTo>
                    <a:cubicBezTo>
                      <a:pt x="35608" y="9055"/>
                      <a:pt x="35605" y="9033"/>
                      <a:pt x="35605" y="9033"/>
                    </a:cubicBezTo>
                    <a:cubicBezTo>
                      <a:pt x="35605" y="9033"/>
                      <a:pt x="35565" y="9105"/>
                      <a:pt x="35504" y="9227"/>
                    </a:cubicBezTo>
                    <a:cubicBezTo>
                      <a:pt x="35498" y="9235"/>
                      <a:pt x="35493" y="9242"/>
                      <a:pt x="35487" y="9250"/>
                    </a:cubicBezTo>
                    <a:cubicBezTo>
                      <a:pt x="35469" y="9275"/>
                      <a:pt x="35450" y="9306"/>
                      <a:pt x="35431" y="9334"/>
                    </a:cubicBezTo>
                    <a:lnTo>
                      <a:pt x="35169" y="9476"/>
                    </a:lnTo>
                    <a:cubicBezTo>
                      <a:pt x="35287" y="9256"/>
                      <a:pt x="35401" y="9058"/>
                      <a:pt x="35499" y="8902"/>
                    </a:cubicBezTo>
                    <a:cubicBezTo>
                      <a:pt x="35568" y="8794"/>
                      <a:pt x="35625" y="8704"/>
                      <a:pt x="35669" y="8644"/>
                    </a:cubicBezTo>
                    <a:cubicBezTo>
                      <a:pt x="35707" y="8585"/>
                      <a:pt x="35732" y="8546"/>
                      <a:pt x="35732" y="8546"/>
                    </a:cubicBezTo>
                    <a:lnTo>
                      <a:pt x="35732" y="8546"/>
                    </a:lnTo>
                    <a:cubicBezTo>
                      <a:pt x="35732" y="8546"/>
                      <a:pt x="35689" y="8566"/>
                      <a:pt x="35625" y="8594"/>
                    </a:cubicBezTo>
                    <a:cubicBezTo>
                      <a:pt x="35579" y="8615"/>
                      <a:pt x="35519" y="8650"/>
                      <a:pt x="35452" y="8692"/>
                    </a:cubicBezTo>
                    <a:cubicBezTo>
                      <a:pt x="35653" y="8350"/>
                      <a:pt x="35802" y="8065"/>
                      <a:pt x="35874" y="7924"/>
                    </a:cubicBezTo>
                    <a:cubicBezTo>
                      <a:pt x="35897" y="7942"/>
                      <a:pt x="35913" y="7955"/>
                      <a:pt x="35913" y="7955"/>
                    </a:cubicBezTo>
                    <a:cubicBezTo>
                      <a:pt x="35913" y="7955"/>
                      <a:pt x="35901" y="7924"/>
                      <a:pt x="35885" y="7877"/>
                    </a:cubicBezTo>
                    <a:lnTo>
                      <a:pt x="35882" y="7867"/>
                    </a:lnTo>
                    <a:cubicBezTo>
                      <a:pt x="35967" y="7768"/>
                      <a:pt x="36018" y="7706"/>
                      <a:pt x="36018" y="7706"/>
                    </a:cubicBezTo>
                    <a:lnTo>
                      <a:pt x="36018" y="7706"/>
                    </a:lnTo>
                    <a:cubicBezTo>
                      <a:pt x="36018" y="7706"/>
                      <a:pt x="35889" y="7723"/>
                      <a:pt x="35696" y="7798"/>
                    </a:cubicBezTo>
                    <a:cubicBezTo>
                      <a:pt x="35852" y="7626"/>
                      <a:pt x="35968" y="7468"/>
                      <a:pt x="36042" y="7358"/>
                    </a:cubicBezTo>
                    <a:cubicBezTo>
                      <a:pt x="36094" y="7320"/>
                      <a:pt x="36144" y="7288"/>
                      <a:pt x="36187" y="7269"/>
                    </a:cubicBezTo>
                    <a:cubicBezTo>
                      <a:pt x="36208" y="7259"/>
                      <a:pt x="36212" y="7255"/>
                      <a:pt x="36202" y="7255"/>
                    </a:cubicBezTo>
                    <a:cubicBezTo>
                      <a:pt x="36189" y="7255"/>
                      <a:pt x="36151" y="7262"/>
                      <a:pt x="36098" y="7275"/>
                    </a:cubicBezTo>
                    <a:cubicBezTo>
                      <a:pt x="36123" y="7235"/>
                      <a:pt x="36136" y="7211"/>
                      <a:pt x="36136" y="7211"/>
                    </a:cubicBezTo>
                    <a:lnTo>
                      <a:pt x="36136" y="7211"/>
                    </a:lnTo>
                    <a:cubicBezTo>
                      <a:pt x="36136" y="7211"/>
                      <a:pt x="36107" y="7221"/>
                      <a:pt x="36058" y="7240"/>
                    </a:cubicBezTo>
                    <a:cubicBezTo>
                      <a:pt x="36171" y="7156"/>
                      <a:pt x="36278" y="7076"/>
                      <a:pt x="36367" y="7006"/>
                    </a:cubicBezTo>
                    <a:cubicBezTo>
                      <a:pt x="36576" y="6845"/>
                      <a:pt x="36707" y="6735"/>
                      <a:pt x="36707" y="6735"/>
                    </a:cubicBezTo>
                    <a:lnTo>
                      <a:pt x="36707" y="6735"/>
                    </a:lnTo>
                    <a:cubicBezTo>
                      <a:pt x="36707" y="6735"/>
                      <a:pt x="36536" y="6747"/>
                      <a:pt x="36275" y="6817"/>
                    </a:cubicBezTo>
                    <a:cubicBezTo>
                      <a:pt x="36031" y="6883"/>
                      <a:pt x="35707" y="7007"/>
                      <a:pt x="35386" y="7208"/>
                    </a:cubicBezTo>
                    <a:cubicBezTo>
                      <a:pt x="35476" y="7130"/>
                      <a:pt x="35558" y="7058"/>
                      <a:pt x="35633" y="6996"/>
                    </a:cubicBezTo>
                    <a:cubicBezTo>
                      <a:pt x="35788" y="6869"/>
                      <a:pt x="35936" y="6749"/>
                      <a:pt x="35936" y="6749"/>
                    </a:cubicBezTo>
                    <a:cubicBezTo>
                      <a:pt x="35936" y="6749"/>
                      <a:pt x="35935" y="6749"/>
                      <a:pt x="35933" y="6749"/>
                    </a:cubicBezTo>
                    <a:cubicBezTo>
                      <a:pt x="35907" y="6749"/>
                      <a:pt x="35758" y="6752"/>
                      <a:pt x="35538" y="6810"/>
                    </a:cubicBezTo>
                    <a:cubicBezTo>
                      <a:pt x="35420" y="6840"/>
                      <a:pt x="35279" y="6891"/>
                      <a:pt x="35134" y="6966"/>
                    </a:cubicBezTo>
                    <a:cubicBezTo>
                      <a:pt x="35203" y="6867"/>
                      <a:pt x="35279" y="6755"/>
                      <a:pt x="35372" y="6626"/>
                    </a:cubicBezTo>
                    <a:cubicBezTo>
                      <a:pt x="35424" y="6553"/>
                      <a:pt x="35578" y="6408"/>
                      <a:pt x="35798" y="6218"/>
                    </a:cubicBezTo>
                    <a:cubicBezTo>
                      <a:pt x="35941" y="6154"/>
                      <a:pt x="36096" y="6081"/>
                      <a:pt x="36255" y="5996"/>
                    </a:cubicBezTo>
                    <a:cubicBezTo>
                      <a:pt x="36558" y="5838"/>
                      <a:pt x="36823" y="5671"/>
                      <a:pt x="37019" y="5543"/>
                    </a:cubicBezTo>
                    <a:cubicBezTo>
                      <a:pt x="37214" y="5416"/>
                      <a:pt x="37337" y="5325"/>
                      <a:pt x="37337" y="5325"/>
                    </a:cubicBezTo>
                    <a:cubicBezTo>
                      <a:pt x="37337" y="5325"/>
                      <a:pt x="37313" y="5325"/>
                      <a:pt x="37271" y="5323"/>
                    </a:cubicBezTo>
                    <a:cubicBezTo>
                      <a:pt x="37565" y="5114"/>
                      <a:pt x="37744" y="4926"/>
                      <a:pt x="37744" y="4926"/>
                    </a:cubicBezTo>
                    <a:lnTo>
                      <a:pt x="37740" y="4926"/>
                    </a:lnTo>
                    <a:cubicBezTo>
                      <a:pt x="37748" y="4923"/>
                      <a:pt x="37756" y="4918"/>
                      <a:pt x="37763" y="4913"/>
                    </a:cubicBezTo>
                    <a:cubicBezTo>
                      <a:pt x="37916" y="4821"/>
                      <a:pt x="38015" y="4750"/>
                      <a:pt x="38015" y="4750"/>
                    </a:cubicBezTo>
                    <a:cubicBezTo>
                      <a:pt x="38015" y="4750"/>
                      <a:pt x="37952" y="4733"/>
                      <a:pt x="37850" y="4722"/>
                    </a:cubicBezTo>
                    <a:cubicBezTo>
                      <a:pt x="38283" y="4506"/>
                      <a:pt x="38590" y="4226"/>
                      <a:pt x="38688" y="4130"/>
                    </a:cubicBezTo>
                    <a:cubicBezTo>
                      <a:pt x="38906" y="4007"/>
                      <a:pt x="39071" y="3880"/>
                      <a:pt x="39165" y="3800"/>
                    </a:cubicBezTo>
                    <a:cubicBezTo>
                      <a:pt x="39549" y="3616"/>
                      <a:pt x="39799" y="3379"/>
                      <a:pt x="39799" y="3379"/>
                    </a:cubicBezTo>
                    <a:cubicBezTo>
                      <a:pt x="39799" y="3379"/>
                      <a:pt x="39735" y="3372"/>
                      <a:pt x="39629" y="3372"/>
                    </a:cubicBezTo>
                    <a:cubicBezTo>
                      <a:pt x="39598" y="3372"/>
                      <a:pt x="39565" y="3373"/>
                      <a:pt x="39528" y="3374"/>
                    </a:cubicBezTo>
                    <a:cubicBezTo>
                      <a:pt x="39539" y="3368"/>
                      <a:pt x="39549" y="3361"/>
                      <a:pt x="39559" y="3355"/>
                    </a:cubicBezTo>
                    <a:cubicBezTo>
                      <a:pt x="39924" y="3246"/>
                      <a:pt x="40171" y="2993"/>
                      <a:pt x="40171" y="2993"/>
                    </a:cubicBezTo>
                    <a:cubicBezTo>
                      <a:pt x="40171" y="2993"/>
                      <a:pt x="40150" y="2986"/>
                      <a:pt x="40117" y="2977"/>
                    </a:cubicBezTo>
                    <a:cubicBezTo>
                      <a:pt x="40551" y="2561"/>
                      <a:pt x="40442" y="2128"/>
                      <a:pt x="40364" y="1931"/>
                    </a:cubicBezTo>
                    <a:cubicBezTo>
                      <a:pt x="40342" y="1876"/>
                      <a:pt x="40277" y="1855"/>
                      <a:pt x="40183" y="1855"/>
                    </a:cubicBezTo>
                    <a:cubicBezTo>
                      <a:pt x="39853" y="1855"/>
                      <a:pt x="39167" y="2126"/>
                      <a:pt x="38782" y="2203"/>
                    </a:cubicBezTo>
                    <a:cubicBezTo>
                      <a:pt x="38770" y="2206"/>
                      <a:pt x="38759" y="2207"/>
                      <a:pt x="38748" y="2207"/>
                    </a:cubicBezTo>
                    <a:cubicBezTo>
                      <a:pt x="38322" y="2207"/>
                      <a:pt x="39012" y="316"/>
                      <a:pt x="38756" y="28"/>
                    </a:cubicBezTo>
                    <a:cubicBezTo>
                      <a:pt x="38740" y="10"/>
                      <a:pt x="38722" y="1"/>
                      <a:pt x="387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6811825" y="2471825"/>
                <a:ext cx="47025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818" extrusionOk="0">
                    <a:moveTo>
                      <a:pt x="1110" y="1645"/>
                    </a:moveTo>
                    <a:cubicBezTo>
                      <a:pt x="1259" y="1511"/>
                      <a:pt x="1361" y="1407"/>
                      <a:pt x="1386" y="1377"/>
                    </a:cubicBezTo>
                    <a:cubicBezTo>
                      <a:pt x="1485" y="1266"/>
                      <a:pt x="1683" y="1229"/>
                      <a:pt x="1745" y="1179"/>
                    </a:cubicBezTo>
                    <a:cubicBezTo>
                      <a:pt x="1807" y="1130"/>
                      <a:pt x="1881" y="932"/>
                      <a:pt x="1732" y="685"/>
                    </a:cubicBezTo>
                    <a:cubicBezTo>
                      <a:pt x="1689" y="613"/>
                      <a:pt x="1485" y="344"/>
                      <a:pt x="1219" y="1"/>
                    </a:cubicBezTo>
                    <a:cubicBezTo>
                      <a:pt x="925" y="34"/>
                      <a:pt x="668" y="159"/>
                      <a:pt x="421" y="422"/>
                    </a:cubicBezTo>
                    <a:cubicBezTo>
                      <a:pt x="0" y="867"/>
                      <a:pt x="211" y="1114"/>
                      <a:pt x="359" y="1411"/>
                    </a:cubicBezTo>
                    <a:cubicBezTo>
                      <a:pt x="507" y="1706"/>
                      <a:pt x="606" y="1817"/>
                      <a:pt x="976" y="1682"/>
                    </a:cubicBezTo>
                    <a:cubicBezTo>
                      <a:pt x="1021" y="1666"/>
                      <a:pt x="1064" y="1655"/>
                      <a:pt x="1110" y="16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6692350" y="2373075"/>
                <a:ext cx="642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1299" extrusionOk="0">
                    <a:moveTo>
                      <a:pt x="2570" y="1298"/>
                    </a:moveTo>
                    <a:cubicBezTo>
                      <a:pt x="2366" y="916"/>
                      <a:pt x="2213" y="322"/>
                      <a:pt x="1785" y="161"/>
                    </a:cubicBezTo>
                    <a:cubicBezTo>
                      <a:pt x="1360" y="0"/>
                      <a:pt x="983" y="191"/>
                      <a:pt x="655" y="204"/>
                    </a:cubicBezTo>
                    <a:cubicBezTo>
                      <a:pt x="328" y="217"/>
                      <a:pt x="1" y="174"/>
                      <a:pt x="1" y="174"/>
                    </a:cubicBezTo>
                    <a:cubicBezTo>
                      <a:pt x="1" y="174"/>
                      <a:pt x="545" y="322"/>
                      <a:pt x="1069" y="742"/>
                    </a:cubicBezTo>
                    <a:cubicBezTo>
                      <a:pt x="1594" y="1163"/>
                      <a:pt x="2570" y="1298"/>
                      <a:pt x="2570" y="12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>
                <a:off x="6303500" y="3235200"/>
                <a:ext cx="154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26" extrusionOk="0">
                    <a:moveTo>
                      <a:pt x="235" y="1"/>
                    </a:moveTo>
                    <a:cubicBezTo>
                      <a:pt x="149" y="74"/>
                      <a:pt x="1" y="353"/>
                      <a:pt x="87" y="433"/>
                    </a:cubicBezTo>
                    <a:cubicBezTo>
                      <a:pt x="173" y="513"/>
                      <a:pt x="596" y="825"/>
                      <a:pt x="605" y="680"/>
                    </a:cubicBezTo>
                    <a:cubicBezTo>
                      <a:pt x="616" y="534"/>
                      <a:pt x="588" y="347"/>
                      <a:pt x="451" y="192"/>
                    </a:cubicBezTo>
                    <a:cubicBezTo>
                      <a:pt x="315" y="38"/>
                      <a:pt x="235" y="1"/>
                      <a:pt x="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6346300" y="3238600"/>
                <a:ext cx="173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797" extrusionOk="0">
                    <a:moveTo>
                      <a:pt x="185" y="0"/>
                    </a:moveTo>
                    <a:cubicBezTo>
                      <a:pt x="117" y="106"/>
                      <a:pt x="0" y="294"/>
                      <a:pt x="179" y="396"/>
                    </a:cubicBezTo>
                    <a:cubicBezTo>
                      <a:pt x="359" y="496"/>
                      <a:pt x="630" y="796"/>
                      <a:pt x="661" y="697"/>
                    </a:cubicBezTo>
                    <a:cubicBezTo>
                      <a:pt x="692" y="599"/>
                      <a:pt x="630" y="439"/>
                      <a:pt x="488" y="235"/>
                    </a:cubicBezTo>
                    <a:cubicBezTo>
                      <a:pt x="346" y="31"/>
                      <a:pt x="185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6" name="Google Shape;446;p26"/>
              <p:cNvSpPr/>
              <p:nvPr/>
            </p:nvSpPr>
            <p:spPr>
              <a:xfrm>
                <a:off x="6366425" y="3236200"/>
                <a:ext cx="16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93" extrusionOk="0">
                    <a:moveTo>
                      <a:pt x="103" y="1"/>
                    </a:moveTo>
                    <a:cubicBezTo>
                      <a:pt x="66" y="63"/>
                      <a:pt x="1" y="262"/>
                      <a:pt x="109" y="328"/>
                    </a:cubicBezTo>
                    <a:cubicBezTo>
                      <a:pt x="218" y="393"/>
                      <a:pt x="557" y="693"/>
                      <a:pt x="604" y="597"/>
                    </a:cubicBezTo>
                    <a:cubicBezTo>
                      <a:pt x="650" y="502"/>
                      <a:pt x="594" y="337"/>
                      <a:pt x="498" y="205"/>
                    </a:cubicBezTo>
                    <a:cubicBezTo>
                      <a:pt x="403" y="71"/>
                      <a:pt x="103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>
                <a:off x="6428900" y="3234975"/>
                <a:ext cx="1922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674" extrusionOk="0">
                    <a:moveTo>
                      <a:pt x="119" y="13"/>
                    </a:moveTo>
                    <a:cubicBezTo>
                      <a:pt x="57" y="123"/>
                      <a:pt x="1" y="447"/>
                      <a:pt x="232" y="484"/>
                    </a:cubicBezTo>
                    <a:cubicBezTo>
                      <a:pt x="465" y="519"/>
                      <a:pt x="620" y="673"/>
                      <a:pt x="680" y="624"/>
                    </a:cubicBezTo>
                    <a:cubicBezTo>
                      <a:pt x="743" y="575"/>
                      <a:pt x="768" y="420"/>
                      <a:pt x="558" y="209"/>
                    </a:cubicBezTo>
                    <a:cubicBezTo>
                      <a:pt x="347" y="0"/>
                      <a:pt x="119" y="13"/>
                      <a:pt x="119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6471250" y="3231700"/>
                <a:ext cx="18100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613" extrusionOk="0">
                    <a:moveTo>
                      <a:pt x="111" y="1"/>
                    </a:moveTo>
                    <a:cubicBezTo>
                      <a:pt x="44" y="69"/>
                      <a:pt x="1" y="304"/>
                      <a:pt x="143" y="347"/>
                    </a:cubicBezTo>
                    <a:cubicBezTo>
                      <a:pt x="285" y="390"/>
                      <a:pt x="588" y="613"/>
                      <a:pt x="644" y="594"/>
                    </a:cubicBezTo>
                    <a:cubicBezTo>
                      <a:pt x="698" y="576"/>
                      <a:pt x="723" y="471"/>
                      <a:pt x="562" y="261"/>
                    </a:cubicBezTo>
                    <a:cubicBezTo>
                      <a:pt x="403" y="50"/>
                      <a:pt x="111" y="1"/>
                      <a:pt x="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5852025" y="3232350"/>
                <a:ext cx="2107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99" extrusionOk="0">
                    <a:moveTo>
                      <a:pt x="123" y="0"/>
                    </a:moveTo>
                    <a:cubicBezTo>
                      <a:pt x="61" y="112"/>
                      <a:pt x="0" y="370"/>
                      <a:pt x="284" y="458"/>
                    </a:cubicBezTo>
                    <a:cubicBezTo>
                      <a:pt x="568" y="544"/>
                      <a:pt x="814" y="898"/>
                      <a:pt x="828" y="815"/>
                    </a:cubicBezTo>
                    <a:cubicBezTo>
                      <a:pt x="842" y="734"/>
                      <a:pt x="841" y="408"/>
                      <a:pt x="680" y="235"/>
                    </a:cubicBezTo>
                    <a:cubicBezTo>
                      <a:pt x="519" y="62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5897875" y="3235300"/>
                <a:ext cx="216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723" extrusionOk="0">
                    <a:moveTo>
                      <a:pt x="37" y="0"/>
                    </a:moveTo>
                    <a:cubicBezTo>
                      <a:pt x="1" y="123"/>
                      <a:pt x="37" y="413"/>
                      <a:pt x="186" y="432"/>
                    </a:cubicBezTo>
                    <a:cubicBezTo>
                      <a:pt x="334" y="450"/>
                      <a:pt x="699" y="635"/>
                      <a:pt x="736" y="680"/>
                    </a:cubicBezTo>
                    <a:cubicBezTo>
                      <a:pt x="772" y="723"/>
                      <a:pt x="863" y="560"/>
                      <a:pt x="710" y="325"/>
                    </a:cubicBezTo>
                    <a:cubicBezTo>
                      <a:pt x="557" y="93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>
                <a:off x="5916575" y="3221975"/>
                <a:ext cx="182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983" extrusionOk="0">
                    <a:moveTo>
                      <a:pt x="7" y="93"/>
                    </a:moveTo>
                    <a:cubicBezTo>
                      <a:pt x="1" y="198"/>
                      <a:pt x="48" y="482"/>
                      <a:pt x="222" y="495"/>
                    </a:cubicBezTo>
                    <a:cubicBezTo>
                      <a:pt x="398" y="509"/>
                      <a:pt x="706" y="983"/>
                      <a:pt x="717" y="724"/>
                    </a:cubicBezTo>
                    <a:cubicBezTo>
                      <a:pt x="729" y="465"/>
                      <a:pt x="562" y="149"/>
                      <a:pt x="396" y="75"/>
                    </a:cubicBezTo>
                    <a:cubicBezTo>
                      <a:pt x="229" y="0"/>
                      <a:pt x="7" y="93"/>
                      <a:pt x="7" y="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2" name="Google Shape;452;p26"/>
              <p:cNvSpPr/>
              <p:nvPr/>
            </p:nvSpPr>
            <p:spPr>
              <a:xfrm>
                <a:off x="5633925" y="3220300"/>
                <a:ext cx="142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205" extrusionOk="0">
                    <a:moveTo>
                      <a:pt x="185" y="0"/>
                    </a:moveTo>
                    <a:cubicBezTo>
                      <a:pt x="112" y="93"/>
                      <a:pt x="0" y="433"/>
                      <a:pt x="112" y="551"/>
                    </a:cubicBezTo>
                    <a:cubicBezTo>
                      <a:pt x="222" y="667"/>
                      <a:pt x="228" y="1205"/>
                      <a:pt x="314" y="1106"/>
                    </a:cubicBezTo>
                    <a:cubicBezTo>
                      <a:pt x="402" y="1007"/>
                      <a:pt x="568" y="661"/>
                      <a:pt x="475" y="390"/>
                    </a:cubicBezTo>
                    <a:cubicBezTo>
                      <a:pt x="383" y="117"/>
                      <a:pt x="185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3" name="Google Shape;453;p26"/>
              <p:cNvSpPr/>
              <p:nvPr/>
            </p:nvSpPr>
            <p:spPr>
              <a:xfrm>
                <a:off x="5683350" y="3223850"/>
                <a:ext cx="2007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089" extrusionOk="0">
                    <a:moveTo>
                      <a:pt x="167" y="112"/>
                    </a:moveTo>
                    <a:cubicBezTo>
                      <a:pt x="98" y="291"/>
                      <a:pt x="1" y="501"/>
                      <a:pt x="186" y="555"/>
                    </a:cubicBezTo>
                    <a:cubicBezTo>
                      <a:pt x="371" y="611"/>
                      <a:pt x="717" y="1088"/>
                      <a:pt x="760" y="901"/>
                    </a:cubicBezTo>
                    <a:cubicBezTo>
                      <a:pt x="803" y="716"/>
                      <a:pt x="792" y="291"/>
                      <a:pt x="591" y="145"/>
                    </a:cubicBezTo>
                    <a:cubicBezTo>
                      <a:pt x="390" y="0"/>
                      <a:pt x="167" y="112"/>
                      <a:pt x="167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4" name="Google Shape;454;p26"/>
              <p:cNvSpPr/>
              <p:nvPr/>
            </p:nvSpPr>
            <p:spPr>
              <a:xfrm>
                <a:off x="6589800" y="2188700"/>
                <a:ext cx="100900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288" extrusionOk="0">
                    <a:moveTo>
                      <a:pt x="3064" y="271"/>
                    </a:moveTo>
                    <a:cubicBezTo>
                      <a:pt x="2841" y="147"/>
                      <a:pt x="1149" y="1099"/>
                      <a:pt x="605" y="1927"/>
                    </a:cubicBezTo>
                    <a:cubicBezTo>
                      <a:pt x="245" y="2475"/>
                      <a:pt x="74" y="2997"/>
                      <a:pt x="1" y="3287"/>
                    </a:cubicBezTo>
                    <a:cubicBezTo>
                      <a:pt x="139" y="3148"/>
                      <a:pt x="787" y="1437"/>
                      <a:pt x="2141" y="837"/>
                    </a:cubicBezTo>
                    <a:cubicBezTo>
                      <a:pt x="4036" y="0"/>
                      <a:pt x="2603" y="1491"/>
                      <a:pt x="3476" y="2340"/>
                    </a:cubicBezTo>
                    <a:cubicBezTo>
                      <a:pt x="3698" y="2555"/>
                      <a:pt x="3977" y="2598"/>
                      <a:pt x="3977" y="2598"/>
                    </a:cubicBezTo>
                    <a:cubicBezTo>
                      <a:pt x="3867" y="2547"/>
                      <a:pt x="3675" y="2440"/>
                      <a:pt x="3632" y="2310"/>
                    </a:cubicBezTo>
                    <a:cubicBezTo>
                      <a:pt x="3570" y="2124"/>
                      <a:pt x="3286" y="394"/>
                      <a:pt x="3064" y="271"/>
                    </a:cubicBezTo>
                    <a:close/>
                  </a:path>
                </a:pathLst>
              </a:custGeom>
              <a:solidFill>
                <a:srgbClr val="222222">
                  <a:alpha val="1258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5" name="Google Shape;455;p26"/>
              <p:cNvSpPr/>
              <p:nvPr/>
            </p:nvSpPr>
            <p:spPr>
              <a:xfrm>
                <a:off x="6691075" y="2198850"/>
                <a:ext cx="958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3832" h="3387" extrusionOk="0">
                    <a:moveTo>
                      <a:pt x="2077" y="805"/>
                    </a:moveTo>
                    <a:cubicBezTo>
                      <a:pt x="1286" y="1237"/>
                      <a:pt x="1" y="2226"/>
                      <a:pt x="1" y="2226"/>
                    </a:cubicBezTo>
                    <a:cubicBezTo>
                      <a:pt x="1" y="2226"/>
                      <a:pt x="1481" y="2543"/>
                      <a:pt x="2069" y="2966"/>
                    </a:cubicBezTo>
                    <a:cubicBezTo>
                      <a:pt x="2658" y="3387"/>
                      <a:pt x="2543" y="3339"/>
                      <a:pt x="2658" y="3387"/>
                    </a:cubicBezTo>
                    <a:cubicBezTo>
                      <a:pt x="2658" y="3387"/>
                      <a:pt x="3189" y="2374"/>
                      <a:pt x="3511" y="1484"/>
                    </a:cubicBezTo>
                    <a:cubicBezTo>
                      <a:pt x="3832" y="594"/>
                      <a:pt x="3733" y="1"/>
                      <a:pt x="3733" y="1"/>
                    </a:cubicBezTo>
                    <a:cubicBezTo>
                      <a:pt x="3733" y="1"/>
                      <a:pt x="2868" y="372"/>
                      <a:pt x="2077" y="805"/>
                    </a:cubicBezTo>
                    <a:close/>
                  </a:path>
                </a:pathLst>
              </a:custGeom>
              <a:solidFill>
                <a:srgbClr val="222222">
                  <a:alpha val="1258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>
                <a:off x="6781425" y="2394675"/>
                <a:ext cx="60875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3948" extrusionOk="0">
                    <a:moveTo>
                      <a:pt x="644" y="2693"/>
                    </a:moveTo>
                    <a:cubicBezTo>
                      <a:pt x="717" y="3281"/>
                      <a:pt x="1093" y="3710"/>
                      <a:pt x="1392" y="3948"/>
                    </a:cubicBezTo>
                    <a:cubicBezTo>
                      <a:pt x="1406" y="3822"/>
                      <a:pt x="1475" y="3680"/>
                      <a:pt x="1637" y="3508"/>
                    </a:cubicBezTo>
                    <a:cubicBezTo>
                      <a:pt x="1884" y="3245"/>
                      <a:pt x="2141" y="3120"/>
                      <a:pt x="2435" y="3087"/>
                    </a:cubicBezTo>
                    <a:cubicBezTo>
                      <a:pt x="1789" y="2257"/>
                      <a:pt x="774" y="991"/>
                      <a:pt x="774" y="991"/>
                    </a:cubicBezTo>
                    <a:cubicBezTo>
                      <a:pt x="415" y="514"/>
                      <a:pt x="250" y="260"/>
                      <a:pt x="224" y="0"/>
                    </a:cubicBezTo>
                    <a:cubicBezTo>
                      <a:pt x="140" y="147"/>
                      <a:pt x="55" y="342"/>
                      <a:pt x="37" y="556"/>
                    </a:cubicBezTo>
                    <a:cubicBezTo>
                      <a:pt x="1" y="1013"/>
                      <a:pt x="545" y="1903"/>
                      <a:pt x="644" y="2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44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Arial"/>
                  <a:sym typeface="+mn-lt"/>
                </a:endParaRPr>
              </a:p>
            </p:txBody>
          </p:sp>
        </p:grpSp>
        <p:sp>
          <p:nvSpPr>
            <p:cNvPr id="457" name="Google Shape;457;p26"/>
            <p:cNvSpPr/>
            <p:nvPr/>
          </p:nvSpPr>
          <p:spPr>
            <a:xfrm flipH="1">
              <a:off x="7474550" y="4051675"/>
              <a:ext cx="1013775" cy="576275"/>
            </a:xfrm>
            <a:custGeom>
              <a:avLst/>
              <a:gdLst/>
              <a:ahLst/>
              <a:cxnLst/>
              <a:rect l="l" t="t" r="r" b="b"/>
              <a:pathLst>
                <a:path w="40551" h="23051" extrusionOk="0">
                  <a:moveTo>
                    <a:pt x="36192" y="1693"/>
                  </a:moveTo>
                  <a:cubicBezTo>
                    <a:pt x="36192" y="1693"/>
                    <a:pt x="36192" y="1694"/>
                    <a:pt x="36192" y="1697"/>
                  </a:cubicBezTo>
                  <a:lnTo>
                    <a:pt x="36192" y="1697"/>
                  </a:lnTo>
                  <a:cubicBezTo>
                    <a:pt x="36192" y="1695"/>
                    <a:pt x="36192" y="1694"/>
                    <a:pt x="36192" y="1693"/>
                  </a:cubicBezTo>
                  <a:close/>
                  <a:moveTo>
                    <a:pt x="2353" y="16531"/>
                  </a:moveTo>
                  <a:cubicBezTo>
                    <a:pt x="2318" y="16567"/>
                    <a:pt x="2286" y="16602"/>
                    <a:pt x="2256" y="16638"/>
                  </a:cubicBezTo>
                  <a:cubicBezTo>
                    <a:pt x="2227" y="16647"/>
                    <a:pt x="2197" y="16658"/>
                    <a:pt x="2170" y="16668"/>
                  </a:cubicBezTo>
                  <a:cubicBezTo>
                    <a:pt x="2229" y="16623"/>
                    <a:pt x="2290" y="16579"/>
                    <a:pt x="2353" y="16531"/>
                  </a:cubicBezTo>
                  <a:close/>
                  <a:moveTo>
                    <a:pt x="35401" y="16891"/>
                  </a:moveTo>
                  <a:cubicBezTo>
                    <a:pt x="35397" y="16896"/>
                    <a:pt x="35396" y="16902"/>
                    <a:pt x="35394" y="16905"/>
                  </a:cubicBezTo>
                  <a:cubicBezTo>
                    <a:pt x="35316" y="17079"/>
                    <a:pt x="35224" y="17205"/>
                    <a:pt x="35144" y="17279"/>
                  </a:cubicBezTo>
                  <a:cubicBezTo>
                    <a:pt x="35094" y="17325"/>
                    <a:pt x="35054" y="17350"/>
                    <a:pt x="35031" y="17366"/>
                  </a:cubicBezTo>
                  <a:cubicBezTo>
                    <a:pt x="35043" y="17352"/>
                    <a:pt x="35054" y="17339"/>
                    <a:pt x="35069" y="17323"/>
                  </a:cubicBezTo>
                  <a:cubicBezTo>
                    <a:pt x="35169" y="17207"/>
                    <a:pt x="35284" y="17060"/>
                    <a:pt x="35401" y="16891"/>
                  </a:cubicBezTo>
                  <a:close/>
                  <a:moveTo>
                    <a:pt x="38701" y="1"/>
                  </a:moveTo>
                  <a:cubicBezTo>
                    <a:pt x="38391" y="1"/>
                    <a:pt x="37607" y="1985"/>
                    <a:pt x="37397" y="2425"/>
                  </a:cubicBezTo>
                  <a:cubicBezTo>
                    <a:pt x="37243" y="2752"/>
                    <a:pt x="37136" y="3019"/>
                    <a:pt x="36936" y="3019"/>
                  </a:cubicBezTo>
                  <a:cubicBezTo>
                    <a:pt x="36848" y="3019"/>
                    <a:pt x="36742" y="2967"/>
                    <a:pt x="36606" y="2846"/>
                  </a:cubicBezTo>
                  <a:cubicBezTo>
                    <a:pt x="36180" y="2467"/>
                    <a:pt x="36190" y="1754"/>
                    <a:pt x="36192" y="1697"/>
                  </a:cubicBezTo>
                  <a:lnTo>
                    <a:pt x="36192" y="1697"/>
                  </a:lnTo>
                  <a:cubicBezTo>
                    <a:pt x="36191" y="1706"/>
                    <a:pt x="36188" y="1712"/>
                    <a:pt x="36188" y="1712"/>
                  </a:cubicBezTo>
                  <a:cubicBezTo>
                    <a:pt x="36188" y="1712"/>
                    <a:pt x="36190" y="1706"/>
                    <a:pt x="36192" y="1693"/>
                  </a:cubicBezTo>
                  <a:lnTo>
                    <a:pt x="36192" y="1693"/>
                  </a:lnTo>
                  <a:cubicBezTo>
                    <a:pt x="36192" y="1693"/>
                    <a:pt x="36192" y="1693"/>
                    <a:pt x="36192" y="1693"/>
                  </a:cubicBezTo>
                  <a:lnTo>
                    <a:pt x="36192" y="1691"/>
                  </a:lnTo>
                  <a:lnTo>
                    <a:pt x="36184" y="1651"/>
                  </a:lnTo>
                  <a:cubicBezTo>
                    <a:pt x="36171" y="1631"/>
                    <a:pt x="36145" y="1613"/>
                    <a:pt x="36090" y="1613"/>
                  </a:cubicBezTo>
                  <a:cubicBezTo>
                    <a:pt x="35951" y="1613"/>
                    <a:pt x="35629" y="1725"/>
                    <a:pt x="34892" y="2183"/>
                  </a:cubicBezTo>
                  <a:cubicBezTo>
                    <a:pt x="33458" y="3073"/>
                    <a:pt x="32692" y="3640"/>
                    <a:pt x="31480" y="4431"/>
                  </a:cubicBezTo>
                  <a:cubicBezTo>
                    <a:pt x="30270" y="5223"/>
                    <a:pt x="26464" y="6483"/>
                    <a:pt x="25475" y="6483"/>
                  </a:cubicBezTo>
                  <a:cubicBezTo>
                    <a:pt x="22670" y="6483"/>
                    <a:pt x="20888" y="7323"/>
                    <a:pt x="18456" y="7323"/>
                  </a:cubicBezTo>
                  <a:cubicBezTo>
                    <a:pt x="14800" y="7323"/>
                    <a:pt x="12374" y="6608"/>
                    <a:pt x="9996" y="6608"/>
                  </a:cubicBezTo>
                  <a:cubicBezTo>
                    <a:pt x="7709" y="6608"/>
                    <a:pt x="5467" y="7270"/>
                    <a:pt x="2219" y="9869"/>
                  </a:cubicBezTo>
                  <a:cubicBezTo>
                    <a:pt x="988" y="10854"/>
                    <a:pt x="368" y="12720"/>
                    <a:pt x="197" y="14724"/>
                  </a:cubicBezTo>
                  <a:cubicBezTo>
                    <a:pt x="100" y="14925"/>
                    <a:pt x="17" y="15186"/>
                    <a:pt x="10" y="15483"/>
                  </a:cubicBezTo>
                  <a:cubicBezTo>
                    <a:pt x="1" y="15862"/>
                    <a:pt x="116" y="16194"/>
                    <a:pt x="232" y="16408"/>
                  </a:cubicBezTo>
                  <a:cubicBezTo>
                    <a:pt x="291" y="16515"/>
                    <a:pt x="347" y="16596"/>
                    <a:pt x="392" y="16649"/>
                  </a:cubicBezTo>
                  <a:cubicBezTo>
                    <a:pt x="432" y="16697"/>
                    <a:pt x="459" y="16730"/>
                    <a:pt x="459" y="16730"/>
                  </a:cubicBezTo>
                  <a:cubicBezTo>
                    <a:pt x="459" y="16730"/>
                    <a:pt x="454" y="16649"/>
                    <a:pt x="447" y="16537"/>
                  </a:cubicBezTo>
                  <a:lnTo>
                    <a:pt x="447" y="16537"/>
                  </a:lnTo>
                  <a:cubicBezTo>
                    <a:pt x="530" y="16634"/>
                    <a:pt x="591" y="16682"/>
                    <a:pt x="591" y="16682"/>
                  </a:cubicBezTo>
                  <a:cubicBezTo>
                    <a:pt x="591" y="16682"/>
                    <a:pt x="581" y="16551"/>
                    <a:pt x="561" y="16358"/>
                  </a:cubicBezTo>
                  <a:cubicBezTo>
                    <a:pt x="553" y="16291"/>
                    <a:pt x="545" y="16216"/>
                    <a:pt x="537" y="16138"/>
                  </a:cubicBezTo>
                  <a:cubicBezTo>
                    <a:pt x="540" y="16121"/>
                    <a:pt x="545" y="16100"/>
                    <a:pt x="550" y="16081"/>
                  </a:cubicBezTo>
                  <a:cubicBezTo>
                    <a:pt x="629" y="16075"/>
                    <a:pt x="707" y="16067"/>
                    <a:pt x="774" y="16059"/>
                  </a:cubicBezTo>
                  <a:lnTo>
                    <a:pt x="774" y="16059"/>
                  </a:lnTo>
                  <a:cubicBezTo>
                    <a:pt x="774" y="16075"/>
                    <a:pt x="773" y="16090"/>
                    <a:pt x="773" y="16106"/>
                  </a:cubicBezTo>
                  <a:cubicBezTo>
                    <a:pt x="774" y="16129"/>
                    <a:pt x="774" y="16149"/>
                    <a:pt x="776" y="16170"/>
                  </a:cubicBezTo>
                  <a:cubicBezTo>
                    <a:pt x="770" y="16256"/>
                    <a:pt x="768" y="16338"/>
                    <a:pt x="770" y="16413"/>
                  </a:cubicBezTo>
                  <a:lnTo>
                    <a:pt x="612" y="16728"/>
                  </a:lnTo>
                  <a:cubicBezTo>
                    <a:pt x="612" y="16728"/>
                    <a:pt x="645" y="16713"/>
                    <a:pt x="794" y="16671"/>
                  </a:cubicBezTo>
                  <a:cubicBezTo>
                    <a:pt x="821" y="16850"/>
                    <a:pt x="857" y="16953"/>
                    <a:pt x="857" y="16953"/>
                  </a:cubicBezTo>
                  <a:cubicBezTo>
                    <a:pt x="857" y="16953"/>
                    <a:pt x="861" y="16945"/>
                    <a:pt x="865" y="16933"/>
                  </a:cubicBezTo>
                  <a:cubicBezTo>
                    <a:pt x="928" y="17245"/>
                    <a:pt x="1001" y="17445"/>
                    <a:pt x="1001" y="17445"/>
                  </a:cubicBezTo>
                  <a:cubicBezTo>
                    <a:pt x="1001" y="17445"/>
                    <a:pt x="1122" y="17083"/>
                    <a:pt x="1172" y="16574"/>
                  </a:cubicBezTo>
                  <a:cubicBezTo>
                    <a:pt x="1181" y="16572"/>
                    <a:pt x="1192" y="16569"/>
                    <a:pt x="1202" y="16567"/>
                  </a:cubicBezTo>
                  <a:cubicBezTo>
                    <a:pt x="1202" y="16588"/>
                    <a:pt x="1202" y="16610"/>
                    <a:pt x="1202" y="16630"/>
                  </a:cubicBezTo>
                  <a:cubicBezTo>
                    <a:pt x="1215" y="16854"/>
                    <a:pt x="1256" y="16992"/>
                    <a:pt x="1256" y="16992"/>
                  </a:cubicBezTo>
                  <a:cubicBezTo>
                    <a:pt x="1256" y="16992"/>
                    <a:pt x="1267" y="16968"/>
                    <a:pt x="1286" y="16928"/>
                  </a:cubicBezTo>
                  <a:lnTo>
                    <a:pt x="1286" y="16928"/>
                  </a:lnTo>
                  <a:cubicBezTo>
                    <a:pt x="1237" y="17086"/>
                    <a:pt x="1224" y="17183"/>
                    <a:pt x="1224" y="17183"/>
                  </a:cubicBezTo>
                  <a:cubicBezTo>
                    <a:pt x="1224" y="17183"/>
                    <a:pt x="1363" y="17047"/>
                    <a:pt x="1511" y="16902"/>
                  </a:cubicBezTo>
                  <a:cubicBezTo>
                    <a:pt x="1542" y="16872"/>
                    <a:pt x="1577" y="16840"/>
                    <a:pt x="1612" y="16807"/>
                  </a:cubicBezTo>
                  <a:lnTo>
                    <a:pt x="1612" y="16807"/>
                  </a:lnTo>
                  <a:cubicBezTo>
                    <a:pt x="1609" y="16811"/>
                    <a:pt x="1605" y="16816"/>
                    <a:pt x="1602" y="16819"/>
                  </a:cubicBezTo>
                  <a:cubicBezTo>
                    <a:pt x="1583" y="16850"/>
                    <a:pt x="1566" y="16878"/>
                    <a:pt x="1548" y="16907"/>
                  </a:cubicBezTo>
                  <a:cubicBezTo>
                    <a:pt x="1505" y="16925"/>
                    <a:pt x="1481" y="16936"/>
                    <a:pt x="1481" y="16936"/>
                  </a:cubicBezTo>
                  <a:cubicBezTo>
                    <a:pt x="1481" y="16936"/>
                    <a:pt x="1499" y="16937"/>
                    <a:pt x="1529" y="16941"/>
                  </a:cubicBezTo>
                  <a:cubicBezTo>
                    <a:pt x="1436" y="17102"/>
                    <a:pt x="1393" y="17205"/>
                    <a:pt x="1393" y="17205"/>
                  </a:cubicBezTo>
                  <a:cubicBezTo>
                    <a:pt x="1393" y="17205"/>
                    <a:pt x="1538" y="17114"/>
                    <a:pt x="1754" y="16965"/>
                  </a:cubicBezTo>
                  <a:cubicBezTo>
                    <a:pt x="1757" y="16963"/>
                    <a:pt x="1760" y="16960"/>
                    <a:pt x="1762" y="16958"/>
                  </a:cubicBezTo>
                  <a:cubicBezTo>
                    <a:pt x="1806" y="16960"/>
                    <a:pt x="1856" y="16962"/>
                    <a:pt x="1909" y="16962"/>
                  </a:cubicBezTo>
                  <a:cubicBezTo>
                    <a:pt x="1928" y="16962"/>
                    <a:pt x="1949" y="16962"/>
                    <a:pt x="1969" y="16961"/>
                  </a:cubicBezTo>
                  <a:lnTo>
                    <a:pt x="2006" y="16961"/>
                  </a:lnTo>
                  <a:cubicBezTo>
                    <a:pt x="1999" y="16971"/>
                    <a:pt x="1990" y="16982"/>
                    <a:pt x="1985" y="16990"/>
                  </a:cubicBezTo>
                  <a:cubicBezTo>
                    <a:pt x="1971" y="16996"/>
                    <a:pt x="1958" y="17000"/>
                    <a:pt x="1947" y="17001"/>
                  </a:cubicBezTo>
                  <a:cubicBezTo>
                    <a:pt x="1877" y="17011"/>
                    <a:pt x="1883" y="17025"/>
                    <a:pt x="1956" y="17036"/>
                  </a:cubicBezTo>
                  <a:cubicBezTo>
                    <a:pt x="1945" y="17055"/>
                    <a:pt x="1937" y="17068"/>
                    <a:pt x="1937" y="17068"/>
                  </a:cubicBezTo>
                  <a:cubicBezTo>
                    <a:pt x="1937" y="17068"/>
                    <a:pt x="1969" y="17060"/>
                    <a:pt x="2022" y="17044"/>
                  </a:cubicBezTo>
                  <a:cubicBezTo>
                    <a:pt x="2105" y="17052"/>
                    <a:pt x="2232" y="17058"/>
                    <a:pt x="2401" y="17058"/>
                  </a:cubicBezTo>
                  <a:cubicBezTo>
                    <a:pt x="2505" y="17058"/>
                    <a:pt x="2625" y="17056"/>
                    <a:pt x="2762" y="17051"/>
                  </a:cubicBezTo>
                  <a:cubicBezTo>
                    <a:pt x="3003" y="17043"/>
                    <a:pt x="3317" y="17039"/>
                    <a:pt x="3631" y="17039"/>
                  </a:cubicBezTo>
                  <a:cubicBezTo>
                    <a:pt x="3454" y="17124"/>
                    <a:pt x="3290" y="17197"/>
                    <a:pt x="3149" y="17258"/>
                  </a:cubicBezTo>
                  <a:cubicBezTo>
                    <a:pt x="2856" y="17379"/>
                    <a:pt x="2661" y="17449"/>
                    <a:pt x="2661" y="17449"/>
                  </a:cubicBezTo>
                  <a:cubicBezTo>
                    <a:pt x="2661" y="17449"/>
                    <a:pt x="2778" y="17470"/>
                    <a:pt x="2980" y="17470"/>
                  </a:cubicBezTo>
                  <a:cubicBezTo>
                    <a:pt x="3044" y="17470"/>
                    <a:pt x="3117" y="17468"/>
                    <a:pt x="3197" y="17462"/>
                  </a:cubicBezTo>
                  <a:cubicBezTo>
                    <a:pt x="3381" y="17448"/>
                    <a:pt x="3607" y="17411"/>
                    <a:pt x="3849" y="17339"/>
                  </a:cubicBezTo>
                  <a:lnTo>
                    <a:pt x="3849" y="17339"/>
                  </a:lnTo>
                  <a:cubicBezTo>
                    <a:pt x="3846" y="17341"/>
                    <a:pt x="3845" y="17343"/>
                    <a:pt x="3843" y="17344"/>
                  </a:cubicBezTo>
                  <a:cubicBezTo>
                    <a:pt x="3538" y="17539"/>
                    <a:pt x="3349" y="17669"/>
                    <a:pt x="3349" y="17669"/>
                  </a:cubicBezTo>
                  <a:cubicBezTo>
                    <a:pt x="3349" y="17669"/>
                    <a:pt x="3550" y="17641"/>
                    <a:pt x="3867" y="17551"/>
                  </a:cubicBezTo>
                  <a:lnTo>
                    <a:pt x="3867" y="17551"/>
                  </a:lnTo>
                  <a:cubicBezTo>
                    <a:pt x="3845" y="17583"/>
                    <a:pt x="3834" y="17604"/>
                    <a:pt x="3834" y="17604"/>
                  </a:cubicBezTo>
                  <a:cubicBezTo>
                    <a:pt x="3834" y="17604"/>
                    <a:pt x="3888" y="17571"/>
                    <a:pt x="3972" y="17521"/>
                  </a:cubicBezTo>
                  <a:cubicBezTo>
                    <a:pt x="4210" y="17449"/>
                    <a:pt x="4500" y="17344"/>
                    <a:pt x="4810" y="17196"/>
                  </a:cubicBezTo>
                  <a:lnTo>
                    <a:pt x="4810" y="17196"/>
                  </a:lnTo>
                  <a:cubicBezTo>
                    <a:pt x="4778" y="17287"/>
                    <a:pt x="4735" y="17408"/>
                    <a:pt x="4692" y="17529"/>
                  </a:cubicBezTo>
                  <a:cubicBezTo>
                    <a:pt x="4604" y="17620"/>
                    <a:pt x="4559" y="17676"/>
                    <a:pt x="4559" y="17676"/>
                  </a:cubicBezTo>
                  <a:cubicBezTo>
                    <a:pt x="4559" y="17676"/>
                    <a:pt x="4593" y="17663"/>
                    <a:pt x="4653" y="17639"/>
                  </a:cubicBezTo>
                  <a:lnTo>
                    <a:pt x="4653" y="17639"/>
                  </a:lnTo>
                  <a:cubicBezTo>
                    <a:pt x="4597" y="17800"/>
                    <a:pt x="4550" y="17944"/>
                    <a:pt x="4542" y="17990"/>
                  </a:cubicBezTo>
                  <a:cubicBezTo>
                    <a:pt x="4540" y="17998"/>
                    <a:pt x="4543" y="18001"/>
                    <a:pt x="4552" y="18001"/>
                  </a:cubicBezTo>
                  <a:cubicBezTo>
                    <a:pt x="4614" y="18001"/>
                    <a:pt x="4953" y="17795"/>
                    <a:pt x="5459" y="17574"/>
                  </a:cubicBezTo>
                  <a:lnTo>
                    <a:pt x="5459" y="17574"/>
                  </a:lnTo>
                  <a:cubicBezTo>
                    <a:pt x="5446" y="17588"/>
                    <a:pt x="5430" y="17604"/>
                    <a:pt x="5417" y="17618"/>
                  </a:cubicBezTo>
                  <a:cubicBezTo>
                    <a:pt x="5302" y="17746"/>
                    <a:pt x="5221" y="17859"/>
                    <a:pt x="5167" y="17937"/>
                  </a:cubicBezTo>
                  <a:cubicBezTo>
                    <a:pt x="5117" y="18014"/>
                    <a:pt x="5087" y="18063"/>
                    <a:pt x="5087" y="18063"/>
                  </a:cubicBezTo>
                  <a:cubicBezTo>
                    <a:pt x="5087" y="18063"/>
                    <a:pt x="5137" y="18033"/>
                    <a:pt x="5212" y="17985"/>
                  </a:cubicBezTo>
                  <a:cubicBezTo>
                    <a:pt x="5293" y="17934"/>
                    <a:pt x="5408" y="17862"/>
                    <a:pt x="5551" y="17780"/>
                  </a:cubicBezTo>
                  <a:cubicBezTo>
                    <a:pt x="5837" y="17612"/>
                    <a:pt x="6231" y="17406"/>
                    <a:pt x="6676" y="17212"/>
                  </a:cubicBezTo>
                  <a:cubicBezTo>
                    <a:pt x="6754" y="17178"/>
                    <a:pt x="6829" y="17148"/>
                    <a:pt x="6904" y="17116"/>
                  </a:cubicBezTo>
                  <a:cubicBezTo>
                    <a:pt x="7044" y="17091"/>
                    <a:pt x="7188" y="17068"/>
                    <a:pt x="7334" y="17054"/>
                  </a:cubicBezTo>
                  <a:cubicBezTo>
                    <a:pt x="7368" y="17062"/>
                    <a:pt x="7401" y="17071"/>
                    <a:pt x="7435" y="17079"/>
                  </a:cubicBezTo>
                  <a:cubicBezTo>
                    <a:pt x="7459" y="17106"/>
                    <a:pt x="7456" y="17153"/>
                    <a:pt x="7440" y="17205"/>
                  </a:cubicBezTo>
                  <a:cubicBezTo>
                    <a:pt x="7346" y="17291"/>
                    <a:pt x="7259" y="17374"/>
                    <a:pt x="7191" y="17451"/>
                  </a:cubicBezTo>
                  <a:cubicBezTo>
                    <a:pt x="6990" y="17671"/>
                    <a:pt x="6893" y="17831"/>
                    <a:pt x="6893" y="17831"/>
                  </a:cubicBezTo>
                  <a:cubicBezTo>
                    <a:pt x="6893" y="17831"/>
                    <a:pt x="7035" y="17762"/>
                    <a:pt x="7256" y="17649"/>
                  </a:cubicBezTo>
                  <a:cubicBezTo>
                    <a:pt x="7326" y="17654"/>
                    <a:pt x="7446" y="17658"/>
                    <a:pt x="7601" y="17660"/>
                  </a:cubicBezTo>
                  <a:cubicBezTo>
                    <a:pt x="7593" y="17666"/>
                    <a:pt x="7583" y="17673"/>
                    <a:pt x="7577" y="17679"/>
                  </a:cubicBezTo>
                  <a:cubicBezTo>
                    <a:pt x="7354" y="17878"/>
                    <a:pt x="7234" y="18024"/>
                    <a:pt x="7234" y="18024"/>
                  </a:cubicBezTo>
                  <a:cubicBezTo>
                    <a:pt x="7234" y="18024"/>
                    <a:pt x="7413" y="17965"/>
                    <a:pt x="7687" y="17858"/>
                  </a:cubicBezTo>
                  <a:cubicBezTo>
                    <a:pt x="7842" y="17797"/>
                    <a:pt x="8030" y="17722"/>
                    <a:pt x="8234" y="17636"/>
                  </a:cubicBezTo>
                  <a:cubicBezTo>
                    <a:pt x="8258" y="17634"/>
                    <a:pt x="8282" y="17633"/>
                    <a:pt x="8306" y="17630"/>
                  </a:cubicBezTo>
                  <a:lnTo>
                    <a:pt x="8306" y="17630"/>
                  </a:lnTo>
                  <a:cubicBezTo>
                    <a:pt x="8186" y="17716"/>
                    <a:pt x="8084" y="17802"/>
                    <a:pt x="8001" y="17882"/>
                  </a:cubicBezTo>
                  <a:cubicBezTo>
                    <a:pt x="7771" y="18100"/>
                    <a:pt x="7661" y="18263"/>
                    <a:pt x="7661" y="18263"/>
                  </a:cubicBezTo>
                  <a:cubicBezTo>
                    <a:pt x="7661" y="18263"/>
                    <a:pt x="7878" y="18164"/>
                    <a:pt x="8118" y="18057"/>
                  </a:cubicBezTo>
                  <a:cubicBezTo>
                    <a:pt x="8368" y="17945"/>
                    <a:pt x="8703" y="17808"/>
                    <a:pt x="9074" y="17671"/>
                  </a:cubicBezTo>
                  <a:cubicBezTo>
                    <a:pt x="9165" y="17717"/>
                    <a:pt x="9255" y="17765"/>
                    <a:pt x="9341" y="17816"/>
                  </a:cubicBezTo>
                  <a:cubicBezTo>
                    <a:pt x="8749" y="17945"/>
                    <a:pt x="8312" y="18232"/>
                    <a:pt x="8312" y="18232"/>
                  </a:cubicBezTo>
                  <a:cubicBezTo>
                    <a:pt x="8312" y="18232"/>
                    <a:pt x="8528" y="18274"/>
                    <a:pt x="8844" y="18274"/>
                  </a:cubicBezTo>
                  <a:cubicBezTo>
                    <a:pt x="9028" y="18274"/>
                    <a:pt x="9245" y="18260"/>
                    <a:pt x="9473" y="18215"/>
                  </a:cubicBezTo>
                  <a:cubicBezTo>
                    <a:pt x="9532" y="18204"/>
                    <a:pt x="9590" y="18189"/>
                    <a:pt x="9647" y="18173"/>
                  </a:cubicBezTo>
                  <a:lnTo>
                    <a:pt x="9647" y="18173"/>
                  </a:lnTo>
                  <a:cubicBezTo>
                    <a:pt x="9226" y="18363"/>
                    <a:pt x="8773" y="18567"/>
                    <a:pt x="8773" y="18567"/>
                  </a:cubicBezTo>
                  <a:cubicBezTo>
                    <a:pt x="8773" y="18567"/>
                    <a:pt x="8899" y="18589"/>
                    <a:pt x="9110" y="18589"/>
                  </a:cubicBezTo>
                  <a:cubicBezTo>
                    <a:pt x="9149" y="18589"/>
                    <a:pt x="9191" y="18588"/>
                    <a:pt x="9236" y="18587"/>
                  </a:cubicBezTo>
                  <a:cubicBezTo>
                    <a:pt x="9393" y="18580"/>
                    <a:pt x="9585" y="18555"/>
                    <a:pt x="9792" y="18505"/>
                  </a:cubicBezTo>
                  <a:lnTo>
                    <a:pt x="9792" y="18505"/>
                  </a:lnTo>
                  <a:cubicBezTo>
                    <a:pt x="9655" y="18607"/>
                    <a:pt x="9529" y="18703"/>
                    <a:pt x="9419" y="18781"/>
                  </a:cubicBezTo>
                  <a:cubicBezTo>
                    <a:pt x="9204" y="18939"/>
                    <a:pt x="9006" y="19083"/>
                    <a:pt x="9006" y="19083"/>
                  </a:cubicBezTo>
                  <a:cubicBezTo>
                    <a:pt x="9006" y="19083"/>
                    <a:pt x="9205" y="19063"/>
                    <a:pt x="9513" y="18969"/>
                  </a:cubicBezTo>
                  <a:cubicBezTo>
                    <a:pt x="9690" y="18917"/>
                    <a:pt x="9905" y="18829"/>
                    <a:pt x="10130" y="18713"/>
                  </a:cubicBezTo>
                  <a:lnTo>
                    <a:pt x="10130" y="18713"/>
                  </a:lnTo>
                  <a:cubicBezTo>
                    <a:pt x="9979" y="18824"/>
                    <a:pt x="9837" y="18923"/>
                    <a:pt x="9716" y="19006"/>
                  </a:cubicBezTo>
                  <a:cubicBezTo>
                    <a:pt x="9499" y="19151"/>
                    <a:pt x="9299" y="19285"/>
                    <a:pt x="9299" y="19285"/>
                  </a:cubicBezTo>
                  <a:cubicBezTo>
                    <a:pt x="9299" y="19285"/>
                    <a:pt x="9354" y="19279"/>
                    <a:pt x="9437" y="19271"/>
                  </a:cubicBezTo>
                  <a:cubicBezTo>
                    <a:pt x="9524" y="19260"/>
                    <a:pt x="9650" y="19237"/>
                    <a:pt x="9802" y="19197"/>
                  </a:cubicBezTo>
                  <a:cubicBezTo>
                    <a:pt x="9996" y="19146"/>
                    <a:pt x="10236" y="19059"/>
                    <a:pt x="10483" y="18925"/>
                  </a:cubicBezTo>
                  <a:lnTo>
                    <a:pt x="10483" y="18925"/>
                  </a:lnTo>
                  <a:cubicBezTo>
                    <a:pt x="10467" y="18947"/>
                    <a:pt x="10448" y="18971"/>
                    <a:pt x="10432" y="18992"/>
                  </a:cubicBezTo>
                  <a:cubicBezTo>
                    <a:pt x="10370" y="19073"/>
                    <a:pt x="10317" y="19146"/>
                    <a:pt x="10272" y="19209"/>
                  </a:cubicBezTo>
                  <a:cubicBezTo>
                    <a:pt x="10134" y="19327"/>
                    <a:pt x="10025" y="19416"/>
                    <a:pt x="10025" y="19416"/>
                  </a:cubicBezTo>
                  <a:cubicBezTo>
                    <a:pt x="10025" y="19416"/>
                    <a:pt x="10070" y="19410"/>
                    <a:pt x="10148" y="19392"/>
                  </a:cubicBezTo>
                  <a:lnTo>
                    <a:pt x="10148" y="19392"/>
                  </a:lnTo>
                  <a:cubicBezTo>
                    <a:pt x="10142" y="19402"/>
                    <a:pt x="10137" y="19410"/>
                    <a:pt x="10135" y="19410"/>
                  </a:cubicBezTo>
                  <a:cubicBezTo>
                    <a:pt x="10105" y="19426"/>
                    <a:pt x="10071" y="19441"/>
                    <a:pt x="10043" y="19454"/>
                  </a:cubicBezTo>
                  <a:cubicBezTo>
                    <a:pt x="9813" y="19561"/>
                    <a:pt x="9602" y="19657"/>
                    <a:pt x="9602" y="19657"/>
                  </a:cubicBezTo>
                  <a:cubicBezTo>
                    <a:pt x="9602" y="19657"/>
                    <a:pt x="9686" y="19668"/>
                    <a:pt x="9833" y="19668"/>
                  </a:cubicBezTo>
                  <a:cubicBezTo>
                    <a:pt x="9906" y="19668"/>
                    <a:pt x="9995" y="19665"/>
                    <a:pt x="10097" y="19657"/>
                  </a:cubicBezTo>
                  <a:cubicBezTo>
                    <a:pt x="10258" y="19644"/>
                    <a:pt x="10453" y="19612"/>
                    <a:pt x="10661" y="19552"/>
                  </a:cubicBezTo>
                  <a:lnTo>
                    <a:pt x="10661" y="19552"/>
                  </a:lnTo>
                  <a:cubicBezTo>
                    <a:pt x="10601" y="19595"/>
                    <a:pt x="10537" y="19638"/>
                    <a:pt x="10481" y="19678"/>
                  </a:cubicBezTo>
                  <a:cubicBezTo>
                    <a:pt x="10333" y="19780"/>
                    <a:pt x="10194" y="19875"/>
                    <a:pt x="10092" y="19947"/>
                  </a:cubicBezTo>
                  <a:cubicBezTo>
                    <a:pt x="9998" y="20012"/>
                    <a:pt x="9945" y="20052"/>
                    <a:pt x="9945" y="20052"/>
                  </a:cubicBezTo>
                  <a:cubicBezTo>
                    <a:pt x="9945" y="20052"/>
                    <a:pt x="10011" y="20063"/>
                    <a:pt x="10127" y="20073"/>
                  </a:cubicBezTo>
                  <a:cubicBezTo>
                    <a:pt x="10190" y="20079"/>
                    <a:pt x="10269" y="20083"/>
                    <a:pt x="10360" y="20083"/>
                  </a:cubicBezTo>
                  <a:cubicBezTo>
                    <a:pt x="10437" y="20083"/>
                    <a:pt x="10524" y="20080"/>
                    <a:pt x="10618" y="20073"/>
                  </a:cubicBezTo>
                  <a:cubicBezTo>
                    <a:pt x="10746" y="20063"/>
                    <a:pt x="10890" y="20044"/>
                    <a:pt x="11043" y="20011"/>
                  </a:cubicBezTo>
                  <a:lnTo>
                    <a:pt x="11043" y="20011"/>
                  </a:lnTo>
                  <a:cubicBezTo>
                    <a:pt x="10901" y="20129"/>
                    <a:pt x="10816" y="20205"/>
                    <a:pt x="10816" y="20205"/>
                  </a:cubicBezTo>
                  <a:cubicBezTo>
                    <a:pt x="10816" y="20205"/>
                    <a:pt x="10885" y="20196"/>
                    <a:pt x="11003" y="20170"/>
                  </a:cubicBezTo>
                  <a:lnTo>
                    <a:pt x="11003" y="20170"/>
                  </a:lnTo>
                  <a:cubicBezTo>
                    <a:pt x="10912" y="20229"/>
                    <a:pt x="10850" y="20269"/>
                    <a:pt x="10850" y="20269"/>
                  </a:cubicBezTo>
                  <a:cubicBezTo>
                    <a:pt x="10850" y="20269"/>
                    <a:pt x="10904" y="20264"/>
                    <a:pt x="10990" y="20255"/>
                  </a:cubicBezTo>
                  <a:cubicBezTo>
                    <a:pt x="11036" y="20250"/>
                    <a:pt x="11092" y="20242"/>
                    <a:pt x="11157" y="20229"/>
                  </a:cubicBezTo>
                  <a:lnTo>
                    <a:pt x="11157" y="20229"/>
                  </a:lnTo>
                  <a:cubicBezTo>
                    <a:pt x="11009" y="20295"/>
                    <a:pt x="10869" y="20355"/>
                    <a:pt x="10738" y="20403"/>
                  </a:cubicBezTo>
                  <a:cubicBezTo>
                    <a:pt x="10622" y="20454"/>
                    <a:pt x="10513" y="20486"/>
                    <a:pt x="10417" y="20523"/>
                  </a:cubicBezTo>
                  <a:cubicBezTo>
                    <a:pt x="10320" y="20560"/>
                    <a:pt x="10236" y="20587"/>
                    <a:pt x="10165" y="20606"/>
                  </a:cubicBezTo>
                  <a:cubicBezTo>
                    <a:pt x="10030" y="20650"/>
                    <a:pt x="9945" y="20679"/>
                    <a:pt x="9945" y="20679"/>
                  </a:cubicBezTo>
                  <a:cubicBezTo>
                    <a:pt x="9945" y="20679"/>
                    <a:pt x="10023" y="20703"/>
                    <a:pt x="10172" y="20738"/>
                  </a:cubicBezTo>
                  <a:cubicBezTo>
                    <a:pt x="10245" y="20756"/>
                    <a:pt x="10336" y="20775"/>
                    <a:pt x="10441" y="20786"/>
                  </a:cubicBezTo>
                  <a:cubicBezTo>
                    <a:pt x="10548" y="20799"/>
                    <a:pt x="10671" y="20818"/>
                    <a:pt x="10807" y="20818"/>
                  </a:cubicBezTo>
                  <a:cubicBezTo>
                    <a:pt x="10847" y="20820"/>
                    <a:pt x="10888" y="20820"/>
                    <a:pt x="10931" y="20820"/>
                  </a:cubicBezTo>
                  <a:cubicBezTo>
                    <a:pt x="11176" y="20820"/>
                    <a:pt x="11457" y="20792"/>
                    <a:pt x="11762" y="20725"/>
                  </a:cubicBezTo>
                  <a:cubicBezTo>
                    <a:pt x="12011" y="20666"/>
                    <a:pt x="12272" y="20579"/>
                    <a:pt x="12534" y="20459"/>
                  </a:cubicBezTo>
                  <a:lnTo>
                    <a:pt x="12534" y="20459"/>
                  </a:lnTo>
                  <a:cubicBezTo>
                    <a:pt x="12231" y="20660"/>
                    <a:pt x="11992" y="20821"/>
                    <a:pt x="11992" y="20821"/>
                  </a:cubicBezTo>
                  <a:cubicBezTo>
                    <a:pt x="11992" y="20821"/>
                    <a:pt x="12197" y="20804"/>
                    <a:pt x="12520" y="20719"/>
                  </a:cubicBezTo>
                  <a:cubicBezTo>
                    <a:pt x="12575" y="20703"/>
                    <a:pt x="12639" y="20682"/>
                    <a:pt x="12703" y="20663"/>
                  </a:cubicBezTo>
                  <a:lnTo>
                    <a:pt x="12703" y="20663"/>
                  </a:lnTo>
                  <a:cubicBezTo>
                    <a:pt x="12572" y="20800"/>
                    <a:pt x="12497" y="20885"/>
                    <a:pt x="12497" y="20885"/>
                  </a:cubicBezTo>
                  <a:cubicBezTo>
                    <a:pt x="12497" y="20885"/>
                    <a:pt x="12564" y="20878"/>
                    <a:pt x="12684" y="20861"/>
                  </a:cubicBezTo>
                  <a:cubicBezTo>
                    <a:pt x="12708" y="20858"/>
                    <a:pt x="12733" y="20855"/>
                    <a:pt x="12759" y="20850"/>
                  </a:cubicBezTo>
                  <a:lnTo>
                    <a:pt x="12759" y="20850"/>
                  </a:lnTo>
                  <a:cubicBezTo>
                    <a:pt x="12724" y="20925"/>
                    <a:pt x="12689" y="20982"/>
                    <a:pt x="12658" y="21009"/>
                  </a:cubicBezTo>
                  <a:cubicBezTo>
                    <a:pt x="12618" y="21045"/>
                    <a:pt x="12610" y="21060"/>
                    <a:pt x="12627" y="21060"/>
                  </a:cubicBezTo>
                  <a:cubicBezTo>
                    <a:pt x="12686" y="21060"/>
                    <a:pt x="13049" y="20873"/>
                    <a:pt x="13433" y="20665"/>
                  </a:cubicBezTo>
                  <a:cubicBezTo>
                    <a:pt x="13803" y="20529"/>
                    <a:pt x="14239" y="20306"/>
                    <a:pt x="14641" y="19963"/>
                  </a:cubicBezTo>
                  <a:cubicBezTo>
                    <a:pt x="14853" y="19781"/>
                    <a:pt x="15032" y="19585"/>
                    <a:pt x="15185" y="19389"/>
                  </a:cubicBezTo>
                  <a:lnTo>
                    <a:pt x="15185" y="19389"/>
                  </a:lnTo>
                  <a:cubicBezTo>
                    <a:pt x="15182" y="19405"/>
                    <a:pt x="15178" y="19422"/>
                    <a:pt x="15174" y="19441"/>
                  </a:cubicBezTo>
                  <a:cubicBezTo>
                    <a:pt x="15094" y="19528"/>
                    <a:pt x="15009" y="19617"/>
                    <a:pt x="14922" y="19706"/>
                  </a:cubicBezTo>
                  <a:cubicBezTo>
                    <a:pt x="14772" y="19859"/>
                    <a:pt x="14625" y="20001"/>
                    <a:pt x="14486" y="20134"/>
                  </a:cubicBezTo>
                  <a:cubicBezTo>
                    <a:pt x="14154" y="20403"/>
                    <a:pt x="13837" y="20631"/>
                    <a:pt x="13585" y="20791"/>
                  </a:cubicBezTo>
                  <a:cubicBezTo>
                    <a:pt x="13435" y="20886"/>
                    <a:pt x="13312" y="20961"/>
                    <a:pt x="13223" y="21011"/>
                  </a:cubicBezTo>
                  <a:cubicBezTo>
                    <a:pt x="13140" y="21059"/>
                    <a:pt x="13087" y="21091"/>
                    <a:pt x="13087" y="21091"/>
                  </a:cubicBezTo>
                  <a:cubicBezTo>
                    <a:pt x="13087" y="21091"/>
                    <a:pt x="13150" y="21084"/>
                    <a:pt x="13245" y="21073"/>
                  </a:cubicBezTo>
                  <a:cubicBezTo>
                    <a:pt x="13347" y="21060"/>
                    <a:pt x="13492" y="21033"/>
                    <a:pt x="13670" y="20982"/>
                  </a:cubicBezTo>
                  <a:cubicBezTo>
                    <a:pt x="13714" y="20971"/>
                    <a:pt x="13759" y="20957"/>
                    <a:pt x="13807" y="20941"/>
                  </a:cubicBezTo>
                  <a:lnTo>
                    <a:pt x="13807" y="20941"/>
                  </a:lnTo>
                  <a:cubicBezTo>
                    <a:pt x="13800" y="20947"/>
                    <a:pt x="13797" y="20950"/>
                    <a:pt x="13797" y="20950"/>
                  </a:cubicBezTo>
                  <a:cubicBezTo>
                    <a:pt x="13797" y="20950"/>
                    <a:pt x="13851" y="20954"/>
                    <a:pt x="13947" y="20954"/>
                  </a:cubicBezTo>
                  <a:cubicBezTo>
                    <a:pt x="13971" y="20954"/>
                    <a:pt x="13998" y="20954"/>
                    <a:pt x="14027" y="20953"/>
                  </a:cubicBezTo>
                  <a:lnTo>
                    <a:pt x="14027" y="20953"/>
                  </a:lnTo>
                  <a:cubicBezTo>
                    <a:pt x="13982" y="20979"/>
                    <a:pt x="13939" y="21004"/>
                    <a:pt x="13902" y="21025"/>
                  </a:cubicBezTo>
                  <a:cubicBezTo>
                    <a:pt x="13794" y="21087"/>
                    <a:pt x="13733" y="21127"/>
                    <a:pt x="13733" y="21127"/>
                  </a:cubicBezTo>
                  <a:cubicBezTo>
                    <a:pt x="13733" y="21127"/>
                    <a:pt x="13803" y="21140"/>
                    <a:pt x="13929" y="21154"/>
                  </a:cubicBezTo>
                  <a:cubicBezTo>
                    <a:pt x="14020" y="21165"/>
                    <a:pt x="14141" y="21173"/>
                    <a:pt x="14286" y="21173"/>
                  </a:cubicBezTo>
                  <a:cubicBezTo>
                    <a:pt x="14342" y="21173"/>
                    <a:pt x="14402" y="21171"/>
                    <a:pt x="14465" y="21169"/>
                  </a:cubicBezTo>
                  <a:cubicBezTo>
                    <a:pt x="14536" y="21167"/>
                    <a:pt x="14611" y="21161"/>
                    <a:pt x="14689" y="21153"/>
                  </a:cubicBezTo>
                  <a:lnTo>
                    <a:pt x="14689" y="21153"/>
                  </a:lnTo>
                  <a:cubicBezTo>
                    <a:pt x="14687" y="21154"/>
                    <a:pt x="14687" y="21156"/>
                    <a:pt x="14685" y="21158"/>
                  </a:cubicBezTo>
                  <a:cubicBezTo>
                    <a:pt x="14676" y="21169"/>
                    <a:pt x="14677" y="21175"/>
                    <a:pt x="14686" y="21175"/>
                  </a:cubicBezTo>
                  <a:cubicBezTo>
                    <a:pt x="14700" y="21175"/>
                    <a:pt x="14733" y="21163"/>
                    <a:pt x="14780" y="21142"/>
                  </a:cubicBezTo>
                  <a:cubicBezTo>
                    <a:pt x="15033" y="21110"/>
                    <a:pt x="15320" y="21044"/>
                    <a:pt x="15615" y="20938"/>
                  </a:cubicBezTo>
                  <a:lnTo>
                    <a:pt x="15615" y="20938"/>
                  </a:lnTo>
                  <a:cubicBezTo>
                    <a:pt x="15386" y="21079"/>
                    <a:pt x="15174" y="21202"/>
                    <a:pt x="14990" y="21303"/>
                  </a:cubicBezTo>
                  <a:cubicBezTo>
                    <a:pt x="14800" y="21403"/>
                    <a:pt x="14642" y="21485"/>
                    <a:pt x="14532" y="21539"/>
                  </a:cubicBezTo>
                  <a:cubicBezTo>
                    <a:pt x="14429" y="21590"/>
                    <a:pt x="14362" y="21623"/>
                    <a:pt x="14362" y="21623"/>
                  </a:cubicBezTo>
                  <a:cubicBezTo>
                    <a:pt x="14362" y="21623"/>
                    <a:pt x="14435" y="21614"/>
                    <a:pt x="14552" y="21601"/>
                  </a:cubicBezTo>
                  <a:cubicBezTo>
                    <a:pt x="14674" y="21583"/>
                    <a:pt x="14851" y="21553"/>
                    <a:pt x="15067" y="21497"/>
                  </a:cubicBezTo>
                  <a:cubicBezTo>
                    <a:pt x="15223" y="21456"/>
                    <a:pt x="15402" y="21400"/>
                    <a:pt x="15591" y="21325"/>
                  </a:cubicBezTo>
                  <a:lnTo>
                    <a:pt x="15591" y="21325"/>
                  </a:lnTo>
                  <a:cubicBezTo>
                    <a:pt x="15550" y="21371"/>
                    <a:pt x="15512" y="21408"/>
                    <a:pt x="15477" y="21430"/>
                  </a:cubicBezTo>
                  <a:cubicBezTo>
                    <a:pt x="15472" y="21432"/>
                    <a:pt x="15470" y="21434"/>
                    <a:pt x="15467" y="21437"/>
                  </a:cubicBezTo>
                  <a:cubicBezTo>
                    <a:pt x="15287" y="21518"/>
                    <a:pt x="15154" y="21579"/>
                    <a:pt x="15154" y="21579"/>
                  </a:cubicBezTo>
                  <a:cubicBezTo>
                    <a:pt x="15154" y="21579"/>
                    <a:pt x="15217" y="21579"/>
                    <a:pt x="15314" y="21577"/>
                  </a:cubicBezTo>
                  <a:cubicBezTo>
                    <a:pt x="15418" y="21575"/>
                    <a:pt x="15566" y="21564"/>
                    <a:pt x="15748" y="21536"/>
                  </a:cubicBezTo>
                  <a:cubicBezTo>
                    <a:pt x="15879" y="21516"/>
                    <a:pt x="16027" y="21486"/>
                    <a:pt x="16186" y="21443"/>
                  </a:cubicBezTo>
                  <a:lnTo>
                    <a:pt x="16186" y="21443"/>
                  </a:lnTo>
                  <a:cubicBezTo>
                    <a:pt x="16170" y="21449"/>
                    <a:pt x="16154" y="21456"/>
                    <a:pt x="16138" y="21462"/>
                  </a:cubicBezTo>
                  <a:cubicBezTo>
                    <a:pt x="15914" y="21550"/>
                    <a:pt x="15725" y="21619"/>
                    <a:pt x="15593" y="21666"/>
                  </a:cubicBezTo>
                  <a:cubicBezTo>
                    <a:pt x="15465" y="21713"/>
                    <a:pt x="15386" y="21741"/>
                    <a:pt x="15386" y="21741"/>
                  </a:cubicBezTo>
                  <a:cubicBezTo>
                    <a:pt x="15386" y="21741"/>
                    <a:pt x="15461" y="21764"/>
                    <a:pt x="15601" y="21797"/>
                  </a:cubicBezTo>
                  <a:cubicBezTo>
                    <a:pt x="15741" y="21827"/>
                    <a:pt x="15945" y="21863"/>
                    <a:pt x="16204" y="21875"/>
                  </a:cubicBezTo>
                  <a:cubicBezTo>
                    <a:pt x="16266" y="21879"/>
                    <a:pt x="16330" y="21881"/>
                    <a:pt x="16398" y="21881"/>
                  </a:cubicBezTo>
                  <a:cubicBezTo>
                    <a:pt x="16892" y="21881"/>
                    <a:pt x="17537" y="21781"/>
                    <a:pt x="18166" y="21464"/>
                  </a:cubicBezTo>
                  <a:cubicBezTo>
                    <a:pt x="18237" y="21429"/>
                    <a:pt x="18306" y="21389"/>
                    <a:pt x="18375" y="21351"/>
                  </a:cubicBezTo>
                  <a:lnTo>
                    <a:pt x="18375" y="21351"/>
                  </a:lnTo>
                  <a:cubicBezTo>
                    <a:pt x="18322" y="21432"/>
                    <a:pt x="18269" y="21504"/>
                    <a:pt x="18220" y="21553"/>
                  </a:cubicBezTo>
                  <a:cubicBezTo>
                    <a:pt x="18151" y="21622"/>
                    <a:pt x="18142" y="21652"/>
                    <a:pt x="18185" y="21652"/>
                  </a:cubicBezTo>
                  <a:cubicBezTo>
                    <a:pt x="18239" y="21652"/>
                    <a:pt x="18374" y="21604"/>
                    <a:pt x="18572" y="21521"/>
                  </a:cubicBezTo>
                  <a:cubicBezTo>
                    <a:pt x="18700" y="21510"/>
                    <a:pt x="18877" y="21486"/>
                    <a:pt x="19091" y="21437"/>
                  </a:cubicBezTo>
                  <a:cubicBezTo>
                    <a:pt x="19438" y="21360"/>
                    <a:pt x="19883" y="21210"/>
                    <a:pt x="20328" y="20952"/>
                  </a:cubicBezTo>
                  <a:lnTo>
                    <a:pt x="20328" y="20952"/>
                  </a:lnTo>
                  <a:cubicBezTo>
                    <a:pt x="20255" y="21024"/>
                    <a:pt x="20180" y="21094"/>
                    <a:pt x="20113" y="21156"/>
                  </a:cubicBezTo>
                  <a:cubicBezTo>
                    <a:pt x="19952" y="21309"/>
                    <a:pt x="19802" y="21451"/>
                    <a:pt x="19694" y="21553"/>
                  </a:cubicBezTo>
                  <a:cubicBezTo>
                    <a:pt x="19598" y="21647"/>
                    <a:pt x="19539" y="21706"/>
                    <a:pt x="19539" y="21706"/>
                  </a:cubicBezTo>
                  <a:cubicBezTo>
                    <a:pt x="19539" y="21706"/>
                    <a:pt x="19615" y="21697"/>
                    <a:pt x="19754" y="21671"/>
                  </a:cubicBezTo>
                  <a:cubicBezTo>
                    <a:pt x="19893" y="21646"/>
                    <a:pt x="20091" y="21596"/>
                    <a:pt x="20328" y="21516"/>
                  </a:cubicBezTo>
                  <a:cubicBezTo>
                    <a:pt x="20531" y="21448"/>
                    <a:pt x="20764" y="21351"/>
                    <a:pt x="21008" y="21223"/>
                  </a:cubicBezTo>
                  <a:lnTo>
                    <a:pt x="21008" y="21223"/>
                  </a:lnTo>
                  <a:cubicBezTo>
                    <a:pt x="20962" y="21260"/>
                    <a:pt x="20912" y="21300"/>
                    <a:pt x="20867" y="21333"/>
                  </a:cubicBezTo>
                  <a:cubicBezTo>
                    <a:pt x="20674" y="21473"/>
                    <a:pt x="20505" y="21585"/>
                    <a:pt x="20386" y="21658"/>
                  </a:cubicBezTo>
                  <a:cubicBezTo>
                    <a:pt x="20271" y="21730"/>
                    <a:pt x="20198" y="21776"/>
                    <a:pt x="20198" y="21776"/>
                  </a:cubicBezTo>
                  <a:cubicBezTo>
                    <a:pt x="20198" y="21776"/>
                    <a:pt x="20277" y="21784"/>
                    <a:pt x="20422" y="21784"/>
                  </a:cubicBezTo>
                  <a:cubicBezTo>
                    <a:pt x="20429" y="21784"/>
                    <a:pt x="20437" y="21785"/>
                    <a:pt x="20444" y="21785"/>
                  </a:cubicBezTo>
                  <a:cubicBezTo>
                    <a:pt x="20588" y="21785"/>
                    <a:pt x="20791" y="21769"/>
                    <a:pt x="21035" y="21717"/>
                  </a:cubicBezTo>
                  <a:cubicBezTo>
                    <a:pt x="21174" y="21689"/>
                    <a:pt x="21325" y="21644"/>
                    <a:pt x="21485" y="21583"/>
                  </a:cubicBezTo>
                  <a:lnTo>
                    <a:pt x="21485" y="21583"/>
                  </a:lnTo>
                  <a:cubicBezTo>
                    <a:pt x="21402" y="21652"/>
                    <a:pt x="21328" y="21709"/>
                    <a:pt x="21271" y="21753"/>
                  </a:cubicBezTo>
                  <a:cubicBezTo>
                    <a:pt x="21183" y="21820"/>
                    <a:pt x="21127" y="21863"/>
                    <a:pt x="21127" y="21863"/>
                  </a:cubicBezTo>
                  <a:cubicBezTo>
                    <a:pt x="21127" y="21863"/>
                    <a:pt x="21166" y="21851"/>
                    <a:pt x="21226" y="21832"/>
                  </a:cubicBezTo>
                  <a:lnTo>
                    <a:pt x="21226" y="21832"/>
                  </a:lnTo>
                  <a:cubicBezTo>
                    <a:pt x="21226" y="21834"/>
                    <a:pt x="21226" y="21834"/>
                    <a:pt x="21225" y="21834"/>
                  </a:cubicBezTo>
                  <a:cubicBezTo>
                    <a:pt x="21065" y="21939"/>
                    <a:pt x="20931" y="22025"/>
                    <a:pt x="20836" y="22079"/>
                  </a:cubicBezTo>
                  <a:cubicBezTo>
                    <a:pt x="20746" y="22134"/>
                    <a:pt x="20689" y="22167"/>
                    <a:pt x="20689" y="22167"/>
                  </a:cubicBezTo>
                  <a:cubicBezTo>
                    <a:pt x="20689" y="22167"/>
                    <a:pt x="20754" y="22158"/>
                    <a:pt x="20858" y="22140"/>
                  </a:cubicBezTo>
                  <a:cubicBezTo>
                    <a:pt x="20970" y="22123"/>
                    <a:pt x="21126" y="22086"/>
                    <a:pt x="21317" y="22022"/>
                  </a:cubicBezTo>
                  <a:cubicBezTo>
                    <a:pt x="21639" y="21918"/>
                    <a:pt x="22057" y="21721"/>
                    <a:pt x="22454" y="21406"/>
                  </a:cubicBezTo>
                  <a:lnTo>
                    <a:pt x="22454" y="21406"/>
                  </a:lnTo>
                  <a:cubicBezTo>
                    <a:pt x="22443" y="21427"/>
                    <a:pt x="22431" y="21449"/>
                    <a:pt x="22419" y="21470"/>
                  </a:cubicBezTo>
                  <a:cubicBezTo>
                    <a:pt x="22231" y="21781"/>
                    <a:pt x="22053" y="22065"/>
                    <a:pt x="21887" y="22296"/>
                  </a:cubicBezTo>
                  <a:cubicBezTo>
                    <a:pt x="21808" y="22416"/>
                    <a:pt x="21727" y="22515"/>
                    <a:pt x="21659" y="22609"/>
                  </a:cubicBezTo>
                  <a:cubicBezTo>
                    <a:pt x="21592" y="22705"/>
                    <a:pt x="21529" y="22783"/>
                    <a:pt x="21477" y="22845"/>
                  </a:cubicBezTo>
                  <a:cubicBezTo>
                    <a:pt x="21379" y="22973"/>
                    <a:pt x="21319" y="23051"/>
                    <a:pt x="21319" y="23051"/>
                  </a:cubicBezTo>
                  <a:cubicBezTo>
                    <a:pt x="21319" y="23051"/>
                    <a:pt x="21403" y="23017"/>
                    <a:pt x="21558" y="22949"/>
                  </a:cubicBezTo>
                  <a:cubicBezTo>
                    <a:pt x="21636" y="22915"/>
                    <a:pt x="21729" y="22871"/>
                    <a:pt x="21832" y="22810"/>
                  </a:cubicBezTo>
                  <a:cubicBezTo>
                    <a:pt x="21936" y="22751"/>
                    <a:pt x="22059" y="22686"/>
                    <a:pt x="22180" y="22596"/>
                  </a:cubicBezTo>
                  <a:cubicBezTo>
                    <a:pt x="22432" y="22427"/>
                    <a:pt x="22711" y="22191"/>
                    <a:pt x="22987" y="21893"/>
                  </a:cubicBezTo>
                  <a:cubicBezTo>
                    <a:pt x="23194" y="21662"/>
                    <a:pt x="23397" y="21390"/>
                    <a:pt x="23574" y="21087"/>
                  </a:cubicBezTo>
                  <a:cubicBezTo>
                    <a:pt x="23619" y="21033"/>
                    <a:pt x="23663" y="20976"/>
                    <a:pt x="23711" y="20912"/>
                  </a:cubicBezTo>
                  <a:cubicBezTo>
                    <a:pt x="23928" y="20626"/>
                    <a:pt x="24179" y="20237"/>
                    <a:pt x="24400" y="19773"/>
                  </a:cubicBezTo>
                  <a:cubicBezTo>
                    <a:pt x="24491" y="19689"/>
                    <a:pt x="24590" y="19585"/>
                    <a:pt x="24689" y="19459"/>
                  </a:cubicBezTo>
                  <a:cubicBezTo>
                    <a:pt x="24772" y="19357"/>
                    <a:pt x="24850" y="19234"/>
                    <a:pt x="24927" y="19103"/>
                  </a:cubicBezTo>
                  <a:lnTo>
                    <a:pt x="24927" y="19103"/>
                  </a:lnTo>
                  <a:cubicBezTo>
                    <a:pt x="24920" y="19311"/>
                    <a:pt x="24896" y="19491"/>
                    <a:pt x="24829" y="19633"/>
                  </a:cubicBezTo>
                  <a:cubicBezTo>
                    <a:pt x="24753" y="19807"/>
                    <a:pt x="24638" y="19923"/>
                    <a:pt x="24544" y="19985"/>
                  </a:cubicBezTo>
                  <a:cubicBezTo>
                    <a:pt x="24498" y="20017"/>
                    <a:pt x="24456" y="20035"/>
                    <a:pt x="24427" y="20046"/>
                  </a:cubicBezTo>
                  <a:cubicBezTo>
                    <a:pt x="24399" y="20057"/>
                    <a:pt x="24383" y="20062"/>
                    <a:pt x="24383" y="20062"/>
                  </a:cubicBezTo>
                  <a:cubicBezTo>
                    <a:pt x="24383" y="20062"/>
                    <a:pt x="24400" y="20062"/>
                    <a:pt x="24431" y="20063"/>
                  </a:cubicBezTo>
                  <a:cubicBezTo>
                    <a:pt x="24462" y="20063"/>
                    <a:pt x="24510" y="20060"/>
                    <a:pt x="24571" y="20044"/>
                  </a:cubicBezTo>
                  <a:cubicBezTo>
                    <a:pt x="24691" y="20016"/>
                    <a:pt x="24863" y="19926"/>
                    <a:pt x="25008" y="19743"/>
                  </a:cubicBezTo>
                  <a:cubicBezTo>
                    <a:pt x="25156" y="19558"/>
                    <a:pt x="25246" y="19285"/>
                    <a:pt x="25284" y="19000"/>
                  </a:cubicBezTo>
                  <a:cubicBezTo>
                    <a:pt x="25293" y="18928"/>
                    <a:pt x="25301" y="18855"/>
                    <a:pt x="25308" y="18781"/>
                  </a:cubicBezTo>
                  <a:cubicBezTo>
                    <a:pt x="25313" y="18705"/>
                    <a:pt x="25317" y="18630"/>
                    <a:pt x="25322" y="18555"/>
                  </a:cubicBezTo>
                  <a:cubicBezTo>
                    <a:pt x="25329" y="18413"/>
                    <a:pt x="25332" y="18264"/>
                    <a:pt x="25333" y="18113"/>
                  </a:cubicBezTo>
                  <a:cubicBezTo>
                    <a:pt x="25416" y="17808"/>
                    <a:pt x="25475" y="17481"/>
                    <a:pt x="25507" y="17150"/>
                  </a:cubicBezTo>
                  <a:cubicBezTo>
                    <a:pt x="25531" y="16874"/>
                    <a:pt x="25542" y="16612"/>
                    <a:pt x="25549" y="16362"/>
                  </a:cubicBezTo>
                  <a:cubicBezTo>
                    <a:pt x="25600" y="16145"/>
                    <a:pt x="25670" y="15891"/>
                    <a:pt x="25761" y="15615"/>
                  </a:cubicBezTo>
                  <a:cubicBezTo>
                    <a:pt x="25766" y="15604"/>
                    <a:pt x="25770" y="15593"/>
                    <a:pt x="25775" y="15583"/>
                  </a:cubicBezTo>
                  <a:lnTo>
                    <a:pt x="25775" y="15583"/>
                  </a:lnTo>
                  <a:cubicBezTo>
                    <a:pt x="25681" y="16215"/>
                    <a:pt x="25692" y="16797"/>
                    <a:pt x="25732" y="17218"/>
                  </a:cubicBezTo>
                  <a:cubicBezTo>
                    <a:pt x="25775" y="17663"/>
                    <a:pt x="25841" y="17933"/>
                    <a:pt x="25841" y="17933"/>
                  </a:cubicBezTo>
                  <a:cubicBezTo>
                    <a:pt x="25841" y="17933"/>
                    <a:pt x="25887" y="17606"/>
                    <a:pt x="25943" y="17223"/>
                  </a:cubicBezTo>
                  <a:cubicBezTo>
                    <a:pt x="25967" y="17046"/>
                    <a:pt x="25998" y="16843"/>
                    <a:pt x="26032" y="16623"/>
                  </a:cubicBezTo>
                  <a:cubicBezTo>
                    <a:pt x="26041" y="16596"/>
                    <a:pt x="26053" y="16567"/>
                    <a:pt x="26065" y="16534"/>
                  </a:cubicBezTo>
                  <a:cubicBezTo>
                    <a:pt x="26107" y="16411"/>
                    <a:pt x="26174" y="16236"/>
                    <a:pt x="26252" y="16025"/>
                  </a:cubicBezTo>
                  <a:cubicBezTo>
                    <a:pt x="26407" y="15604"/>
                    <a:pt x="26630" y="15055"/>
                    <a:pt x="26868" y="14459"/>
                  </a:cubicBezTo>
                  <a:cubicBezTo>
                    <a:pt x="26892" y="14400"/>
                    <a:pt x="26915" y="14342"/>
                    <a:pt x="26938" y="14285"/>
                  </a:cubicBezTo>
                  <a:cubicBezTo>
                    <a:pt x="26982" y="14215"/>
                    <a:pt x="27032" y="14138"/>
                    <a:pt x="27085" y="14057"/>
                  </a:cubicBezTo>
                  <a:cubicBezTo>
                    <a:pt x="27132" y="13982"/>
                    <a:pt x="27187" y="13902"/>
                    <a:pt x="27244" y="13818"/>
                  </a:cubicBezTo>
                  <a:lnTo>
                    <a:pt x="27244" y="13818"/>
                  </a:lnTo>
                  <a:cubicBezTo>
                    <a:pt x="27145" y="14060"/>
                    <a:pt x="27072" y="14287"/>
                    <a:pt x="27021" y="14476"/>
                  </a:cubicBezTo>
                  <a:cubicBezTo>
                    <a:pt x="26923" y="14842"/>
                    <a:pt x="26900" y="15074"/>
                    <a:pt x="26900" y="15074"/>
                  </a:cubicBezTo>
                  <a:cubicBezTo>
                    <a:pt x="26900" y="15074"/>
                    <a:pt x="27024" y="14875"/>
                    <a:pt x="27214" y="14558"/>
                  </a:cubicBezTo>
                  <a:cubicBezTo>
                    <a:pt x="27471" y="14135"/>
                    <a:pt x="27726" y="13709"/>
                    <a:pt x="27951" y="13338"/>
                  </a:cubicBezTo>
                  <a:cubicBezTo>
                    <a:pt x="28120" y="13052"/>
                    <a:pt x="28308" y="12735"/>
                    <a:pt x="28498" y="12411"/>
                  </a:cubicBezTo>
                  <a:cubicBezTo>
                    <a:pt x="28546" y="12384"/>
                    <a:pt x="28593" y="12355"/>
                    <a:pt x="28641" y="12330"/>
                  </a:cubicBezTo>
                  <a:lnTo>
                    <a:pt x="28641" y="12330"/>
                  </a:lnTo>
                  <a:cubicBezTo>
                    <a:pt x="28584" y="12406"/>
                    <a:pt x="28526" y="12481"/>
                    <a:pt x="28469" y="12562"/>
                  </a:cubicBezTo>
                  <a:cubicBezTo>
                    <a:pt x="27817" y="13484"/>
                    <a:pt x="27459" y="14354"/>
                    <a:pt x="27459" y="14354"/>
                  </a:cubicBezTo>
                  <a:cubicBezTo>
                    <a:pt x="27459" y="14354"/>
                    <a:pt x="28160" y="13727"/>
                    <a:pt x="28812" y="12805"/>
                  </a:cubicBezTo>
                  <a:cubicBezTo>
                    <a:pt x="28976" y="12574"/>
                    <a:pt x="29120" y="12347"/>
                    <a:pt x="29246" y="12135"/>
                  </a:cubicBezTo>
                  <a:cubicBezTo>
                    <a:pt x="29255" y="12117"/>
                    <a:pt x="29265" y="12102"/>
                    <a:pt x="29274" y="12086"/>
                  </a:cubicBezTo>
                  <a:cubicBezTo>
                    <a:pt x="29379" y="12063"/>
                    <a:pt x="29479" y="12051"/>
                    <a:pt x="29575" y="12051"/>
                  </a:cubicBezTo>
                  <a:cubicBezTo>
                    <a:pt x="29799" y="12051"/>
                    <a:pt x="29998" y="12117"/>
                    <a:pt x="30156" y="12261"/>
                  </a:cubicBezTo>
                  <a:cubicBezTo>
                    <a:pt x="30726" y="12775"/>
                    <a:pt x="30997" y="14282"/>
                    <a:pt x="31102" y="15586"/>
                  </a:cubicBezTo>
                  <a:cubicBezTo>
                    <a:pt x="31113" y="16186"/>
                    <a:pt x="31078" y="16730"/>
                    <a:pt x="31027" y="17137"/>
                  </a:cubicBezTo>
                  <a:cubicBezTo>
                    <a:pt x="30999" y="17355"/>
                    <a:pt x="30973" y="17535"/>
                    <a:pt x="30949" y="17658"/>
                  </a:cubicBezTo>
                  <a:cubicBezTo>
                    <a:pt x="30930" y="17776"/>
                    <a:pt x="30917" y="17851"/>
                    <a:pt x="30917" y="17851"/>
                  </a:cubicBezTo>
                  <a:cubicBezTo>
                    <a:pt x="30917" y="17851"/>
                    <a:pt x="30954" y="17784"/>
                    <a:pt x="31011" y="17679"/>
                  </a:cubicBezTo>
                  <a:cubicBezTo>
                    <a:pt x="31050" y="17609"/>
                    <a:pt x="31096" y="17513"/>
                    <a:pt x="31144" y="17402"/>
                  </a:cubicBezTo>
                  <a:lnTo>
                    <a:pt x="31144" y="17402"/>
                  </a:lnTo>
                  <a:cubicBezTo>
                    <a:pt x="31133" y="17571"/>
                    <a:pt x="31117" y="17685"/>
                    <a:pt x="31096" y="17722"/>
                  </a:cubicBezTo>
                  <a:cubicBezTo>
                    <a:pt x="31046" y="17814"/>
                    <a:pt x="31044" y="17852"/>
                    <a:pt x="31073" y="17852"/>
                  </a:cubicBezTo>
                  <a:cubicBezTo>
                    <a:pt x="31100" y="17852"/>
                    <a:pt x="31153" y="17820"/>
                    <a:pt x="31220" y="17768"/>
                  </a:cubicBezTo>
                  <a:lnTo>
                    <a:pt x="31220" y="17768"/>
                  </a:lnTo>
                  <a:cubicBezTo>
                    <a:pt x="31204" y="17805"/>
                    <a:pt x="31188" y="17840"/>
                    <a:pt x="31174" y="17874"/>
                  </a:cubicBezTo>
                  <a:cubicBezTo>
                    <a:pt x="31097" y="18049"/>
                    <a:pt x="31027" y="18189"/>
                    <a:pt x="30976" y="18287"/>
                  </a:cubicBezTo>
                  <a:cubicBezTo>
                    <a:pt x="30930" y="18381"/>
                    <a:pt x="30900" y="18440"/>
                    <a:pt x="30900" y="18440"/>
                  </a:cubicBezTo>
                  <a:cubicBezTo>
                    <a:pt x="30900" y="18440"/>
                    <a:pt x="30951" y="18395"/>
                    <a:pt x="31029" y="18327"/>
                  </a:cubicBezTo>
                  <a:cubicBezTo>
                    <a:pt x="31112" y="18252"/>
                    <a:pt x="31227" y="18138"/>
                    <a:pt x="31353" y="17984"/>
                  </a:cubicBezTo>
                  <a:cubicBezTo>
                    <a:pt x="31606" y="17677"/>
                    <a:pt x="31906" y="17193"/>
                    <a:pt x="32059" y="16591"/>
                  </a:cubicBezTo>
                  <a:cubicBezTo>
                    <a:pt x="32080" y="16515"/>
                    <a:pt x="32094" y="16440"/>
                    <a:pt x="32109" y="16363"/>
                  </a:cubicBezTo>
                  <a:cubicBezTo>
                    <a:pt x="32147" y="16275"/>
                    <a:pt x="32184" y="16191"/>
                    <a:pt x="32217" y="16113"/>
                  </a:cubicBezTo>
                  <a:lnTo>
                    <a:pt x="32217" y="16113"/>
                  </a:lnTo>
                  <a:cubicBezTo>
                    <a:pt x="32196" y="16224"/>
                    <a:pt x="32174" y="16339"/>
                    <a:pt x="32150" y="16457"/>
                  </a:cubicBezTo>
                  <a:cubicBezTo>
                    <a:pt x="32046" y="16963"/>
                    <a:pt x="31938" y="17421"/>
                    <a:pt x="31844" y="17757"/>
                  </a:cubicBezTo>
                  <a:cubicBezTo>
                    <a:pt x="31763" y="18047"/>
                    <a:pt x="31688" y="18307"/>
                    <a:pt x="31688" y="18307"/>
                  </a:cubicBezTo>
                  <a:cubicBezTo>
                    <a:pt x="31688" y="18307"/>
                    <a:pt x="31727" y="18261"/>
                    <a:pt x="31788" y="18188"/>
                  </a:cubicBezTo>
                  <a:cubicBezTo>
                    <a:pt x="31853" y="18111"/>
                    <a:pt x="31940" y="17995"/>
                    <a:pt x="32035" y="17842"/>
                  </a:cubicBezTo>
                  <a:cubicBezTo>
                    <a:pt x="32113" y="17721"/>
                    <a:pt x="32196" y="17572"/>
                    <a:pt x="32274" y="17405"/>
                  </a:cubicBezTo>
                  <a:lnTo>
                    <a:pt x="32274" y="17405"/>
                  </a:lnTo>
                  <a:cubicBezTo>
                    <a:pt x="32227" y="17717"/>
                    <a:pt x="32179" y="18000"/>
                    <a:pt x="32134" y="18229"/>
                  </a:cubicBezTo>
                  <a:cubicBezTo>
                    <a:pt x="32123" y="18285"/>
                    <a:pt x="32113" y="18339"/>
                    <a:pt x="32102" y="18390"/>
                  </a:cubicBezTo>
                  <a:cubicBezTo>
                    <a:pt x="32089" y="18422"/>
                    <a:pt x="32077" y="18453"/>
                    <a:pt x="32066" y="18480"/>
                  </a:cubicBezTo>
                  <a:cubicBezTo>
                    <a:pt x="31804" y="18770"/>
                    <a:pt x="31724" y="19124"/>
                    <a:pt x="31724" y="19124"/>
                  </a:cubicBezTo>
                  <a:cubicBezTo>
                    <a:pt x="31724" y="19124"/>
                    <a:pt x="31794" y="19105"/>
                    <a:pt x="31895" y="19065"/>
                  </a:cubicBezTo>
                  <a:lnTo>
                    <a:pt x="31895" y="19065"/>
                  </a:lnTo>
                  <a:cubicBezTo>
                    <a:pt x="31783" y="19193"/>
                    <a:pt x="31718" y="19274"/>
                    <a:pt x="31718" y="19274"/>
                  </a:cubicBezTo>
                  <a:cubicBezTo>
                    <a:pt x="31718" y="19274"/>
                    <a:pt x="31881" y="19229"/>
                    <a:pt x="32125" y="19114"/>
                  </a:cubicBezTo>
                  <a:cubicBezTo>
                    <a:pt x="32195" y="19081"/>
                    <a:pt x="32273" y="19040"/>
                    <a:pt x="32353" y="18992"/>
                  </a:cubicBezTo>
                  <a:lnTo>
                    <a:pt x="32353" y="18992"/>
                  </a:lnTo>
                  <a:cubicBezTo>
                    <a:pt x="32249" y="19095"/>
                    <a:pt x="32176" y="19170"/>
                    <a:pt x="32176" y="19170"/>
                  </a:cubicBezTo>
                  <a:cubicBezTo>
                    <a:pt x="32176" y="19170"/>
                    <a:pt x="32367" y="19124"/>
                    <a:pt x="32651" y="18985"/>
                  </a:cubicBezTo>
                  <a:cubicBezTo>
                    <a:pt x="32790" y="18918"/>
                    <a:pt x="32951" y="18824"/>
                    <a:pt x="33115" y="18703"/>
                  </a:cubicBezTo>
                  <a:lnTo>
                    <a:pt x="33115" y="18703"/>
                  </a:lnTo>
                  <a:cubicBezTo>
                    <a:pt x="33094" y="18730"/>
                    <a:pt x="33080" y="18748"/>
                    <a:pt x="33080" y="18748"/>
                  </a:cubicBezTo>
                  <a:cubicBezTo>
                    <a:pt x="33080" y="18748"/>
                    <a:pt x="33259" y="18689"/>
                    <a:pt x="33517" y="18534"/>
                  </a:cubicBezTo>
                  <a:cubicBezTo>
                    <a:pt x="33633" y="18465"/>
                    <a:pt x="33764" y="18371"/>
                    <a:pt x="33898" y="18258"/>
                  </a:cubicBezTo>
                  <a:lnTo>
                    <a:pt x="33898" y="18258"/>
                  </a:lnTo>
                  <a:cubicBezTo>
                    <a:pt x="33809" y="18398"/>
                    <a:pt x="33742" y="18500"/>
                    <a:pt x="33742" y="18500"/>
                  </a:cubicBezTo>
                  <a:cubicBezTo>
                    <a:pt x="33742" y="18500"/>
                    <a:pt x="33791" y="18472"/>
                    <a:pt x="33866" y="18425"/>
                  </a:cubicBezTo>
                  <a:cubicBezTo>
                    <a:pt x="33946" y="18378"/>
                    <a:pt x="34058" y="18299"/>
                    <a:pt x="34187" y="18193"/>
                  </a:cubicBezTo>
                  <a:cubicBezTo>
                    <a:pt x="34354" y="18057"/>
                    <a:pt x="34550" y="17864"/>
                    <a:pt x="34737" y="17625"/>
                  </a:cubicBezTo>
                  <a:lnTo>
                    <a:pt x="34737" y="17625"/>
                  </a:lnTo>
                  <a:cubicBezTo>
                    <a:pt x="34723" y="17665"/>
                    <a:pt x="34715" y="17687"/>
                    <a:pt x="34715" y="17687"/>
                  </a:cubicBezTo>
                  <a:cubicBezTo>
                    <a:pt x="34715" y="17687"/>
                    <a:pt x="34841" y="17579"/>
                    <a:pt x="35019" y="17379"/>
                  </a:cubicBezTo>
                  <a:cubicBezTo>
                    <a:pt x="35042" y="17376"/>
                    <a:pt x="35098" y="17366"/>
                    <a:pt x="35179" y="17333"/>
                  </a:cubicBezTo>
                  <a:cubicBezTo>
                    <a:pt x="35289" y="17288"/>
                    <a:pt x="35437" y="17183"/>
                    <a:pt x="35571" y="17017"/>
                  </a:cubicBezTo>
                  <a:cubicBezTo>
                    <a:pt x="35707" y="16851"/>
                    <a:pt x="35833" y="16642"/>
                    <a:pt x="35962" y="16408"/>
                  </a:cubicBezTo>
                  <a:cubicBezTo>
                    <a:pt x="36077" y="16201"/>
                    <a:pt x="36188" y="15966"/>
                    <a:pt x="36287" y="15714"/>
                  </a:cubicBezTo>
                  <a:cubicBezTo>
                    <a:pt x="36431" y="15515"/>
                    <a:pt x="36586" y="15255"/>
                    <a:pt x="36715" y="14952"/>
                  </a:cubicBezTo>
                  <a:cubicBezTo>
                    <a:pt x="36724" y="14939"/>
                    <a:pt x="36732" y="14928"/>
                    <a:pt x="36742" y="14915"/>
                  </a:cubicBezTo>
                  <a:cubicBezTo>
                    <a:pt x="36948" y="14610"/>
                    <a:pt x="37184" y="14149"/>
                    <a:pt x="37308" y="13596"/>
                  </a:cubicBezTo>
                  <a:cubicBezTo>
                    <a:pt x="37332" y="13483"/>
                    <a:pt x="37351" y="13371"/>
                    <a:pt x="37364" y="13263"/>
                  </a:cubicBezTo>
                  <a:cubicBezTo>
                    <a:pt x="37469" y="13079"/>
                    <a:pt x="37582" y="12851"/>
                    <a:pt x="37673" y="12593"/>
                  </a:cubicBezTo>
                  <a:cubicBezTo>
                    <a:pt x="37900" y="11934"/>
                    <a:pt x="37887" y="11333"/>
                    <a:pt x="37887" y="11333"/>
                  </a:cubicBezTo>
                  <a:lnTo>
                    <a:pt x="37887" y="11333"/>
                  </a:lnTo>
                  <a:cubicBezTo>
                    <a:pt x="37887" y="11333"/>
                    <a:pt x="37790" y="11449"/>
                    <a:pt x="37665" y="11650"/>
                  </a:cubicBezTo>
                  <a:cubicBezTo>
                    <a:pt x="37667" y="11610"/>
                    <a:pt x="37669" y="11570"/>
                    <a:pt x="37667" y="11531"/>
                  </a:cubicBezTo>
                  <a:cubicBezTo>
                    <a:pt x="37678" y="11495"/>
                    <a:pt x="37691" y="11460"/>
                    <a:pt x="37700" y="11428"/>
                  </a:cubicBezTo>
                  <a:cubicBezTo>
                    <a:pt x="37771" y="11226"/>
                    <a:pt x="37815" y="11089"/>
                    <a:pt x="37815" y="11089"/>
                  </a:cubicBezTo>
                  <a:lnTo>
                    <a:pt x="37815" y="11089"/>
                  </a:lnTo>
                  <a:cubicBezTo>
                    <a:pt x="37815" y="11089"/>
                    <a:pt x="37739" y="11132"/>
                    <a:pt x="37629" y="11223"/>
                  </a:cubicBezTo>
                  <a:cubicBezTo>
                    <a:pt x="37611" y="11143"/>
                    <a:pt x="37590" y="11066"/>
                    <a:pt x="37567" y="10998"/>
                  </a:cubicBezTo>
                  <a:cubicBezTo>
                    <a:pt x="37799" y="10738"/>
                    <a:pt x="37925" y="10511"/>
                    <a:pt x="37925" y="10511"/>
                  </a:cubicBezTo>
                  <a:lnTo>
                    <a:pt x="37925" y="10511"/>
                  </a:lnTo>
                  <a:cubicBezTo>
                    <a:pt x="37925" y="10511"/>
                    <a:pt x="37866" y="10527"/>
                    <a:pt x="37772" y="10561"/>
                  </a:cubicBezTo>
                  <a:cubicBezTo>
                    <a:pt x="37825" y="10468"/>
                    <a:pt x="37865" y="10397"/>
                    <a:pt x="37887" y="10355"/>
                  </a:cubicBezTo>
                  <a:cubicBezTo>
                    <a:pt x="37905" y="10393"/>
                    <a:pt x="37916" y="10414"/>
                    <a:pt x="37916" y="10414"/>
                  </a:cubicBezTo>
                  <a:cubicBezTo>
                    <a:pt x="37916" y="10414"/>
                    <a:pt x="37929" y="10363"/>
                    <a:pt x="37941" y="10269"/>
                  </a:cubicBezTo>
                  <a:lnTo>
                    <a:pt x="37949" y="10226"/>
                  </a:lnTo>
                  <a:lnTo>
                    <a:pt x="37882" y="10234"/>
                  </a:lnTo>
                  <a:cubicBezTo>
                    <a:pt x="37772" y="10250"/>
                    <a:pt x="37598" y="10280"/>
                    <a:pt x="37405" y="10374"/>
                  </a:cubicBezTo>
                  <a:cubicBezTo>
                    <a:pt x="37380" y="10387"/>
                    <a:pt x="37353" y="10403"/>
                    <a:pt x="37327" y="10419"/>
                  </a:cubicBezTo>
                  <a:cubicBezTo>
                    <a:pt x="37294" y="10422"/>
                    <a:pt x="37255" y="10427"/>
                    <a:pt x="37214" y="10433"/>
                  </a:cubicBezTo>
                  <a:lnTo>
                    <a:pt x="37212" y="10433"/>
                  </a:lnTo>
                  <a:cubicBezTo>
                    <a:pt x="37267" y="10381"/>
                    <a:pt x="37299" y="10347"/>
                    <a:pt x="37299" y="10347"/>
                  </a:cubicBezTo>
                  <a:lnTo>
                    <a:pt x="37299" y="10347"/>
                  </a:lnTo>
                  <a:cubicBezTo>
                    <a:pt x="37299" y="10347"/>
                    <a:pt x="37238" y="10349"/>
                    <a:pt x="37137" y="10365"/>
                  </a:cubicBezTo>
                  <a:cubicBezTo>
                    <a:pt x="37007" y="10253"/>
                    <a:pt x="36905" y="10210"/>
                    <a:pt x="36905" y="10210"/>
                  </a:cubicBezTo>
                  <a:cubicBezTo>
                    <a:pt x="36905" y="10210"/>
                    <a:pt x="36796" y="10296"/>
                    <a:pt x="36643" y="10424"/>
                  </a:cubicBezTo>
                  <a:cubicBezTo>
                    <a:pt x="36675" y="10365"/>
                    <a:pt x="36705" y="10310"/>
                    <a:pt x="36732" y="10261"/>
                  </a:cubicBezTo>
                  <a:cubicBezTo>
                    <a:pt x="36842" y="10057"/>
                    <a:pt x="36914" y="9921"/>
                    <a:pt x="36914" y="9921"/>
                  </a:cubicBezTo>
                  <a:lnTo>
                    <a:pt x="36914" y="9921"/>
                  </a:lnTo>
                  <a:cubicBezTo>
                    <a:pt x="36914" y="9921"/>
                    <a:pt x="36772" y="9979"/>
                    <a:pt x="36574" y="10121"/>
                  </a:cubicBezTo>
                  <a:cubicBezTo>
                    <a:pt x="36378" y="10263"/>
                    <a:pt x="36129" y="10499"/>
                    <a:pt x="35946" y="10822"/>
                  </a:cubicBezTo>
                  <a:cubicBezTo>
                    <a:pt x="35919" y="10869"/>
                    <a:pt x="35900" y="10915"/>
                    <a:pt x="35879" y="10961"/>
                  </a:cubicBezTo>
                  <a:cubicBezTo>
                    <a:pt x="35892" y="10915"/>
                    <a:pt x="35906" y="10870"/>
                    <a:pt x="35919" y="10822"/>
                  </a:cubicBezTo>
                  <a:cubicBezTo>
                    <a:pt x="36010" y="10483"/>
                    <a:pt x="36061" y="10164"/>
                    <a:pt x="36091" y="9926"/>
                  </a:cubicBezTo>
                  <a:cubicBezTo>
                    <a:pt x="36123" y="9690"/>
                    <a:pt x="36129" y="9535"/>
                    <a:pt x="36129" y="9535"/>
                  </a:cubicBezTo>
                  <a:lnTo>
                    <a:pt x="36129" y="9535"/>
                  </a:lnTo>
                  <a:cubicBezTo>
                    <a:pt x="36129" y="9535"/>
                    <a:pt x="36026" y="9649"/>
                    <a:pt x="35895" y="9854"/>
                  </a:cubicBezTo>
                  <a:cubicBezTo>
                    <a:pt x="35764" y="10060"/>
                    <a:pt x="35610" y="10360"/>
                    <a:pt x="35514" y="10714"/>
                  </a:cubicBezTo>
                  <a:cubicBezTo>
                    <a:pt x="35482" y="10834"/>
                    <a:pt x="35461" y="10950"/>
                    <a:pt x="35445" y="11062"/>
                  </a:cubicBezTo>
                  <a:cubicBezTo>
                    <a:pt x="35440" y="11023"/>
                    <a:pt x="35437" y="10985"/>
                    <a:pt x="35434" y="10942"/>
                  </a:cubicBezTo>
                  <a:cubicBezTo>
                    <a:pt x="35463" y="10779"/>
                    <a:pt x="35490" y="10629"/>
                    <a:pt x="35514" y="10502"/>
                  </a:cubicBezTo>
                  <a:cubicBezTo>
                    <a:pt x="35565" y="10194"/>
                    <a:pt x="35595" y="9901"/>
                    <a:pt x="35608" y="9656"/>
                  </a:cubicBezTo>
                  <a:cubicBezTo>
                    <a:pt x="35635" y="9540"/>
                    <a:pt x="35659" y="9430"/>
                    <a:pt x="35680" y="9334"/>
                  </a:cubicBezTo>
                  <a:cubicBezTo>
                    <a:pt x="35731" y="9090"/>
                    <a:pt x="35756" y="8929"/>
                    <a:pt x="35756" y="8929"/>
                  </a:cubicBezTo>
                  <a:lnTo>
                    <a:pt x="35756" y="8929"/>
                  </a:lnTo>
                  <a:cubicBezTo>
                    <a:pt x="35756" y="8929"/>
                    <a:pt x="35696" y="8987"/>
                    <a:pt x="35610" y="9092"/>
                  </a:cubicBezTo>
                  <a:cubicBezTo>
                    <a:pt x="35608" y="9055"/>
                    <a:pt x="35605" y="9033"/>
                    <a:pt x="35605" y="9033"/>
                  </a:cubicBezTo>
                  <a:cubicBezTo>
                    <a:pt x="35605" y="9033"/>
                    <a:pt x="35565" y="9105"/>
                    <a:pt x="35504" y="9227"/>
                  </a:cubicBezTo>
                  <a:cubicBezTo>
                    <a:pt x="35498" y="9235"/>
                    <a:pt x="35493" y="9242"/>
                    <a:pt x="35487" y="9250"/>
                  </a:cubicBezTo>
                  <a:cubicBezTo>
                    <a:pt x="35469" y="9275"/>
                    <a:pt x="35450" y="9306"/>
                    <a:pt x="35431" y="9334"/>
                  </a:cubicBezTo>
                  <a:lnTo>
                    <a:pt x="35169" y="9476"/>
                  </a:lnTo>
                  <a:cubicBezTo>
                    <a:pt x="35287" y="9256"/>
                    <a:pt x="35401" y="9058"/>
                    <a:pt x="35499" y="8902"/>
                  </a:cubicBezTo>
                  <a:cubicBezTo>
                    <a:pt x="35568" y="8794"/>
                    <a:pt x="35625" y="8704"/>
                    <a:pt x="35669" y="8644"/>
                  </a:cubicBezTo>
                  <a:cubicBezTo>
                    <a:pt x="35707" y="8585"/>
                    <a:pt x="35732" y="8546"/>
                    <a:pt x="35732" y="8546"/>
                  </a:cubicBezTo>
                  <a:lnTo>
                    <a:pt x="35732" y="8546"/>
                  </a:lnTo>
                  <a:cubicBezTo>
                    <a:pt x="35732" y="8546"/>
                    <a:pt x="35689" y="8566"/>
                    <a:pt x="35625" y="8594"/>
                  </a:cubicBezTo>
                  <a:cubicBezTo>
                    <a:pt x="35579" y="8615"/>
                    <a:pt x="35519" y="8650"/>
                    <a:pt x="35452" y="8692"/>
                  </a:cubicBezTo>
                  <a:cubicBezTo>
                    <a:pt x="35653" y="8350"/>
                    <a:pt x="35802" y="8065"/>
                    <a:pt x="35874" y="7924"/>
                  </a:cubicBezTo>
                  <a:cubicBezTo>
                    <a:pt x="35897" y="7942"/>
                    <a:pt x="35913" y="7955"/>
                    <a:pt x="35913" y="7955"/>
                  </a:cubicBezTo>
                  <a:cubicBezTo>
                    <a:pt x="35913" y="7955"/>
                    <a:pt x="35901" y="7924"/>
                    <a:pt x="35885" y="7877"/>
                  </a:cubicBezTo>
                  <a:lnTo>
                    <a:pt x="35882" y="7867"/>
                  </a:lnTo>
                  <a:cubicBezTo>
                    <a:pt x="35967" y="7768"/>
                    <a:pt x="36018" y="7706"/>
                    <a:pt x="36018" y="7706"/>
                  </a:cubicBezTo>
                  <a:lnTo>
                    <a:pt x="36018" y="7706"/>
                  </a:lnTo>
                  <a:cubicBezTo>
                    <a:pt x="36018" y="7706"/>
                    <a:pt x="35889" y="7723"/>
                    <a:pt x="35696" y="7798"/>
                  </a:cubicBezTo>
                  <a:cubicBezTo>
                    <a:pt x="35852" y="7626"/>
                    <a:pt x="35968" y="7468"/>
                    <a:pt x="36042" y="7358"/>
                  </a:cubicBezTo>
                  <a:cubicBezTo>
                    <a:pt x="36094" y="7320"/>
                    <a:pt x="36144" y="7288"/>
                    <a:pt x="36187" y="7269"/>
                  </a:cubicBezTo>
                  <a:cubicBezTo>
                    <a:pt x="36208" y="7259"/>
                    <a:pt x="36212" y="7255"/>
                    <a:pt x="36202" y="7255"/>
                  </a:cubicBezTo>
                  <a:cubicBezTo>
                    <a:pt x="36189" y="7255"/>
                    <a:pt x="36151" y="7262"/>
                    <a:pt x="36098" y="7275"/>
                  </a:cubicBezTo>
                  <a:cubicBezTo>
                    <a:pt x="36123" y="7235"/>
                    <a:pt x="36136" y="7211"/>
                    <a:pt x="36136" y="7211"/>
                  </a:cubicBezTo>
                  <a:lnTo>
                    <a:pt x="36136" y="7211"/>
                  </a:lnTo>
                  <a:cubicBezTo>
                    <a:pt x="36136" y="7211"/>
                    <a:pt x="36107" y="7221"/>
                    <a:pt x="36058" y="7240"/>
                  </a:cubicBezTo>
                  <a:cubicBezTo>
                    <a:pt x="36171" y="7156"/>
                    <a:pt x="36278" y="7076"/>
                    <a:pt x="36367" y="7006"/>
                  </a:cubicBezTo>
                  <a:cubicBezTo>
                    <a:pt x="36576" y="6845"/>
                    <a:pt x="36707" y="6735"/>
                    <a:pt x="36707" y="6735"/>
                  </a:cubicBezTo>
                  <a:lnTo>
                    <a:pt x="36707" y="6735"/>
                  </a:lnTo>
                  <a:cubicBezTo>
                    <a:pt x="36707" y="6735"/>
                    <a:pt x="36536" y="6747"/>
                    <a:pt x="36275" y="6817"/>
                  </a:cubicBezTo>
                  <a:cubicBezTo>
                    <a:pt x="36031" y="6883"/>
                    <a:pt x="35707" y="7007"/>
                    <a:pt x="35386" y="7208"/>
                  </a:cubicBezTo>
                  <a:cubicBezTo>
                    <a:pt x="35476" y="7130"/>
                    <a:pt x="35558" y="7058"/>
                    <a:pt x="35633" y="6996"/>
                  </a:cubicBezTo>
                  <a:cubicBezTo>
                    <a:pt x="35788" y="6869"/>
                    <a:pt x="35936" y="6749"/>
                    <a:pt x="35936" y="6749"/>
                  </a:cubicBezTo>
                  <a:cubicBezTo>
                    <a:pt x="35936" y="6749"/>
                    <a:pt x="35935" y="6749"/>
                    <a:pt x="35933" y="6749"/>
                  </a:cubicBezTo>
                  <a:cubicBezTo>
                    <a:pt x="35907" y="6749"/>
                    <a:pt x="35758" y="6752"/>
                    <a:pt x="35538" y="6810"/>
                  </a:cubicBezTo>
                  <a:cubicBezTo>
                    <a:pt x="35420" y="6840"/>
                    <a:pt x="35279" y="6891"/>
                    <a:pt x="35134" y="6966"/>
                  </a:cubicBezTo>
                  <a:cubicBezTo>
                    <a:pt x="35203" y="6867"/>
                    <a:pt x="35279" y="6755"/>
                    <a:pt x="35372" y="6626"/>
                  </a:cubicBezTo>
                  <a:cubicBezTo>
                    <a:pt x="35424" y="6553"/>
                    <a:pt x="35578" y="6408"/>
                    <a:pt x="35798" y="6218"/>
                  </a:cubicBezTo>
                  <a:cubicBezTo>
                    <a:pt x="35941" y="6154"/>
                    <a:pt x="36096" y="6081"/>
                    <a:pt x="36255" y="5996"/>
                  </a:cubicBezTo>
                  <a:cubicBezTo>
                    <a:pt x="36558" y="5838"/>
                    <a:pt x="36823" y="5671"/>
                    <a:pt x="37019" y="5543"/>
                  </a:cubicBezTo>
                  <a:cubicBezTo>
                    <a:pt x="37214" y="5416"/>
                    <a:pt x="37337" y="5325"/>
                    <a:pt x="37337" y="5325"/>
                  </a:cubicBezTo>
                  <a:cubicBezTo>
                    <a:pt x="37337" y="5325"/>
                    <a:pt x="37313" y="5325"/>
                    <a:pt x="37271" y="5323"/>
                  </a:cubicBezTo>
                  <a:cubicBezTo>
                    <a:pt x="37565" y="5114"/>
                    <a:pt x="37744" y="4926"/>
                    <a:pt x="37744" y="4926"/>
                  </a:cubicBezTo>
                  <a:lnTo>
                    <a:pt x="37740" y="4926"/>
                  </a:lnTo>
                  <a:cubicBezTo>
                    <a:pt x="37748" y="4923"/>
                    <a:pt x="37756" y="4918"/>
                    <a:pt x="37763" y="4913"/>
                  </a:cubicBezTo>
                  <a:cubicBezTo>
                    <a:pt x="37916" y="4821"/>
                    <a:pt x="38015" y="4750"/>
                    <a:pt x="38015" y="4750"/>
                  </a:cubicBezTo>
                  <a:cubicBezTo>
                    <a:pt x="38015" y="4750"/>
                    <a:pt x="37952" y="4733"/>
                    <a:pt x="37850" y="4722"/>
                  </a:cubicBezTo>
                  <a:cubicBezTo>
                    <a:pt x="38283" y="4506"/>
                    <a:pt x="38590" y="4226"/>
                    <a:pt x="38688" y="4130"/>
                  </a:cubicBezTo>
                  <a:cubicBezTo>
                    <a:pt x="38906" y="4007"/>
                    <a:pt x="39071" y="3880"/>
                    <a:pt x="39165" y="3800"/>
                  </a:cubicBezTo>
                  <a:cubicBezTo>
                    <a:pt x="39549" y="3616"/>
                    <a:pt x="39799" y="3379"/>
                    <a:pt x="39799" y="3379"/>
                  </a:cubicBezTo>
                  <a:cubicBezTo>
                    <a:pt x="39799" y="3379"/>
                    <a:pt x="39735" y="3372"/>
                    <a:pt x="39629" y="3372"/>
                  </a:cubicBezTo>
                  <a:cubicBezTo>
                    <a:pt x="39598" y="3372"/>
                    <a:pt x="39565" y="3373"/>
                    <a:pt x="39528" y="3374"/>
                  </a:cubicBezTo>
                  <a:cubicBezTo>
                    <a:pt x="39539" y="3368"/>
                    <a:pt x="39549" y="3361"/>
                    <a:pt x="39559" y="3355"/>
                  </a:cubicBezTo>
                  <a:cubicBezTo>
                    <a:pt x="39924" y="3246"/>
                    <a:pt x="40171" y="2993"/>
                    <a:pt x="40171" y="2993"/>
                  </a:cubicBezTo>
                  <a:cubicBezTo>
                    <a:pt x="40171" y="2993"/>
                    <a:pt x="40150" y="2986"/>
                    <a:pt x="40117" y="2977"/>
                  </a:cubicBezTo>
                  <a:cubicBezTo>
                    <a:pt x="40551" y="2561"/>
                    <a:pt x="40442" y="2128"/>
                    <a:pt x="40364" y="1931"/>
                  </a:cubicBezTo>
                  <a:cubicBezTo>
                    <a:pt x="40342" y="1876"/>
                    <a:pt x="40277" y="1855"/>
                    <a:pt x="40183" y="1855"/>
                  </a:cubicBezTo>
                  <a:cubicBezTo>
                    <a:pt x="39853" y="1855"/>
                    <a:pt x="39167" y="2126"/>
                    <a:pt x="38782" y="2203"/>
                  </a:cubicBezTo>
                  <a:cubicBezTo>
                    <a:pt x="38770" y="2206"/>
                    <a:pt x="38759" y="2207"/>
                    <a:pt x="38748" y="2207"/>
                  </a:cubicBezTo>
                  <a:cubicBezTo>
                    <a:pt x="38322" y="2207"/>
                    <a:pt x="39012" y="316"/>
                    <a:pt x="38756" y="28"/>
                  </a:cubicBezTo>
                  <a:cubicBezTo>
                    <a:pt x="38740" y="10"/>
                    <a:pt x="38722" y="1"/>
                    <a:pt x="38701" y="1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1B6C4FB-3098-A3F4-D17E-9DCD8EEAD2B9}"/>
              </a:ext>
            </a:extLst>
          </p:cNvPr>
          <p:cNvSpPr txBox="1"/>
          <p:nvPr/>
        </p:nvSpPr>
        <p:spPr>
          <a:xfrm>
            <a:off x="2895600" y="758655"/>
            <a:ext cx="6400799" cy="96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34" b="1" i="0" u="none" strike="noStrike" kern="0" cap="none" spc="0" normalizeH="0" baseline="0" noProof="0" dirty="0">
                <a:ln>
                  <a:noFill/>
                </a:ln>
                <a:solidFill>
                  <a:srgbClr val="C85103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HƯỚNG DẪN VỀ NHÀ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17544" y="2289001"/>
            <a:ext cx="836684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Ôn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Arial"/>
              <a:sym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17544" y="3684984"/>
            <a:ext cx="768472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Làm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+mn-lt"/>
              </a:rPr>
              <a:t> VBT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90308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423" grpId="0"/>
      <p:bldP spid="425" grpId="0"/>
      <p:bldP spid="34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Để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kết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nối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cộng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đồng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giáo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viên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nhận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thêm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nhiều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tài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liệu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giảng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dạy</a:t>
            </a:r>
            <a:r>
              <a:rPr lang="en-US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, 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mời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quý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thầy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cô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tham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gia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Group Facebook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theo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đường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link: 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254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47" name="Google Shape;147;p13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Hoc10 –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Đồng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hành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cùng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giáo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viên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tiểu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học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Hoặc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truy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cập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 qua QR code</a:t>
            </a:r>
            <a:endParaRPr dirty="0">
              <a:latin typeface="UTM Avo" panose="02040603050506020204" pitchFamily="18" charset="0"/>
            </a:endParaRPr>
          </a:p>
        </p:txBody>
      </p:sp>
      <p:pic>
        <p:nvPicPr>
          <p:cNvPr id="149" name="Google Shape;149;p13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0960" y="2032000"/>
            <a:ext cx="10830080" cy="1397000"/>
          </a:xfrm>
          <a:prstGeom prst="rect">
            <a:avLst/>
          </a:prstGeom>
          <a:solidFill>
            <a:srgbClr val="FFFFFF"/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Hãy sắp xếp các sinh vật dưới đây theo chiều: Sinh vật đứng trước là thức ăn của sinh vật đứng sau.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A581F-4A83-DD90-C993-FAAA83BDC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807" y="3733801"/>
            <a:ext cx="2304772" cy="1640019"/>
          </a:xfrm>
          <a:prstGeom prst="rect">
            <a:avLst/>
          </a:prstGeom>
        </p:spPr>
      </p:pic>
      <p:pic>
        <p:nvPicPr>
          <p:cNvPr id="1026" name="Picture 2" descr="kỳ lạ thế giới động vật châu chấu bạch tuộc">
            <a:extLst>
              <a:ext uri="{FF2B5EF4-FFF2-40B4-BE49-F238E27FC236}">
                <a16:creationId xmlns:a16="http://schemas.microsoft.com/office/drawing/2014/main" id="{32825005-AC3A-6E5A-537C-2F670C9B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97" y="3733801"/>
            <a:ext cx="2465388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Ếch trị suy dinh dưỡng">
            <a:extLst>
              <a:ext uri="{FF2B5EF4-FFF2-40B4-BE49-F238E27FC236}">
                <a16:creationId xmlns:a16="http://schemas.microsoft.com/office/drawing/2014/main" id="{E626ABB9-7671-8741-71EB-9DB490AD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35" y="3733801"/>
            <a:ext cx="1817754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ắn hổ mang chúa – Wikipedia tiếng Việt">
            <a:extLst>
              <a:ext uri="{FF2B5EF4-FFF2-40B4-BE49-F238E27FC236}">
                <a16:creationId xmlns:a16="http://schemas.microsoft.com/office/drawing/2014/main" id="{72BE3ED4-9FB5-8EB5-6229-D5AFBE76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03" y="3733801"/>
            <a:ext cx="2197153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ừng nhặt lông đại bàng tại Mỹ nếu bạn không muốn gặp rắc rối">
            <a:extLst>
              <a:ext uri="{FF2B5EF4-FFF2-40B4-BE49-F238E27FC236}">
                <a16:creationId xmlns:a16="http://schemas.microsoft.com/office/drawing/2014/main" id="{E09FDA75-8693-165B-2516-AEE57D24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3" y="3733800"/>
            <a:ext cx="2197153" cy="16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0960" y="2032000"/>
            <a:ext cx="10830080" cy="1397000"/>
          </a:xfrm>
          <a:prstGeom prst="rect">
            <a:avLst/>
          </a:prstGeom>
          <a:solidFill>
            <a:srgbClr val="FFFFFF"/>
          </a:solidFill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Hãy sắp xếp các sinh vật dưới đây theo chiều: Sinh vật đứng trước là thức ăn của sinh vật đứng sau.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pic>
        <p:nvPicPr>
          <p:cNvPr id="1028" name="Picture 4" descr="Ếch trị suy dinh dưỡng">
            <a:extLst>
              <a:ext uri="{FF2B5EF4-FFF2-40B4-BE49-F238E27FC236}">
                <a16:creationId xmlns:a16="http://schemas.microsoft.com/office/drawing/2014/main" id="{E626ABB9-7671-8741-71EB-9DB490ADFDC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5" y="3733802"/>
            <a:ext cx="2304772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ắn hổ mang chúa – Wikipedia tiếng Việt">
            <a:extLst>
              <a:ext uri="{FF2B5EF4-FFF2-40B4-BE49-F238E27FC236}">
                <a16:creationId xmlns:a16="http://schemas.microsoft.com/office/drawing/2014/main" id="{72BE3ED4-9FB5-8EB5-6229-D5AFBE76469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97" y="3733801"/>
            <a:ext cx="2465388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ỳ lạ thế giới động vật châu chấu bạch tuộc">
            <a:extLst>
              <a:ext uri="{FF2B5EF4-FFF2-40B4-BE49-F238E27FC236}">
                <a16:creationId xmlns:a16="http://schemas.microsoft.com/office/drawing/2014/main" id="{32825005-AC3A-6E5A-537C-2F670C9BD7E8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35" y="3733801"/>
            <a:ext cx="1817754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ừng nhặt lông đại bàng tại Mỹ nếu bạn không muốn gặp rắc rối">
            <a:extLst>
              <a:ext uri="{FF2B5EF4-FFF2-40B4-BE49-F238E27FC236}">
                <a16:creationId xmlns:a16="http://schemas.microsoft.com/office/drawing/2014/main" id="{E09FDA75-8693-165B-2516-AEE57D24533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04" y="3733801"/>
            <a:ext cx="2197153" cy="16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0A581F-4A83-DD90-C993-FAAA83BDCBC8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22664" y="3733799"/>
            <a:ext cx="2197153" cy="1644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366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1083" y="3015453"/>
            <a:ext cx="3189835" cy="176477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8"/>
          <p:cNvSpPr txBox="1">
            <a:spLocks noGrp="1"/>
          </p:cNvSpPr>
          <p:nvPr>
            <p:ph type="title"/>
          </p:nvPr>
        </p:nvSpPr>
        <p:spPr>
          <a:xfrm>
            <a:off x="1203777" y="2344542"/>
            <a:ext cx="2438400" cy="12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6" name="Google Shape;476;p28"/>
          <p:cNvSpPr/>
          <p:nvPr/>
        </p:nvSpPr>
        <p:spPr>
          <a:xfrm flipH="1">
            <a:off x="4171670" y="1776547"/>
            <a:ext cx="1021756" cy="295156"/>
          </a:xfrm>
          <a:custGeom>
            <a:avLst/>
            <a:gdLst/>
            <a:ahLst/>
            <a:cxnLst/>
            <a:rect l="l" t="t" r="r" b="b"/>
            <a:pathLst>
              <a:path w="13892" h="4013" extrusionOk="0">
                <a:moveTo>
                  <a:pt x="5194" y="0"/>
                </a:moveTo>
                <a:cubicBezTo>
                  <a:pt x="4378" y="0"/>
                  <a:pt x="3544" y="607"/>
                  <a:pt x="2964" y="1868"/>
                </a:cubicBezTo>
                <a:cubicBezTo>
                  <a:pt x="2332" y="1528"/>
                  <a:pt x="1795" y="1343"/>
                  <a:pt x="1362" y="1343"/>
                </a:cubicBezTo>
                <a:cubicBezTo>
                  <a:pt x="457" y="1343"/>
                  <a:pt x="1" y="2146"/>
                  <a:pt x="58" y="4013"/>
                </a:cubicBezTo>
                <a:lnTo>
                  <a:pt x="13891" y="4013"/>
                </a:lnTo>
                <a:cubicBezTo>
                  <a:pt x="13544" y="2676"/>
                  <a:pt x="12649" y="1974"/>
                  <a:pt x="11579" y="1974"/>
                </a:cubicBezTo>
                <a:cubicBezTo>
                  <a:pt x="10984" y="1974"/>
                  <a:pt x="10334" y="2191"/>
                  <a:pt x="9694" y="2636"/>
                </a:cubicBezTo>
                <a:cubicBezTo>
                  <a:pt x="9392" y="2036"/>
                  <a:pt x="9035" y="1613"/>
                  <a:pt x="8551" y="1613"/>
                </a:cubicBezTo>
                <a:cubicBezTo>
                  <a:pt x="8246" y="1613"/>
                  <a:pt x="7890" y="1780"/>
                  <a:pt x="7466" y="2176"/>
                </a:cubicBezTo>
                <a:cubicBezTo>
                  <a:pt x="6982" y="748"/>
                  <a:pt x="6099" y="0"/>
                  <a:pt x="51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477" name="Google Shape;477;p28"/>
          <p:cNvSpPr/>
          <p:nvPr/>
        </p:nvSpPr>
        <p:spPr>
          <a:xfrm flipH="1">
            <a:off x="10287541" y="2622766"/>
            <a:ext cx="837367" cy="196305"/>
          </a:xfrm>
          <a:custGeom>
            <a:avLst/>
            <a:gdLst/>
            <a:ahLst/>
            <a:cxnLst/>
            <a:rect l="l" t="t" r="r" b="b"/>
            <a:pathLst>
              <a:path w="11385" h="2669" extrusionOk="0">
                <a:moveTo>
                  <a:pt x="5006" y="0"/>
                </a:moveTo>
                <a:cubicBezTo>
                  <a:pt x="4352" y="0"/>
                  <a:pt x="3699" y="423"/>
                  <a:pt x="3293" y="1243"/>
                </a:cubicBezTo>
                <a:cubicBezTo>
                  <a:pt x="2861" y="1021"/>
                  <a:pt x="2410" y="890"/>
                  <a:pt x="1980" y="890"/>
                </a:cubicBezTo>
                <a:cubicBezTo>
                  <a:pt x="1146" y="890"/>
                  <a:pt x="389" y="1383"/>
                  <a:pt x="1" y="2668"/>
                </a:cubicBezTo>
                <a:lnTo>
                  <a:pt x="11385" y="2668"/>
                </a:lnTo>
                <a:cubicBezTo>
                  <a:pt x="10719" y="1562"/>
                  <a:pt x="9909" y="972"/>
                  <a:pt x="8935" y="972"/>
                </a:cubicBezTo>
                <a:cubicBezTo>
                  <a:pt x="8319" y="972"/>
                  <a:pt x="7637" y="1208"/>
                  <a:pt x="6884" y="1700"/>
                </a:cubicBezTo>
                <a:cubicBezTo>
                  <a:pt x="6502" y="554"/>
                  <a:pt x="5753" y="0"/>
                  <a:pt x="5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478" name="Google Shape;478;p28"/>
          <p:cNvSpPr/>
          <p:nvPr/>
        </p:nvSpPr>
        <p:spPr>
          <a:xfrm flipH="1">
            <a:off x="6008534" y="1055001"/>
            <a:ext cx="1088245" cy="187479"/>
          </a:xfrm>
          <a:custGeom>
            <a:avLst/>
            <a:gdLst/>
            <a:ahLst/>
            <a:cxnLst/>
            <a:rect l="l" t="t" r="r" b="b"/>
            <a:pathLst>
              <a:path w="14796" h="2549" extrusionOk="0">
                <a:moveTo>
                  <a:pt x="6304" y="1"/>
                </a:moveTo>
                <a:cubicBezTo>
                  <a:pt x="5631" y="1"/>
                  <a:pt x="5037" y="487"/>
                  <a:pt x="4706" y="1368"/>
                </a:cubicBezTo>
                <a:cubicBezTo>
                  <a:pt x="3905" y="680"/>
                  <a:pt x="3177" y="411"/>
                  <a:pt x="2543" y="411"/>
                </a:cubicBezTo>
                <a:cubicBezTo>
                  <a:pt x="1224" y="411"/>
                  <a:pt x="311" y="1574"/>
                  <a:pt x="0" y="2548"/>
                </a:cubicBezTo>
                <a:lnTo>
                  <a:pt x="14796" y="2548"/>
                </a:lnTo>
                <a:cubicBezTo>
                  <a:pt x="14234" y="1333"/>
                  <a:pt x="13436" y="671"/>
                  <a:pt x="12354" y="671"/>
                </a:cubicBezTo>
                <a:cubicBezTo>
                  <a:pt x="11694" y="671"/>
                  <a:pt x="10930" y="917"/>
                  <a:pt x="10049" y="1433"/>
                </a:cubicBezTo>
                <a:cubicBezTo>
                  <a:pt x="9898" y="875"/>
                  <a:pt x="9535" y="465"/>
                  <a:pt x="9059" y="465"/>
                </a:cubicBezTo>
                <a:cubicBezTo>
                  <a:pt x="8753" y="465"/>
                  <a:pt x="8401" y="634"/>
                  <a:pt x="8028" y="1040"/>
                </a:cubicBezTo>
                <a:cubicBezTo>
                  <a:pt x="7467" y="330"/>
                  <a:pt x="6859" y="1"/>
                  <a:pt x="63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479" name="Google Shape;479;p28"/>
          <p:cNvSpPr/>
          <p:nvPr/>
        </p:nvSpPr>
        <p:spPr>
          <a:xfrm>
            <a:off x="7408549" y="1918124"/>
            <a:ext cx="1200631" cy="249923"/>
          </a:xfrm>
          <a:custGeom>
            <a:avLst/>
            <a:gdLst/>
            <a:ahLst/>
            <a:cxnLst/>
            <a:rect l="l" t="t" r="r" b="b"/>
            <a:pathLst>
              <a:path w="16324" h="3398" extrusionOk="0">
                <a:moveTo>
                  <a:pt x="7424" y="0"/>
                </a:moveTo>
                <a:cubicBezTo>
                  <a:pt x="6540" y="0"/>
                  <a:pt x="5630" y="629"/>
                  <a:pt x="5114" y="1759"/>
                </a:cubicBezTo>
                <a:cubicBezTo>
                  <a:pt x="4409" y="1307"/>
                  <a:pt x="3743" y="1082"/>
                  <a:pt x="3115" y="1082"/>
                </a:cubicBezTo>
                <a:cubicBezTo>
                  <a:pt x="1946" y="1082"/>
                  <a:pt x="909" y="1860"/>
                  <a:pt x="0" y="3398"/>
                </a:cubicBezTo>
                <a:lnTo>
                  <a:pt x="16324" y="3398"/>
                </a:lnTo>
                <a:cubicBezTo>
                  <a:pt x="15982" y="2087"/>
                  <a:pt x="15329" y="1423"/>
                  <a:pt x="14355" y="1423"/>
                </a:cubicBezTo>
                <a:cubicBezTo>
                  <a:pt x="13767" y="1423"/>
                  <a:pt x="13063" y="1664"/>
                  <a:pt x="12240" y="2152"/>
                </a:cubicBezTo>
                <a:cubicBezTo>
                  <a:pt x="11865" y="1659"/>
                  <a:pt x="11460" y="1422"/>
                  <a:pt x="11027" y="1422"/>
                </a:cubicBezTo>
                <a:cubicBezTo>
                  <a:pt x="10582" y="1422"/>
                  <a:pt x="10108" y="1673"/>
                  <a:pt x="9608" y="2152"/>
                </a:cubicBezTo>
                <a:cubicBezTo>
                  <a:pt x="9218" y="670"/>
                  <a:pt x="8336" y="0"/>
                  <a:pt x="74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480" name="Google Shape;480;p28"/>
          <p:cNvSpPr/>
          <p:nvPr/>
        </p:nvSpPr>
        <p:spPr>
          <a:xfrm>
            <a:off x="9859667" y="1242459"/>
            <a:ext cx="1025581" cy="223519"/>
          </a:xfrm>
          <a:custGeom>
            <a:avLst/>
            <a:gdLst/>
            <a:ahLst/>
            <a:cxnLst/>
            <a:rect l="l" t="t" r="r" b="b"/>
            <a:pathLst>
              <a:path w="13944" h="3039" extrusionOk="0">
                <a:moveTo>
                  <a:pt x="8662" y="1"/>
                </a:moveTo>
                <a:cubicBezTo>
                  <a:pt x="7920" y="1"/>
                  <a:pt x="7206" y="421"/>
                  <a:pt x="6667" y="1236"/>
                </a:cubicBezTo>
                <a:cubicBezTo>
                  <a:pt x="6056" y="468"/>
                  <a:pt x="5246" y="49"/>
                  <a:pt x="4509" y="49"/>
                </a:cubicBezTo>
                <a:cubicBezTo>
                  <a:pt x="3625" y="49"/>
                  <a:pt x="2846" y="651"/>
                  <a:pt x="2641" y="1973"/>
                </a:cubicBezTo>
                <a:cubicBezTo>
                  <a:pt x="2325" y="1883"/>
                  <a:pt x="2033" y="1838"/>
                  <a:pt x="1763" y="1838"/>
                </a:cubicBezTo>
                <a:cubicBezTo>
                  <a:pt x="970" y="1838"/>
                  <a:pt x="380" y="2231"/>
                  <a:pt x="1" y="3039"/>
                </a:cubicBezTo>
                <a:lnTo>
                  <a:pt x="13944" y="3039"/>
                </a:lnTo>
                <a:cubicBezTo>
                  <a:pt x="13626" y="2091"/>
                  <a:pt x="13054" y="1791"/>
                  <a:pt x="12364" y="1791"/>
                </a:cubicBezTo>
                <a:cubicBezTo>
                  <a:pt x="12018" y="1791"/>
                  <a:pt x="11643" y="1866"/>
                  <a:pt x="11256" y="1973"/>
                </a:cubicBezTo>
                <a:cubicBezTo>
                  <a:pt x="10535" y="641"/>
                  <a:pt x="9577" y="1"/>
                  <a:pt x="86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4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grpSp>
        <p:nvGrpSpPr>
          <p:cNvPr id="481" name="Google Shape;481;p28"/>
          <p:cNvGrpSpPr/>
          <p:nvPr/>
        </p:nvGrpSpPr>
        <p:grpSpPr>
          <a:xfrm>
            <a:off x="7206405" y="5402261"/>
            <a:ext cx="1847033" cy="1428867"/>
            <a:chOff x="5473625" y="2188700"/>
            <a:chExt cx="1385275" cy="1071650"/>
          </a:xfrm>
        </p:grpSpPr>
        <p:sp>
          <p:nvSpPr>
            <p:cNvPr id="482" name="Google Shape;482;p28"/>
            <p:cNvSpPr/>
            <p:nvPr/>
          </p:nvSpPr>
          <p:spPr>
            <a:xfrm>
              <a:off x="6335200" y="2748125"/>
              <a:ext cx="156050" cy="503250"/>
            </a:xfrm>
            <a:custGeom>
              <a:avLst/>
              <a:gdLst/>
              <a:ahLst/>
              <a:cxnLst/>
              <a:rect l="l" t="t" r="r" b="b"/>
              <a:pathLst>
                <a:path w="6242" h="20130" extrusionOk="0">
                  <a:moveTo>
                    <a:pt x="5068" y="0"/>
                  </a:moveTo>
                  <a:cubicBezTo>
                    <a:pt x="4574" y="1038"/>
                    <a:pt x="2374" y="11146"/>
                    <a:pt x="2447" y="12975"/>
                  </a:cubicBezTo>
                  <a:cubicBezTo>
                    <a:pt x="2522" y="14804"/>
                    <a:pt x="2794" y="17769"/>
                    <a:pt x="3215" y="17967"/>
                  </a:cubicBezTo>
                  <a:cubicBezTo>
                    <a:pt x="3634" y="18165"/>
                    <a:pt x="4253" y="18152"/>
                    <a:pt x="4599" y="18313"/>
                  </a:cubicBezTo>
                  <a:cubicBezTo>
                    <a:pt x="4945" y="18474"/>
                    <a:pt x="5451" y="18907"/>
                    <a:pt x="5649" y="18956"/>
                  </a:cubicBezTo>
                  <a:cubicBezTo>
                    <a:pt x="5846" y="19005"/>
                    <a:pt x="5971" y="19005"/>
                    <a:pt x="6106" y="19277"/>
                  </a:cubicBezTo>
                  <a:cubicBezTo>
                    <a:pt x="6242" y="19549"/>
                    <a:pt x="6007" y="19883"/>
                    <a:pt x="5859" y="19894"/>
                  </a:cubicBezTo>
                  <a:cubicBezTo>
                    <a:pt x="5711" y="19907"/>
                    <a:pt x="4932" y="20042"/>
                    <a:pt x="4623" y="19982"/>
                  </a:cubicBezTo>
                  <a:cubicBezTo>
                    <a:pt x="4314" y="19919"/>
                    <a:pt x="4105" y="19932"/>
                    <a:pt x="3720" y="19993"/>
                  </a:cubicBezTo>
                  <a:cubicBezTo>
                    <a:pt x="3337" y="20055"/>
                    <a:pt x="2535" y="20130"/>
                    <a:pt x="2361" y="19932"/>
                  </a:cubicBezTo>
                  <a:cubicBezTo>
                    <a:pt x="2189" y="19734"/>
                    <a:pt x="1039" y="17819"/>
                    <a:pt x="792" y="17103"/>
                  </a:cubicBezTo>
                  <a:cubicBezTo>
                    <a:pt x="545" y="16385"/>
                    <a:pt x="1" y="2842"/>
                    <a:pt x="1" y="28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5583000" y="2731125"/>
              <a:ext cx="303050" cy="515000"/>
            </a:xfrm>
            <a:custGeom>
              <a:avLst/>
              <a:gdLst/>
              <a:ahLst/>
              <a:cxnLst/>
              <a:rect l="l" t="t" r="r" b="b"/>
              <a:pathLst>
                <a:path w="12122" h="20600" extrusionOk="0">
                  <a:moveTo>
                    <a:pt x="7611" y="1"/>
                  </a:moveTo>
                  <a:cubicBezTo>
                    <a:pt x="7267" y="2819"/>
                    <a:pt x="4670" y="7959"/>
                    <a:pt x="3584" y="8676"/>
                  </a:cubicBezTo>
                  <a:cubicBezTo>
                    <a:pt x="2496" y="9392"/>
                    <a:pt x="2077" y="9318"/>
                    <a:pt x="1630" y="10306"/>
                  </a:cubicBezTo>
                  <a:cubicBezTo>
                    <a:pt x="1187" y="11294"/>
                    <a:pt x="1484" y="12507"/>
                    <a:pt x="1260" y="13223"/>
                  </a:cubicBezTo>
                  <a:cubicBezTo>
                    <a:pt x="1039" y="13939"/>
                    <a:pt x="643" y="16497"/>
                    <a:pt x="359" y="17189"/>
                  </a:cubicBezTo>
                  <a:cubicBezTo>
                    <a:pt x="75" y="17882"/>
                    <a:pt x="0" y="18067"/>
                    <a:pt x="13" y="18561"/>
                  </a:cubicBezTo>
                  <a:cubicBezTo>
                    <a:pt x="24" y="19055"/>
                    <a:pt x="383" y="19883"/>
                    <a:pt x="927" y="20094"/>
                  </a:cubicBezTo>
                  <a:cubicBezTo>
                    <a:pt x="1471" y="20303"/>
                    <a:pt x="1929" y="20118"/>
                    <a:pt x="2015" y="20193"/>
                  </a:cubicBezTo>
                  <a:cubicBezTo>
                    <a:pt x="2101" y="20266"/>
                    <a:pt x="2286" y="20440"/>
                    <a:pt x="2460" y="20352"/>
                  </a:cubicBezTo>
                  <a:cubicBezTo>
                    <a:pt x="2632" y="20266"/>
                    <a:pt x="3262" y="20599"/>
                    <a:pt x="3608" y="20513"/>
                  </a:cubicBezTo>
                  <a:cubicBezTo>
                    <a:pt x="3954" y="20427"/>
                    <a:pt x="4004" y="20451"/>
                    <a:pt x="4189" y="20464"/>
                  </a:cubicBezTo>
                  <a:cubicBezTo>
                    <a:pt x="4375" y="20477"/>
                    <a:pt x="4622" y="20427"/>
                    <a:pt x="4634" y="20106"/>
                  </a:cubicBezTo>
                  <a:cubicBezTo>
                    <a:pt x="4646" y="19784"/>
                    <a:pt x="4362" y="18907"/>
                    <a:pt x="3608" y="18425"/>
                  </a:cubicBezTo>
                  <a:cubicBezTo>
                    <a:pt x="2855" y="17944"/>
                    <a:pt x="2793" y="17845"/>
                    <a:pt x="2744" y="17598"/>
                  </a:cubicBezTo>
                  <a:cubicBezTo>
                    <a:pt x="2694" y="17350"/>
                    <a:pt x="2608" y="15607"/>
                    <a:pt x="3225" y="13730"/>
                  </a:cubicBezTo>
                  <a:cubicBezTo>
                    <a:pt x="3842" y="11851"/>
                    <a:pt x="4560" y="11728"/>
                    <a:pt x="5079" y="11456"/>
                  </a:cubicBezTo>
                  <a:cubicBezTo>
                    <a:pt x="5597" y="11184"/>
                    <a:pt x="7970" y="10912"/>
                    <a:pt x="9997" y="8540"/>
                  </a:cubicBezTo>
                  <a:cubicBezTo>
                    <a:pt x="12023" y="6167"/>
                    <a:pt x="12122" y="2707"/>
                    <a:pt x="12122" y="2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6335200" y="2748125"/>
              <a:ext cx="156050" cy="503250"/>
            </a:xfrm>
            <a:custGeom>
              <a:avLst/>
              <a:gdLst/>
              <a:ahLst/>
              <a:cxnLst/>
              <a:rect l="l" t="t" r="r" b="b"/>
              <a:pathLst>
                <a:path w="6242" h="20130" extrusionOk="0">
                  <a:moveTo>
                    <a:pt x="5068" y="0"/>
                  </a:moveTo>
                  <a:cubicBezTo>
                    <a:pt x="4574" y="1038"/>
                    <a:pt x="2374" y="11146"/>
                    <a:pt x="2447" y="12975"/>
                  </a:cubicBezTo>
                  <a:cubicBezTo>
                    <a:pt x="2522" y="14804"/>
                    <a:pt x="2794" y="17769"/>
                    <a:pt x="3215" y="17967"/>
                  </a:cubicBezTo>
                  <a:cubicBezTo>
                    <a:pt x="3634" y="18165"/>
                    <a:pt x="4253" y="18152"/>
                    <a:pt x="4599" y="18313"/>
                  </a:cubicBezTo>
                  <a:cubicBezTo>
                    <a:pt x="4945" y="18474"/>
                    <a:pt x="5451" y="18907"/>
                    <a:pt x="5649" y="18956"/>
                  </a:cubicBezTo>
                  <a:cubicBezTo>
                    <a:pt x="5846" y="19005"/>
                    <a:pt x="5971" y="19005"/>
                    <a:pt x="6106" y="19277"/>
                  </a:cubicBezTo>
                  <a:cubicBezTo>
                    <a:pt x="6242" y="19549"/>
                    <a:pt x="6007" y="19883"/>
                    <a:pt x="5859" y="19894"/>
                  </a:cubicBezTo>
                  <a:cubicBezTo>
                    <a:pt x="5711" y="19907"/>
                    <a:pt x="4932" y="20042"/>
                    <a:pt x="4623" y="19982"/>
                  </a:cubicBezTo>
                  <a:cubicBezTo>
                    <a:pt x="4314" y="19919"/>
                    <a:pt x="4105" y="19932"/>
                    <a:pt x="3720" y="19993"/>
                  </a:cubicBezTo>
                  <a:cubicBezTo>
                    <a:pt x="3337" y="20055"/>
                    <a:pt x="2535" y="20130"/>
                    <a:pt x="2361" y="19932"/>
                  </a:cubicBezTo>
                  <a:cubicBezTo>
                    <a:pt x="2189" y="19734"/>
                    <a:pt x="1039" y="17819"/>
                    <a:pt x="792" y="17103"/>
                  </a:cubicBezTo>
                  <a:cubicBezTo>
                    <a:pt x="545" y="16385"/>
                    <a:pt x="1" y="2842"/>
                    <a:pt x="1" y="2842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5583000" y="2731125"/>
              <a:ext cx="303050" cy="515000"/>
            </a:xfrm>
            <a:custGeom>
              <a:avLst/>
              <a:gdLst/>
              <a:ahLst/>
              <a:cxnLst/>
              <a:rect l="l" t="t" r="r" b="b"/>
              <a:pathLst>
                <a:path w="12122" h="20600" extrusionOk="0">
                  <a:moveTo>
                    <a:pt x="7611" y="1"/>
                  </a:moveTo>
                  <a:cubicBezTo>
                    <a:pt x="7267" y="2819"/>
                    <a:pt x="4670" y="7959"/>
                    <a:pt x="3584" y="8676"/>
                  </a:cubicBezTo>
                  <a:cubicBezTo>
                    <a:pt x="2496" y="9392"/>
                    <a:pt x="2077" y="9318"/>
                    <a:pt x="1630" y="10306"/>
                  </a:cubicBezTo>
                  <a:cubicBezTo>
                    <a:pt x="1187" y="11294"/>
                    <a:pt x="1484" y="12507"/>
                    <a:pt x="1260" y="13223"/>
                  </a:cubicBezTo>
                  <a:cubicBezTo>
                    <a:pt x="1039" y="13939"/>
                    <a:pt x="643" y="16497"/>
                    <a:pt x="359" y="17189"/>
                  </a:cubicBezTo>
                  <a:cubicBezTo>
                    <a:pt x="75" y="17882"/>
                    <a:pt x="0" y="18067"/>
                    <a:pt x="13" y="18561"/>
                  </a:cubicBezTo>
                  <a:cubicBezTo>
                    <a:pt x="24" y="19055"/>
                    <a:pt x="383" y="19883"/>
                    <a:pt x="927" y="20094"/>
                  </a:cubicBezTo>
                  <a:cubicBezTo>
                    <a:pt x="1471" y="20303"/>
                    <a:pt x="1929" y="20118"/>
                    <a:pt x="2015" y="20193"/>
                  </a:cubicBezTo>
                  <a:cubicBezTo>
                    <a:pt x="2101" y="20266"/>
                    <a:pt x="2286" y="20440"/>
                    <a:pt x="2460" y="20352"/>
                  </a:cubicBezTo>
                  <a:cubicBezTo>
                    <a:pt x="2632" y="20266"/>
                    <a:pt x="3262" y="20599"/>
                    <a:pt x="3608" y="20513"/>
                  </a:cubicBezTo>
                  <a:cubicBezTo>
                    <a:pt x="3954" y="20427"/>
                    <a:pt x="4004" y="20451"/>
                    <a:pt x="4189" y="20464"/>
                  </a:cubicBezTo>
                  <a:cubicBezTo>
                    <a:pt x="4375" y="20477"/>
                    <a:pt x="4622" y="20427"/>
                    <a:pt x="4634" y="20106"/>
                  </a:cubicBezTo>
                  <a:cubicBezTo>
                    <a:pt x="4646" y="19784"/>
                    <a:pt x="4362" y="18907"/>
                    <a:pt x="3608" y="18425"/>
                  </a:cubicBezTo>
                  <a:cubicBezTo>
                    <a:pt x="2855" y="17944"/>
                    <a:pt x="2793" y="17845"/>
                    <a:pt x="2744" y="17598"/>
                  </a:cubicBezTo>
                  <a:cubicBezTo>
                    <a:pt x="2694" y="17350"/>
                    <a:pt x="2608" y="15607"/>
                    <a:pt x="3225" y="13730"/>
                  </a:cubicBezTo>
                  <a:cubicBezTo>
                    <a:pt x="3842" y="11851"/>
                    <a:pt x="4560" y="11728"/>
                    <a:pt x="5079" y="11456"/>
                  </a:cubicBezTo>
                  <a:cubicBezTo>
                    <a:pt x="5597" y="11184"/>
                    <a:pt x="7970" y="10912"/>
                    <a:pt x="9997" y="8540"/>
                  </a:cubicBezTo>
                  <a:cubicBezTo>
                    <a:pt x="12023" y="6167"/>
                    <a:pt x="12122" y="2707"/>
                    <a:pt x="12122" y="2707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5473625" y="2479875"/>
              <a:ext cx="350600" cy="649100"/>
            </a:xfrm>
            <a:custGeom>
              <a:avLst/>
              <a:gdLst/>
              <a:ahLst/>
              <a:cxnLst/>
              <a:rect l="l" t="t" r="r" b="b"/>
              <a:pathLst>
                <a:path w="14024" h="25964" extrusionOk="0">
                  <a:moveTo>
                    <a:pt x="4591" y="11307"/>
                  </a:moveTo>
                  <a:cubicBezTo>
                    <a:pt x="4589" y="11325"/>
                    <a:pt x="4587" y="11344"/>
                    <a:pt x="4586" y="11363"/>
                  </a:cubicBezTo>
                  <a:cubicBezTo>
                    <a:pt x="4584" y="11370"/>
                    <a:pt x="4581" y="11378"/>
                    <a:pt x="4578" y="11386"/>
                  </a:cubicBezTo>
                  <a:cubicBezTo>
                    <a:pt x="4579" y="11370"/>
                    <a:pt x="4581" y="11351"/>
                    <a:pt x="4583" y="11335"/>
                  </a:cubicBezTo>
                  <a:cubicBezTo>
                    <a:pt x="4586" y="11325"/>
                    <a:pt x="4587" y="11317"/>
                    <a:pt x="4591" y="11307"/>
                  </a:cubicBezTo>
                  <a:close/>
                  <a:moveTo>
                    <a:pt x="13466" y="1"/>
                  </a:moveTo>
                  <a:lnTo>
                    <a:pt x="13466" y="1"/>
                  </a:lnTo>
                  <a:cubicBezTo>
                    <a:pt x="11766" y="226"/>
                    <a:pt x="10398" y="730"/>
                    <a:pt x="9296" y="1438"/>
                  </a:cubicBezTo>
                  <a:cubicBezTo>
                    <a:pt x="9103" y="1465"/>
                    <a:pt x="8899" y="1507"/>
                    <a:pt x="8690" y="1570"/>
                  </a:cubicBezTo>
                  <a:cubicBezTo>
                    <a:pt x="8211" y="1720"/>
                    <a:pt x="7814" y="1953"/>
                    <a:pt x="7552" y="2148"/>
                  </a:cubicBezTo>
                  <a:cubicBezTo>
                    <a:pt x="7288" y="2344"/>
                    <a:pt x="7149" y="2494"/>
                    <a:pt x="7149" y="2494"/>
                  </a:cubicBezTo>
                  <a:cubicBezTo>
                    <a:pt x="7149" y="2494"/>
                    <a:pt x="7476" y="2390"/>
                    <a:pt x="7865" y="2269"/>
                  </a:cubicBezTo>
                  <a:lnTo>
                    <a:pt x="7865" y="2269"/>
                  </a:lnTo>
                  <a:cubicBezTo>
                    <a:pt x="7642" y="2389"/>
                    <a:pt x="7401" y="2545"/>
                    <a:pt x="7166" y="2751"/>
                  </a:cubicBezTo>
                  <a:cubicBezTo>
                    <a:pt x="7055" y="2848"/>
                    <a:pt x="6957" y="2950"/>
                    <a:pt x="6867" y="3050"/>
                  </a:cubicBezTo>
                  <a:cubicBezTo>
                    <a:pt x="6610" y="3240"/>
                    <a:pt x="6404" y="3446"/>
                    <a:pt x="6262" y="3620"/>
                  </a:cubicBezTo>
                  <a:cubicBezTo>
                    <a:pt x="6157" y="3749"/>
                    <a:pt x="6080" y="3859"/>
                    <a:pt x="6031" y="3939"/>
                  </a:cubicBezTo>
                  <a:cubicBezTo>
                    <a:pt x="5986" y="4014"/>
                    <a:pt x="5957" y="4062"/>
                    <a:pt x="5957" y="4062"/>
                  </a:cubicBezTo>
                  <a:cubicBezTo>
                    <a:pt x="5957" y="4062"/>
                    <a:pt x="6123" y="3955"/>
                    <a:pt x="6324" y="3827"/>
                  </a:cubicBezTo>
                  <a:lnTo>
                    <a:pt x="6324" y="3827"/>
                  </a:lnTo>
                  <a:cubicBezTo>
                    <a:pt x="6222" y="4023"/>
                    <a:pt x="6178" y="4149"/>
                    <a:pt x="6178" y="4149"/>
                  </a:cubicBezTo>
                  <a:cubicBezTo>
                    <a:pt x="6178" y="4149"/>
                    <a:pt x="6327" y="4025"/>
                    <a:pt x="6559" y="3827"/>
                  </a:cubicBezTo>
                  <a:cubicBezTo>
                    <a:pt x="6565" y="3822"/>
                    <a:pt x="6570" y="3818"/>
                    <a:pt x="6576" y="3813"/>
                  </a:cubicBezTo>
                  <a:lnTo>
                    <a:pt x="6576" y="3813"/>
                  </a:lnTo>
                  <a:cubicBezTo>
                    <a:pt x="6393" y="4025"/>
                    <a:pt x="6246" y="4240"/>
                    <a:pt x="6134" y="4441"/>
                  </a:cubicBezTo>
                  <a:cubicBezTo>
                    <a:pt x="6012" y="4540"/>
                    <a:pt x="5889" y="4649"/>
                    <a:pt x="5769" y="4775"/>
                  </a:cubicBezTo>
                  <a:cubicBezTo>
                    <a:pt x="5434" y="5130"/>
                    <a:pt x="5203" y="5515"/>
                    <a:pt x="5066" y="5803"/>
                  </a:cubicBezTo>
                  <a:cubicBezTo>
                    <a:pt x="4927" y="6092"/>
                    <a:pt x="4871" y="6285"/>
                    <a:pt x="4871" y="6285"/>
                  </a:cubicBezTo>
                  <a:cubicBezTo>
                    <a:pt x="4871" y="6285"/>
                    <a:pt x="4997" y="6165"/>
                    <a:pt x="5192" y="5969"/>
                  </a:cubicBezTo>
                  <a:lnTo>
                    <a:pt x="5192" y="5969"/>
                  </a:lnTo>
                  <a:cubicBezTo>
                    <a:pt x="5126" y="6153"/>
                    <a:pt x="5101" y="6266"/>
                    <a:pt x="5101" y="6266"/>
                  </a:cubicBezTo>
                  <a:lnTo>
                    <a:pt x="5104" y="6263"/>
                  </a:lnTo>
                  <a:lnTo>
                    <a:pt x="5104" y="6263"/>
                  </a:lnTo>
                  <a:cubicBezTo>
                    <a:pt x="4659" y="6976"/>
                    <a:pt x="4444" y="7612"/>
                    <a:pt x="4444" y="7612"/>
                  </a:cubicBezTo>
                  <a:cubicBezTo>
                    <a:pt x="4444" y="7612"/>
                    <a:pt x="4503" y="7559"/>
                    <a:pt x="4603" y="7464"/>
                  </a:cubicBezTo>
                  <a:lnTo>
                    <a:pt x="4603" y="7464"/>
                  </a:lnTo>
                  <a:cubicBezTo>
                    <a:pt x="4532" y="7617"/>
                    <a:pt x="4477" y="7770"/>
                    <a:pt x="4436" y="7917"/>
                  </a:cubicBezTo>
                  <a:cubicBezTo>
                    <a:pt x="4386" y="8011"/>
                    <a:pt x="4339" y="8110"/>
                    <a:pt x="4297" y="8215"/>
                  </a:cubicBezTo>
                  <a:cubicBezTo>
                    <a:pt x="4111" y="8679"/>
                    <a:pt x="4053" y="9135"/>
                    <a:pt x="4051" y="9461"/>
                  </a:cubicBezTo>
                  <a:cubicBezTo>
                    <a:pt x="4050" y="9786"/>
                    <a:pt x="4090" y="9985"/>
                    <a:pt x="4090" y="9985"/>
                  </a:cubicBezTo>
                  <a:cubicBezTo>
                    <a:pt x="4090" y="9985"/>
                    <a:pt x="4118" y="9901"/>
                    <a:pt x="4160" y="9779"/>
                  </a:cubicBezTo>
                  <a:lnTo>
                    <a:pt x="4160" y="9779"/>
                  </a:lnTo>
                  <a:cubicBezTo>
                    <a:pt x="4154" y="9829"/>
                    <a:pt x="4147" y="9875"/>
                    <a:pt x="4141" y="9923"/>
                  </a:cubicBezTo>
                  <a:cubicBezTo>
                    <a:pt x="4104" y="10030"/>
                    <a:pt x="4067" y="10142"/>
                    <a:pt x="4037" y="10263"/>
                  </a:cubicBezTo>
                  <a:cubicBezTo>
                    <a:pt x="3865" y="10944"/>
                    <a:pt x="3930" y="11548"/>
                    <a:pt x="3930" y="11548"/>
                  </a:cubicBezTo>
                  <a:cubicBezTo>
                    <a:pt x="3930" y="11548"/>
                    <a:pt x="4139" y="11237"/>
                    <a:pt x="4313" y="10776"/>
                  </a:cubicBezTo>
                  <a:lnTo>
                    <a:pt x="4313" y="10776"/>
                  </a:lnTo>
                  <a:cubicBezTo>
                    <a:pt x="3949" y="12071"/>
                    <a:pt x="3855" y="13175"/>
                    <a:pt x="3855" y="13175"/>
                  </a:cubicBezTo>
                  <a:cubicBezTo>
                    <a:pt x="3855" y="13175"/>
                    <a:pt x="4160" y="12563"/>
                    <a:pt x="4469" y="11674"/>
                  </a:cubicBezTo>
                  <a:cubicBezTo>
                    <a:pt x="4471" y="11679"/>
                    <a:pt x="4471" y="11684"/>
                    <a:pt x="4473" y="11689"/>
                  </a:cubicBezTo>
                  <a:cubicBezTo>
                    <a:pt x="4458" y="11733"/>
                    <a:pt x="4441" y="11780"/>
                    <a:pt x="4426" y="11823"/>
                  </a:cubicBezTo>
                  <a:cubicBezTo>
                    <a:pt x="4294" y="12196"/>
                    <a:pt x="4138" y="12633"/>
                    <a:pt x="3981" y="13076"/>
                  </a:cubicBezTo>
                  <a:cubicBezTo>
                    <a:pt x="3879" y="13357"/>
                    <a:pt x="3788" y="13609"/>
                    <a:pt x="3788" y="13609"/>
                  </a:cubicBezTo>
                  <a:cubicBezTo>
                    <a:pt x="3788" y="13609"/>
                    <a:pt x="3949" y="13459"/>
                    <a:pt x="4165" y="13177"/>
                  </a:cubicBezTo>
                  <a:cubicBezTo>
                    <a:pt x="4222" y="13102"/>
                    <a:pt x="4283" y="13016"/>
                    <a:pt x="4345" y="12922"/>
                  </a:cubicBezTo>
                  <a:lnTo>
                    <a:pt x="4345" y="12922"/>
                  </a:lnTo>
                  <a:cubicBezTo>
                    <a:pt x="4225" y="13323"/>
                    <a:pt x="4125" y="13693"/>
                    <a:pt x="4048" y="13971"/>
                  </a:cubicBezTo>
                  <a:cubicBezTo>
                    <a:pt x="3964" y="14279"/>
                    <a:pt x="3916" y="14478"/>
                    <a:pt x="3916" y="14478"/>
                  </a:cubicBezTo>
                  <a:cubicBezTo>
                    <a:pt x="3916" y="14478"/>
                    <a:pt x="3918" y="14475"/>
                    <a:pt x="3922" y="14470"/>
                  </a:cubicBezTo>
                  <a:lnTo>
                    <a:pt x="3922" y="14470"/>
                  </a:lnTo>
                  <a:cubicBezTo>
                    <a:pt x="3798" y="14987"/>
                    <a:pt x="3768" y="15357"/>
                    <a:pt x="3768" y="15357"/>
                  </a:cubicBezTo>
                  <a:cubicBezTo>
                    <a:pt x="3768" y="15357"/>
                    <a:pt x="4055" y="14957"/>
                    <a:pt x="4335" y="14354"/>
                  </a:cubicBezTo>
                  <a:lnTo>
                    <a:pt x="4335" y="14354"/>
                  </a:lnTo>
                  <a:cubicBezTo>
                    <a:pt x="4329" y="14411"/>
                    <a:pt x="4326" y="14465"/>
                    <a:pt x="4321" y="14515"/>
                  </a:cubicBezTo>
                  <a:cubicBezTo>
                    <a:pt x="4310" y="14550"/>
                    <a:pt x="4297" y="14585"/>
                    <a:pt x="4286" y="14620"/>
                  </a:cubicBezTo>
                  <a:cubicBezTo>
                    <a:pt x="4160" y="15009"/>
                    <a:pt x="4067" y="15371"/>
                    <a:pt x="4002" y="15641"/>
                  </a:cubicBezTo>
                  <a:cubicBezTo>
                    <a:pt x="3937" y="15909"/>
                    <a:pt x="3905" y="16084"/>
                    <a:pt x="3905" y="16084"/>
                  </a:cubicBezTo>
                  <a:cubicBezTo>
                    <a:pt x="3905" y="16084"/>
                    <a:pt x="3985" y="16003"/>
                    <a:pt x="4099" y="15855"/>
                  </a:cubicBezTo>
                  <a:lnTo>
                    <a:pt x="4099" y="15855"/>
                  </a:lnTo>
                  <a:cubicBezTo>
                    <a:pt x="4067" y="16003"/>
                    <a:pt x="4039" y="16119"/>
                    <a:pt x="4021" y="16153"/>
                  </a:cubicBezTo>
                  <a:cubicBezTo>
                    <a:pt x="4013" y="16169"/>
                    <a:pt x="4012" y="16176"/>
                    <a:pt x="4016" y="16176"/>
                  </a:cubicBezTo>
                  <a:cubicBezTo>
                    <a:pt x="4027" y="16176"/>
                    <a:pt x="4084" y="16112"/>
                    <a:pt x="4142" y="16041"/>
                  </a:cubicBezTo>
                  <a:lnTo>
                    <a:pt x="4142" y="16041"/>
                  </a:lnTo>
                  <a:cubicBezTo>
                    <a:pt x="4114" y="16147"/>
                    <a:pt x="4085" y="16255"/>
                    <a:pt x="4056" y="16365"/>
                  </a:cubicBezTo>
                  <a:cubicBezTo>
                    <a:pt x="3903" y="16968"/>
                    <a:pt x="3796" y="17521"/>
                    <a:pt x="3726" y="17928"/>
                  </a:cubicBezTo>
                  <a:cubicBezTo>
                    <a:pt x="3696" y="18105"/>
                    <a:pt x="3672" y="18250"/>
                    <a:pt x="3656" y="18362"/>
                  </a:cubicBezTo>
                  <a:cubicBezTo>
                    <a:pt x="3642" y="18403"/>
                    <a:pt x="3626" y="18448"/>
                    <a:pt x="3611" y="18486"/>
                  </a:cubicBezTo>
                  <a:cubicBezTo>
                    <a:pt x="3508" y="18770"/>
                    <a:pt x="3414" y="19024"/>
                    <a:pt x="3414" y="19024"/>
                  </a:cubicBezTo>
                  <a:cubicBezTo>
                    <a:pt x="3414" y="19024"/>
                    <a:pt x="3578" y="18872"/>
                    <a:pt x="3796" y="18587"/>
                  </a:cubicBezTo>
                  <a:cubicBezTo>
                    <a:pt x="3806" y="18572"/>
                    <a:pt x="3815" y="18558"/>
                    <a:pt x="3825" y="18545"/>
                  </a:cubicBezTo>
                  <a:lnTo>
                    <a:pt x="3825" y="18545"/>
                  </a:lnTo>
                  <a:cubicBezTo>
                    <a:pt x="3811" y="18592"/>
                    <a:pt x="3796" y="18639"/>
                    <a:pt x="3780" y="18687"/>
                  </a:cubicBezTo>
                  <a:cubicBezTo>
                    <a:pt x="3739" y="18783"/>
                    <a:pt x="3691" y="18893"/>
                    <a:pt x="3640" y="19011"/>
                  </a:cubicBezTo>
                  <a:cubicBezTo>
                    <a:pt x="3476" y="19383"/>
                    <a:pt x="3243" y="19883"/>
                    <a:pt x="2977" y="20429"/>
                  </a:cubicBezTo>
                  <a:cubicBezTo>
                    <a:pt x="2710" y="20973"/>
                    <a:pt x="2458" y="21466"/>
                    <a:pt x="2264" y="21823"/>
                  </a:cubicBezTo>
                  <a:cubicBezTo>
                    <a:pt x="2095" y="22134"/>
                    <a:pt x="1946" y="22405"/>
                    <a:pt x="1946" y="22405"/>
                  </a:cubicBezTo>
                  <a:cubicBezTo>
                    <a:pt x="1946" y="22405"/>
                    <a:pt x="2150" y="22247"/>
                    <a:pt x="2434" y="21944"/>
                  </a:cubicBezTo>
                  <a:cubicBezTo>
                    <a:pt x="2514" y="21860"/>
                    <a:pt x="2600" y="21761"/>
                    <a:pt x="2688" y="21652"/>
                  </a:cubicBezTo>
                  <a:cubicBezTo>
                    <a:pt x="2702" y="21647"/>
                    <a:pt x="2718" y="21641"/>
                    <a:pt x="2739" y="21632"/>
                  </a:cubicBezTo>
                  <a:lnTo>
                    <a:pt x="2739" y="21632"/>
                  </a:lnTo>
                  <a:cubicBezTo>
                    <a:pt x="2420" y="22126"/>
                    <a:pt x="1988" y="22796"/>
                    <a:pt x="1988" y="22796"/>
                  </a:cubicBezTo>
                  <a:cubicBezTo>
                    <a:pt x="1988" y="22796"/>
                    <a:pt x="2165" y="22707"/>
                    <a:pt x="2417" y="22512"/>
                  </a:cubicBezTo>
                  <a:cubicBezTo>
                    <a:pt x="2465" y="22475"/>
                    <a:pt x="2516" y="22431"/>
                    <a:pt x="2568" y="22386"/>
                  </a:cubicBezTo>
                  <a:lnTo>
                    <a:pt x="2568" y="22386"/>
                  </a:lnTo>
                  <a:cubicBezTo>
                    <a:pt x="2559" y="22402"/>
                    <a:pt x="2551" y="22416"/>
                    <a:pt x="2541" y="22432"/>
                  </a:cubicBezTo>
                  <a:cubicBezTo>
                    <a:pt x="2240" y="22901"/>
                    <a:pt x="1938" y="23311"/>
                    <a:pt x="1699" y="23601"/>
                  </a:cubicBezTo>
                  <a:cubicBezTo>
                    <a:pt x="1581" y="23746"/>
                    <a:pt x="1482" y="23866"/>
                    <a:pt x="1410" y="23944"/>
                  </a:cubicBezTo>
                  <a:cubicBezTo>
                    <a:pt x="1343" y="24022"/>
                    <a:pt x="1300" y="24072"/>
                    <a:pt x="1300" y="24072"/>
                  </a:cubicBezTo>
                  <a:cubicBezTo>
                    <a:pt x="1300" y="24072"/>
                    <a:pt x="1359" y="24041"/>
                    <a:pt x="1450" y="23995"/>
                  </a:cubicBezTo>
                  <a:cubicBezTo>
                    <a:pt x="1530" y="23955"/>
                    <a:pt x="1637" y="23893"/>
                    <a:pt x="1760" y="23810"/>
                  </a:cubicBezTo>
                  <a:lnTo>
                    <a:pt x="1760" y="23810"/>
                  </a:lnTo>
                  <a:cubicBezTo>
                    <a:pt x="1673" y="23935"/>
                    <a:pt x="1584" y="24057"/>
                    <a:pt x="1496" y="24180"/>
                  </a:cubicBezTo>
                  <a:cubicBezTo>
                    <a:pt x="1487" y="24193"/>
                    <a:pt x="1476" y="24206"/>
                    <a:pt x="1468" y="24217"/>
                  </a:cubicBezTo>
                  <a:cubicBezTo>
                    <a:pt x="1303" y="24426"/>
                    <a:pt x="1153" y="24616"/>
                    <a:pt x="1153" y="24616"/>
                  </a:cubicBezTo>
                  <a:cubicBezTo>
                    <a:pt x="1153" y="24616"/>
                    <a:pt x="1165" y="24612"/>
                    <a:pt x="1187" y="24603"/>
                  </a:cubicBezTo>
                  <a:lnTo>
                    <a:pt x="1187" y="24603"/>
                  </a:lnTo>
                  <a:cubicBezTo>
                    <a:pt x="957" y="24914"/>
                    <a:pt x="745" y="25191"/>
                    <a:pt x="592" y="25383"/>
                  </a:cubicBezTo>
                  <a:cubicBezTo>
                    <a:pt x="374" y="25597"/>
                    <a:pt x="174" y="25790"/>
                    <a:pt x="94" y="25868"/>
                  </a:cubicBezTo>
                  <a:cubicBezTo>
                    <a:pt x="80" y="25880"/>
                    <a:pt x="69" y="25892"/>
                    <a:pt x="59" y="25903"/>
                  </a:cubicBezTo>
                  <a:cubicBezTo>
                    <a:pt x="58" y="25903"/>
                    <a:pt x="56" y="25906"/>
                    <a:pt x="56" y="25906"/>
                  </a:cubicBezTo>
                  <a:cubicBezTo>
                    <a:pt x="23" y="25939"/>
                    <a:pt x="0" y="25963"/>
                    <a:pt x="0" y="25963"/>
                  </a:cubicBezTo>
                  <a:cubicBezTo>
                    <a:pt x="0" y="25963"/>
                    <a:pt x="614" y="25876"/>
                    <a:pt x="1252" y="25539"/>
                  </a:cubicBezTo>
                  <a:cubicBezTo>
                    <a:pt x="1268" y="25531"/>
                    <a:pt x="1283" y="25522"/>
                    <a:pt x="1299" y="25512"/>
                  </a:cubicBezTo>
                  <a:cubicBezTo>
                    <a:pt x="1413" y="25488"/>
                    <a:pt x="1554" y="25455"/>
                    <a:pt x="1713" y="25416"/>
                  </a:cubicBezTo>
                  <a:lnTo>
                    <a:pt x="1713" y="25416"/>
                  </a:lnTo>
                  <a:cubicBezTo>
                    <a:pt x="1627" y="25474"/>
                    <a:pt x="1546" y="25528"/>
                    <a:pt x="1472" y="25577"/>
                  </a:cubicBezTo>
                  <a:cubicBezTo>
                    <a:pt x="1230" y="25742"/>
                    <a:pt x="1075" y="25852"/>
                    <a:pt x="1075" y="25852"/>
                  </a:cubicBezTo>
                  <a:cubicBezTo>
                    <a:pt x="1075" y="25852"/>
                    <a:pt x="1265" y="25841"/>
                    <a:pt x="1559" y="25769"/>
                  </a:cubicBezTo>
                  <a:cubicBezTo>
                    <a:pt x="1760" y="25719"/>
                    <a:pt x="2012" y="25635"/>
                    <a:pt x="2275" y="25507"/>
                  </a:cubicBezTo>
                  <a:cubicBezTo>
                    <a:pt x="2321" y="25496"/>
                    <a:pt x="2370" y="25485"/>
                    <a:pt x="2425" y="25469"/>
                  </a:cubicBezTo>
                  <a:cubicBezTo>
                    <a:pt x="2701" y="25394"/>
                    <a:pt x="3066" y="25242"/>
                    <a:pt x="3410" y="24984"/>
                  </a:cubicBezTo>
                  <a:lnTo>
                    <a:pt x="3410" y="24984"/>
                  </a:lnTo>
                  <a:cubicBezTo>
                    <a:pt x="3361" y="25038"/>
                    <a:pt x="3313" y="25093"/>
                    <a:pt x="3268" y="25140"/>
                  </a:cubicBezTo>
                  <a:cubicBezTo>
                    <a:pt x="3045" y="25386"/>
                    <a:pt x="2908" y="25547"/>
                    <a:pt x="2908" y="25547"/>
                  </a:cubicBezTo>
                  <a:cubicBezTo>
                    <a:pt x="2908" y="25547"/>
                    <a:pt x="3106" y="25472"/>
                    <a:pt x="3399" y="25305"/>
                  </a:cubicBezTo>
                  <a:cubicBezTo>
                    <a:pt x="3488" y="25254"/>
                    <a:pt x="3589" y="25190"/>
                    <a:pt x="3691" y="25120"/>
                  </a:cubicBezTo>
                  <a:cubicBezTo>
                    <a:pt x="3851" y="25038"/>
                    <a:pt x="4064" y="24917"/>
                    <a:pt x="4305" y="24764"/>
                  </a:cubicBezTo>
                  <a:lnTo>
                    <a:pt x="4305" y="24764"/>
                  </a:lnTo>
                  <a:cubicBezTo>
                    <a:pt x="4098" y="25006"/>
                    <a:pt x="3921" y="25214"/>
                    <a:pt x="3921" y="25214"/>
                  </a:cubicBezTo>
                  <a:cubicBezTo>
                    <a:pt x="3921" y="25214"/>
                    <a:pt x="3981" y="25182"/>
                    <a:pt x="4075" y="25134"/>
                  </a:cubicBezTo>
                  <a:cubicBezTo>
                    <a:pt x="4174" y="25081"/>
                    <a:pt x="4313" y="24998"/>
                    <a:pt x="4477" y="24885"/>
                  </a:cubicBezTo>
                  <a:cubicBezTo>
                    <a:pt x="4624" y="24783"/>
                    <a:pt x="4792" y="24651"/>
                    <a:pt x="4962" y="24493"/>
                  </a:cubicBezTo>
                  <a:lnTo>
                    <a:pt x="4962" y="24493"/>
                  </a:lnTo>
                  <a:cubicBezTo>
                    <a:pt x="4948" y="24515"/>
                    <a:pt x="4940" y="24528"/>
                    <a:pt x="4940" y="24528"/>
                  </a:cubicBezTo>
                  <a:cubicBezTo>
                    <a:pt x="4940" y="24528"/>
                    <a:pt x="5126" y="24424"/>
                    <a:pt x="5388" y="24203"/>
                  </a:cubicBezTo>
                  <a:cubicBezTo>
                    <a:pt x="5648" y="23982"/>
                    <a:pt x="5980" y="23633"/>
                    <a:pt x="6238" y="23174"/>
                  </a:cubicBezTo>
                  <a:cubicBezTo>
                    <a:pt x="6281" y="23097"/>
                    <a:pt x="6320" y="23021"/>
                    <a:pt x="6356" y="22943"/>
                  </a:cubicBezTo>
                  <a:cubicBezTo>
                    <a:pt x="6374" y="22925"/>
                    <a:pt x="6391" y="22907"/>
                    <a:pt x="6409" y="22888"/>
                  </a:cubicBezTo>
                  <a:lnTo>
                    <a:pt x="6409" y="22888"/>
                  </a:lnTo>
                  <a:cubicBezTo>
                    <a:pt x="6235" y="23204"/>
                    <a:pt x="6075" y="23486"/>
                    <a:pt x="5940" y="23713"/>
                  </a:cubicBezTo>
                  <a:cubicBezTo>
                    <a:pt x="5750" y="24029"/>
                    <a:pt x="5587" y="24300"/>
                    <a:pt x="5587" y="24300"/>
                  </a:cubicBezTo>
                  <a:cubicBezTo>
                    <a:pt x="5587" y="24300"/>
                    <a:pt x="5643" y="24255"/>
                    <a:pt x="5733" y="24183"/>
                  </a:cubicBezTo>
                  <a:cubicBezTo>
                    <a:pt x="5825" y="24108"/>
                    <a:pt x="5954" y="23994"/>
                    <a:pt x="6106" y="23842"/>
                  </a:cubicBezTo>
                  <a:cubicBezTo>
                    <a:pt x="6331" y="23616"/>
                    <a:pt x="6602" y="23300"/>
                    <a:pt x="6852" y="22912"/>
                  </a:cubicBezTo>
                  <a:lnTo>
                    <a:pt x="6852" y="22912"/>
                  </a:lnTo>
                  <a:cubicBezTo>
                    <a:pt x="6804" y="23010"/>
                    <a:pt x="6763" y="23092"/>
                    <a:pt x="6729" y="23156"/>
                  </a:cubicBezTo>
                  <a:cubicBezTo>
                    <a:pt x="6680" y="23254"/>
                    <a:pt x="6648" y="23316"/>
                    <a:pt x="6648" y="23316"/>
                  </a:cubicBezTo>
                  <a:cubicBezTo>
                    <a:pt x="6648" y="23316"/>
                    <a:pt x="6701" y="23270"/>
                    <a:pt x="6782" y="23196"/>
                  </a:cubicBezTo>
                  <a:cubicBezTo>
                    <a:pt x="6868" y="23118"/>
                    <a:pt x="6985" y="22997"/>
                    <a:pt x="7119" y="22836"/>
                  </a:cubicBezTo>
                  <a:cubicBezTo>
                    <a:pt x="7154" y="22796"/>
                    <a:pt x="7187" y="22753"/>
                    <a:pt x="7224" y="22707"/>
                  </a:cubicBezTo>
                  <a:cubicBezTo>
                    <a:pt x="7243" y="22697"/>
                    <a:pt x="7262" y="22687"/>
                    <a:pt x="7284" y="22676"/>
                  </a:cubicBezTo>
                  <a:cubicBezTo>
                    <a:pt x="7404" y="22609"/>
                    <a:pt x="7572" y="22488"/>
                    <a:pt x="7729" y="22289"/>
                  </a:cubicBezTo>
                  <a:cubicBezTo>
                    <a:pt x="7889" y="22092"/>
                    <a:pt x="8029" y="21820"/>
                    <a:pt x="8130" y="21507"/>
                  </a:cubicBezTo>
                  <a:cubicBezTo>
                    <a:pt x="8232" y="21193"/>
                    <a:pt x="8300" y="20853"/>
                    <a:pt x="8369" y="20498"/>
                  </a:cubicBezTo>
                  <a:cubicBezTo>
                    <a:pt x="8401" y="20327"/>
                    <a:pt x="8430" y="20159"/>
                    <a:pt x="8455" y="19997"/>
                  </a:cubicBezTo>
                  <a:cubicBezTo>
                    <a:pt x="8535" y="19863"/>
                    <a:pt x="8616" y="19706"/>
                    <a:pt x="8694" y="19529"/>
                  </a:cubicBezTo>
                  <a:lnTo>
                    <a:pt x="8694" y="19529"/>
                  </a:lnTo>
                  <a:cubicBezTo>
                    <a:pt x="8643" y="19834"/>
                    <a:pt x="8603" y="20080"/>
                    <a:pt x="8603" y="20080"/>
                  </a:cubicBezTo>
                  <a:cubicBezTo>
                    <a:pt x="8603" y="20080"/>
                    <a:pt x="8639" y="20019"/>
                    <a:pt x="8694" y="19923"/>
                  </a:cubicBezTo>
                  <a:cubicBezTo>
                    <a:pt x="8753" y="19821"/>
                    <a:pt x="8830" y="19670"/>
                    <a:pt x="8914" y="19478"/>
                  </a:cubicBezTo>
                  <a:cubicBezTo>
                    <a:pt x="9082" y="19096"/>
                    <a:pt x="9262" y="18536"/>
                    <a:pt x="9328" y="17896"/>
                  </a:cubicBezTo>
                  <a:cubicBezTo>
                    <a:pt x="9336" y="17816"/>
                    <a:pt x="9340" y="17737"/>
                    <a:pt x="9345" y="17660"/>
                  </a:cubicBezTo>
                  <a:cubicBezTo>
                    <a:pt x="9353" y="17700"/>
                    <a:pt x="9359" y="17743"/>
                    <a:pt x="9359" y="17783"/>
                  </a:cubicBezTo>
                  <a:cubicBezTo>
                    <a:pt x="9359" y="17797"/>
                    <a:pt x="9361" y="17804"/>
                    <a:pt x="9364" y="17804"/>
                  </a:cubicBezTo>
                  <a:cubicBezTo>
                    <a:pt x="9381" y="17804"/>
                    <a:pt x="9448" y="17514"/>
                    <a:pt x="9497" y="17024"/>
                  </a:cubicBezTo>
                  <a:cubicBezTo>
                    <a:pt x="9527" y="17255"/>
                    <a:pt x="9549" y="17397"/>
                    <a:pt x="9549" y="17397"/>
                  </a:cubicBezTo>
                  <a:cubicBezTo>
                    <a:pt x="9549" y="17397"/>
                    <a:pt x="9621" y="17193"/>
                    <a:pt x="9683" y="16853"/>
                  </a:cubicBezTo>
                  <a:cubicBezTo>
                    <a:pt x="9745" y="16513"/>
                    <a:pt x="9793" y="16035"/>
                    <a:pt x="9742" y="15510"/>
                  </a:cubicBezTo>
                  <a:cubicBezTo>
                    <a:pt x="9722" y="15309"/>
                    <a:pt x="9690" y="15118"/>
                    <a:pt x="9650" y="14941"/>
                  </a:cubicBezTo>
                  <a:cubicBezTo>
                    <a:pt x="9637" y="14812"/>
                    <a:pt x="9621" y="14678"/>
                    <a:pt x="9599" y="14540"/>
                  </a:cubicBezTo>
                  <a:cubicBezTo>
                    <a:pt x="9576" y="14408"/>
                    <a:pt x="9551" y="14280"/>
                    <a:pt x="9522" y="14158"/>
                  </a:cubicBezTo>
                  <a:cubicBezTo>
                    <a:pt x="9517" y="13992"/>
                    <a:pt x="9513" y="13890"/>
                    <a:pt x="9513" y="13890"/>
                  </a:cubicBezTo>
                  <a:lnTo>
                    <a:pt x="9513" y="13890"/>
                  </a:lnTo>
                  <a:cubicBezTo>
                    <a:pt x="9513" y="13890"/>
                    <a:pt x="9575" y="13960"/>
                    <a:pt x="9643" y="14052"/>
                  </a:cubicBezTo>
                  <a:cubicBezTo>
                    <a:pt x="9701" y="14438"/>
                    <a:pt x="9750" y="14788"/>
                    <a:pt x="9785" y="15062"/>
                  </a:cubicBezTo>
                  <a:cubicBezTo>
                    <a:pt x="9827" y="15376"/>
                    <a:pt x="9865" y="15654"/>
                    <a:pt x="9865" y="15654"/>
                  </a:cubicBezTo>
                  <a:cubicBezTo>
                    <a:pt x="9865" y="15654"/>
                    <a:pt x="9938" y="15434"/>
                    <a:pt x="9996" y="15065"/>
                  </a:cubicBezTo>
                  <a:cubicBezTo>
                    <a:pt x="10053" y="14697"/>
                    <a:pt x="10087" y="14177"/>
                    <a:pt x="10002" y="13611"/>
                  </a:cubicBezTo>
                  <a:cubicBezTo>
                    <a:pt x="9962" y="13346"/>
                    <a:pt x="9902" y="13099"/>
                    <a:pt x="9832" y="12874"/>
                  </a:cubicBezTo>
                  <a:cubicBezTo>
                    <a:pt x="9817" y="12721"/>
                    <a:pt x="9800" y="12556"/>
                    <a:pt x="9779" y="12384"/>
                  </a:cubicBezTo>
                  <a:cubicBezTo>
                    <a:pt x="9777" y="12368"/>
                    <a:pt x="9774" y="12351"/>
                    <a:pt x="9773" y="12335"/>
                  </a:cubicBezTo>
                  <a:lnTo>
                    <a:pt x="9773" y="12335"/>
                  </a:lnTo>
                  <a:cubicBezTo>
                    <a:pt x="9841" y="12492"/>
                    <a:pt x="9911" y="12638"/>
                    <a:pt x="9978" y="12760"/>
                  </a:cubicBezTo>
                  <a:cubicBezTo>
                    <a:pt x="10173" y="13126"/>
                    <a:pt x="10324" y="13331"/>
                    <a:pt x="10324" y="13331"/>
                  </a:cubicBezTo>
                  <a:cubicBezTo>
                    <a:pt x="10324" y="13331"/>
                    <a:pt x="10017" y="11998"/>
                    <a:pt x="9822" y="11158"/>
                  </a:cubicBezTo>
                  <a:cubicBezTo>
                    <a:pt x="9766" y="10912"/>
                    <a:pt x="9701" y="10623"/>
                    <a:pt x="9637" y="10338"/>
                  </a:cubicBezTo>
                  <a:cubicBezTo>
                    <a:pt x="9637" y="10221"/>
                    <a:pt x="9639" y="10102"/>
                    <a:pt x="9640" y="9979"/>
                  </a:cubicBezTo>
                  <a:cubicBezTo>
                    <a:pt x="9647" y="9582"/>
                    <a:pt x="9658" y="9212"/>
                    <a:pt x="9670" y="8897"/>
                  </a:cubicBezTo>
                  <a:cubicBezTo>
                    <a:pt x="10013" y="6352"/>
                    <a:pt x="10978" y="4985"/>
                    <a:pt x="13435" y="2538"/>
                  </a:cubicBezTo>
                  <a:cubicBezTo>
                    <a:pt x="14023" y="1952"/>
                    <a:pt x="12645" y="757"/>
                    <a:pt x="134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82475" y="2192400"/>
              <a:ext cx="1176425" cy="1067950"/>
            </a:xfrm>
            <a:custGeom>
              <a:avLst/>
              <a:gdLst/>
              <a:ahLst/>
              <a:cxnLst/>
              <a:rect l="l" t="t" r="r" b="b"/>
              <a:pathLst>
                <a:path w="47057" h="42718" extrusionOk="0">
                  <a:moveTo>
                    <a:pt x="44732" y="9082"/>
                  </a:moveTo>
                  <a:cubicBezTo>
                    <a:pt x="44287" y="8489"/>
                    <a:pt x="44139" y="8241"/>
                    <a:pt x="44188" y="7895"/>
                  </a:cubicBezTo>
                  <a:cubicBezTo>
                    <a:pt x="44238" y="7549"/>
                    <a:pt x="44238" y="5894"/>
                    <a:pt x="43694" y="4881"/>
                  </a:cubicBezTo>
                  <a:cubicBezTo>
                    <a:pt x="43150" y="3868"/>
                    <a:pt x="43002" y="3645"/>
                    <a:pt x="43002" y="3645"/>
                  </a:cubicBezTo>
                  <a:cubicBezTo>
                    <a:pt x="43002" y="3645"/>
                    <a:pt x="43533" y="2632"/>
                    <a:pt x="43855" y="1742"/>
                  </a:cubicBezTo>
                  <a:cubicBezTo>
                    <a:pt x="44176" y="852"/>
                    <a:pt x="44077" y="259"/>
                    <a:pt x="44077" y="259"/>
                  </a:cubicBezTo>
                  <a:cubicBezTo>
                    <a:pt x="44077" y="259"/>
                    <a:pt x="43212" y="630"/>
                    <a:pt x="42421" y="1063"/>
                  </a:cubicBezTo>
                  <a:cubicBezTo>
                    <a:pt x="41630" y="1495"/>
                    <a:pt x="40346" y="2484"/>
                    <a:pt x="40346" y="2484"/>
                  </a:cubicBezTo>
                  <a:cubicBezTo>
                    <a:pt x="40346" y="2484"/>
                    <a:pt x="39987" y="2348"/>
                    <a:pt x="39925" y="2163"/>
                  </a:cubicBezTo>
                  <a:cubicBezTo>
                    <a:pt x="39863" y="1976"/>
                    <a:pt x="39579" y="248"/>
                    <a:pt x="39357" y="123"/>
                  </a:cubicBezTo>
                  <a:cubicBezTo>
                    <a:pt x="39134" y="0"/>
                    <a:pt x="37442" y="951"/>
                    <a:pt x="36898" y="1779"/>
                  </a:cubicBezTo>
                  <a:cubicBezTo>
                    <a:pt x="36354" y="2606"/>
                    <a:pt x="36242" y="3374"/>
                    <a:pt x="36242" y="3374"/>
                  </a:cubicBezTo>
                  <a:cubicBezTo>
                    <a:pt x="36242" y="3374"/>
                    <a:pt x="36380" y="2953"/>
                    <a:pt x="34946" y="3843"/>
                  </a:cubicBezTo>
                  <a:cubicBezTo>
                    <a:pt x="33512" y="4733"/>
                    <a:pt x="32746" y="5300"/>
                    <a:pt x="31536" y="6091"/>
                  </a:cubicBezTo>
                  <a:cubicBezTo>
                    <a:pt x="30324" y="6883"/>
                    <a:pt x="26473" y="8838"/>
                    <a:pt x="25485" y="8838"/>
                  </a:cubicBezTo>
                  <a:cubicBezTo>
                    <a:pt x="24496" y="8838"/>
                    <a:pt x="23612" y="8841"/>
                    <a:pt x="21733" y="9336"/>
                  </a:cubicBezTo>
                  <a:cubicBezTo>
                    <a:pt x="19856" y="9830"/>
                    <a:pt x="19398" y="9297"/>
                    <a:pt x="18213" y="9297"/>
                  </a:cubicBezTo>
                  <a:cubicBezTo>
                    <a:pt x="17027" y="9297"/>
                    <a:pt x="13593" y="8514"/>
                    <a:pt x="10578" y="9131"/>
                  </a:cubicBezTo>
                  <a:cubicBezTo>
                    <a:pt x="7562" y="9750"/>
                    <a:pt x="3757" y="11182"/>
                    <a:pt x="2273" y="12369"/>
                  </a:cubicBezTo>
                  <a:cubicBezTo>
                    <a:pt x="792" y="13556"/>
                    <a:pt x="1" y="15385"/>
                    <a:pt x="248" y="18548"/>
                  </a:cubicBezTo>
                  <a:cubicBezTo>
                    <a:pt x="495" y="21711"/>
                    <a:pt x="3510" y="24183"/>
                    <a:pt x="3510" y="25913"/>
                  </a:cubicBezTo>
                  <a:cubicBezTo>
                    <a:pt x="3510" y="27642"/>
                    <a:pt x="3707" y="30312"/>
                    <a:pt x="2916" y="31992"/>
                  </a:cubicBezTo>
                  <a:cubicBezTo>
                    <a:pt x="2125" y="33673"/>
                    <a:pt x="1730" y="34316"/>
                    <a:pt x="2175" y="35403"/>
                  </a:cubicBezTo>
                  <a:cubicBezTo>
                    <a:pt x="2620" y="36489"/>
                    <a:pt x="3361" y="37330"/>
                    <a:pt x="3707" y="38368"/>
                  </a:cubicBezTo>
                  <a:cubicBezTo>
                    <a:pt x="4053" y="39407"/>
                    <a:pt x="4449" y="41729"/>
                    <a:pt x="4894" y="42124"/>
                  </a:cubicBezTo>
                  <a:cubicBezTo>
                    <a:pt x="5339" y="42520"/>
                    <a:pt x="6573" y="42285"/>
                    <a:pt x="6883" y="42249"/>
                  </a:cubicBezTo>
                  <a:cubicBezTo>
                    <a:pt x="7192" y="42212"/>
                    <a:pt x="7551" y="42348"/>
                    <a:pt x="7945" y="42372"/>
                  </a:cubicBezTo>
                  <a:cubicBezTo>
                    <a:pt x="8341" y="42397"/>
                    <a:pt x="9082" y="42360"/>
                    <a:pt x="9218" y="42199"/>
                  </a:cubicBezTo>
                  <a:cubicBezTo>
                    <a:pt x="9355" y="42038"/>
                    <a:pt x="9317" y="41976"/>
                    <a:pt x="9478" y="41939"/>
                  </a:cubicBezTo>
                  <a:cubicBezTo>
                    <a:pt x="9639" y="41903"/>
                    <a:pt x="9849" y="42051"/>
                    <a:pt x="9762" y="41692"/>
                  </a:cubicBezTo>
                  <a:cubicBezTo>
                    <a:pt x="9676" y="41333"/>
                    <a:pt x="9157" y="40518"/>
                    <a:pt x="8379" y="40344"/>
                  </a:cubicBezTo>
                  <a:cubicBezTo>
                    <a:pt x="7599" y="40172"/>
                    <a:pt x="6870" y="40024"/>
                    <a:pt x="6784" y="39962"/>
                  </a:cubicBezTo>
                  <a:cubicBezTo>
                    <a:pt x="6698" y="39901"/>
                    <a:pt x="5313" y="37749"/>
                    <a:pt x="5313" y="36193"/>
                  </a:cubicBezTo>
                  <a:cubicBezTo>
                    <a:pt x="5313" y="34636"/>
                    <a:pt x="5931" y="32338"/>
                    <a:pt x="6178" y="31843"/>
                  </a:cubicBezTo>
                  <a:cubicBezTo>
                    <a:pt x="6425" y="31349"/>
                    <a:pt x="8822" y="28483"/>
                    <a:pt x="9910" y="26159"/>
                  </a:cubicBezTo>
                  <a:cubicBezTo>
                    <a:pt x="10998" y="23837"/>
                    <a:pt x="11097" y="23342"/>
                    <a:pt x="11097" y="23342"/>
                  </a:cubicBezTo>
                  <a:cubicBezTo>
                    <a:pt x="11097" y="23342"/>
                    <a:pt x="13913" y="23886"/>
                    <a:pt x="17572" y="24776"/>
                  </a:cubicBezTo>
                  <a:cubicBezTo>
                    <a:pt x="23593" y="26240"/>
                    <a:pt x="22397" y="23331"/>
                    <a:pt x="22713" y="29323"/>
                  </a:cubicBezTo>
                  <a:cubicBezTo>
                    <a:pt x="22762" y="30261"/>
                    <a:pt x="22960" y="35649"/>
                    <a:pt x="23255" y="37923"/>
                  </a:cubicBezTo>
                  <a:cubicBezTo>
                    <a:pt x="23552" y="40196"/>
                    <a:pt x="23205" y="41333"/>
                    <a:pt x="23749" y="42026"/>
                  </a:cubicBezTo>
                  <a:cubicBezTo>
                    <a:pt x="24293" y="42718"/>
                    <a:pt x="25295" y="42150"/>
                    <a:pt x="25516" y="42260"/>
                  </a:cubicBezTo>
                  <a:cubicBezTo>
                    <a:pt x="25740" y="42372"/>
                    <a:pt x="26419" y="42483"/>
                    <a:pt x="26617" y="42421"/>
                  </a:cubicBezTo>
                  <a:cubicBezTo>
                    <a:pt x="26815" y="42359"/>
                    <a:pt x="26875" y="42335"/>
                    <a:pt x="27123" y="42335"/>
                  </a:cubicBezTo>
                  <a:cubicBezTo>
                    <a:pt x="27370" y="42335"/>
                    <a:pt x="27359" y="42199"/>
                    <a:pt x="27580" y="42199"/>
                  </a:cubicBezTo>
                  <a:cubicBezTo>
                    <a:pt x="27804" y="42199"/>
                    <a:pt x="28000" y="42348"/>
                    <a:pt x="28075" y="42137"/>
                  </a:cubicBezTo>
                  <a:cubicBezTo>
                    <a:pt x="28148" y="41927"/>
                    <a:pt x="28000" y="41470"/>
                    <a:pt x="27593" y="41013"/>
                  </a:cubicBezTo>
                  <a:cubicBezTo>
                    <a:pt x="27185" y="40555"/>
                    <a:pt x="26123" y="40482"/>
                    <a:pt x="25938" y="40209"/>
                  </a:cubicBezTo>
                  <a:cubicBezTo>
                    <a:pt x="25751" y="39938"/>
                    <a:pt x="26172" y="37478"/>
                    <a:pt x="26245" y="35180"/>
                  </a:cubicBezTo>
                  <a:cubicBezTo>
                    <a:pt x="26320" y="32882"/>
                    <a:pt x="26914" y="27642"/>
                    <a:pt x="27234" y="26901"/>
                  </a:cubicBezTo>
                  <a:cubicBezTo>
                    <a:pt x="27556" y="26159"/>
                    <a:pt x="29855" y="25368"/>
                    <a:pt x="32474" y="23046"/>
                  </a:cubicBezTo>
                  <a:cubicBezTo>
                    <a:pt x="35094" y="20722"/>
                    <a:pt x="34896" y="19486"/>
                    <a:pt x="35984" y="18696"/>
                  </a:cubicBezTo>
                  <a:cubicBezTo>
                    <a:pt x="37070" y="17905"/>
                    <a:pt x="37528" y="17808"/>
                    <a:pt x="38579" y="16521"/>
                  </a:cubicBezTo>
                  <a:cubicBezTo>
                    <a:pt x="41070" y="13470"/>
                    <a:pt x="40423" y="13331"/>
                    <a:pt x="44571" y="13691"/>
                  </a:cubicBezTo>
                  <a:cubicBezTo>
                    <a:pt x="45375" y="13760"/>
                    <a:pt x="46463" y="12666"/>
                    <a:pt x="46562" y="12554"/>
                  </a:cubicBezTo>
                  <a:cubicBezTo>
                    <a:pt x="46661" y="12443"/>
                    <a:pt x="46858" y="12406"/>
                    <a:pt x="46919" y="12356"/>
                  </a:cubicBezTo>
                  <a:cubicBezTo>
                    <a:pt x="46981" y="12307"/>
                    <a:pt x="47056" y="12109"/>
                    <a:pt x="46908" y="11862"/>
                  </a:cubicBezTo>
                  <a:cubicBezTo>
                    <a:pt x="46758" y="11615"/>
                    <a:pt x="44732" y="9082"/>
                    <a:pt x="44732" y="9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6309650" y="2456875"/>
              <a:ext cx="513125" cy="654350"/>
            </a:xfrm>
            <a:custGeom>
              <a:avLst/>
              <a:gdLst/>
              <a:ahLst/>
              <a:cxnLst/>
              <a:rect l="l" t="t" r="r" b="b"/>
              <a:pathLst>
                <a:path w="20525" h="26174" extrusionOk="0">
                  <a:moveTo>
                    <a:pt x="1128" y="25284"/>
                  </a:moveTo>
                  <a:cubicBezTo>
                    <a:pt x="1141" y="25056"/>
                    <a:pt x="1152" y="24827"/>
                    <a:pt x="1158" y="24601"/>
                  </a:cubicBezTo>
                  <a:cubicBezTo>
                    <a:pt x="1233" y="22303"/>
                    <a:pt x="1827" y="17063"/>
                    <a:pt x="2147" y="16322"/>
                  </a:cubicBezTo>
                  <a:cubicBezTo>
                    <a:pt x="2469" y="15580"/>
                    <a:pt x="4768" y="14789"/>
                    <a:pt x="7387" y="12465"/>
                  </a:cubicBezTo>
                  <a:cubicBezTo>
                    <a:pt x="10007" y="10143"/>
                    <a:pt x="9809" y="8907"/>
                    <a:pt x="10897" y="8116"/>
                  </a:cubicBezTo>
                  <a:cubicBezTo>
                    <a:pt x="11983" y="7325"/>
                    <a:pt x="12441" y="7227"/>
                    <a:pt x="13492" y="5942"/>
                  </a:cubicBezTo>
                  <a:cubicBezTo>
                    <a:pt x="15983" y="2889"/>
                    <a:pt x="15336" y="2750"/>
                    <a:pt x="19484" y="3111"/>
                  </a:cubicBezTo>
                  <a:cubicBezTo>
                    <a:pt x="19813" y="3139"/>
                    <a:pt x="20188" y="2974"/>
                    <a:pt x="20524" y="2761"/>
                  </a:cubicBezTo>
                  <a:cubicBezTo>
                    <a:pt x="19448" y="2538"/>
                    <a:pt x="17784" y="1923"/>
                    <a:pt x="17074" y="1607"/>
                  </a:cubicBezTo>
                  <a:cubicBezTo>
                    <a:pt x="16184" y="1211"/>
                    <a:pt x="15393" y="1"/>
                    <a:pt x="14701" y="125"/>
                  </a:cubicBezTo>
                  <a:cubicBezTo>
                    <a:pt x="14009" y="248"/>
                    <a:pt x="13860" y="792"/>
                    <a:pt x="13837" y="1706"/>
                  </a:cubicBezTo>
                  <a:cubicBezTo>
                    <a:pt x="13811" y="2621"/>
                    <a:pt x="13762" y="4079"/>
                    <a:pt x="13170" y="4969"/>
                  </a:cubicBezTo>
                  <a:cubicBezTo>
                    <a:pt x="12577" y="5857"/>
                    <a:pt x="12224" y="6372"/>
                    <a:pt x="11489" y="6773"/>
                  </a:cubicBezTo>
                  <a:cubicBezTo>
                    <a:pt x="10752" y="7171"/>
                    <a:pt x="6323" y="12259"/>
                    <a:pt x="5162" y="13173"/>
                  </a:cubicBezTo>
                  <a:cubicBezTo>
                    <a:pt x="4001" y="14087"/>
                    <a:pt x="2616" y="14137"/>
                    <a:pt x="2197" y="14558"/>
                  </a:cubicBezTo>
                  <a:cubicBezTo>
                    <a:pt x="1776" y="14977"/>
                    <a:pt x="396" y="15239"/>
                    <a:pt x="198" y="17067"/>
                  </a:cubicBezTo>
                  <a:cubicBezTo>
                    <a:pt x="0" y="18896"/>
                    <a:pt x="39" y="18728"/>
                    <a:pt x="88" y="21003"/>
                  </a:cubicBezTo>
                  <a:cubicBezTo>
                    <a:pt x="138" y="23276"/>
                    <a:pt x="748" y="26174"/>
                    <a:pt x="1128" y="25284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83825" y="2233900"/>
              <a:ext cx="1013775" cy="576275"/>
            </a:xfrm>
            <a:custGeom>
              <a:avLst/>
              <a:gdLst/>
              <a:ahLst/>
              <a:cxnLst/>
              <a:rect l="l" t="t" r="r" b="b"/>
              <a:pathLst>
                <a:path w="40551" h="23051" extrusionOk="0">
                  <a:moveTo>
                    <a:pt x="36192" y="1693"/>
                  </a:moveTo>
                  <a:cubicBezTo>
                    <a:pt x="36192" y="1693"/>
                    <a:pt x="36192" y="1694"/>
                    <a:pt x="36192" y="1697"/>
                  </a:cubicBezTo>
                  <a:lnTo>
                    <a:pt x="36192" y="1697"/>
                  </a:lnTo>
                  <a:cubicBezTo>
                    <a:pt x="36192" y="1695"/>
                    <a:pt x="36192" y="1694"/>
                    <a:pt x="36192" y="1693"/>
                  </a:cubicBezTo>
                  <a:close/>
                  <a:moveTo>
                    <a:pt x="2353" y="16531"/>
                  </a:moveTo>
                  <a:cubicBezTo>
                    <a:pt x="2318" y="16567"/>
                    <a:pt x="2286" y="16602"/>
                    <a:pt x="2256" y="16638"/>
                  </a:cubicBezTo>
                  <a:cubicBezTo>
                    <a:pt x="2227" y="16647"/>
                    <a:pt x="2197" y="16658"/>
                    <a:pt x="2170" y="16668"/>
                  </a:cubicBezTo>
                  <a:cubicBezTo>
                    <a:pt x="2229" y="16623"/>
                    <a:pt x="2290" y="16579"/>
                    <a:pt x="2353" y="16531"/>
                  </a:cubicBezTo>
                  <a:close/>
                  <a:moveTo>
                    <a:pt x="35401" y="16891"/>
                  </a:moveTo>
                  <a:cubicBezTo>
                    <a:pt x="35397" y="16896"/>
                    <a:pt x="35396" y="16902"/>
                    <a:pt x="35394" y="16905"/>
                  </a:cubicBezTo>
                  <a:cubicBezTo>
                    <a:pt x="35316" y="17079"/>
                    <a:pt x="35224" y="17205"/>
                    <a:pt x="35144" y="17279"/>
                  </a:cubicBezTo>
                  <a:cubicBezTo>
                    <a:pt x="35094" y="17325"/>
                    <a:pt x="35054" y="17350"/>
                    <a:pt x="35031" y="17366"/>
                  </a:cubicBezTo>
                  <a:cubicBezTo>
                    <a:pt x="35043" y="17352"/>
                    <a:pt x="35054" y="17339"/>
                    <a:pt x="35069" y="17323"/>
                  </a:cubicBezTo>
                  <a:cubicBezTo>
                    <a:pt x="35169" y="17207"/>
                    <a:pt x="35284" y="17060"/>
                    <a:pt x="35401" y="16891"/>
                  </a:cubicBezTo>
                  <a:close/>
                  <a:moveTo>
                    <a:pt x="38701" y="1"/>
                  </a:moveTo>
                  <a:cubicBezTo>
                    <a:pt x="38391" y="1"/>
                    <a:pt x="37607" y="1985"/>
                    <a:pt x="37397" y="2425"/>
                  </a:cubicBezTo>
                  <a:cubicBezTo>
                    <a:pt x="37243" y="2752"/>
                    <a:pt x="37136" y="3019"/>
                    <a:pt x="36936" y="3019"/>
                  </a:cubicBezTo>
                  <a:cubicBezTo>
                    <a:pt x="36848" y="3019"/>
                    <a:pt x="36742" y="2967"/>
                    <a:pt x="36606" y="2846"/>
                  </a:cubicBezTo>
                  <a:cubicBezTo>
                    <a:pt x="36180" y="2467"/>
                    <a:pt x="36190" y="1754"/>
                    <a:pt x="36192" y="1697"/>
                  </a:cubicBezTo>
                  <a:lnTo>
                    <a:pt x="36192" y="1697"/>
                  </a:lnTo>
                  <a:cubicBezTo>
                    <a:pt x="36191" y="1706"/>
                    <a:pt x="36188" y="1712"/>
                    <a:pt x="36188" y="1712"/>
                  </a:cubicBezTo>
                  <a:cubicBezTo>
                    <a:pt x="36188" y="1712"/>
                    <a:pt x="36190" y="1706"/>
                    <a:pt x="36192" y="1693"/>
                  </a:cubicBezTo>
                  <a:lnTo>
                    <a:pt x="36192" y="1693"/>
                  </a:lnTo>
                  <a:cubicBezTo>
                    <a:pt x="36192" y="1693"/>
                    <a:pt x="36192" y="1693"/>
                    <a:pt x="36192" y="1693"/>
                  </a:cubicBezTo>
                  <a:lnTo>
                    <a:pt x="36192" y="1691"/>
                  </a:lnTo>
                  <a:lnTo>
                    <a:pt x="36184" y="1651"/>
                  </a:lnTo>
                  <a:cubicBezTo>
                    <a:pt x="36171" y="1631"/>
                    <a:pt x="36145" y="1613"/>
                    <a:pt x="36090" y="1613"/>
                  </a:cubicBezTo>
                  <a:cubicBezTo>
                    <a:pt x="35951" y="1613"/>
                    <a:pt x="35629" y="1725"/>
                    <a:pt x="34892" y="2183"/>
                  </a:cubicBezTo>
                  <a:cubicBezTo>
                    <a:pt x="33458" y="3073"/>
                    <a:pt x="32692" y="3640"/>
                    <a:pt x="31480" y="4431"/>
                  </a:cubicBezTo>
                  <a:cubicBezTo>
                    <a:pt x="30270" y="5223"/>
                    <a:pt x="26464" y="6483"/>
                    <a:pt x="25475" y="6483"/>
                  </a:cubicBezTo>
                  <a:cubicBezTo>
                    <a:pt x="22670" y="6483"/>
                    <a:pt x="20888" y="7323"/>
                    <a:pt x="18456" y="7323"/>
                  </a:cubicBezTo>
                  <a:cubicBezTo>
                    <a:pt x="14800" y="7323"/>
                    <a:pt x="12374" y="6608"/>
                    <a:pt x="9996" y="6608"/>
                  </a:cubicBezTo>
                  <a:cubicBezTo>
                    <a:pt x="7709" y="6608"/>
                    <a:pt x="5467" y="7270"/>
                    <a:pt x="2219" y="9869"/>
                  </a:cubicBezTo>
                  <a:cubicBezTo>
                    <a:pt x="988" y="10854"/>
                    <a:pt x="368" y="12720"/>
                    <a:pt x="197" y="14724"/>
                  </a:cubicBezTo>
                  <a:cubicBezTo>
                    <a:pt x="100" y="14925"/>
                    <a:pt x="17" y="15186"/>
                    <a:pt x="10" y="15483"/>
                  </a:cubicBezTo>
                  <a:cubicBezTo>
                    <a:pt x="1" y="15862"/>
                    <a:pt x="116" y="16194"/>
                    <a:pt x="232" y="16408"/>
                  </a:cubicBezTo>
                  <a:cubicBezTo>
                    <a:pt x="291" y="16515"/>
                    <a:pt x="347" y="16596"/>
                    <a:pt x="392" y="16649"/>
                  </a:cubicBezTo>
                  <a:cubicBezTo>
                    <a:pt x="432" y="16697"/>
                    <a:pt x="459" y="16730"/>
                    <a:pt x="459" y="16730"/>
                  </a:cubicBezTo>
                  <a:cubicBezTo>
                    <a:pt x="459" y="16730"/>
                    <a:pt x="454" y="16649"/>
                    <a:pt x="447" y="16537"/>
                  </a:cubicBezTo>
                  <a:lnTo>
                    <a:pt x="447" y="16537"/>
                  </a:lnTo>
                  <a:cubicBezTo>
                    <a:pt x="530" y="16634"/>
                    <a:pt x="591" y="16682"/>
                    <a:pt x="591" y="16682"/>
                  </a:cubicBezTo>
                  <a:cubicBezTo>
                    <a:pt x="591" y="16682"/>
                    <a:pt x="581" y="16551"/>
                    <a:pt x="561" y="16358"/>
                  </a:cubicBezTo>
                  <a:cubicBezTo>
                    <a:pt x="553" y="16291"/>
                    <a:pt x="545" y="16216"/>
                    <a:pt x="537" y="16138"/>
                  </a:cubicBezTo>
                  <a:cubicBezTo>
                    <a:pt x="540" y="16121"/>
                    <a:pt x="545" y="16100"/>
                    <a:pt x="550" y="16081"/>
                  </a:cubicBezTo>
                  <a:cubicBezTo>
                    <a:pt x="629" y="16075"/>
                    <a:pt x="707" y="16067"/>
                    <a:pt x="774" y="16059"/>
                  </a:cubicBezTo>
                  <a:lnTo>
                    <a:pt x="774" y="16059"/>
                  </a:lnTo>
                  <a:cubicBezTo>
                    <a:pt x="774" y="16075"/>
                    <a:pt x="773" y="16090"/>
                    <a:pt x="773" y="16106"/>
                  </a:cubicBezTo>
                  <a:cubicBezTo>
                    <a:pt x="774" y="16129"/>
                    <a:pt x="774" y="16149"/>
                    <a:pt x="776" y="16170"/>
                  </a:cubicBezTo>
                  <a:cubicBezTo>
                    <a:pt x="770" y="16256"/>
                    <a:pt x="768" y="16338"/>
                    <a:pt x="770" y="16413"/>
                  </a:cubicBezTo>
                  <a:lnTo>
                    <a:pt x="612" y="16728"/>
                  </a:lnTo>
                  <a:cubicBezTo>
                    <a:pt x="612" y="16728"/>
                    <a:pt x="645" y="16713"/>
                    <a:pt x="794" y="16671"/>
                  </a:cubicBezTo>
                  <a:cubicBezTo>
                    <a:pt x="821" y="16850"/>
                    <a:pt x="857" y="16953"/>
                    <a:pt x="857" y="16953"/>
                  </a:cubicBezTo>
                  <a:cubicBezTo>
                    <a:pt x="857" y="16953"/>
                    <a:pt x="861" y="16945"/>
                    <a:pt x="865" y="16933"/>
                  </a:cubicBezTo>
                  <a:cubicBezTo>
                    <a:pt x="928" y="17245"/>
                    <a:pt x="1001" y="17445"/>
                    <a:pt x="1001" y="17445"/>
                  </a:cubicBezTo>
                  <a:cubicBezTo>
                    <a:pt x="1001" y="17445"/>
                    <a:pt x="1122" y="17083"/>
                    <a:pt x="1172" y="16574"/>
                  </a:cubicBezTo>
                  <a:cubicBezTo>
                    <a:pt x="1181" y="16572"/>
                    <a:pt x="1192" y="16569"/>
                    <a:pt x="1202" y="16567"/>
                  </a:cubicBezTo>
                  <a:cubicBezTo>
                    <a:pt x="1202" y="16588"/>
                    <a:pt x="1202" y="16610"/>
                    <a:pt x="1202" y="16630"/>
                  </a:cubicBezTo>
                  <a:cubicBezTo>
                    <a:pt x="1215" y="16854"/>
                    <a:pt x="1256" y="16992"/>
                    <a:pt x="1256" y="16992"/>
                  </a:cubicBezTo>
                  <a:cubicBezTo>
                    <a:pt x="1256" y="16992"/>
                    <a:pt x="1267" y="16968"/>
                    <a:pt x="1286" y="16928"/>
                  </a:cubicBezTo>
                  <a:lnTo>
                    <a:pt x="1286" y="16928"/>
                  </a:lnTo>
                  <a:cubicBezTo>
                    <a:pt x="1237" y="17086"/>
                    <a:pt x="1224" y="17183"/>
                    <a:pt x="1224" y="17183"/>
                  </a:cubicBezTo>
                  <a:cubicBezTo>
                    <a:pt x="1224" y="17183"/>
                    <a:pt x="1363" y="17047"/>
                    <a:pt x="1511" y="16902"/>
                  </a:cubicBezTo>
                  <a:cubicBezTo>
                    <a:pt x="1542" y="16872"/>
                    <a:pt x="1577" y="16840"/>
                    <a:pt x="1612" y="16807"/>
                  </a:cubicBezTo>
                  <a:lnTo>
                    <a:pt x="1612" y="16807"/>
                  </a:lnTo>
                  <a:cubicBezTo>
                    <a:pt x="1609" y="16811"/>
                    <a:pt x="1605" y="16816"/>
                    <a:pt x="1602" y="16819"/>
                  </a:cubicBezTo>
                  <a:cubicBezTo>
                    <a:pt x="1583" y="16850"/>
                    <a:pt x="1566" y="16878"/>
                    <a:pt x="1548" y="16907"/>
                  </a:cubicBezTo>
                  <a:cubicBezTo>
                    <a:pt x="1505" y="16925"/>
                    <a:pt x="1481" y="16936"/>
                    <a:pt x="1481" y="16936"/>
                  </a:cubicBezTo>
                  <a:cubicBezTo>
                    <a:pt x="1481" y="16936"/>
                    <a:pt x="1499" y="16937"/>
                    <a:pt x="1529" y="16941"/>
                  </a:cubicBezTo>
                  <a:cubicBezTo>
                    <a:pt x="1436" y="17102"/>
                    <a:pt x="1393" y="17205"/>
                    <a:pt x="1393" y="17205"/>
                  </a:cubicBezTo>
                  <a:cubicBezTo>
                    <a:pt x="1393" y="17205"/>
                    <a:pt x="1538" y="17114"/>
                    <a:pt x="1754" y="16965"/>
                  </a:cubicBezTo>
                  <a:cubicBezTo>
                    <a:pt x="1757" y="16963"/>
                    <a:pt x="1760" y="16960"/>
                    <a:pt x="1762" y="16958"/>
                  </a:cubicBezTo>
                  <a:cubicBezTo>
                    <a:pt x="1806" y="16960"/>
                    <a:pt x="1856" y="16962"/>
                    <a:pt x="1909" y="16962"/>
                  </a:cubicBezTo>
                  <a:cubicBezTo>
                    <a:pt x="1928" y="16962"/>
                    <a:pt x="1949" y="16962"/>
                    <a:pt x="1969" y="16961"/>
                  </a:cubicBezTo>
                  <a:lnTo>
                    <a:pt x="2006" y="16961"/>
                  </a:lnTo>
                  <a:cubicBezTo>
                    <a:pt x="1999" y="16971"/>
                    <a:pt x="1990" y="16982"/>
                    <a:pt x="1985" y="16990"/>
                  </a:cubicBezTo>
                  <a:cubicBezTo>
                    <a:pt x="1971" y="16996"/>
                    <a:pt x="1958" y="17000"/>
                    <a:pt x="1947" y="17001"/>
                  </a:cubicBezTo>
                  <a:cubicBezTo>
                    <a:pt x="1877" y="17011"/>
                    <a:pt x="1883" y="17025"/>
                    <a:pt x="1956" y="17036"/>
                  </a:cubicBezTo>
                  <a:cubicBezTo>
                    <a:pt x="1945" y="17055"/>
                    <a:pt x="1937" y="17068"/>
                    <a:pt x="1937" y="17068"/>
                  </a:cubicBezTo>
                  <a:cubicBezTo>
                    <a:pt x="1937" y="17068"/>
                    <a:pt x="1969" y="17060"/>
                    <a:pt x="2022" y="17044"/>
                  </a:cubicBezTo>
                  <a:cubicBezTo>
                    <a:pt x="2105" y="17052"/>
                    <a:pt x="2232" y="17058"/>
                    <a:pt x="2401" y="17058"/>
                  </a:cubicBezTo>
                  <a:cubicBezTo>
                    <a:pt x="2505" y="17058"/>
                    <a:pt x="2625" y="17056"/>
                    <a:pt x="2762" y="17051"/>
                  </a:cubicBezTo>
                  <a:cubicBezTo>
                    <a:pt x="3003" y="17043"/>
                    <a:pt x="3317" y="17039"/>
                    <a:pt x="3631" y="17039"/>
                  </a:cubicBezTo>
                  <a:cubicBezTo>
                    <a:pt x="3454" y="17124"/>
                    <a:pt x="3290" y="17197"/>
                    <a:pt x="3149" y="17258"/>
                  </a:cubicBezTo>
                  <a:cubicBezTo>
                    <a:pt x="2856" y="17379"/>
                    <a:pt x="2661" y="17449"/>
                    <a:pt x="2661" y="17449"/>
                  </a:cubicBezTo>
                  <a:cubicBezTo>
                    <a:pt x="2661" y="17449"/>
                    <a:pt x="2778" y="17470"/>
                    <a:pt x="2980" y="17470"/>
                  </a:cubicBezTo>
                  <a:cubicBezTo>
                    <a:pt x="3044" y="17470"/>
                    <a:pt x="3117" y="17468"/>
                    <a:pt x="3197" y="17462"/>
                  </a:cubicBezTo>
                  <a:cubicBezTo>
                    <a:pt x="3381" y="17448"/>
                    <a:pt x="3607" y="17411"/>
                    <a:pt x="3849" y="17339"/>
                  </a:cubicBezTo>
                  <a:lnTo>
                    <a:pt x="3849" y="17339"/>
                  </a:lnTo>
                  <a:cubicBezTo>
                    <a:pt x="3846" y="17341"/>
                    <a:pt x="3845" y="17343"/>
                    <a:pt x="3843" y="17344"/>
                  </a:cubicBezTo>
                  <a:cubicBezTo>
                    <a:pt x="3538" y="17539"/>
                    <a:pt x="3349" y="17669"/>
                    <a:pt x="3349" y="17669"/>
                  </a:cubicBezTo>
                  <a:cubicBezTo>
                    <a:pt x="3349" y="17669"/>
                    <a:pt x="3550" y="17641"/>
                    <a:pt x="3867" y="17551"/>
                  </a:cubicBezTo>
                  <a:lnTo>
                    <a:pt x="3867" y="17551"/>
                  </a:lnTo>
                  <a:cubicBezTo>
                    <a:pt x="3845" y="17583"/>
                    <a:pt x="3834" y="17604"/>
                    <a:pt x="3834" y="17604"/>
                  </a:cubicBezTo>
                  <a:cubicBezTo>
                    <a:pt x="3834" y="17604"/>
                    <a:pt x="3888" y="17571"/>
                    <a:pt x="3972" y="17521"/>
                  </a:cubicBezTo>
                  <a:cubicBezTo>
                    <a:pt x="4210" y="17449"/>
                    <a:pt x="4500" y="17344"/>
                    <a:pt x="4810" y="17196"/>
                  </a:cubicBezTo>
                  <a:lnTo>
                    <a:pt x="4810" y="17196"/>
                  </a:lnTo>
                  <a:cubicBezTo>
                    <a:pt x="4778" y="17287"/>
                    <a:pt x="4735" y="17408"/>
                    <a:pt x="4692" y="17529"/>
                  </a:cubicBezTo>
                  <a:cubicBezTo>
                    <a:pt x="4604" y="17620"/>
                    <a:pt x="4559" y="17676"/>
                    <a:pt x="4559" y="17676"/>
                  </a:cubicBezTo>
                  <a:cubicBezTo>
                    <a:pt x="4559" y="17676"/>
                    <a:pt x="4593" y="17663"/>
                    <a:pt x="4653" y="17639"/>
                  </a:cubicBezTo>
                  <a:lnTo>
                    <a:pt x="4653" y="17639"/>
                  </a:lnTo>
                  <a:cubicBezTo>
                    <a:pt x="4597" y="17800"/>
                    <a:pt x="4550" y="17944"/>
                    <a:pt x="4542" y="17990"/>
                  </a:cubicBezTo>
                  <a:cubicBezTo>
                    <a:pt x="4540" y="17998"/>
                    <a:pt x="4543" y="18001"/>
                    <a:pt x="4552" y="18001"/>
                  </a:cubicBezTo>
                  <a:cubicBezTo>
                    <a:pt x="4614" y="18001"/>
                    <a:pt x="4953" y="17795"/>
                    <a:pt x="5459" y="17574"/>
                  </a:cubicBezTo>
                  <a:lnTo>
                    <a:pt x="5459" y="17574"/>
                  </a:lnTo>
                  <a:cubicBezTo>
                    <a:pt x="5446" y="17588"/>
                    <a:pt x="5430" y="17604"/>
                    <a:pt x="5417" y="17618"/>
                  </a:cubicBezTo>
                  <a:cubicBezTo>
                    <a:pt x="5302" y="17746"/>
                    <a:pt x="5221" y="17859"/>
                    <a:pt x="5167" y="17937"/>
                  </a:cubicBezTo>
                  <a:cubicBezTo>
                    <a:pt x="5117" y="18014"/>
                    <a:pt x="5087" y="18063"/>
                    <a:pt x="5087" y="18063"/>
                  </a:cubicBezTo>
                  <a:cubicBezTo>
                    <a:pt x="5087" y="18063"/>
                    <a:pt x="5137" y="18033"/>
                    <a:pt x="5212" y="17985"/>
                  </a:cubicBezTo>
                  <a:cubicBezTo>
                    <a:pt x="5293" y="17934"/>
                    <a:pt x="5408" y="17862"/>
                    <a:pt x="5551" y="17780"/>
                  </a:cubicBezTo>
                  <a:cubicBezTo>
                    <a:pt x="5837" y="17612"/>
                    <a:pt x="6231" y="17406"/>
                    <a:pt x="6676" y="17212"/>
                  </a:cubicBezTo>
                  <a:cubicBezTo>
                    <a:pt x="6754" y="17178"/>
                    <a:pt x="6829" y="17148"/>
                    <a:pt x="6904" y="17116"/>
                  </a:cubicBezTo>
                  <a:cubicBezTo>
                    <a:pt x="7044" y="17091"/>
                    <a:pt x="7188" y="17068"/>
                    <a:pt x="7334" y="17054"/>
                  </a:cubicBezTo>
                  <a:cubicBezTo>
                    <a:pt x="7368" y="17062"/>
                    <a:pt x="7401" y="17071"/>
                    <a:pt x="7435" y="17079"/>
                  </a:cubicBezTo>
                  <a:cubicBezTo>
                    <a:pt x="7459" y="17106"/>
                    <a:pt x="7456" y="17153"/>
                    <a:pt x="7440" y="17205"/>
                  </a:cubicBezTo>
                  <a:cubicBezTo>
                    <a:pt x="7346" y="17291"/>
                    <a:pt x="7259" y="17374"/>
                    <a:pt x="7191" y="17451"/>
                  </a:cubicBezTo>
                  <a:cubicBezTo>
                    <a:pt x="6990" y="17671"/>
                    <a:pt x="6893" y="17831"/>
                    <a:pt x="6893" y="17831"/>
                  </a:cubicBezTo>
                  <a:cubicBezTo>
                    <a:pt x="6893" y="17831"/>
                    <a:pt x="7035" y="17762"/>
                    <a:pt x="7256" y="17649"/>
                  </a:cubicBezTo>
                  <a:cubicBezTo>
                    <a:pt x="7326" y="17654"/>
                    <a:pt x="7446" y="17658"/>
                    <a:pt x="7601" y="17660"/>
                  </a:cubicBezTo>
                  <a:cubicBezTo>
                    <a:pt x="7593" y="17666"/>
                    <a:pt x="7583" y="17673"/>
                    <a:pt x="7577" y="17679"/>
                  </a:cubicBezTo>
                  <a:cubicBezTo>
                    <a:pt x="7354" y="17878"/>
                    <a:pt x="7234" y="18024"/>
                    <a:pt x="7234" y="18024"/>
                  </a:cubicBezTo>
                  <a:cubicBezTo>
                    <a:pt x="7234" y="18024"/>
                    <a:pt x="7413" y="17965"/>
                    <a:pt x="7687" y="17858"/>
                  </a:cubicBezTo>
                  <a:cubicBezTo>
                    <a:pt x="7842" y="17797"/>
                    <a:pt x="8030" y="17722"/>
                    <a:pt x="8234" y="17636"/>
                  </a:cubicBezTo>
                  <a:cubicBezTo>
                    <a:pt x="8258" y="17634"/>
                    <a:pt x="8282" y="17633"/>
                    <a:pt x="8306" y="17630"/>
                  </a:cubicBezTo>
                  <a:lnTo>
                    <a:pt x="8306" y="17630"/>
                  </a:lnTo>
                  <a:cubicBezTo>
                    <a:pt x="8186" y="17716"/>
                    <a:pt x="8084" y="17802"/>
                    <a:pt x="8001" y="17882"/>
                  </a:cubicBezTo>
                  <a:cubicBezTo>
                    <a:pt x="7771" y="18100"/>
                    <a:pt x="7661" y="18263"/>
                    <a:pt x="7661" y="18263"/>
                  </a:cubicBezTo>
                  <a:cubicBezTo>
                    <a:pt x="7661" y="18263"/>
                    <a:pt x="7878" y="18164"/>
                    <a:pt x="8118" y="18057"/>
                  </a:cubicBezTo>
                  <a:cubicBezTo>
                    <a:pt x="8368" y="17945"/>
                    <a:pt x="8703" y="17808"/>
                    <a:pt x="9074" y="17671"/>
                  </a:cubicBezTo>
                  <a:cubicBezTo>
                    <a:pt x="9165" y="17717"/>
                    <a:pt x="9255" y="17765"/>
                    <a:pt x="9341" y="17816"/>
                  </a:cubicBezTo>
                  <a:cubicBezTo>
                    <a:pt x="8749" y="17945"/>
                    <a:pt x="8312" y="18232"/>
                    <a:pt x="8312" y="18232"/>
                  </a:cubicBezTo>
                  <a:cubicBezTo>
                    <a:pt x="8312" y="18232"/>
                    <a:pt x="8528" y="18274"/>
                    <a:pt x="8844" y="18274"/>
                  </a:cubicBezTo>
                  <a:cubicBezTo>
                    <a:pt x="9028" y="18274"/>
                    <a:pt x="9245" y="18260"/>
                    <a:pt x="9473" y="18215"/>
                  </a:cubicBezTo>
                  <a:cubicBezTo>
                    <a:pt x="9532" y="18204"/>
                    <a:pt x="9590" y="18189"/>
                    <a:pt x="9647" y="18173"/>
                  </a:cubicBezTo>
                  <a:lnTo>
                    <a:pt x="9647" y="18173"/>
                  </a:lnTo>
                  <a:cubicBezTo>
                    <a:pt x="9226" y="18363"/>
                    <a:pt x="8773" y="18567"/>
                    <a:pt x="8773" y="18567"/>
                  </a:cubicBezTo>
                  <a:cubicBezTo>
                    <a:pt x="8773" y="18567"/>
                    <a:pt x="8899" y="18589"/>
                    <a:pt x="9110" y="18589"/>
                  </a:cubicBezTo>
                  <a:cubicBezTo>
                    <a:pt x="9149" y="18589"/>
                    <a:pt x="9191" y="18588"/>
                    <a:pt x="9236" y="18587"/>
                  </a:cubicBezTo>
                  <a:cubicBezTo>
                    <a:pt x="9393" y="18580"/>
                    <a:pt x="9585" y="18555"/>
                    <a:pt x="9792" y="18505"/>
                  </a:cubicBezTo>
                  <a:lnTo>
                    <a:pt x="9792" y="18505"/>
                  </a:lnTo>
                  <a:cubicBezTo>
                    <a:pt x="9655" y="18607"/>
                    <a:pt x="9529" y="18703"/>
                    <a:pt x="9419" y="18781"/>
                  </a:cubicBezTo>
                  <a:cubicBezTo>
                    <a:pt x="9204" y="18939"/>
                    <a:pt x="9006" y="19083"/>
                    <a:pt x="9006" y="19083"/>
                  </a:cubicBezTo>
                  <a:cubicBezTo>
                    <a:pt x="9006" y="19083"/>
                    <a:pt x="9205" y="19063"/>
                    <a:pt x="9513" y="18969"/>
                  </a:cubicBezTo>
                  <a:cubicBezTo>
                    <a:pt x="9690" y="18917"/>
                    <a:pt x="9905" y="18829"/>
                    <a:pt x="10130" y="18713"/>
                  </a:cubicBezTo>
                  <a:lnTo>
                    <a:pt x="10130" y="18713"/>
                  </a:lnTo>
                  <a:cubicBezTo>
                    <a:pt x="9979" y="18824"/>
                    <a:pt x="9837" y="18923"/>
                    <a:pt x="9716" y="19006"/>
                  </a:cubicBezTo>
                  <a:cubicBezTo>
                    <a:pt x="9499" y="19151"/>
                    <a:pt x="9299" y="19285"/>
                    <a:pt x="9299" y="19285"/>
                  </a:cubicBezTo>
                  <a:cubicBezTo>
                    <a:pt x="9299" y="19285"/>
                    <a:pt x="9354" y="19279"/>
                    <a:pt x="9437" y="19271"/>
                  </a:cubicBezTo>
                  <a:cubicBezTo>
                    <a:pt x="9524" y="19260"/>
                    <a:pt x="9650" y="19237"/>
                    <a:pt x="9802" y="19197"/>
                  </a:cubicBezTo>
                  <a:cubicBezTo>
                    <a:pt x="9996" y="19146"/>
                    <a:pt x="10236" y="19059"/>
                    <a:pt x="10483" y="18925"/>
                  </a:cubicBezTo>
                  <a:lnTo>
                    <a:pt x="10483" y="18925"/>
                  </a:lnTo>
                  <a:cubicBezTo>
                    <a:pt x="10467" y="18947"/>
                    <a:pt x="10448" y="18971"/>
                    <a:pt x="10432" y="18992"/>
                  </a:cubicBezTo>
                  <a:cubicBezTo>
                    <a:pt x="10370" y="19073"/>
                    <a:pt x="10317" y="19146"/>
                    <a:pt x="10272" y="19209"/>
                  </a:cubicBezTo>
                  <a:cubicBezTo>
                    <a:pt x="10134" y="19327"/>
                    <a:pt x="10025" y="19416"/>
                    <a:pt x="10025" y="19416"/>
                  </a:cubicBezTo>
                  <a:cubicBezTo>
                    <a:pt x="10025" y="19416"/>
                    <a:pt x="10070" y="19410"/>
                    <a:pt x="10148" y="19392"/>
                  </a:cubicBezTo>
                  <a:lnTo>
                    <a:pt x="10148" y="19392"/>
                  </a:lnTo>
                  <a:cubicBezTo>
                    <a:pt x="10142" y="19402"/>
                    <a:pt x="10137" y="19410"/>
                    <a:pt x="10135" y="19410"/>
                  </a:cubicBezTo>
                  <a:cubicBezTo>
                    <a:pt x="10105" y="19426"/>
                    <a:pt x="10071" y="19441"/>
                    <a:pt x="10043" y="19454"/>
                  </a:cubicBezTo>
                  <a:cubicBezTo>
                    <a:pt x="9813" y="19561"/>
                    <a:pt x="9602" y="19657"/>
                    <a:pt x="9602" y="19657"/>
                  </a:cubicBezTo>
                  <a:cubicBezTo>
                    <a:pt x="9602" y="19657"/>
                    <a:pt x="9686" y="19668"/>
                    <a:pt x="9833" y="19668"/>
                  </a:cubicBezTo>
                  <a:cubicBezTo>
                    <a:pt x="9906" y="19668"/>
                    <a:pt x="9995" y="19665"/>
                    <a:pt x="10097" y="19657"/>
                  </a:cubicBezTo>
                  <a:cubicBezTo>
                    <a:pt x="10258" y="19644"/>
                    <a:pt x="10453" y="19612"/>
                    <a:pt x="10661" y="19552"/>
                  </a:cubicBezTo>
                  <a:lnTo>
                    <a:pt x="10661" y="19552"/>
                  </a:lnTo>
                  <a:cubicBezTo>
                    <a:pt x="10601" y="19595"/>
                    <a:pt x="10537" y="19638"/>
                    <a:pt x="10481" y="19678"/>
                  </a:cubicBezTo>
                  <a:cubicBezTo>
                    <a:pt x="10333" y="19780"/>
                    <a:pt x="10194" y="19875"/>
                    <a:pt x="10092" y="19947"/>
                  </a:cubicBezTo>
                  <a:cubicBezTo>
                    <a:pt x="9998" y="20012"/>
                    <a:pt x="9945" y="20052"/>
                    <a:pt x="9945" y="20052"/>
                  </a:cubicBezTo>
                  <a:cubicBezTo>
                    <a:pt x="9945" y="20052"/>
                    <a:pt x="10011" y="20063"/>
                    <a:pt x="10127" y="20073"/>
                  </a:cubicBezTo>
                  <a:cubicBezTo>
                    <a:pt x="10190" y="20079"/>
                    <a:pt x="10269" y="20083"/>
                    <a:pt x="10360" y="20083"/>
                  </a:cubicBezTo>
                  <a:cubicBezTo>
                    <a:pt x="10437" y="20083"/>
                    <a:pt x="10524" y="20080"/>
                    <a:pt x="10618" y="20073"/>
                  </a:cubicBezTo>
                  <a:cubicBezTo>
                    <a:pt x="10746" y="20063"/>
                    <a:pt x="10890" y="20044"/>
                    <a:pt x="11043" y="20011"/>
                  </a:cubicBezTo>
                  <a:lnTo>
                    <a:pt x="11043" y="20011"/>
                  </a:lnTo>
                  <a:cubicBezTo>
                    <a:pt x="10901" y="20129"/>
                    <a:pt x="10816" y="20205"/>
                    <a:pt x="10816" y="20205"/>
                  </a:cubicBezTo>
                  <a:cubicBezTo>
                    <a:pt x="10816" y="20205"/>
                    <a:pt x="10885" y="20196"/>
                    <a:pt x="11003" y="20170"/>
                  </a:cubicBezTo>
                  <a:lnTo>
                    <a:pt x="11003" y="20170"/>
                  </a:lnTo>
                  <a:cubicBezTo>
                    <a:pt x="10912" y="20229"/>
                    <a:pt x="10850" y="20269"/>
                    <a:pt x="10850" y="20269"/>
                  </a:cubicBezTo>
                  <a:cubicBezTo>
                    <a:pt x="10850" y="20269"/>
                    <a:pt x="10904" y="20264"/>
                    <a:pt x="10990" y="20255"/>
                  </a:cubicBezTo>
                  <a:cubicBezTo>
                    <a:pt x="11036" y="20250"/>
                    <a:pt x="11092" y="20242"/>
                    <a:pt x="11157" y="20229"/>
                  </a:cubicBezTo>
                  <a:lnTo>
                    <a:pt x="11157" y="20229"/>
                  </a:lnTo>
                  <a:cubicBezTo>
                    <a:pt x="11009" y="20295"/>
                    <a:pt x="10869" y="20355"/>
                    <a:pt x="10738" y="20403"/>
                  </a:cubicBezTo>
                  <a:cubicBezTo>
                    <a:pt x="10622" y="20454"/>
                    <a:pt x="10513" y="20486"/>
                    <a:pt x="10417" y="20523"/>
                  </a:cubicBezTo>
                  <a:cubicBezTo>
                    <a:pt x="10320" y="20560"/>
                    <a:pt x="10236" y="20587"/>
                    <a:pt x="10165" y="20606"/>
                  </a:cubicBezTo>
                  <a:cubicBezTo>
                    <a:pt x="10030" y="20650"/>
                    <a:pt x="9945" y="20679"/>
                    <a:pt x="9945" y="20679"/>
                  </a:cubicBezTo>
                  <a:cubicBezTo>
                    <a:pt x="9945" y="20679"/>
                    <a:pt x="10023" y="20703"/>
                    <a:pt x="10172" y="20738"/>
                  </a:cubicBezTo>
                  <a:cubicBezTo>
                    <a:pt x="10245" y="20756"/>
                    <a:pt x="10336" y="20775"/>
                    <a:pt x="10441" y="20786"/>
                  </a:cubicBezTo>
                  <a:cubicBezTo>
                    <a:pt x="10548" y="20799"/>
                    <a:pt x="10671" y="20818"/>
                    <a:pt x="10807" y="20818"/>
                  </a:cubicBezTo>
                  <a:cubicBezTo>
                    <a:pt x="10847" y="20820"/>
                    <a:pt x="10888" y="20820"/>
                    <a:pt x="10931" y="20820"/>
                  </a:cubicBezTo>
                  <a:cubicBezTo>
                    <a:pt x="11176" y="20820"/>
                    <a:pt x="11457" y="20792"/>
                    <a:pt x="11762" y="20725"/>
                  </a:cubicBezTo>
                  <a:cubicBezTo>
                    <a:pt x="12011" y="20666"/>
                    <a:pt x="12272" y="20579"/>
                    <a:pt x="12534" y="20459"/>
                  </a:cubicBezTo>
                  <a:lnTo>
                    <a:pt x="12534" y="20459"/>
                  </a:lnTo>
                  <a:cubicBezTo>
                    <a:pt x="12231" y="20660"/>
                    <a:pt x="11992" y="20821"/>
                    <a:pt x="11992" y="20821"/>
                  </a:cubicBezTo>
                  <a:cubicBezTo>
                    <a:pt x="11992" y="20821"/>
                    <a:pt x="12197" y="20804"/>
                    <a:pt x="12520" y="20719"/>
                  </a:cubicBezTo>
                  <a:cubicBezTo>
                    <a:pt x="12575" y="20703"/>
                    <a:pt x="12639" y="20682"/>
                    <a:pt x="12703" y="20663"/>
                  </a:cubicBezTo>
                  <a:lnTo>
                    <a:pt x="12703" y="20663"/>
                  </a:lnTo>
                  <a:cubicBezTo>
                    <a:pt x="12572" y="20800"/>
                    <a:pt x="12497" y="20885"/>
                    <a:pt x="12497" y="20885"/>
                  </a:cubicBezTo>
                  <a:cubicBezTo>
                    <a:pt x="12497" y="20885"/>
                    <a:pt x="12564" y="20878"/>
                    <a:pt x="12684" y="20861"/>
                  </a:cubicBezTo>
                  <a:cubicBezTo>
                    <a:pt x="12708" y="20858"/>
                    <a:pt x="12733" y="20855"/>
                    <a:pt x="12759" y="20850"/>
                  </a:cubicBezTo>
                  <a:lnTo>
                    <a:pt x="12759" y="20850"/>
                  </a:lnTo>
                  <a:cubicBezTo>
                    <a:pt x="12724" y="20925"/>
                    <a:pt x="12689" y="20982"/>
                    <a:pt x="12658" y="21009"/>
                  </a:cubicBezTo>
                  <a:cubicBezTo>
                    <a:pt x="12618" y="21045"/>
                    <a:pt x="12610" y="21060"/>
                    <a:pt x="12627" y="21060"/>
                  </a:cubicBezTo>
                  <a:cubicBezTo>
                    <a:pt x="12686" y="21060"/>
                    <a:pt x="13049" y="20873"/>
                    <a:pt x="13433" y="20665"/>
                  </a:cubicBezTo>
                  <a:cubicBezTo>
                    <a:pt x="13803" y="20529"/>
                    <a:pt x="14239" y="20306"/>
                    <a:pt x="14641" y="19963"/>
                  </a:cubicBezTo>
                  <a:cubicBezTo>
                    <a:pt x="14853" y="19781"/>
                    <a:pt x="15032" y="19585"/>
                    <a:pt x="15185" y="19389"/>
                  </a:cubicBezTo>
                  <a:lnTo>
                    <a:pt x="15185" y="19389"/>
                  </a:lnTo>
                  <a:cubicBezTo>
                    <a:pt x="15182" y="19405"/>
                    <a:pt x="15178" y="19422"/>
                    <a:pt x="15174" y="19441"/>
                  </a:cubicBezTo>
                  <a:cubicBezTo>
                    <a:pt x="15094" y="19528"/>
                    <a:pt x="15009" y="19617"/>
                    <a:pt x="14922" y="19706"/>
                  </a:cubicBezTo>
                  <a:cubicBezTo>
                    <a:pt x="14772" y="19859"/>
                    <a:pt x="14625" y="20001"/>
                    <a:pt x="14486" y="20134"/>
                  </a:cubicBezTo>
                  <a:cubicBezTo>
                    <a:pt x="14154" y="20403"/>
                    <a:pt x="13837" y="20631"/>
                    <a:pt x="13585" y="20791"/>
                  </a:cubicBezTo>
                  <a:cubicBezTo>
                    <a:pt x="13435" y="20886"/>
                    <a:pt x="13312" y="20961"/>
                    <a:pt x="13223" y="21011"/>
                  </a:cubicBezTo>
                  <a:cubicBezTo>
                    <a:pt x="13140" y="21059"/>
                    <a:pt x="13087" y="21091"/>
                    <a:pt x="13087" y="21091"/>
                  </a:cubicBezTo>
                  <a:cubicBezTo>
                    <a:pt x="13087" y="21091"/>
                    <a:pt x="13150" y="21084"/>
                    <a:pt x="13245" y="21073"/>
                  </a:cubicBezTo>
                  <a:cubicBezTo>
                    <a:pt x="13347" y="21060"/>
                    <a:pt x="13492" y="21033"/>
                    <a:pt x="13670" y="20982"/>
                  </a:cubicBezTo>
                  <a:cubicBezTo>
                    <a:pt x="13714" y="20971"/>
                    <a:pt x="13759" y="20957"/>
                    <a:pt x="13807" y="20941"/>
                  </a:cubicBezTo>
                  <a:lnTo>
                    <a:pt x="13807" y="20941"/>
                  </a:lnTo>
                  <a:cubicBezTo>
                    <a:pt x="13800" y="20947"/>
                    <a:pt x="13797" y="20950"/>
                    <a:pt x="13797" y="20950"/>
                  </a:cubicBezTo>
                  <a:cubicBezTo>
                    <a:pt x="13797" y="20950"/>
                    <a:pt x="13851" y="20954"/>
                    <a:pt x="13947" y="20954"/>
                  </a:cubicBezTo>
                  <a:cubicBezTo>
                    <a:pt x="13971" y="20954"/>
                    <a:pt x="13998" y="20954"/>
                    <a:pt x="14027" y="20953"/>
                  </a:cubicBezTo>
                  <a:lnTo>
                    <a:pt x="14027" y="20953"/>
                  </a:lnTo>
                  <a:cubicBezTo>
                    <a:pt x="13982" y="20979"/>
                    <a:pt x="13939" y="21004"/>
                    <a:pt x="13902" y="21025"/>
                  </a:cubicBezTo>
                  <a:cubicBezTo>
                    <a:pt x="13794" y="21087"/>
                    <a:pt x="13733" y="21127"/>
                    <a:pt x="13733" y="21127"/>
                  </a:cubicBezTo>
                  <a:cubicBezTo>
                    <a:pt x="13733" y="21127"/>
                    <a:pt x="13803" y="21140"/>
                    <a:pt x="13929" y="21154"/>
                  </a:cubicBezTo>
                  <a:cubicBezTo>
                    <a:pt x="14020" y="21165"/>
                    <a:pt x="14141" y="21173"/>
                    <a:pt x="14286" y="21173"/>
                  </a:cubicBezTo>
                  <a:cubicBezTo>
                    <a:pt x="14342" y="21173"/>
                    <a:pt x="14402" y="21171"/>
                    <a:pt x="14465" y="21169"/>
                  </a:cubicBezTo>
                  <a:cubicBezTo>
                    <a:pt x="14536" y="21167"/>
                    <a:pt x="14611" y="21161"/>
                    <a:pt x="14689" y="21153"/>
                  </a:cubicBezTo>
                  <a:lnTo>
                    <a:pt x="14689" y="21153"/>
                  </a:lnTo>
                  <a:cubicBezTo>
                    <a:pt x="14687" y="21154"/>
                    <a:pt x="14687" y="21156"/>
                    <a:pt x="14685" y="21158"/>
                  </a:cubicBezTo>
                  <a:cubicBezTo>
                    <a:pt x="14676" y="21169"/>
                    <a:pt x="14677" y="21175"/>
                    <a:pt x="14686" y="21175"/>
                  </a:cubicBezTo>
                  <a:cubicBezTo>
                    <a:pt x="14700" y="21175"/>
                    <a:pt x="14733" y="21163"/>
                    <a:pt x="14780" y="21142"/>
                  </a:cubicBezTo>
                  <a:cubicBezTo>
                    <a:pt x="15033" y="21110"/>
                    <a:pt x="15320" y="21044"/>
                    <a:pt x="15615" y="20938"/>
                  </a:cubicBezTo>
                  <a:lnTo>
                    <a:pt x="15615" y="20938"/>
                  </a:lnTo>
                  <a:cubicBezTo>
                    <a:pt x="15386" y="21079"/>
                    <a:pt x="15174" y="21202"/>
                    <a:pt x="14990" y="21303"/>
                  </a:cubicBezTo>
                  <a:cubicBezTo>
                    <a:pt x="14800" y="21403"/>
                    <a:pt x="14642" y="21485"/>
                    <a:pt x="14532" y="21539"/>
                  </a:cubicBezTo>
                  <a:cubicBezTo>
                    <a:pt x="14429" y="21590"/>
                    <a:pt x="14362" y="21623"/>
                    <a:pt x="14362" y="21623"/>
                  </a:cubicBezTo>
                  <a:cubicBezTo>
                    <a:pt x="14362" y="21623"/>
                    <a:pt x="14435" y="21614"/>
                    <a:pt x="14552" y="21601"/>
                  </a:cubicBezTo>
                  <a:cubicBezTo>
                    <a:pt x="14674" y="21583"/>
                    <a:pt x="14851" y="21553"/>
                    <a:pt x="15067" y="21497"/>
                  </a:cubicBezTo>
                  <a:cubicBezTo>
                    <a:pt x="15223" y="21456"/>
                    <a:pt x="15402" y="21400"/>
                    <a:pt x="15591" y="21325"/>
                  </a:cubicBezTo>
                  <a:lnTo>
                    <a:pt x="15591" y="21325"/>
                  </a:lnTo>
                  <a:cubicBezTo>
                    <a:pt x="15550" y="21371"/>
                    <a:pt x="15512" y="21408"/>
                    <a:pt x="15477" y="21430"/>
                  </a:cubicBezTo>
                  <a:cubicBezTo>
                    <a:pt x="15472" y="21432"/>
                    <a:pt x="15470" y="21434"/>
                    <a:pt x="15467" y="21437"/>
                  </a:cubicBezTo>
                  <a:cubicBezTo>
                    <a:pt x="15287" y="21518"/>
                    <a:pt x="15154" y="21579"/>
                    <a:pt x="15154" y="21579"/>
                  </a:cubicBezTo>
                  <a:cubicBezTo>
                    <a:pt x="15154" y="21579"/>
                    <a:pt x="15217" y="21579"/>
                    <a:pt x="15314" y="21577"/>
                  </a:cubicBezTo>
                  <a:cubicBezTo>
                    <a:pt x="15418" y="21575"/>
                    <a:pt x="15566" y="21564"/>
                    <a:pt x="15748" y="21536"/>
                  </a:cubicBezTo>
                  <a:cubicBezTo>
                    <a:pt x="15879" y="21516"/>
                    <a:pt x="16027" y="21486"/>
                    <a:pt x="16186" y="21443"/>
                  </a:cubicBezTo>
                  <a:lnTo>
                    <a:pt x="16186" y="21443"/>
                  </a:lnTo>
                  <a:cubicBezTo>
                    <a:pt x="16170" y="21449"/>
                    <a:pt x="16154" y="21456"/>
                    <a:pt x="16138" y="21462"/>
                  </a:cubicBezTo>
                  <a:cubicBezTo>
                    <a:pt x="15914" y="21550"/>
                    <a:pt x="15725" y="21619"/>
                    <a:pt x="15593" y="21666"/>
                  </a:cubicBezTo>
                  <a:cubicBezTo>
                    <a:pt x="15465" y="21713"/>
                    <a:pt x="15386" y="21741"/>
                    <a:pt x="15386" y="21741"/>
                  </a:cubicBezTo>
                  <a:cubicBezTo>
                    <a:pt x="15386" y="21741"/>
                    <a:pt x="15461" y="21764"/>
                    <a:pt x="15601" y="21797"/>
                  </a:cubicBezTo>
                  <a:cubicBezTo>
                    <a:pt x="15741" y="21827"/>
                    <a:pt x="15945" y="21863"/>
                    <a:pt x="16204" y="21875"/>
                  </a:cubicBezTo>
                  <a:cubicBezTo>
                    <a:pt x="16266" y="21879"/>
                    <a:pt x="16330" y="21881"/>
                    <a:pt x="16398" y="21881"/>
                  </a:cubicBezTo>
                  <a:cubicBezTo>
                    <a:pt x="16892" y="21881"/>
                    <a:pt x="17537" y="21781"/>
                    <a:pt x="18166" y="21464"/>
                  </a:cubicBezTo>
                  <a:cubicBezTo>
                    <a:pt x="18237" y="21429"/>
                    <a:pt x="18306" y="21389"/>
                    <a:pt x="18375" y="21351"/>
                  </a:cubicBezTo>
                  <a:lnTo>
                    <a:pt x="18375" y="21351"/>
                  </a:lnTo>
                  <a:cubicBezTo>
                    <a:pt x="18322" y="21432"/>
                    <a:pt x="18269" y="21504"/>
                    <a:pt x="18220" y="21553"/>
                  </a:cubicBezTo>
                  <a:cubicBezTo>
                    <a:pt x="18151" y="21622"/>
                    <a:pt x="18142" y="21652"/>
                    <a:pt x="18185" y="21652"/>
                  </a:cubicBezTo>
                  <a:cubicBezTo>
                    <a:pt x="18239" y="21652"/>
                    <a:pt x="18374" y="21604"/>
                    <a:pt x="18572" y="21521"/>
                  </a:cubicBezTo>
                  <a:cubicBezTo>
                    <a:pt x="18700" y="21510"/>
                    <a:pt x="18877" y="21486"/>
                    <a:pt x="19091" y="21437"/>
                  </a:cubicBezTo>
                  <a:cubicBezTo>
                    <a:pt x="19438" y="21360"/>
                    <a:pt x="19883" y="21210"/>
                    <a:pt x="20328" y="20952"/>
                  </a:cubicBezTo>
                  <a:lnTo>
                    <a:pt x="20328" y="20952"/>
                  </a:lnTo>
                  <a:cubicBezTo>
                    <a:pt x="20255" y="21024"/>
                    <a:pt x="20180" y="21094"/>
                    <a:pt x="20113" y="21156"/>
                  </a:cubicBezTo>
                  <a:cubicBezTo>
                    <a:pt x="19952" y="21309"/>
                    <a:pt x="19802" y="21451"/>
                    <a:pt x="19694" y="21553"/>
                  </a:cubicBezTo>
                  <a:cubicBezTo>
                    <a:pt x="19598" y="21647"/>
                    <a:pt x="19539" y="21706"/>
                    <a:pt x="19539" y="21706"/>
                  </a:cubicBezTo>
                  <a:cubicBezTo>
                    <a:pt x="19539" y="21706"/>
                    <a:pt x="19615" y="21697"/>
                    <a:pt x="19754" y="21671"/>
                  </a:cubicBezTo>
                  <a:cubicBezTo>
                    <a:pt x="19893" y="21646"/>
                    <a:pt x="20091" y="21596"/>
                    <a:pt x="20328" y="21516"/>
                  </a:cubicBezTo>
                  <a:cubicBezTo>
                    <a:pt x="20531" y="21448"/>
                    <a:pt x="20764" y="21351"/>
                    <a:pt x="21008" y="21223"/>
                  </a:cubicBezTo>
                  <a:lnTo>
                    <a:pt x="21008" y="21223"/>
                  </a:lnTo>
                  <a:cubicBezTo>
                    <a:pt x="20962" y="21260"/>
                    <a:pt x="20912" y="21300"/>
                    <a:pt x="20867" y="21333"/>
                  </a:cubicBezTo>
                  <a:cubicBezTo>
                    <a:pt x="20674" y="21473"/>
                    <a:pt x="20505" y="21585"/>
                    <a:pt x="20386" y="21658"/>
                  </a:cubicBezTo>
                  <a:cubicBezTo>
                    <a:pt x="20271" y="21730"/>
                    <a:pt x="20198" y="21776"/>
                    <a:pt x="20198" y="21776"/>
                  </a:cubicBezTo>
                  <a:cubicBezTo>
                    <a:pt x="20198" y="21776"/>
                    <a:pt x="20277" y="21784"/>
                    <a:pt x="20422" y="21784"/>
                  </a:cubicBezTo>
                  <a:cubicBezTo>
                    <a:pt x="20429" y="21784"/>
                    <a:pt x="20437" y="21785"/>
                    <a:pt x="20444" y="21785"/>
                  </a:cubicBezTo>
                  <a:cubicBezTo>
                    <a:pt x="20588" y="21785"/>
                    <a:pt x="20791" y="21769"/>
                    <a:pt x="21035" y="21717"/>
                  </a:cubicBezTo>
                  <a:cubicBezTo>
                    <a:pt x="21174" y="21689"/>
                    <a:pt x="21325" y="21644"/>
                    <a:pt x="21485" y="21583"/>
                  </a:cubicBezTo>
                  <a:lnTo>
                    <a:pt x="21485" y="21583"/>
                  </a:lnTo>
                  <a:cubicBezTo>
                    <a:pt x="21402" y="21652"/>
                    <a:pt x="21328" y="21709"/>
                    <a:pt x="21271" y="21753"/>
                  </a:cubicBezTo>
                  <a:cubicBezTo>
                    <a:pt x="21183" y="21820"/>
                    <a:pt x="21127" y="21863"/>
                    <a:pt x="21127" y="21863"/>
                  </a:cubicBezTo>
                  <a:cubicBezTo>
                    <a:pt x="21127" y="21863"/>
                    <a:pt x="21166" y="21851"/>
                    <a:pt x="21226" y="21832"/>
                  </a:cubicBezTo>
                  <a:lnTo>
                    <a:pt x="21226" y="21832"/>
                  </a:lnTo>
                  <a:cubicBezTo>
                    <a:pt x="21226" y="21834"/>
                    <a:pt x="21226" y="21834"/>
                    <a:pt x="21225" y="21834"/>
                  </a:cubicBezTo>
                  <a:cubicBezTo>
                    <a:pt x="21065" y="21939"/>
                    <a:pt x="20931" y="22025"/>
                    <a:pt x="20836" y="22079"/>
                  </a:cubicBezTo>
                  <a:cubicBezTo>
                    <a:pt x="20746" y="22134"/>
                    <a:pt x="20689" y="22167"/>
                    <a:pt x="20689" y="22167"/>
                  </a:cubicBezTo>
                  <a:cubicBezTo>
                    <a:pt x="20689" y="22167"/>
                    <a:pt x="20754" y="22158"/>
                    <a:pt x="20858" y="22140"/>
                  </a:cubicBezTo>
                  <a:cubicBezTo>
                    <a:pt x="20970" y="22123"/>
                    <a:pt x="21126" y="22086"/>
                    <a:pt x="21317" y="22022"/>
                  </a:cubicBezTo>
                  <a:cubicBezTo>
                    <a:pt x="21639" y="21918"/>
                    <a:pt x="22057" y="21721"/>
                    <a:pt x="22454" y="21406"/>
                  </a:cubicBezTo>
                  <a:lnTo>
                    <a:pt x="22454" y="21406"/>
                  </a:lnTo>
                  <a:cubicBezTo>
                    <a:pt x="22443" y="21427"/>
                    <a:pt x="22431" y="21449"/>
                    <a:pt x="22419" y="21470"/>
                  </a:cubicBezTo>
                  <a:cubicBezTo>
                    <a:pt x="22231" y="21781"/>
                    <a:pt x="22053" y="22065"/>
                    <a:pt x="21887" y="22296"/>
                  </a:cubicBezTo>
                  <a:cubicBezTo>
                    <a:pt x="21808" y="22416"/>
                    <a:pt x="21727" y="22515"/>
                    <a:pt x="21659" y="22609"/>
                  </a:cubicBezTo>
                  <a:cubicBezTo>
                    <a:pt x="21592" y="22705"/>
                    <a:pt x="21529" y="22783"/>
                    <a:pt x="21477" y="22845"/>
                  </a:cubicBezTo>
                  <a:cubicBezTo>
                    <a:pt x="21379" y="22973"/>
                    <a:pt x="21319" y="23051"/>
                    <a:pt x="21319" y="23051"/>
                  </a:cubicBezTo>
                  <a:cubicBezTo>
                    <a:pt x="21319" y="23051"/>
                    <a:pt x="21403" y="23017"/>
                    <a:pt x="21558" y="22949"/>
                  </a:cubicBezTo>
                  <a:cubicBezTo>
                    <a:pt x="21636" y="22915"/>
                    <a:pt x="21729" y="22871"/>
                    <a:pt x="21832" y="22810"/>
                  </a:cubicBezTo>
                  <a:cubicBezTo>
                    <a:pt x="21936" y="22751"/>
                    <a:pt x="22059" y="22686"/>
                    <a:pt x="22180" y="22596"/>
                  </a:cubicBezTo>
                  <a:cubicBezTo>
                    <a:pt x="22432" y="22427"/>
                    <a:pt x="22711" y="22191"/>
                    <a:pt x="22987" y="21893"/>
                  </a:cubicBezTo>
                  <a:cubicBezTo>
                    <a:pt x="23194" y="21662"/>
                    <a:pt x="23397" y="21390"/>
                    <a:pt x="23574" y="21087"/>
                  </a:cubicBezTo>
                  <a:cubicBezTo>
                    <a:pt x="23619" y="21033"/>
                    <a:pt x="23663" y="20976"/>
                    <a:pt x="23711" y="20912"/>
                  </a:cubicBezTo>
                  <a:cubicBezTo>
                    <a:pt x="23928" y="20626"/>
                    <a:pt x="24179" y="20237"/>
                    <a:pt x="24400" y="19773"/>
                  </a:cubicBezTo>
                  <a:cubicBezTo>
                    <a:pt x="24491" y="19689"/>
                    <a:pt x="24590" y="19585"/>
                    <a:pt x="24689" y="19459"/>
                  </a:cubicBezTo>
                  <a:cubicBezTo>
                    <a:pt x="24772" y="19357"/>
                    <a:pt x="24850" y="19234"/>
                    <a:pt x="24927" y="19103"/>
                  </a:cubicBezTo>
                  <a:lnTo>
                    <a:pt x="24927" y="19103"/>
                  </a:lnTo>
                  <a:cubicBezTo>
                    <a:pt x="24920" y="19311"/>
                    <a:pt x="24896" y="19491"/>
                    <a:pt x="24829" y="19633"/>
                  </a:cubicBezTo>
                  <a:cubicBezTo>
                    <a:pt x="24753" y="19807"/>
                    <a:pt x="24638" y="19923"/>
                    <a:pt x="24544" y="19985"/>
                  </a:cubicBezTo>
                  <a:cubicBezTo>
                    <a:pt x="24498" y="20017"/>
                    <a:pt x="24456" y="20035"/>
                    <a:pt x="24427" y="20046"/>
                  </a:cubicBezTo>
                  <a:cubicBezTo>
                    <a:pt x="24399" y="20057"/>
                    <a:pt x="24383" y="20062"/>
                    <a:pt x="24383" y="20062"/>
                  </a:cubicBezTo>
                  <a:cubicBezTo>
                    <a:pt x="24383" y="20062"/>
                    <a:pt x="24400" y="20062"/>
                    <a:pt x="24431" y="20063"/>
                  </a:cubicBezTo>
                  <a:cubicBezTo>
                    <a:pt x="24462" y="20063"/>
                    <a:pt x="24510" y="20060"/>
                    <a:pt x="24571" y="20044"/>
                  </a:cubicBezTo>
                  <a:cubicBezTo>
                    <a:pt x="24691" y="20016"/>
                    <a:pt x="24863" y="19926"/>
                    <a:pt x="25008" y="19743"/>
                  </a:cubicBezTo>
                  <a:cubicBezTo>
                    <a:pt x="25156" y="19558"/>
                    <a:pt x="25246" y="19285"/>
                    <a:pt x="25284" y="19000"/>
                  </a:cubicBezTo>
                  <a:cubicBezTo>
                    <a:pt x="25293" y="18928"/>
                    <a:pt x="25301" y="18855"/>
                    <a:pt x="25308" y="18781"/>
                  </a:cubicBezTo>
                  <a:cubicBezTo>
                    <a:pt x="25313" y="18705"/>
                    <a:pt x="25317" y="18630"/>
                    <a:pt x="25322" y="18555"/>
                  </a:cubicBezTo>
                  <a:cubicBezTo>
                    <a:pt x="25329" y="18413"/>
                    <a:pt x="25332" y="18264"/>
                    <a:pt x="25333" y="18113"/>
                  </a:cubicBezTo>
                  <a:cubicBezTo>
                    <a:pt x="25416" y="17808"/>
                    <a:pt x="25475" y="17481"/>
                    <a:pt x="25507" y="17150"/>
                  </a:cubicBezTo>
                  <a:cubicBezTo>
                    <a:pt x="25531" y="16874"/>
                    <a:pt x="25542" y="16612"/>
                    <a:pt x="25549" y="16362"/>
                  </a:cubicBezTo>
                  <a:cubicBezTo>
                    <a:pt x="25600" y="16145"/>
                    <a:pt x="25670" y="15891"/>
                    <a:pt x="25761" y="15615"/>
                  </a:cubicBezTo>
                  <a:cubicBezTo>
                    <a:pt x="25766" y="15604"/>
                    <a:pt x="25770" y="15593"/>
                    <a:pt x="25775" y="15583"/>
                  </a:cubicBezTo>
                  <a:lnTo>
                    <a:pt x="25775" y="15583"/>
                  </a:lnTo>
                  <a:cubicBezTo>
                    <a:pt x="25681" y="16215"/>
                    <a:pt x="25692" y="16797"/>
                    <a:pt x="25732" y="17218"/>
                  </a:cubicBezTo>
                  <a:cubicBezTo>
                    <a:pt x="25775" y="17663"/>
                    <a:pt x="25841" y="17933"/>
                    <a:pt x="25841" y="17933"/>
                  </a:cubicBezTo>
                  <a:cubicBezTo>
                    <a:pt x="25841" y="17933"/>
                    <a:pt x="25887" y="17606"/>
                    <a:pt x="25943" y="17223"/>
                  </a:cubicBezTo>
                  <a:cubicBezTo>
                    <a:pt x="25967" y="17046"/>
                    <a:pt x="25998" y="16843"/>
                    <a:pt x="26032" y="16623"/>
                  </a:cubicBezTo>
                  <a:cubicBezTo>
                    <a:pt x="26041" y="16596"/>
                    <a:pt x="26053" y="16567"/>
                    <a:pt x="26065" y="16534"/>
                  </a:cubicBezTo>
                  <a:cubicBezTo>
                    <a:pt x="26107" y="16411"/>
                    <a:pt x="26174" y="16236"/>
                    <a:pt x="26252" y="16025"/>
                  </a:cubicBezTo>
                  <a:cubicBezTo>
                    <a:pt x="26407" y="15604"/>
                    <a:pt x="26630" y="15055"/>
                    <a:pt x="26868" y="14459"/>
                  </a:cubicBezTo>
                  <a:cubicBezTo>
                    <a:pt x="26892" y="14400"/>
                    <a:pt x="26915" y="14342"/>
                    <a:pt x="26938" y="14285"/>
                  </a:cubicBezTo>
                  <a:cubicBezTo>
                    <a:pt x="26982" y="14215"/>
                    <a:pt x="27032" y="14138"/>
                    <a:pt x="27085" y="14057"/>
                  </a:cubicBezTo>
                  <a:cubicBezTo>
                    <a:pt x="27132" y="13982"/>
                    <a:pt x="27187" y="13902"/>
                    <a:pt x="27244" y="13818"/>
                  </a:cubicBezTo>
                  <a:lnTo>
                    <a:pt x="27244" y="13818"/>
                  </a:lnTo>
                  <a:cubicBezTo>
                    <a:pt x="27145" y="14060"/>
                    <a:pt x="27072" y="14287"/>
                    <a:pt x="27021" y="14476"/>
                  </a:cubicBezTo>
                  <a:cubicBezTo>
                    <a:pt x="26923" y="14842"/>
                    <a:pt x="26900" y="15074"/>
                    <a:pt x="26900" y="15074"/>
                  </a:cubicBezTo>
                  <a:cubicBezTo>
                    <a:pt x="26900" y="15074"/>
                    <a:pt x="27024" y="14875"/>
                    <a:pt x="27214" y="14558"/>
                  </a:cubicBezTo>
                  <a:cubicBezTo>
                    <a:pt x="27471" y="14135"/>
                    <a:pt x="27726" y="13709"/>
                    <a:pt x="27951" y="13338"/>
                  </a:cubicBezTo>
                  <a:cubicBezTo>
                    <a:pt x="28120" y="13052"/>
                    <a:pt x="28308" y="12735"/>
                    <a:pt x="28498" y="12411"/>
                  </a:cubicBezTo>
                  <a:cubicBezTo>
                    <a:pt x="28546" y="12384"/>
                    <a:pt x="28593" y="12355"/>
                    <a:pt x="28641" y="12330"/>
                  </a:cubicBezTo>
                  <a:lnTo>
                    <a:pt x="28641" y="12330"/>
                  </a:lnTo>
                  <a:cubicBezTo>
                    <a:pt x="28584" y="12406"/>
                    <a:pt x="28526" y="12481"/>
                    <a:pt x="28469" y="12562"/>
                  </a:cubicBezTo>
                  <a:cubicBezTo>
                    <a:pt x="27817" y="13484"/>
                    <a:pt x="27459" y="14354"/>
                    <a:pt x="27459" y="14354"/>
                  </a:cubicBezTo>
                  <a:cubicBezTo>
                    <a:pt x="27459" y="14354"/>
                    <a:pt x="28160" y="13727"/>
                    <a:pt x="28812" y="12805"/>
                  </a:cubicBezTo>
                  <a:cubicBezTo>
                    <a:pt x="28976" y="12574"/>
                    <a:pt x="29120" y="12347"/>
                    <a:pt x="29246" y="12135"/>
                  </a:cubicBezTo>
                  <a:cubicBezTo>
                    <a:pt x="29255" y="12117"/>
                    <a:pt x="29265" y="12102"/>
                    <a:pt x="29274" y="12086"/>
                  </a:cubicBezTo>
                  <a:cubicBezTo>
                    <a:pt x="29379" y="12063"/>
                    <a:pt x="29479" y="12051"/>
                    <a:pt x="29575" y="12051"/>
                  </a:cubicBezTo>
                  <a:cubicBezTo>
                    <a:pt x="29799" y="12051"/>
                    <a:pt x="29998" y="12117"/>
                    <a:pt x="30156" y="12261"/>
                  </a:cubicBezTo>
                  <a:cubicBezTo>
                    <a:pt x="30726" y="12775"/>
                    <a:pt x="30997" y="14282"/>
                    <a:pt x="31102" y="15586"/>
                  </a:cubicBezTo>
                  <a:cubicBezTo>
                    <a:pt x="31113" y="16186"/>
                    <a:pt x="31078" y="16730"/>
                    <a:pt x="31027" y="17137"/>
                  </a:cubicBezTo>
                  <a:cubicBezTo>
                    <a:pt x="30999" y="17355"/>
                    <a:pt x="30973" y="17535"/>
                    <a:pt x="30949" y="17658"/>
                  </a:cubicBezTo>
                  <a:cubicBezTo>
                    <a:pt x="30930" y="17776"/>
                    <a:pt x="30917" y="17851"/>
                    <a:pt x="30917" y="17851"/>
                  </a:cubicBezTo>
                  <a:cubicBezTo>
                    <a:pt x="30917" y="17851"/>
                    <a:pt x="30954" y="17784"/>
                    <a:pt x="31011" y="17679"/>
                  </a:cubicBezTo>
                  <a:cubicBezTo>
                    <a:pt x="31050" y="17609"/>
                    <a:pt x="31096" y="17513"/>
                    <a:pt x="31144" y="17402"/>
                  </a:cubicBezTo>
                  <a:lnTo>
                    <a:pt x="31144" y="17402"/>
                  </a:lnTo>
                  <a:cubicBezTo>
                    <a:pt x="31133" y="17571"/>
                    <a:pt x="31117" y="17685"/>
                    <a:pt x="31096" y="17722"/>
                  </a:cubicBezTo>
                  <a:cubicBezTo>
                    <a:pt x="31046" y="17814"/>
                    <a:pt x="31044" y="17852"/>
                    <a:pt x="31073" y="17852"/>
                  </a:cubicBezTo>
                  <a:cubicBezTo>
                    <a:pt x="31100" y="17852"/>
                    <a:pt x="31153" y="17820"/>
                    <a:pt x="31220" y="17768"/>
                  </a:cubicBezTo>
                  <a:lnTo>
                    <a:pt x="31220" y="17768"/>
                  </a:lnTo>
                  <a:cubicBezTo>
                    <a:pt x="31204" y="17805"/>
                    <a:pt x="31188" y="17840"/>
                    <a:pt x="31174" y="17874"/>
                  </a:cubicBezTo>
                  <a:cubicBezTo>
                    <a:pt x="31097" y="18049"/>
                    <a:pt x="31027" y="18189"/>
                    <a:pt x="30976" y="18287"/>
                  </a:cubicBezTo>
                  <a:cubicBezTo>
                    <a:pt x="30930" y="18381"/>
                    <a:pt x="30900" y="18440"/>
                    <a:pt x="30900" y="18440"/>
                  </a:cubicBezTo>
                  <a:cubicBezTo>
                    <a:pt x="30900" y="18440"/>
                    <a:pt x="30951" y="18395"/>
                    <a:pt x="31029" y="18327"/>
                  </a:cubicBezTo>
                  <a:cubicBezTo>
                    <a:pt x="31112" y="18252"/>
                    <a:pt x="31227" y="18138"/>
                    <a:pt x="31353" y="17984"/>
                  </a:cubicBezTo>
                  <a:cubicBezTo>
                    <a:pt x="31606" y="17677"/>
                    <a:pt x="31906" y="17193"/>
                    <a:pt x="32059" y="16591"/>
                  </a:cubicBezTo>
                  <a:cubicBezTo>
                    <a:pt x="32080" y="16515"/>
                    <a:pt x="32094" y="16440"/>
                    <a:pt x="32109" y="16363"/>
                  </a:cubicBezTo>
                  <a:cubicBezTo>
                    <a:pt x="32147" y="16275"/>
                    <a:pt x="32184" y="16191"/>
                    <a:pt x="32217" y="16113"/>
                  </a:cubicBezTo>
                  <a:lnTo>
                    <a:pt x="32217" y="16113"/>
                  </a:lnTo>
                  <a:cubicBezTo>
                    <a:pt x="32196" y="16224"/>
                    <a:pt x="32174" y="16339"/>
                    <a:pt x="32150" y="16457"/>
                  </a:cubicBezTo>
                  <a:cubicBezTo>
                    <a:pt x="32046" y="16963"/>
                    <a:pt x="31938" y="17421"/>
                    <a:pt x="31844" y="17757"/>
                  </a:cubicBezTo>
                  <a:cubicBezTo>
                    <a:pt x="31763" y="18047"/>
                    <a:pt x="31688" y="18307"/>
                    <a:pt x="31688" y="18307"/>
                  </a:cubicBezTo>
                  <a:cubicBezTo>
                    <a:pt x="31688" y="18307"/>
                    <a:pt x="31727" y="18261"/>
                    <a:pt x="31788" y="18188"/>
                  </a:cubicBezTo>
                  <a:cubicBezTo>
                    <a:pt x="31853" y="18111"/>
                    <a:pt x="31940" y="17995"/>
                    <a:pt x="32035" y="17842"/>
                  </a:cubicBezTo>
                  <a:cubicBezTo>
                    <a:pt x="32113" y="17721"/>
                    <a:pt x="32196" y="17572"/>
                    <a:pt x="32274" y="17405"/>
                  </a:cubicBezTo>
                  <a:lnTo>
                    <a:pt x="32274" y="17405"/>
                  </a:lnTo>
                  <a:cubicBezTo>
                    <a:pt x="32227" y="17717"/>
                    <a:pt x="32179" y="18000"/>
                    <a:pt x="32134" y="18229"/>
                  </a:cubicBezTo>
                  <a:cubicBezTo>
                    <a:pt x="32123" y="18285"/>
                    <a:pt x="32113" y="18339"/>
                    <a:pt x="32102" y="18390"/>
                  </a:cubicBezTo>
                  <a:cubicBezTo>
                    <a:pt x="32089" y="18422"/>
                    <a:pt x="32077" y="18453"/>
                    <a:pt x="32066" y="18480"/>
                  </a:cubicBezTo>
                  <a:cubicBezTo>
                    <a:pt x="31804" y="18770"/>
                    <a:pt x="31724" y="19124"/>
                    <a:pt x="31724" y="19124"/>
                  </a:cubicBezTo>
                  <a:cubicBezTo>
                    <a:pt x="31724" y="19124"/>
                    <a:pt x="31794" y="19105"/>
                    <a:pt x="31895" y="19065"/>
                  </a:cubicBezTo>
                  <a:lnTo>
                    <a:pt x="31895" y="19065"/>
                  </a:lnTo>
                  <a:cubicBezTo>
                    <a:pt x="31783" y="19193"/>
                    <a:pt x="31718" y="19274"/>
                    <a:pt x="31718" y="19274"/>
                  </a:cubicBezTo>
                  <a:cubicBezTo>
                    <a:pt x="31718" y="19274"/>
                    <a:pt x="31881" y="19229"/>
                    <a:pt x="32125" y="19114"/>
                  </a:cubicBezTo>
                  <a:cubicBezTo>
                    <a:pt x="32195" y="19081"/>
                    <a:pt x="32273" y="19040"/>
                    <a:pt x="32353" y="18992"/>
                  </a:cubicBezTo>
                  <a:lnTo>
                    <a:pt x="32353" y="18992"/>
                  </a:lnTo>
                  <a:cubicBezTo>
                    <a:pt x="32249" y="19095"/>
                    <a:pt x="32176" y="19170"/>
                    <a:pt x="32176" y="19170"/>
                  </a:cubicBezTo>
                  <a:cubicBezTo>
                    <a:pt x="32176" y="19170"/>
                    <a:pt x="32367" y="19124"/>
                    <a:pt x="32651" y="18985"/>
                  </a:cubicBezTo>
                  <a:cubicBezTo>
                    <a:pt x="32790" y="18918"/>
                    <a:pt x="32951" y="18824"/>
                    <a:pt x="33115" y="18703"/>
                  </a:cubicBezTo>
                  <a:lnTo>
                    <a:pt x="33115" y="18703"/>
                  </a:lnTo>
                  <a:cubicBezTo>
                    <a:pt x="33094" y="18730"/>
                    <a:pt x="33080" y="18748"/>
                    <a:pt x="33080" y="18748"/>
                  </a:cubicBezTo>
                  <a:cubicBezTo>
                    <a:pt x="33080" y="18748"/>
                    <a:pt x="33259" y="18689"/>
                    <a:pt x="33517" y="18534"/>
                  </a:cubicBezTo>
                  <a:cubicBezTo>
                    <a:pt x="33633" y="18465"/>
                    <a:pt x="33764" y="18371"/>
                    <a:pt x="33898" y="18258"/>
                  </a:cubicBezTo>
                  <a:lnTo>
                    <a:pt x="33898" y="18258"/>
                  </a:lnTo>
                  <a:cubicBezTo>
                    <a:pt x="33809" y="18398"/>
                    <a:pt x="33742" y="18500"/>
                    <a:pt x="33742" y="18500"/>
                  </a:cubicBezTo>
                  <a:cubicBezTo>
                    <a:pt x="33742" y="18500"/>
                    <a:pt x="33791" y="18472"/>
                    <a:pt x="33866" y="18425"/>
                  </a:cubicBezTo>
                  <a:cubicBezTo>
                    <a:pt x="33946" y="18378"/>
                    <a:pt x="34058" y="18299"/>
                    <a:pt x="34187" y="18193"/>
                  </a:cubicBezTo>
                  <a:cubicBezTo>
                    <a:pt x="34354" y="18057"/>
                    <a:pt x="34550" y="17864"/>
                    <a:pt x="34737" y="17625"/>
                  </a:cubicBezTo>
                  <a:lnTo>
                    <a:pt x="34737" y="17625"/>
                  </a:lnTo>
                  <a:cubicBezTo>
                    <a:pt x="34723" y="17665"/>
                    <a:pt x="34715" y="17687"/>
                    <a:pt x="34715" y="17687"/>
                  </a:cubicBezTo>
                  <a:cubicBezTo>
                    <a:pt x="34715" y="17687"/>
                    <a:pt x="34841" y="17579"/>
                    <a:pt x="35019" y="17379"/>
                  </a:cubicBezTo>
                  <a:cubicBezTo>
                    <a:pt x="35042" y="17376"/>
                    <a:pt x="35098" y="17366"/>
                    <a:pt x="35179" y="17333"/>
                  </a:cubicBezTo>
                  <a:cubicBezTo>
                    <a:pt x="35289" y="17288"/>
                    <a:pt x="35437" y="17183"/>
                    <a:pt x="35571" y="17017"/>
                  </a:cubicBezTo>
                  <a:cubicBezTo>
                    <a:pt x="35707" y="16851"/>
                    <a:pt x="35833" y="16642"/>
                    <a:pt x="35962" y="16408"/>
                  </a:cubicBezTo>
                  <a:cubicBezTo>
                    <a:pt x="36077" y="16201"/>
                    <a:pt x="36188" y="15966"/>
                    <a:pt x="36287" y="15714"/>
                  </a:cubicBezTo>
                  <a:cubicBezTo>
                    <a:pt x="36431" y="15515"/>
                    <a:pt x="36586" y="15255"/>
                    <a:pt x="36715" y="14952"/>
                  </a:cubicBezTo>
                  <a:cubicBezTo>
                    <a:pt x="36724" y="14939"/>
                    <a:pt x="36732" y="14928"/>
                    <a:pt x="36742" y="14915"/>
                  </a:cubicBezTo>
                  <a:cubicBezTo>
                    <a:pt x="36948" y="14610"/>
                    <a:pt x="37184" y="14149"/>
                    <a:pt x="37308" y="13596"/>
                  </a:cubicBezTo>
                  <a:cubicBezTo>
                    <a:pt x="37332" y="13483"/>
                    <a:pt x="37351" y="13371"/>
                    <a:pt x="37364" y="13263"/>
                  </a:cubicBezTo>
                  <a:cubicBezTo>
                    <a:pt x="37469" y="13079"/>
                    <a:pt x="37582" y="12851"/>
                    <a:pt x="37673" y="12593"/>
                  </a:cubicBezTo>
                  <a:cubicBezTo>
                    <a:pt x="37900" y="11934"/>
                    <a:pt x="37887" y="11333"/>
                    <a:pt x="37887" y="11333"/>
                  </a:cubicBezTo>
                  <a:lnTo>
                    <a:pt x="37887" y="11333"/>
                  </a:lnTo>
                  <a:cubicBezTo>
                    <a:pt x="37887" y="11333"/>
                    <a:pt x="37790" y="11449"/>
                    <a:pt x="37665" y="11650"/>
                  </a:cubicBezTo>
                  <a:cubicBezTo>
                    <a:pt x="37667" y="11610"/>
                    <a:pt x="37669" y="11570"/>
                    <a:pt x="37667" y="11531"/>
                  </a:cubicBezTo>
                  <a:cubicBezTo>
                    <a:pt x="37678" y="11495"/>
                    <a:pt x="37691" y="11460"/>
                    <a:pt x="37700" y="11428"/>
                  </a:cubicBezTo>
                  <a:cubicBezTo>
                    <a:pt x="37771" y="11226"/>
                    <a:pt x="37815" y="11089"/>
                    <a:pt x="37815" y="11089"/>
                  </a:cubicBezTo>
                  <a:lnTo>
                    <a:pt x="37815" y="11089"/>
                  </a:lnTo>
                  <a:cubicBezTo>
                    <a:pt x="37815" y="11089"/>
                    <a:pt x="37739" y="11132"/>
                    <a:pt x="37629" y="11223"/>
                  </a:cubicBezTo>
                  <a:cubicBezTo>
                    <a:pt x="37611" y="11143"/>
                    <a:pt x="37590" y="11066"/>
                    <a:pt x="37567" y="10998"/>
                  </a:cubicBezTo>
                  <a:cubicBezTo>
                    <a:pt x="37799" y="10738"/>
                    <a:pt x="37925" y="10511"/>
                    <a:pt x="37925" y="10511"/>
                  </a:cubicBezTo>
                  <a:lnTo>
                    <a:pt x="37925" y="10511"/>
                  </a:lnTo>
                  <a:cubicBezTo>
                    <a:pt x="37925" y="10511"/>
                    <a:pt x="37866" y="10527"/>
                    <a:pt x="37772" y="10561"/>
                  </a:cubicBezTo>
                  <a:cubicBezTo>
                    <a:pt x="37825" y="10468"/>
                    <a:pt x="37865" y="10397"/>
                    <a:pt x="37887" y="10355"/>
                  </a:cubicBezTo>
                  <a:cubicBezTo>
                    <a:pt x="37905" y="10393"/>
                    <a:pt x="37916" y="10414"/>
                    <a:pt x="37916" y="10414"/>
                  </a:cubicBezTo>
                  <a:cubicBezTo>
                    <a:pt x="37916" y="10414"/>
                    <a:pt x="37929" y="10363"/>
                    <a:pt x="37941" y="10269"/>
                  </a:cubicBezTo>
                  <a:lnTo>
                    <a:pt x="37949" y="10226"/>
                  </a:lnTo>
                  <a:lnTo>
                    <a:pt x="37882" y="10234"/>
                  </a:lnTo>
                  <a:cubicBezTo>
                    <a:pt x="37772" y="10250"/>
                    <a:pt x="37598" y="10280"/>
                    <a:pt x="37405" y="10374"/>
                  </a:cubicBezTo>
                  <a:cubicBezTo>
                    <a:pt x="37380" y="10387"/>
                    <a:pt x="37353" y="10403"/>
                    <a:pt x="37327" y="10419"/>
                  </a:cubicBezTo>
                  <a:cubicBezTo>
                    <a:pt x="37294" y="10422"/>
                    <a:pt x="37255" y="10427"/>
                    <a:pt x="37214" y="10433"/>
                  </a:cubicBezTo>
                  <a:lnTo>
                    <a:pt x="37212" y="10433"/>
                  </a:lnTo>
                  <a:cubicBezTo>
                    <a:pt x="37267" y="10381"/>
                    <a:pt x="37299" y="10347"/>
                    <a:pt x="37299" y="10347"/>
                  </a:cubicBezTo>
                  <a:lnTo>
                    <a:pt x="37299" y="10347"/>
                  </a:lnTo>
                  <a:cubicBezTo>
                    <a:pt x="37299" y="10347"/>
                    <a:pt x="37238" y="10349"/>
                    <a:pt x="37137" y="10365"/>
                  </a:cubicBezTo>
                  <a:cubicBezTo>
                    <a:pt x="37007" y="10253"/>
                    <a:pt x="36905" y="10210"/>
                    <a:pt x="36905" y="10210"/>
                  </a:cubicBezTo>
                  <a:cubicBezTo>
                    <a:pt x="36905" y="10210"/>
                    <a:pt x="36796" y="10296"/>
                    <a:pt x="36643" y="10424"/>
                  </a:cubicBezTo>
                  <a:cubicBezTo>
                    <a:pt x="36675" y="10365"/>
                    <a:pt x="36705" y="10310"/>
                    <a:pt x="36732" y="10261"/>
                  </a:cubicBezTo>
                  <a:cubicBezTo>
                    <a:pt x="36842" y="10057"/>
                    <a:pt x="36914" y="9921"/>
                    <a:pt x="36914" y="9921"/>
                  </a:cubicBezTo>
                  <a:lnTo>
                    <a:pt x="36914" y="9921"/>
                  </a:lnTo>
                  <a:cubicBezTo>
                    <a:pt x="36914" y="9921"/>
                    <a:pt x="36772" y="9979"/>
                    <a:pt x="36574" y="10121"/>
                  </a:cubicBezTo>
                  <a:cubicBezTo>
                    <a:pt x="36378" y="10263"/>
                    <a:pt x="36129" y="10499"/>
                    <a:pt x="35946" y="10822"/>
                  </a:cubicBezTo>
                  <a:cubicBezTo>
                    <a:pt x="35919" y="10869"/>
                    <a:pt x="35900" y="10915"/>
                    <a:pt x="35879" y="10961"/>
                  </a:cubicBezTo>
                  <a:cubicBezTo>
                    <a:pt x="35892" y="10915"/>
                    <a:pt x="35906" y="10870"/>
                    <a:pt x="35919" y="10822"/>
                  </a:cubicBezTo>
                  <a:cubicBezTo>
                    <a:pt x="36010" y="10483"/>
                    <a:pt x="36061" y="10164"/>
                    <a:pt x="36091" y="9926"/>
                  </a:cubicBezTo>
                  <a:cubicBezTo>
                    <a:pt x="36123" y="9690"/>
                    <a:pt x="36129" y="9535"/>
                    <a:pt x="36129" y="9535"/>
                  </a:cubicBezTo>
                  <a:lnTo>
                    <a:pt x="36129" y="9535"/>
                  </a:lnTo>
                  <a:cubicBezTo>
                    <a:pt x="36129" y="9535"/>
                    <a:pt x="36026" y="9649"/>
                    <a:pt x="35895" y="9854"/>
                  </a:cubicBezTo>
                  <a:cubicBezTo>
                    <a:pt x="35764" y="10060"/>
                    <a:pt x="35610" y="10360"/>
                    <a:pt x="35514" y="10714"/>
                  </a:cubicBezTo>
                  <a:cubicBezTo>
                    <a:pt x="35482" y="10834"/>
                    <a:pt x="35461" y="10950"/>
                    <a:pt x="35445" y="11062"/>
                  </a:cubicBezTo>
                  <a:cubicBezTo>
                    <a:pt x="35440" y="11023"/>
                    <a:pt x="35437" y="10985"/>
                    <a:pt x="35434" y="10942"/>
                  </a:cubicBezTo>
                  <a:cubicBezTo>
                    <a:pt x="35463" y="10779"/>
                    <a:pt x="35490" y="10629"/>
                    <a:pt x="35514" y="10502"/>
                  </a:cubicBezTo>
                  <a:cubicBezTo>
                    <a:pt x="35565" y="10194"/>
                    <a:pt x="35595" y="9901"/>
                    <a:pt x="35608" y="9656"/>
                  </a:cubicBezTo>
                  <a:cubicBezTo>
                    <a:pt x="35635" y="9540"/>
                    <a:pt x="35659" y="9430"/>
                    <a:pt x="35680" y="9334"/>
                  </a:cubicBezTo>
                  <a:cubicBezTo>
                    <a:pt x="35731" y="9090"/>
                    <a:pt x="35756" y="8929"/>
                    <a:pt x="35756" y="8929"/>
                  </a:cubicBezTo>
                  <a:lnTo>
                    <a:pt x="35756" y="8929"/>
                  </a:lnTo>
                  <a:cubicBezTo>
                    <a:pt x="35756" y="8929"/>
                    <a:pt x="35696" y="8987"/>
                    <a:pt x="35610" y="9092"/>
                  </a:cubicBezTo>
                  <a:cubicBezTo>
                    <a:pt x="35608" y="9055"/>
                    <a:pt x="35605" y="9033"/>
                    <a:pt x="35605" y="9033"/>
                  </a:cubicBezTo>
                  <a:cubicBezTo>
                    <a:pt x="35605" y="9033"/>
                    <a:pt x="35565" y="9105"/>
                    <a:pt x="35504" y="9227"/>
                  </a:cubicBezTo>
                  <a:cubicBezTo>
                    <a:pt x="35498" y="9235"/>
                    <a:pt x="35493" y="9242"/>
                    <a:pt x="35487" y="9250"/>
                  </a:cubicBezTo>
                  <a:cubicBezTo>
                    <a:pt x="35469" y="9275"/>
                    <a:pt x="35450" y="9306"/>
                    <a:pt x="35431" y="9334"/>
                  </a:cubicBezTo>
                  <a:lnTo>
                    <a:pt x="35169" y="9476"/>
                  </a:lnTo>
                  <a:cubicBezTo>
                    <a:pt x="35287" y="9256"/>
                    <a:pt x="35401" y="9058"/>
                    <a:pt x="35499" y="8902"/>
                  </a:cubicBezTo>
                  <a:cubicBezTo>
                    <a:pt x="35568" y="8794"/>
                    <a:pt x="35625" y="8704"/>
                    <a:pt x="35669" y="8644"/>
                  </a:cubicBezTo>
                  <a:cubicBezTo>
                    <a:pt x="35707" y="8585"/>
                    <a:pt x="35732" y="8546"/>
                    <a:pt x="35732" y="8546"/>
                  </a:cubicBezTo>
                  <a:lnTo>
                    <a:pt x="35732" y="8546"/>
                  </a:lnTo>
                  <a:cubicBezTo>
                    <a:pt x="35732" y="8546"/>
                    <a:pt x="35689" y="8566"/>
                    <a:pt x="35625" y="8594"/>
                  </a:cubicBezTo>
                  <a:cubicBezTo>
                    <a:pt x="35579" y="8615"/>
                    <a:pt x="35519" y="8650"/>
                    <a:pt x="35452" y="8692"/>
                  </a:cubicBezTo>
                  <a:cubicBezTo>
                    <a:pt x="35653" y="8350"/>
                    <a:pt x="35802" y="8065"/>
                    <a:pt x="35874" y="7924"/>
                  </a:cubicBezTo>
                  <a:cubicBezTo>
                    <a:pt x="35897" y="7942"/>
                    <a:pt x="35913" y="7955"/>
                    <a:pt x="35913" y="7955"/>
                  </a:cubicBezTo>
                  <a:cubicBezTo>
                    <a:pt x="35913" y="7955"/>
                    <a:pt x="35901" y="7924"/>
                    <a:pt x="35885" y="7877"/>
                  </a:cubicBezTo>
                  <a:lnTo>
                    <a:pt x="35882" y="7867"/>
                  </a:lnTo>
                  <a:cubicBezTo>
                    <a:pt x="35967" y="7768"/>
                    <a:pt x="36018" y="7706"/>
                    <a:pt x="36018" y="7706"/>
                  </a:cubicBezTo>
                  <a:lnTo>
                    <a:pt x="36018" y="7706"/>
                  </a:lnTo>
                  <a:cubicBezTo>
                    <a:pt x="36018" y="7706"/>
                    <a:pt x="35889" y="7723"/>
                    <a:pt x="35696" y="7798"/>
                  </a:cubicBezTo>
                  <a:cubicBezTo>
                    <a:pt x="35852" y="7626"/>
                    <a:pt x="35968" y="7468"/>
                    <a:pt x="36042" y="7358"/>
                  </a:cubicBezTo>
                  <a:cubicBezTo>
                    <a:pt x="36094" y="7320"/>
                    <a:pt x="36144" y="7288"/>
                    <a:pt x="36187" y="7269"/>
                  </a:cubicBezTo>
                  <a:cubicBezTo>
                    <a:pt x="36208" y="7259"/>
                    <a:pt x="36212" y="7255"/>
                    <a:pt x="36202" y="7255"/>
                  </a:cubicBezTo>
                  <a:cubicBezTo>
                    <a:pt x="36189" y="7255"/>
                    <a:pt x="36151" y="7262"/>
                    <a:pt x="36098" y="7275"/>
                  </a:cubicBezTo>
                  <a:cubicBezTo>
                    <a:pt x="36123" y="7235"/>
                    <a:pt x="36136" y="7211"/>
                    <a:pt x="36136" y="7211"/>
                  </a:cubicBezTo>
                  <a:lnTo>
                    <a:pt x="36136" y="7211"/>
                  </a:lnTo>
                  <a:cubicBezTo>
                    <a:pt x="36136" y="7211"/>
                    <a:pt x="36107" y="7221"/>
                    <a:pt x="36058" y="7240"/>
                  </a:cubicBezTo>
                  <a:cubicBezTo>
                    <a:pt x="36171" y="7156"/>
                    <a:pt x="36278" y="7076"/>
                    <a:pt x="36367" y="7006"/>
                  </a:cubicBezTo>
                  <a:cubicBezTo>
                    <a:pt x="36576" y="6845"/>
                    <a:pt x="36707" y="6735"/>
                    <a:pt x="36707" y="6735"/>
                  </a:cubicBezTo>
                  <a:lnTo>
                    <a:pt x="36707" y="6735"/>
                  </a:lnTo>
                  <a:cubicBezTo>
                    <a:pt x="36707" y="6735"/>
                    <a:pt x="36536" y="6747"/>
                    <a:pt x="36275" y="6817"/>
                  </a:cubicBezTo>
                  <a:cubicBezTo>
                    <a:pt x="36031" y="6883"/>
                    <a:pt x="35707" y="7007"/>
                    <a:pt x="35386" y="7208"/>
                  </a:cubicBezTo>
                  <a:cubicBezTo>
                    <a:pt x="35476" y="7130"/>
                    <a:pt x="35558" y="7058"/>
                    <a:pt x="35633" y="6996"/>
                  </a:cubicBezTo>
                  <a:cubicBezTo>
                    <a:pt x="35788" y="6869"/>
                    <a:pt x="35936" y="6749"/>
                    <a:pt x="35936" y="6749"/>
                  </a:cubicBezTo>
                  <a:cubicBezTo>
                    <a:pt x="35936" y="6749"/>
                    <a:pt x="35935" y="6749"/>
                    <a:pt x="35933" y="6749"/>
                  </a:cubicBezTo>
                  <a:cubicBezTo>
                    <a:pt x="35907" y="6749"/>
                    <a:pt x="35758" y="6752"/>
                    <a:pt x="35538" y="6810"/>
                  </a:cubicBezTo>
                  <a:cubicBezTo>
                    <a:pt x="35420" y="6840"/>
                    <a:pt x="35279" y="6891"/>
                    <a:pt x="35134" y="6966"/>
                  </a:cubicBezTo>
                  <a:cubicBezTo>
                    <a:pt x="35203" y="6867"/>
                    <a:pt x="35279" y="6755"/>
                    <a:pt x="35372" y="6626"/>
                  </a:cubicBezTo>
                  <a:cubicBezTo>
                    <a:pt x="35424" y="6553"/>
                    <a:pt x="35578" y="6408"/>
                    <a:pt x="35798" y="6218"/>
                  </a:cubicBezTo>
                  <a:cubicBezTo>
                    <a:pt x="35941" y="6154"/>
                    <a:pt x="36096" y="6081"/>
                    <a:pt x="36255" y="5996"/>
                  </a:cubicBezTo>
                  <a:cubicBezTo>
                    <a:pt x="36558" y="5838"/>
                    <a:pt x="36823" y="5671"/>
                    <a:pt x="37019" y="5543"/>
                  </a:cubicBezTo>
                  <a:cubicBezTo>
                    <a:pt x="37214" y="5416"/>
                    <a:pt x="37337" y="5325"/>
                    <a:pt x="37337" y="5325"/>
                  </a:cubicBezTo>
                  <a:cubicBezTo>
                    <a:pt x="37337" y="5325"/>
                    <a:pt x="37313" y="5325"/>
                    <a:pt x="37271" y="5323"/>
                  </a:cubicBezTo>
                  <a:cubicBezTo>
                    <a:pt x="37565" y="5114"/>
                    <a:pt x="37744" y="4926"/>
                    <a:pt x="37744" y="4926"/>
                  </a:cubicBezTo>
                  <a:lnTo>
                    <a:pt x="37740" y="4926"/>
                  </a:lnTo>
                  <a:cubicBezTo>
                    <a:pt x="37748" y="4923"/>
                    <a:pt x="37756" y="4918"/>
                    <a:pt x="37763" y="4913"/>
                  </a:cubicBezTo>
                  <a:cubicBezTo>
                    <a:pt x="37916" y="4821"/>
                    <a:pt x="38015" y="4750"/>
                    <a:pt x="38015" y="4750"/>
                  </a:cubicBezTo>
                  <a:cubicBezTo>
                    <a:pt x="38015" y="4750"/>
                    <a:pt x="37952" y="4733"/>
                    <a:pt x="37850" y="4722"/>
                  </a:cubicBezTo>
                  <a:cubicBezTo>
                    <a:pt x="38283" y="4506"/>
                    <a:pt x="38590" y="4226"/>
                    <a:pt x="38688" y="4130"/>
                  </a:cubicBezTo>
                  <a:cubicBezTo>
                    <a:pt x="38906" y="4007"/>
                    <a:pt x="39071" y="3880"/>
                    <a:pt x="39165" y="3800"/>
                  </a:cubicBezTo>
                  <a:cubicBezTo>
                    <a:pt x="39549" y="3616"/>
                    <a:pt x="39799" y="3379"/>
                    <a:pt x="39799" y="3379"/>
                  </a:cubicBezTo>
                  <a:cubicBezTo>
                    <a:pt x="39799" y="3379"/>
                    <a:pt x="39735" y="3372"/>
                    <a:pt x="39629" y="3372"/>
                  </a:cubicBezTo>
                  <a:cubicBezTo>
                    <a:pt x="39598" y="3372"/>
                    <a:pt x="39565" y="3373"/>
                    <a:pt x="39528" y="3374"/>
                  </a:cubicBezTo>
                  <a:cubicBezTo>
                    <a:pt x="39539" y="3368"/>
                    <a:pt x="39549" y="3361"/>
                    <a:pt x="39559" y="3355"/>
                  </a:cubicBezTo>
                  <a:cubicBezTo>
                    <a:pt x="39924" y="3246"/>
                    <a:pt x="40171" y="2993"/>
                    <a:pt x="40171" y="2993"/>
                  </a:cubicBezTo>
                  <a:cubicBezTo>
                    <a:pt x="40171" y="2993"/>
                    <a:pt x="40150" y="2986"/>
                    <a:pt x="40117" y="2977"/>
                  </a:cubicBezTo>
                  <a:cubicBezTo>
                    <a:pt x="40551" y="2561"/>
                    <a:pt x="40442" y="2128"/>
                    <a:pt x="40364" y="1931"/>
                  </a:cubicBezTo>
                  <a:cubicBezTo>
                    <a:pt x="40342" y="1876"/>
                    <a:pt x="40277" y="1855"/>
                    <a:pt x="40183" y="1855"/>
                  </a:cubicBezTo>
                  <a:cubicBezTo>
                    <a:pt x="39853" y="1855"/>
                    <a:pt x="39167" y="2126"/>
                    <a:pt x="38782" y="2203"/>
                  </a:cubicBezTo>
                  <a:cubicBezTo>
                    <a:pt x="38770" y="2206"/>
                    <a:pt x="38759" y="2207"/>
                    <a:pt x="38748" y="2207"/>
                  </a:cubicBezTo>
                  <a:cubicBezTo>
                    <a:pt x="38322" y="2207"/>
                    <a:pt x="39012" y="316"/>
                    <a:pt x="38756" y="28"/>
                  </a:cubicBezTo>
                  <a:cubicBezTo>
                    <a:pt x="38740" y="10"/>
                    <a:pt x="38722" y="1"/>
                    <a:pt x="38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6811825" y="2471825"/>
              <a:ext cx="47025" cy="45450"/>
            </a:xfrm>
            <a:custGeom>
              <a:avLst/>
              <a:gdLst/>
              <a:ahLst/>
              <a:cxnLst/>
              <a:rect l="l" t="t" r="r" b="b"/>
              <a:pathLst>
                <a:path w="1881" h="1818" extrusionOk="0">
                  <a:moveTo>
                    <a:pt x="1110" y="1645"/>
                  </a:moveTo>
                  <a:cubicBezTo>
                    <a:pt x="1259" y="1511"/>
                    <a:pt x="1361" y="1407"/>
                    <a:pt x="1386" y="1377"/>
                  </a:cubicBezTo>
                  <a:cubicBezTo>
                    <a:pt x="1485" y="1266"/>
                    <a:pt x="1683" y="1229"/>
                    <a:pt x="1745" y="1179"/>
                  </a:cubicBezTo>
                  <a:cubicBezTo>
                    <a:pt x="1807" y="1130"/>
                    <a:pt x="1881" y="932"/>
                    <a:pt x="1732" y="685"/>
                  </a:cubicBezTo>
                  <a:cubicBezTo>
                    <a:pt x="1689" y="613"/>
                    <a:pt x="1485" y="344"/>
                    <a:pt x="1219" y="1"/>
                  </a:cubicBezTo>
                  <a:cubicBezTo>
                    <a:pt x="925" y="34"/>
                    <a:pt x="668" y="159"/>
                    <a:pt x="421" y="422"/>
                  </a:cubicBezTo>
                  <a:cubicBezTo>
                    <a:pt x="0" y="867"/>
                    <a:pt x="211" y="1114"/>
                    <a:pt x="359" y="1411"/>
                  </a:cubicBezTo>
                  <a:cubicBezTo>
                    <a:pt x="507" y="1706"/>
                    <a:pt x="606" y="1817"/>
                    <a:pt x="976" y="1682"/>
                  </a:cubicBezTo>
                  <a:cubicBezTo>
                    <a:pt x="1021" y="1666"/>
                    <a:pt x="1064" y="1655"/>
                    <a:pt x="1110" y="1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692350" y="2373075"/>
              <a:ext cx="64275" cy="32475"/>
            </a:xfrm>
            <a:custGeom>
              <a:avLst/>
              <a:gdLst/>
              <a:ahLst/>
              <a:cxnLst/>
              <a:rect l="l" t="t" r="r" b="b"/>
              <a:pathLst>
                <a:path w="2571" h="1299" extrusionOk="0">
                  <a:moveTo>
                    <a:pt x="2570" y="1298"/>
                  </a:moveTo>
                  <a:cubicBezTo>
                    <a:pt x="2366" y="916"/>
                    <a:pt x="2213" y="322"/>
                    <a:pt x="1785" y="161"/>
                  </a:cubicBezTo>
                  <a:cubicBezTo>
                    <a:pt x="1360" y="0"/>
                    <a:pt x="983" y="191"/>
                    <a:pt x="655" y="204"/>
                  </a:cubicBezTo>
                  <a:cubicBezTo>
                    <a:pt x="328" y="217"/>
                    <a:pt x="1" y="174"/>
                    <a:pt x="1" y="174"/>
                  </a:cubicBezTo>
                  <a:cubicBezTo>
                    <a:pt x="1" y="174"/>
                    <a:pt x="545" y="322"/>
                    <a:pt x="1069" y="742"/>
                  </a:cubicBezTo>
                  <a:cubicBezTo>
                    <a:pt x="1594" y="1163"/>
                    <a:pt x="2570" y="1298"/>
                    <a:pt x="2570" y="1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03500" y="3235200"/>
              <a:ext cx="15425" cy="20650"/>
            </a:xfrm>
            <a:custGeom>
              <a:avLst/>
              <a:gdLst/>
              <a:ahLst/>
              <a:cxnLst/>
              <a:rect l="l" t="t" r="r" b="b"/>
              <a:pathLst>
                <a:path w="617" h="826" extrusionOk="0">
                  <a:moveTo>
                    <a:pt x="235" y="1"/>
                  </a:moveTo>
                  <a:cubicBezTo>
                    <a:pt x="149" y="74"/>
                    <a:pt x="1" y="353"/>
                    <a:pt x="87" y="433"/>
                  </a:cubicBezTo>
                  <a:cubicBezTo>
                    <a:pt x="173" y="513"/>
                    <a:pt x="596" y="825"/>
                    <a:pt x="605" y="680"/>
                  </a:cubicBezTo>
                  <a:cubicBezTo>
                    <a:pt x="616" y="534"/>
                    <a:pt x="588" y="347"/>
                    <a:pt x="451" y="192"/>
                  </a:cubicBezTo>
                  <a:cubicBezTo>
                    <a:pt x="315" y="38"/>
                    <a:pt x="235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346300" y="3238600"/>
              <a:ext cx="17325" cy="19925"/>
            </a:xfrm>
            <a:custGeom>
              <a:avLst/>
              <a:gdLst/>
              <a:ahLst/>
              <a:cxnLst/>
              <a:rect l="l" t="t" r="r" b="b"/>
              <a:pathLst>
                <a:path w="693" h="797" extrusionOk="0">
                  <a:moveTo>
                    <a:pt x="185" y="0"/>
                  </a:moveTo>
                  <a:cubicBezTo>
                    <a:pt x="117" y="106"/>
                    <a:pt x="0" y="294"/>
                    <a:pt x="179" y="396"/>
                  </a:cubicBezTo>
                  <a:cubicBezTo>
                    <a:pt x="359" y="496"/>
                    <a:pt x="630" y="796"/>
                    <a:pt x="661" y="697"/>
                  </a:cubicBezTo>
                  <a:cubicBezTo>
                    <a:pt x="692" y="599"/>
                    <a:pt x="630" y="439"/>
                    <a:pt x="488" y="235"/>
                  </a:cubicBezTo>
                  <a:cubicBezTo>
                    <a:pt x="346" y="31"/>
                    <a:pt x="185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6366425" y="3236200"/>
              <a:ext cx="16250" cy="17325"/>
            </a:xfrm>
            <a:custGeom>
              <a:avLst/>
              <a:gdLst/>
              <a:ahLst/>
              <a:cxnLst/>
              <a:rect l="l" t="t" r="r" b="b"/>
              <a:pathLst>
                <a:path w="650" h="693" extrusionOk="0">
                  <a:moveTo>
                    <a:pt x="103" y="1"/>
                  </a:moveTo>
                  <a:cubicBezTo>
                    <a:pt x="66" y="63"/>
                    <a:pt x="1" y="262"/>
                    <a:pt x="109" y="328"/>
                  </a:cubicBezTo>
                  <a:cubicBezTo>
                    <a:pt x="218" y="393"/>
                    <a:pt x="557" y="693"/>
                    <a:pt x="604" y="597"/>
                  </a:cubicBezTo>
                  <a:cubicBezTo>
                    <a:pt x="650" y="502"/>
                    <a:pt x="594" y="337"/>
                    <a:pt x="498" y="205"/>
                  </a:cubicBezTo>
                  <a:cubicBezTo>
                    <a:pt x="403" y="71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6428900" y="3234975"/>
              <a:ext cx="19225" cy="16850"/>
            </a:xfrm>
            <a:custGeom>
              <a:avLst/>
              <a:gdLst/>
              <a:ahLst/>
              <a:cxnLst/>
              <a:rect l="l" t="t" r="r" b="b"/>
              <a:pathLst>
                <a:path w="769" h="674" extrusionOk="0">
                  <a:moveTo>
                    <a:pt x="119" y="13"/>
                  </a:moveTo>
                  <a:cubicBezTo>
                    <a:pt x="57" y="123"/>
                    <a:pt x="1" y="447"/>
                    <a:pt x="232" y="484"/>
                  </a:cubicBezTo>
                  <a:cubicBezTo>
                    <a:pt x="465" y="519"/>
                    <a:pt x="620" y="673"/>
                    <a:pt x="680" y="624"/>
                  </a:cubicBezTo>
                  <a:cubicBezTo>
                    <a:pt x="743" y="575"/>
                    <a:pt x="768" y="420"/>
                    <a:pt x="558" y="209"/>
                  </a:cubicBezTo>
                  <a:cubicBezTo>
                    <a:pt x="347" y="0"/>
                    <a:pt x="119" y="13"/>
                    <a:pt x="1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471250" y="3231700"/>
              <a:ext cx="18100" cy="15325"/>
            </a:xfrm>
            <a:custGeom>
              <a:avLst/>
              <a:gdLst/>
              <a:ahLst/>
              <a:cxnLst/>
              <a:rect l="l" t="t" r="r" b="b"/>
              <a:pathLst>
                <a:path w="724" h="613" extrusionOk="0">
                  <a:moveTo>
                    <a:pt x="111" y="1"/>
                  </a:moveTo>
                  <a:cubicBezTo>
                    <a:pt x="44" y="69"/>
                    <a:pt x="1" y="304"/>
                    <a:pt x="143" y="347"/>
                  </a:cubicBezTo>
                  <a:cubicBezTo>
                    <a:pt x="285" y="390"/>
                    <a:pt x="588" y="613"/>
                    <a:pt x="644" y="594"/>
                  </a:cubicBezTo>
                  <a:cubicBezTo>
                    <a:pt x="698" y="576"/>
                    <a:pt x="723" y="471"/>
                    <a:pt x="562" y="261"/>
                  </a:cubicBezTo>
                  <a:cubicBezTo>
                    <a:pt x="403" y="50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852025" y="3232350"/>
              <a:ext cx="21075" cy="22475"/>
            </a:xfrm>
            <a:custGeom>
              <a:avLst/>
              <a:gdLst/>
              <a:ahLst/>
              <a:cxnLst/>
              <a:rect l="l" t="t" r="r" b="b"/>
              <a:pathLst>
                <a:path w="843" h="899" extrusionOk="0">
                  <a:moveTo>
                    <a:pt x="123" y="0"/>
                  </a:moveTo>
                  <a:cubicBezTo>
                    <a:pt x="61" y="112"/>
                    <a:pt x="0" y="370"/>
                    <a:pt x="284" y="458"/>
                  </a:cubicBezTo>
                  <a:cubicBezTo>
                    <a:pt x="568" y="544"/>
                    <a:pt x="814" y="898"/>
                    <a:pt x="828" y="815"/>
                  </a:cubicBezTo>
                  <a:cubicBezTo>
                    <a:pt x="842" y="734"/>
                    <a:pt x="841" y="408"/>
                    <a:pt x="680" y="235"/>
                  </a:cubicBezTo>
                  <a:cubicBezTo>
                    <a:pt x="519" y="62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5897875" y="3235300"/>
              <a:ext cx="21600" cy="18075"/>
            </a:xfrm>
            <a:custGeom>
              <a:avLst/>
              <a:gdLst/>
              <a:ahLst/>
              <a:cxnLst/>
              <a:rect l="l" t="t" r="r" b="b"/>
              <a:pathLst>
                <a:path w="864" h="723" extrusionOk="0">
                  <a:moveTo>
                    <a:pt x="37" y="0"/>
                  </a:moveTo>
                  <a:cubicBezTo>
                    <a:pt x="1" y="123"/>
                    <a:pt x="37" y="413"/>
                    <a:pt x="186" y="432"/>
                  </a:cubicBezTo>
                  <a:cubicBezTo>
                    <a:pt x="334" y="450"/>
                    <a:pt x="699" y="635"/>
                    <a:pt x="736" y="680"/>
                  </a:cubicBezTo>
                  <a:cubicBezTo>
                    <a:pt x="772" y="723"/>
                    <a:pt x="863" y="560"/>
                    <a:pt x="710" y="325"/>
                  </a:cubicBezTo>
                  <a:cubicBezTo>
                    <a:pt x="557" y="93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5916575" y="3221975"/>
              <a:ext cx="18250" cy="24575"/>
            </a:xfrm>
            <a:custGeom>
              <a:avLst/>
              <a:gdLst/>
              <a:ahLst/>
              <a:cxnLst/>
              <a:rect l="l" t="t" r="r" b="b"/>
              <a:pathLst>
                <a:path w="730" h="983" extrusionOk="0">
                  <a:moveTo>
                    <a:pt x="7" y="93"/>
                  </a:moveTo>
                  <a:cubicBezTo>
                    <a:pt x="1" y="198"/>
                    <a:pt x="48" y="482"/>
                    <a:pt x="222" y="495"/>
                  </a:cubicBezTo>
                  <a:cubicBezTo>
                    <a:pt x="398" y="509"/>
                    <a:pt x="706" y="983"/>
                    <a:pt x="717" y="724"/>
                  </a:cubicBezTo>
                  <a:cubicBezTo>
                    <a:pt x="729" y="465"/>
                    <a:pt x="562" y="149"/>
                    <a:pt x="396" y="75"/>
                  </a:cubicBezTo>
                  <a:cubicBezTo>
                    <a:pt x="229" y="0"/>
                    <a:pt x="7" y="93"/>
                    <a:pt x="7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5633925" y="3220300"/>
              <a:ext cx="14200" cy="30125"/>
            </a:xfrm>
            <a:custGeom>
              <a:avLst/>
              <a:gdLst/>
              <a:ahLst/>
              <a:cxnLst/>
              <a:rect l="l" t="t" r="r" b="b"/>
              <a:pathLst>
                <a:path w="568" h="1205" extrusionOk="0">
                  <a:moveTo>
                    <a:pt x="185" y="0"/>
                  </a:moveTo>
                  <a:cubicBezTo>
                    <a:pt x="112" y="93"/>
                    <a:pt x="0" y="433"/>
                    <a:pt x="112" y="551"/>
                  </a:cubicBezTo>
                  <a:cubicBezTo>
                    <a:pt x="222" y="667"/>
                    <a:pt x="228" y="1205"/>
                    <a:pt x="314" y="1106"/>
                  </a:cubicBezTo>
                  <a:cubicBezTo>
                    <a:pt x="402" y="1007"/>
                    <a:pt x="568" y="661"/>
                    <a:pt x="475" y="390"/>
                  </a:cubicBezTo>
                  <a:cubicBezTo>
                    <a:pt x="383" y="117"/>
                    <a:pt x="185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5683350" y="3223850"/>
              <a:ext cx="20075" cy="27225"/>
            </a:xfrm>
            <a:custGeom>
              <a:avLst/>
              <a:gdLst/>
              <a:ahLst/>
              <a:cxnLst/>
              <a:rect l="l" t="t" r="r" b="b"/>
              <a:pathLst>
                <a:path w="803" h="1089" extrusionOk="0">
                  <a:moveTo>
                    <a:pt x="167" y="112"/>
                  </a:moveTo>
                  <a:cubicBezTo>
                    <a:pt x="98" y="291"/>
                    <a:pt x="1" y="501"/>
                    <a:pt x="186" y="555"/>
                  </a:cubicBezTo>
                  <a:cubicBezTo>
                    <a:pt x="371" y="611"/>
                    <a:pt x="717" y="1088"/>
                    <a:pt x="760" y="901"/>
                  </a:cubicBezTo>
                  <a:cubicBezTo>
                    <a:pt x="803" y="716"/>
                    <a:pt x="792" y="291"/>
                    <a:pt x="591" y="145"/>
                  </a:cubicBezTo>
                  <a:cubicBezTo>
                    <a:pt x="390" y="0"/>
                    <a:pt x="167" y="112"/>
                    <a:pt x="167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6589800" y="2188700"/>
              <a:ext cx="100900" cy="82200"/>
            </a:xfrm>
            <a:custGeom>
              <a:avLst/>
              <a:gdLst/>
              <a:ahLst/>
              <a:cxnLst/>
              <a:rect l="l" t="t" r="r" b="b"/>
              <a:pathLst>
                <a:path w="4036" h="3288" extrusionOk="0">
                  <a:moveTo>
                    <a:pt x="3064" y="271"/>
                  </a:moveTo>
                  <a:cubicBezTo>
                    <a:pt x="2841" y="147"/>
                    <a:pt x="1149" y="1099"/>
                    <a:pt x="605" y="1927"/>
                  </a:cubicBezTo>
                  <a:cubicBezTo>
                    <a:pt x="245" y="2475"/>
                    <a:pt x="74" y="2997"/>
                    <a:pt x="1" y="3287"/>
                  </a:cubicBezTo>
                  <a:cubicBezTo>
                    <a:pt x="139" y="3148"/>
                    <a:pt x="787" y="1437"/>
                    <a:pt x="2141" y="837"/>
                  </a:cubicBezTo>
                  <a:cubicBezTo>
                    <a:pt x="4036" y="0"/>
                    <a:pt x="2603" y="1491"/>
                    <a:pt x="3476" y="2340"/>
                  </a:cubicBezTo>
                  <a:cubicBezTo>
                    <a:pt x="3698" y="2555"/>
                    <a:pt x="3977" y="2598"/>
                    <a:pt x="3977" y="2598"/>
                  </a:cubicBezTo>
                  <a:cubicBezTo>
                    <a:pt x="3867" y="2547"/>
                    <a:pt x="3675" y="2440"/>
                    <a:pt x="3632" y="2310"/>
                  </a:cubicBezTo>
                  <a:cubicBezTo>
                    <a:pt x="3570" y="2124"/>
                    <a:pt x="3286" y="394"/>
                    <a:pt x="3064" y="271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6691075" y="2198850"/>
              <a:ext cx="95800" cy="84675"/>
            </a:xfrm>
            <a:custGeom>
              <a:avLst/>
              <a:gdLst/>
              <a:ahLst/>
              <a:cxnLst/>
              <a:rect l="l" t="t" r="r" b="b"/>
              <a:pathLst>
                <a:path w="3832" h="3387" extrusionOk="0">
                  <a:moveTo>
                    <a:pt x="2077" y="805"/>
                  </a:moveTo>
                  <a:cubicBezTo>
                    <a:pt x="1286" y="1237"/>
                    <a:pt x="1" y="2226"/>
                    <a:pt x="1" y="2226"/>
                  </a:cubicBezTo>
                  <a:cubicBezTo>
                    <a:pt x="1" y="2226"/>
                    <a:pt x="1481" y="2543"/>
                    <a:pt x="2069" y="2966"/>
                  </a:cubicBezTo>
                  <a:cubicBezTo>
                    <a:pt x="2658" y="3387"/>
                    <a:pt x="2543" y="3339"/>
                    <a:pt x="2658" y="3387"/>
                  </a:cubicBezTo>
                  <a:cubicBezTo>
                    <a:pt x="2658" y="3387"/>
                    <a:pt x="3189" y="2374"/>
                    <a:pt x="3511" y="1484"/>
                  </a:cubicBezTo>
                  <a:cubicBezTo>
                    <a:pt x="3832" y="594"/>
                    <a:pt x="3733" y="1"/>
                    <a:pt x="3733" y="1"/>
                  </a:cubicBezTo>
                  <a:cubicBezTo>
                    <a:pt x="3733" y="1"/>
                    <a:pt x="2868" y="372"/>
                    <a:pt x="2077" y="805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6781425" y="2394675"/>
              <a:ext cx="60875" cy="98700"/>
            </a:xfrm>
            <a:custGeom>
              <a:avLst/>
              <a:gdLst/>
              <a:ahLst/>
              <a:cxnLst/>
              <a:rect l="l" t="t" r="r" b="b"/>
              <a:pathLst>
                <a:path w="2435" h="3948" extrusionOk="0">
                  <a:moveTo>
                    <a:pt x="644" y="2693"/>
                  </a:moveTo>
                  <a:cubicBezTo>
                    <a:pt x="717" y="3281"/>
                    <a:pt x="1093" y="3710"/>
                    <a:pt x="1392" y="3948"/>
                  </a:cubicBezTo>
                  <a:cubicBezTo>
                    <a:pt x="1406" y="3822"/>
                    <a:pt x="1475" y="3680"/>
                    <a:pt x="1637" y="3508"/>
                  </a:cubicBezTo>
                  <a:cubicBezTo>
                    <a:pt x="1884" y="3245"/>
                    <a:pt x="2141" y="3120"/>
                    <a:pt x="2435" y="3087"/>
                  </a:cubicBezTo>
                  <a:cubicBezTo>
                    <a:pt x="1789" y="2257"/>
                    <a:pt x="774" y="991"/>
                    <a:pt x="774" y="991"/>
                  </a:cubicBezTo>
                  <a:cubicBezTo>
                    <a:pt x="415" y="514"/>
                    <a:pt x="250" y="260"/>
                    <a:pt x="224" y="0"/>
                  </a:cubicBezTo>
                  <a:cubicBezTo>
                    <a:pt x="140" y="147"/>
                    <a:pt x="55" y="342"/>
                    <a:pt x="37" y="556"/>
                  </a:cubicBezTo>
                  <a:cubicBezTo>
                    <a:pt x="1" y="1013"/>
                    <a:pt x="545" y="1903"/>
                    <a:pt x="644" y="2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5" name="Google Shape;505;p28"/>
          <p:cNvGrpSpPr/>
          <p:nvPr/>
        </p:nvGrpSpPr>
        <p:grpSpPr>
          <a:xfrm flipH="1">
            <a:off x="9848845" y="4372197"/>
            <a:ext cx="1847052" cy="2459071"/>
            <a:chOff x="6876375" y="3105800"/>
            <a:chExt cx="1138375" cy="1515575"/>
          </a:xfrm>
        </p:grpSpPr>
        <p:sp>
          <p:nvSpPr>
            <p:cNvPr id="506" name="Google Shape;506;p28"/>
            <p:cNvSpPr/>
            <p:nvPr/>
          </p:nvSpPr>
          <p:spPr>
            <a:xfrm>
              <a:off x="6876375" y="3105800"/>
              <a:ext cx="1138325" cy="1515575"/>
            </a:xfrm>
            <a:custGeom>
              <a:avLst/>
              <a:gdLst/>
              <a:ahLst/>
              <a:cxnLst/>
              <a:rect l="l" t="t" r="r" b="b"/>
              <a:pathLst>
                <a:path w="45533" h="60623" extrusionOk="0">
                  <a:moveTo>
                    <a:pt x="38684" y="14816"/>
                  </a:moveTo>
                  <a:cubicBezTo>
                    <a:pt x="38684" y="14816"/>
                    <a:pt x="39016" y="13781"/>
                    <a:pt x="39783" y="12971"/>
                  </a:cubicBezTo>
                  <a:cubicBezTo>
                    <a:pt x="40550" y="12159"/>
                    <a:pt x="41876" y="11338"/>
                    <a:pt x="42794" y="10264"/>
                  </a:cubicBezTo>
                  <a:cubicBezTo>
                    <a:pt x="43715" y="9191"/>
                    <a:pt x="45139" y="7373"/>
                    <a:pt x="45337" y="5840"/>
                  </a:cubicBezTo>
                  <a:cubicBezTo>
                    <a:pt x="45533" y="4305"/>
                    <a:pt x="45085" y="2104"/>
                    <a:pt x="44941" y="2049"/>
                  </a:cubicBezTo>
                  <a:cubicBezTo>
                    <a:pt x="44799" y="1994"/>
                    <a:pt x="44921" y="2411"/>
                    <a:pt x="44941" y="3144"/>
                  </a:cubicBezTo>
                  <a:cubicBezTo>
                    <a:pt x="44964" y="3878"/>
                    <a:pt x="44964" y="5500"/>
                    <a:pt x="44799" y="6103"/>
                  </a:cubicBezTo>
                  <a:cubicBezTo>
                    <a:pt x="44635" y="6704"/>
                    <a:pt x="44417" y="7165"/>
                    <a:pt x="44196" y="7253"/>
                  </a:cubicBezTo>
                  <a:cubicBezTo>
                    <a:pt x="43978" y="7341"/>
                    <a:pt x="43046" y="4141"/>
                    <a:pt x="42893" y="4044"/>
                  </a:cubicBezTo>
                  <a:cubicBezTo>
                    <a:pt x="42740" y="3945"/>
                    <a:pt x="43035" y="4789"/>
                    <a:pt x="43233" y="5642"/>
                  </a:cubicBezTo>
                  <a:cubicBezTo>
                    <a:pt x="43431" y="6497"/>
                    <a:pt x="43737" y="7845"/>
                    <a:pt x="43562" y="8216"/>
                  </a:cubicBezTo>
                  <a:cubicBezTo>
                    <a:pt x="43386" y="8590"/>
                    <a:pt x="42171" y="9893"/>
                    <a:pt x="42061" y="9893"/>
                  </a:cubicBezTo>
                  <a:cubicBezTo>
                    <a:pt x="41951" y="9893"/>
                    <a:pt x="42072" y="9531"/>
                    <a:pt x="42083" y="8754"/>
                  </a:cubicBezTo>
                  <a:cubicBezTo>
                    <a:pt x="42094" y="7975"/>
                    <a:pt x="42029" y="5446"/>
                    <a:pt x="42029" y="5446"/>
                  </a:cubicBezTo>
                  <a:cubicBezTo>
                    <a:pt x="42029" y="5446"/>
                    <a:pt x="42072" y="5302"/>
                    <a:pt x="42335" y="4459"/>
                  </a:cubicBezTo>
                  <a:cubicBezTo>
                    <a:pt x="42598" y="3616"/>
                    <a:pt x="42675" y="2235"/>
                    <a:pt x="42554" y="2170"/>
                  </a:cubicBezTo>
                  <a:cubicBezTo>
                    <a:pt x="42434" y="2104"/>
                    <a:pt x="42542" y="2444"/>
                    <a:pt x="42270" y="3331"/>
                  </a:cubicBezTo>
                  <a:cubicBezTo>
                    <a:pt x="41995" y="4218"/>
                    <a:pt x="41919" y="4328"/>
                    <a:pt x="41865" y="4427"/>
                  </a:cubicBezTo>
                  <a:cubicBezTo>
                    <a:pt x="41809" y="4526"/>
                    <a:pt x="41809" y="4207"/>
                    <a:pt x="41579" y="3495"/>
                  </a:cubicBezTo>
                  <a:cubicBezTo>
                    <a:pt x="41349" y="2784"/>
                    <a:pt x="40254" y="88"/>
                    <a:pt x="40112" y="45"/>
                  </a:cubicBezTo>
                  <a:cubicBezTo>
                    <a:pt x="39968" y="1"/>
                    <a:pt x="40791" y="2006"/>
                    <a:pt x="41097" y="3297"/>
                  </a:cubicBezTo>
                  <a:cubicBezTo>
                    <a:pt x="41404" y="4591"/>
                    <a:pt x="41534" y="6715"/>
                    <a:pt x="41546" y="6770"/>
                  </a:cubicBezTo>
                  <a:cubicBezTo>
                    <a:pt x="41557" y="6826"/>
                    <a:pt x="41437" y="6891"/>
                    <a:pt x="41021" y="6628"/>
                  </a:cubicBezTo>
                  <a:cubicBezTo>
                    <a:pt x="40605" y="6365"/>
                    <a:pt x="39345" y="5270"/>
                    <a:pt x="39290" y="5149"/>
                  </a:cubicBezTo>
                  <a:cubicBezTo>
                    <a:pt x="39235" y="5028"/>
                    <a:pt x="39246" y="5455"/>
                    <a:pt x="39849" y="6376"/>
                  </a:cubicBezTo>
                  <a:cubicBezTo>
                    <a:pt x="40451" y="7296"/>
                    <a:pt x="41174" y="7647"/>
                    <a:pt x="41349" y="7998"/>
                  </a:cubicBezTo>
                  <a:cubicBezTo>
                    <a:pt x="41525" y="8347"/>
                    <a:pt x="41475" y="9947"/>
                    <a:pt x="41212" y="10462"/>
                  </a:cubicBezTo>
                  <a:cubicBezTo>
                    <a:pt x="40949" y="10977"/>
                    <a:pt x="39290" y="12411"/>
                    <a:pt x="39235" y="12456"/>
                  </a:cubicBezTo>
                  <a:cubicBezTo>
                    <a:pt x="39180" y="12499"/>
                    <a:pt x="39378" y="11655"/>
                    <a:pt x="39147" y="10910"/>
                  </a:cubicBezTo>
                  <a:cubicBezTo>
                    <a:pt x="38917" y="10165"/>
                    <a:pt x="37975" y="8907"/>
                    <a:pt x="37844" y="8885"/>
                  </a:cubicBezTo>
                  <a:cubicBezTo>
                    <a:pt x="37713" y="8862"/>
                    <a:pt x="37844" y="8950"/>
                    <a:pt x="38150" y="9542"/>
                  </a:cubicBezTo>
                  <a:cubicBezTo>
                    <a:pt x="38458" y="10133"/>
                    <a:pt x="38719" y="11338"/>
                    <a:pt x="38238" y="12631"/>
                  </a:cubicBezTo>
                  <a:cubicBezTo>
                    <a:pt x="37756" y="13923"/>
                    <a:pt x="37702" y="14285"/>
                    <a:pt x="37702" y="14285"/>
                  </a:cubicBezTo>
                  <a:cubicBezTo>
                    <a:pt x="37702" y="14285"/>
                    <a:pt x="37636" y="14274"/>
                    <a:pt x="37394" y="14240"/>
                  </a:cubicBezTo>
                  <a:cubicBezTo>
                    <a:pt x="37153" y="14208"/>
                    <a:pt x="35730" y="14285"/>
                    <a:pt x="35730" y="14285"/>
                  </a:cubicBezTo>
                  <a:cubicBezTo>
                    <a:pt x="35730" y="14285"/>
                    <a:pt x="34579" y="12926"/>
                    <a:pt x="34317" y="12303"/>
                  </a:cubicBezTo>
                  <a:cubicBezTo>
                    <a:pt x="34054" y="11677"/>
                    <a:pt x="34317" y="9279"/>
                    <a:pt x="34317" y="9279"/>
                  </a:cubicBezTo>
                  <a:cubicBezTo>
                    <a:pt x="34317" y="9279"/>
                    <a:pt x="34086" y="9575"/>
                    <a:pt x="33769" y="10397"/>
                  </a:cubicBezTo>
                  <a:cubicBezTo>
                    <a:pt x="33451" y="11218"/>
                    <a:pt x="33638" y="12982"/>
                    <a:pt x="33638" y="12982"/>
                  </a:cubicBezTo>
                  <a:cubicBezTo>
                    <a:pt x="33638" y="12982"/>
                    <a:pt x="32324" y="12543"/>
                    <a:pt x="31185" y="12204"/>
                  </a:cubicBezTo>
                  <a:cubicBezTo>
                    <a:pt x="30044" y="11864"/>
                    <a:pt x="28194" y="11054"/>
                    <a:pt x="27866" y="10505"/>
                  </a:cubicBezTo>
                  <a:cubicBezTo>
                    <a:pt x="27537" y="9958"/>
                    <a:pt x="27515" y="9323"/>
                    <a:pt x="27974" y="8578"/>
                  </a:cubicBezTo>
                  <a:cubicBezTo>
                    <a:pt x="28435" y="7834"/>
                    <a:pt x="29727" y="7877"/>
                    <a:pt x="30407" y="7089"/>
                  </a:cubicBezTo>
                  <a:cubicBezTo>
                    <a:pt x="31086" y="6299"/>
                    <a:pt x="31228" y="5795"/>
                    <a:pt x="31228" y="5795"/>
                  </a:cubicBezTo>
                  <a:cubicBezTo>
                    <a:pt x="31228" y="5795"/>
                    <a:pt x="31194" y="5861"/>
                    <a:pt x="30593" y="6322"/>
                  </a:cubicBezTo>
                  <a:cubicBezTo>
                    <a:pt x="29990" y="6781"/>
                    <a:pt x="28971" y="7033"/>
                    <a:pt x="27898" y="7690"/>
                  </a:cubicBezTo>
                  <a:cubicBezTo>
                    <a:pt x="27603" y="7872"/>
                    <a:pt x="27413" y="7999"/>
                    <a:pt x="27288" y="8098"/>
                  </a:cubicBezTo>
                  <a:cubicBezTo>
                    <a:pt x="27132" y="7865"/>
                    <a:pt x="26918" y="7401"/>
                    <a:pt x="26660" y="6486"/>
                  </a:cubicBezTo>
                  <a:cubicBezTo>
                    <a:pt x="26568" y="6162"/>
                    <a:pt x="26491" y="5849"/>
                    <a:pt x="26427" y="5553"/>
                  </a:cubicBezTo>
                  <a:cubicBezTo>
                    <a:pt x="26904" y="4880"/>
                    <a:pt x="27481" y="4339"/>
                    <a:pt x="27481" y="4339"/>
                  </a:cubicBezTo>
                  <a:cubicBezTo>
                    <a:pt x="27481" y="4339"/>
                    <a:pt x="27351" y="4339"/>
                    <a:pt x="26671" y="4886"/>
                  </a:cubicBezTo>
                  <a:cubicBezTo>
                    <a:pt x="26563" y="4974"/>
                    <a:pt x="26456" y="5076"/>
                    <a:pt x="26352" y="5184"/>
                  </a:cubicBezTo>
                  <a:cubicBezTo>
                    <a:pt x="26091" y="3814"/>
                    <a:pt x="26091" y="2763"/>
                    <a:pt x="26091" y="2104"/>
                  </a:cubicBezTo>
                  <a:cubicBezTo>
                    <a:pt x="26091" y="1250"/>
                    <a:pt x="26288" y="725"/>
                    <a:pt x="26288" y="725"/>
                  </a:cubicBezTo>
                  <a:cubicBezTo>
                    <a:pt x="26288" y="725"/>
                    <a:pt x="25411" y="1623"/>
                    <a:pt x="25544" y="3463"/>
                  </a:cubicBezTo>
                  <a:cubicBezTo>
                    <a:pt x="25599" y="4261"/>
                    <a:pt x="25705" y="5084"/>
                    <a:pt x="25832" y="5816"/>
                  </a:cubicBezTo>
                  <a:cubicBezTo>
                    <a:pt x="25560" y="6192"/>
                    <a:pt x="25379" y="6508"/>
                    <a:pt x="25379" y="6508"/>
                  </a:cubicBezTo>
                  <a:cubicBezTo>
                    <a:pt x="25379" y="6508"/>
                    <a:pt x="25379" y="6529"/>
                    <a:pt x="25249" y="6200"/>
                  </a:cubicBezTo>
                  <a:cubicBezTo>
                    <a:pt x="25116" y="5872"/>
                    <a:pt x="24985" y="3682"/>
                    <a:pt x="25006" y="3484"/>
                  </a:cubicBezTo>
                  <a:cubicBezTo>
                    <a:pt x="25028" y="3286"/>
                    <a:pt x="24765" y="6508"/>
                    <a:pt x="25116" y="7888"/>
                  </a:cubicBezTo>
                  <a:cubicBezTo>
                    <a:pt x="25467" y="9267"/>
                    <a:pt x="26583" y="10757"/>
                    <a:pt x="27591" y="11590"/>
                  </a:cubicBezTo>
                  <a:cubicBezTo>
                    <a:pt x="28599" y="12422"/>
                    <a:pt x="31775" y="13057"/>
                    <a:pt x="32675" y="13342"/>
                  </a:cubicBezTo>
                  <a:cubicBezTo>
                    <a:pt x="33573" y="13626"/>
                    <a:pt x="34536" y="14612"/>
                    <a:pt x="34536" y="14612"/>
                  </a:cubicBezTo>
                  <a:cubicBezTo>
                    <a:pt x="34536" y="14612"/>
                    <a:pt x="34163" y="14722"/>
                    <a:pt x="33660" y="14679"/>
                  </a:cubicBezTo>
                  <a:cubicBezTo>
                    <a:pt x="33156" y="14634"/>
                    <a:pt x="32915" y="14328"/>
                    <a:pt x="31491" y="13671"/>
                  </a:cubicBezTo>
                  <a:cubicBezTo>
                    <a:pt x="30067" y="13014"/>
                    <a:pt x="28643" y="13255"/>
                    <a:pt x="28030" y="13363"/>
                  </a:cubicBezTo>
                  <a:cubicBezTo>
                    <a:pt x="27416" y="13473"/>
                    <a:pt x="29761" y="16167"/>
                    <a:pt x="31009" y="16408"/>
                  </a:cubicBezTo>
                  <a:cubicBezTo>
                    <a:pt x="32258" y="16649"/>
                    <a:pt x="32171" y="16475"/>
                    <a:pt x="32675" y="16496"/>
                  </a:cubicBezTo>
                  <a:cubicBezTo>
                    <a:pt x="33179" y="16518"/>
                    <a:pt x="33266" y="16912"/>
                    <a:pt x="33266" y="16912"/>
                  </a:cubicBezTo>
                  <a:cubicBezTo>
                    <a:pt x="33266" y="16912"/>
                    <a:pt x="33287" y="17000"/>
                    <a:pt x="33091" y="17701"/>
                  </a:cubicBezTo>
                  <a:cubicBezTo>
                    <a:pt x="32893" y="18402"/>
                    <a:pt x="32893" y="18993"/>
                    <a:pt x="32521" y="21293"/>
                  </a:cubicBezTo>
                  <a:cubicBezTo>
                    <a:pt x="32148" y="23593"/>
                    <a:pt x="31622" y="24338"/>
                    <a:pt x="31491" y="24383"/>
                  </a:cubicBezTo>
                  <a:cubicBezTo>
                    <a:pt x="31360" y="24426"/>
                    <a:pt x="26255" y="25434"/>
                    <a:pt x="23014" y="25434"/>
                  </a:cubicBezTo>
                  <a:cubicBezTo>
                    <a:pt x="19771" y="25434"/>
                    <a:pt x="19486" y="24448"/>
                    <a:pt x="13527" y="24360"/>
                  </a:cubicBezTo>
                  <a:cubicBezTo>
                    <a:pt x="7569" y="24273"/>
                    <a:pt x="8073" y="26244"/>
                    <a:pt x="6167" y="28305"/>
                  </a:cubicBezTo>
                  <a:cubicBezTo>
                    <a:pt x="4261" y="30364"/>
                    <a:pt x="4569" y="32774"/>
                    <a:pt x="4569" y="33035"/>
                  </a:cubicBezTo>
                  <a:cubicBezTo>
                    <a:pt x="4569" y="33298"/>
                    <a:pt x="4393" y="34043"/>
                    <a:pt x="4305" y="34196"/>
                  </a:cubicBezTo>
                  <a:cubicBezTo>
                    <a:pt x="4218" y="34351"/>
                    <a:pt x="4458" y="34196"/>
                    <a:pt x="4656" y="34000"/>
                  </a:cubicBezTo>
                  <a:cubicBezTo>
                    <a:pt x="4852" y="33802"/>
                    <a:pt x="4722" y="34000"/>
                    <a:pt x="4612" y="34898"/>
                  </a:cubicBezTo>
                  <a:cubicBezTo>
                    <a:pt x="4502" y="35796"/>
                    <a:pt x="3604" y="37900"/>
                    <a:pt x="3407" y="38184"/>
                  </a:cubicBezTo>
                  <a:cubicBezTo>
                    <a:pt x="3210" y="38469"/>
                    <a:pt x="5149" y="36624"/>
                    <a:pt x="5176" y="36601"/>
                  </a:cubicBezTo>
                  <a:cubicBezTo>
                    <a:pt x="5203" y="36579"/>
                    <a:pt x="5154" y="36984"/>
                    <a:pt x="5132" y="37029"/>
                  </a:cubicBezTo>
                  <a:cubicBezTo>
                    <a:pt x="5111" y="37072"/>
                    <a:pt x="5199" y="36995"/>
                    <a:pt x="5411" y="36804"/>
                  </a:cubicBezTo>
                  <a:cubicBezTo>
                    <a:pt x="5624" y="36613"/>
                    <a:pt x="6025" y="35310"/>
                    <a:pt x="6090" y="35155"/>
                  </a:cubicBezTo>
                  <a:cubicBezTo>
                    <a:pt x="6155" y="35002"/>
                    <a:pt x="6813" y="37806"/>
                    <a:pt x="6135" y="41026"/>
                  </a:cubicBezTo>
                  <a:cubicBezTo>
                    <a:pt x="5455" y="44246"/>
                    <a:pt x="3505" y="44882"/>
                    <a:pt x="3002" y="45430"/>
                  </a:cubicBezTo>
                  <a:cubicBezTo>
                    <a:pt x="2498" y="45977"/>
                    <a:pt x="2366" y="46678"/>
                    <a:pt x="2125" y="49023"/>
                  </a:cubicBezTo>
                  <a:cubicBezTo>
                    <a:pt x="1884" y="51366"/>
                    <a:pt x="548" y="53886"/>
                    <a:pt x="395" y="54214"/>
                  </a:cubicBezTo>
                  <a:cubicBezTo>
                    <a:pt x="241" y="54543"/>
                    <a:pt x="1" y="55923"/>
                    <a:pt x="111" y="56163"/>
                  </a:cubicBezTo>
                  <a:cubicBezTo>
                    <a:pt x="219" y="56404"/>
                    <a:pt x="176" y="56886"/>
                    <a:pt x="286" y="57149"/>
                  </a:cubicBezTo>
                  <a:cubicBezTo>
                    <a:pt x="395" y="57412"/>
                    <a:pt x="702" y="57128"/>
                    <a:pt x="833" y="56996"/>
                  </a:cubicBezTo>
                  <a:cubicBezTo>
                    <a:pt x="964" y="56865"/>
                    <a:pt x="811" y="57653"/>
                    <a:pt x="921" y="58179"/>
                  </a:cubicBezTo>
                  <a:cubicBezTo>
                    <a:pt x="1031" y="58706"/>
                    <a:pt x="1578" y="58967"/>
                    <a:pt x="2060" y="59055"/>
                  </a:cubicBezTo>
                  <a:cubicBezTo>
                    <a:pt x="2541" y="59143"/>
                    <a:pt x="3068" y="59296"/>
                    <a:pt x="3155" y="59143"/>
                  </a:cubicBezTo>
                  <a:cubicBezTo>
                    <a:pt x="3243" y="58990"/>
                    <a:pt x="3396" y="59143"/>
                    <a:pt x="3769" y="59012"/>
                  </a:cubicBezTo>
                  <a:cubicBezTo>
                    <a:pt x="4141" y="58880"/>
                    <a:pt x="2498" y="56931"/>
                    <a:pt x="2323" y="56427"/>
                  </a:cubicBezTo>
                  <a:cubicBezTo>
                    <a:pt x="2147" y="55923"/>
                    <a:pt x="3594" y="50292"/>
                    <a:pt x="4184" y="49284"/>
                  </a:cubicBezTo>
                  <a:cubicBezTo>
                    <a:pt x="4776" y="48278"/>
                    <a:pt x="6835" y="45276"/>
                    <a:pt x="6835" y="45276"/>
                  </a:cubicBezTo>
                  <a:cubicBezTo>
                    <a:pt x="6835" y="45276"/>
                    <a:pt x="6200" y="46721"/>
                    <a:pt x="6069" y="47446"/>
                  </a:cubicBezTo>
                  <a:cubicBezTo>
                    <a:pt x="5937" y="48168"/>
                    <a:pt x="6441" y="49395"/>
                    <a:pt x="7537" y="52331"/>
                  </a:cubicBezTo>
                  <a:cubicBezTo>
                    <a:pt x="8632" y="55266"/>
                    <a:pt x="8939" y="56449"/>
                    <a:pt x="9092" y="57018"/>
                  </a:cubicBezTo>
                  <a:cubicBezTo>
                    <a:pt x="9245" y="57588"/>
                    <a:pt x="9398" y="58562"/>
                    <a:pt x="9551" y="58837"/>
                  </a:cubicBezTo>
                  <a:cubicBezTo>
                    <a:pt x="9706" y="59111"/>
                    <a:pt x="10012" y="58738"/>
                    <a:pt x="10055" y="58650"/>
                  </a:cubicBezTo>
                  <a:cubicBezTo>
                    <a:pt x="10100" y="58562"/>
                    <a:pt x="10208" y="59878"/>
                    <a:pt x="10494" y="60216"/>
                  </a:cubicBezTo>
                  <a:cubicBezTo>
                    <a:pt x="10779" y="60556"/>
                    <a:pt x="12728" y="60623"/>
                    <a:pt x="12937" y="60545"/>
                  </a:cubicBezTo>
                  <a:cubicBezTo>
                    <a:pt x="13145" y="60468"/>
                    <a:pt x="13101" y="60414"/>
                    <a:pt x="13057" y="60349"/>
                  </a:cubicBezTo>
                  <a:cubicBezTo>
                    <a:pt x="13014" y="60283"/>
                    <a:pt x="13145" y="60326"/>
                    <a:pt x="13320" y="60261"/>
                  </a:cubicBezTo>
                  <a:cubicBezTo>
                    <a:pt x="13495" y="60195"/>
                    <a:pt x="12695" y="59548"/>
                    <a:pt x="12465" y="59275"/>
                  </a:cubicBezTo>
                  <a:cubicBezTo>
                    <a:pt x="12235" y="59001"/>
                    <a:pt x="10483" y="55990"/>
                    <a:pt x="10089" y="53667"/>
                  </a:cubicBezTo>
                  <a:cubicBezTo>
                    <a:pt x="9695" y="51345"/>
                    <a:pt x="9213" y="48103"/>
                    <a:pt x="9870" y="46568"/>
                  </a:cubicBezTo>
                  <a:cubicBezTo>
                    <a:pt x="10527" y="45036"/>
                    <a:pt x="15310" y="40978"/>
                    <a:pt x="15180" y="38436"/>
                  </a:cubicBezTo>
                  <a:cubicBezTo>
                    <a:pt x="15310" y="39817"/>
                    <a:pt x="22202" y="38289"/>
                    <a:pt x="24284" y="38989"/>
                  </a:cubicBezTo>
                  <a:cubicBezTo>
                    <a:pt x="26365" y="39691"/>
                    <a:pt x="26869" y="40697"/>
                    <a:pt x="27087" y="41181"/>
                  </a:cubicBezTo>
                  <a:cubicBezTo>
                    <a:pt x="27308" y="41662"/>
                    <a:pt x="26092" y="46701"/>
                    <a:pt x="26081" y="46800"/>
                  </a:cubicBezTo>
                  <a:cubicBezTo>
                    <a:pt x="26070" y="46898"/>
                    <a:pt x="25577" y="47927"/>
                    <a:pt x="25523" y="49023"/>
                  </a:cubicBezTo>
                  <a:cubicBezTo>
                    <a:pt x="25467" y="50119"/>
                    <a:pt x="24044" y="55025"/>
                    <a:pt x="23923" y="55245"/>
                  </a:cubicBezTo>
                  <a:cubicBezTo>
                    <a:pt x="23802" y="55463"/>
                    <a:pt x="23660" y="56120"/>
                    <a:pt x="23802" y="56503"/>
                  </a:cubicBezTo>
                  <a:cubicBezTo>
                    <a:pt x="23945" y="56888"/>
                    <a:pt x="24405" y="56395"/>
                    <a:pt x="24405" y="56395"/>
                  </a:cubicBezTo>
                  <a:cubicBezTo>
                    <a:pt x="24405" y="56395"/>
                    <a:pt x="24449" y="56339"/>
                    <a:pt x="24481" y="56690"/>
                  </a:cubicBezTo>
                  <a:cubicBezTo>
                    <a:pt x="24515" y="57041"/>
                    <a:pt x="24559" y="58738"/>
                    <a:pt x="24888" y="59034"/>
                  </a:cubicBezTo>
                  <a:cubicBezTo>
                    <a:pt x="25217" y="59329"/>
                    <a:pt x="27177" y="59505"/>
                    <a:pt x="27341" y="59341"/>
                  </a:cubicBezTo>
                  <a:cubicBezTo>
                    <a:pt x="27505" y="59176"/>
                    <a:pt x="26979" y="58782"/>
                    <a:pt x="26716" y="58497"/>
                  </a:cubicBezTo>
                  <a:cubicBezTo>
                    <a:pt x="26454" y="58213"/>
                    <a:pt x="26398" y="58069"/>
                    <a:pt x="26367" y="57817"/>
                  </a:cubicBezTo>
                  <a:cubicBezTo>
                    <a:pt x="26333" y="57565"/>
                    <a:pt x="25818" y="56329"/>
                    <a:pt x="25818" y="55803"/>
                  </a:cubicBezTo>
                  <a:cubicBezTo>
                    <a:pt x="25818" y="55277"/>
                    <a:pt x="26497" y="51717"/>
                    <a:pt x="26936" y="50184"/>
                  </a:cubicBezTo>
                  <a:cubicBezTo>
                    <a:pt x="27375" y="48650"/>
                    <a:pt x="27462" y="48607"/>
                    <a:pt x="28162" y="47029"/>
                  </a:cubicBezTo>
                  <a:cubicBezTo>
                    <a:pt x="28864" y="45452"/>
                    <a:pt x="30113" y="42823"/>
                    <a:pt x="30266" y="42779"/>
                  </a:cubicBezTo>
                  <a:cubicBezTo>
                    <a:pt x="30419" y="42736"/>
                    <a:pt x="34954" y="45715"/>
                    <a:pt x="35370" y="46284"/>
                  </a:cubicBezTo>
                  <a:cubicBezTo>
                    <a:pt x="35786" y="46854"/>
                    <a:pt x="37429" y="51147"/>
                    <a:pt x="37627" y="51980"/>
                  </a:cubicBezTo>
                  <a:cubicBezTo>
                    <a:pt x="37823" y="52813"/>
                    <a:pt x="37638" y="53865"/>
                    <a:pt x="37638" y="53865"/>
                  </a:cubicBezTo>
                  <a:cubicBezTo>
                    <a:pt x="37638" y="53865"/>
                    <a:pt x="37593" y="54001"/>
                    <a:pt x="37708" y="54155"/>
                  </a:cubicBezTo>
                  <a:cubicBezTo>
                    <a:pt x="37825" y="54309"/>
                    <a:pt x="38093" y="53985"/>
                    <a:pt x="38093" y="53985"/>
                  </a:cubicBezTo>
                  <a:cubicBezTo>
                    <a:pt x="38093" y="53985"/>
                    <a:pt x="38136" y="54095"/>
                    <a:pt x="38158" y="54511"/>
                  </a:cubicBezTo>
                  <a:cubicBezTo>
                    <a:pt x="38180" y="54927"/>
                    <a:pt x="37829" y="55452"/>
                    <a:pt x="37829" y="56329"/>
                  </a:cubicBezTo>
                  <a:cubicBezTo>
                    <a:pt x="37829" y="57205"/>
                    <a:pt x="38860" y="58278"/>
                    <a:pt x="39144" y="58301"/>
                  </a:cubicBezTo>
                  <a:cubicBezTo>
                    <a:pt x="39429" y="58323"/>
                    <a:pt x="39450" y="58213"/>
                    <a:pt x="39648" y="58213"/>
                  </a:cubicBezTo>
                  <a:cubicBezTo>
                    <a:pt x="39845" y="58213"/>
                    <a:pt x="39911" y="56658"/>
                    <a:pt x="39933" y="56329"/>
                  </a:cubicBezTo>
                  <a:cubicBezTo>
                    <a:pt x="39954" y="56001"/>
                    <a:pt x="39801" y="55519"/>
                    <a:pt x="39735" y="54817"/>
                  </a:cubicBezTo>
                  <a:cubicBezTo>
                    <a:pt x="39670" y="54117"/>
                    <a:pt x="39976" y="53458"/>
                    <a:pt x="40019" y="53065"/>
                  </a:cubicBezTo>
                  <a:cubicBezTo>
                    <a:pt x="40064" y="52671"/>
                    <a:pt x="39888" y="52407"/>
                    <a:pt x="39560" y="51707"/>
                  </a:cubicBezTo>
                  <a:cubicBezTo>
                    <a:pt x="39231" y="51005"/>
                    <a:pt x="38048" y="46932"/>
                    <a:pt x="38093" y="46275"/>
                  </a:cubicBezTo>
                  <a:cubicBezTo>
                    <a:pt x="38136" y="45618"/>
                    <a:pt x="36332" y="43589"/>
                    <a:pt x="35679" y="42683"/>
                  </a:cubicBezTo>
                  <a:cubicBezTo>
                    <a:pt x="30123" y="34968"/>
                    <a:pt x="32357" y="36727"/>
                    <a:pt x="36997" y="32145"/>
                  </a:cubicBezTo>
                  <a:cubicBezTo>
                    <a:pt x="38865" y="30300"/>
                    <a:pt x="39429" y="27238"/>
                    <a:pt x="38991" y="24652"/>
                  </a:cubicBezTo>
                  <a:cubicBezTo>
                    <a:pt x="38552" y="22068"/>
                    <a:pt x="38443" y="22462"/>
                    <a:pt x="38443" y="22462"/>
                  </a:cubicBezTo>
                  <a:cubicBezTo>
                    <a:pt x="38443" y="22462"/>
                    <a:pt x="40503" y="22769"/>
                    <a:pt x="40809" y="22638"/>
                  </a:cubicBezTo>
                  <a:cubicBezTo>
                    <a:pt x="41115" y="22505"/>
                    <a:pt x="41214" y="22155"/>
                    <a:pt x="41214" y="22155"/>
                  </a:cubicBezTo>
                  <a:cubicBezTo>
                    <a:pt x="41214" y="22155"/>
                    <a:pt x="41488" y="22123"/>
                    <a:pt x="41576" y="21871"/>
                  </a:cubicBezTo>
                  <a:cubicBezTo>
                    <a:pt x="41664" y="21619"/>
                    <a:pt x="41423" y="21070"/>
                    <a:pt x="41499" y="20786"/>
                  </a:cubicBezTo>
                  <a:cubicBezTo>
                    <a:pt x="41576" y="20501"/>
                    <a:pt x="41630" y="20249"/>
                    <a:pt x="41346" y="19899"/>
                  </a:cubicBezTo>
                  <a:cubicBezTo>
                    <a:pt x="41061" y="19548"/>
                    <a:pt x="40140" y="18529"/>
                    <a:pt x="40053" y="18256"/>
                  </a:cubicBezTo>
                  <a:cubicBezTo>
                    <a:pt x="39965" y="17982"/>
                    <a:pt x="40185" y="17631"/>
                    <a:pt x="40217" y="16909"/>
                  </a:cubicBezTo>
                  <a:cubicBezTo>
                    <a:pt x="40251" y="16186"/>
                    <a:pt x="40042" y="15977"/>
                    <a:pt x="40042" y="15977"/>
                  </a:cubicBezTo>
                  <a:cubicBezTo>
                    <a:pt x="40042" y="15977"/>
                    <a:pt x="40525" y="15847"/>
                    <a:pt x="41466" y="15232"/>
                  </a:cubicBezTo>
                  <a:cubicBezTo>
                    <a:pt x="42408" y="14620"/>
                    <a:pt x="43986" y="12933"/>
                    <a:pt x="44094" y="12822"/>
                  </a:cubicBezTo>
                  <a:cubicBezTo>
                    <a:pt x="44204" y="12712"/>
                    <a:pt x="42802" y="12888"/>
                    <a:pt x="41072" y="13196"/>
                  </a:cubicBezTo>
                  <a:cubicBezTo>
                    <a:pt x="39341" y="13502"/>
                    <a:pt x="38947" y="14510"/>
                    <a:pt x="38684" y="14816"/>
                  </a:cubicBezTo>
                  <a:close/>
                  <a:moveTo>
                    <a:pt x="26408" y="7953"/>
                  </a:moveTo>
                  <a:cubicBezTo>
                    <a:pt x="26587" y="8299"/>
                    <a:pt x="26746" y="8582"/>
                    <a:pt x="26861" y="8762"/>
                  </a:cubicBezTo>
                  <a:cubicBezTo>
                    <a:pt x="26687" y="9054"/>
                    <a:pt x="26749" y="9078"/>
                    <a:pt x="26387" y="8918"/>
                  </a:cubicBezTo>
                  <a:cubicBezTo>
                    <a:pt x="25993" y="8743"/>
                    <a:pt x="25599" y="7800"/>
                    <a:pt x="25840" y="6727"/>
                  </a:cubicBezTo>
                  <a:cubicBezTo>
                    <a:pt x="25864" y="6620"/>
                    <a:pt x="25899" y="6510"/>
                    <a:pt x="25945" y="6398"/>
                  </a:cubicBezTo>
                  <a:cubicBezTo>
                    <a:pt x="26089" y="7089"/>
                    <a:pt x="26252" y="7650"/>
                    <a:pt x="26408" y="79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467850" y="4095075"/>
              <a:ext cx="165200" cy="498400"/>
            </a:xfrm>
            <a:custGeom>
              <a:avLst/>
              <a:gdLst/>
              <a:ahLst/>
              <a:cxnLst/>
              <a:rect l="l" t="t" r="r" b="b"/>
              <a:pathLst>
                <a:path w="6608" h="19936" extrusionOk="0">
                  <a:moveTo>
                    <a:pt x="6607" y="3209"/>
                  </a:moveTo>
                  <a:cubicBezTo>
                    <a:pt x="6454" y="3254"/>
                    <a:pt x="5205" y="5882"/>
                    <a:pt x="4503" y="7460"/>
                  </a:cubicBezTo>
                  <a:cubicBezTo>
                    <a:pt x="3803" y="9037"/>
                    <a:pt x="3716" y="9080"/>
                    <a:pt x="3277" y="10615"/>
                  </a:cubicBezTo>
                  <a:cubicBezTo>
                    <a:pt x="2838" y="12147"/>
                    <a:pt x="2160" y="15707"/>
                    <a:pt x="2160" y="16234"/>
                  </a:cubicBezTo>
                  <a:cubicBezTo>
                    <a:pt x="2160" y="16758"/>
                    <a:pt x="2674" y="17996"/>
                    <a:pt x="2708" y="18248"/>
                  </a:cubicBezTo>
                  <a:cubicBezTo>
                    <a:pt x="2741" y="18500"/>
                    <a:pt x="2795" y="18642"/>
                    <a:pt x="3058" y="18927"/>
                  </a:cubicBezTo>
                  <a:cubicBezTo>
                    <a:pt x="3320" y="19211"/>
                    <a:pt x="3846" y="19607"/>
                    <a:pt x="3682" y="19771"/>
                  </a:cubicBezTo>
                  <a:cubicBezTo>
                    <a:pt x="3518" y="19935"/>
                    <a:pt x="1558" y="19760"/>
                    <a:pt x="1229" y="19463"/>
                  </a:cubicBezTo>
                  <a:cubicBezTo>
                    <a:pt x="900" y="19168"/>
                    <a:pt x="856" y="17471"/>
                    <a:pt x="824" y="17120"/>
                  </a:cubicBezTo>
                  <a:cubicBezTo>
                    <a:pt x="790" y="16770"/>
                    <a:pt x="746" y="16824"/>
                    <a:pt x="746" y="16824"/>
                  </a:cubicBezTo>
                  <a:cubicBezTo>
                    <a:pt x="746" y="16824"/>
                    <a:pt x="286" y="17317"/>
                    <a:pt x="144" y="16934"/>
                  </a:cubicBezTo>
                  <a:cubicBezTo>
                    <a:pt x="1" y="16551"/>
                    <a:pt x="144" y="15894"/>
                    <a:pt x="264" y="15674"/>
                  </a:cubicBezTo>
                  <a:cubicBezTo>
                    <a:pt x="385" y="15455"/>
                    <a:pt x="1808" y="10548"/>
                    <a:pt x="1864" y="9454"/>
                  </a:cubicBezTo>
                  <a:cubicBezTo>
                    <a:pt x="1918" y="8358"/>
                    <a:pt x="2411" y="7327"/>
                    <a:pt x="2422" y="7230"/>
                  </a:cubicBezTo>
                  <a:cubicBezTo>
                    <a:pt x="2433" y="7131"/>
                    <a:pt x="3610" y="2008"/>
                    <a:pt x="3430" y="1610"/>
                  </a:cubicBezTo>
                  <a:cubicBezTo>
                    <a:pt x="3248" y="1212"/>
                    <a:pt x="2671" y="535"/>
                    <a:pt x="1929" y="0"/>
                  </a:cubicBezTo>
                  <a:cubicBezTo>
                    <a:pt x="3202" y="771"/>
                    <a:pt x="4331" y="1916"/>
                    <a:pt x="6607" y="3209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6956650" y="3792025"/>
              <a:ext cx="91000" cy="275525"/>
            </a:xfrm>
            <a:custGeom>
              <a:avLst/>
              <a:gdLst/>
              <a:ahLst/>
              <a:cxnLst/>
              <a:rect l="l" t="t" r="r" b="b"/>
              <a:pathLst>
                <a:path w="3640" h="11021" extrusionOk="0">
                  <a:moveTo>
                    <a:pt x="2887" y="7701"/>
                  </a:moveTo>
                  <a:cubicBezTo>
                    <a:pt x="2884" y="7701"/>
                    <a:pt x="2882" y="7703"/>
                    <a:pt x="2881" y="7707"/>
                  </a:cubicBezTo>
                  <a:cubicBezTo>
                    <a:pt x="2814" y="7861"/>
                    <a:pt x="2415" y="9164"/>
                    <a:pt x="2201" y="9355"/>
                  </a:cubicBezTo>
                  <a:cubicBezTo>
                    <a:pt x="1988" y="9546"/>
                    <a:pt x="1900" y="9625"/>
                    <a:pt x="1922" y="9580"/>
                  </a:cubicBezTo>
                  <a:cubicBezTo>
                    <a:pt x="1944" y="9537"/>
                    <a:pt x="1992" y="9132"/>
                    <a:pt x="1965" y="9152"/>
                  </a:cubicBezTo>
                  <a:cubicBezTo>
                    <a:pt x="1938" y="9175"/>
                    <a:pt x="0" y="11020"/>
                    <a:pt x="196" y="10736"/>
                  </a:cubicBezTo>
                  <a:cubicBezTo>
                    <a:pt x="394" y="10451"/>
                    <a:pt x="1292" y="8347"/>
                    <a:pt x="1401" y="7449"/>
                  </a:cubicBezTo>
                  <a:cubicBezTo>
                    <a:pt x="1511" y="6551"/>
                    <a:pt x="1643" y="6355"/>
                    <a:pt x="1445" y="6551"/>
                  </a:cubicBezTo>
                  <a:cubicBezTo>
                    <a:pt x="1247" y="6749"/>
                    <a:pt x="1007" y="6902"/>
                    <a:pt x="1094" y="6749"/>
                  </a:cubicBezTo>
                  <a:cubicBezTo>
                    <a:pt x="1182" y="6596"/>
                    <a:pt x="1358" y="5851"/>
                    <a:pt x="1358" y="5588"/>
                  </a:cubicBezTo>
                  <a:cubicBezTo>
                    <a:pt x="1358" y="5325"/>
                    <a:pt x="1051" y="2915"/>
                    <a:pt x="2957" y="856"/>
                  </a:cubicBezTo>
                  <a:cubicBezTo>
                    <a:pt x="3224" y="567"/>
                    <a:pt x="3444" y="281"/>
                    <a:pt x="3640" y="1"/>
                  </a:cubicBezTo>
                  <a:cubicBezTo>
                    <a:pt x="3640" y="1"/>
                    <a:pt x="3174" y="1950"/>
                    <a:pt x="3086" y="3329"/>
                  </a:cubicBezTo>
                  <a:cubicBezTo>
                    <a:pt x="2999" y="4709"/>
                    <a:pt x="2771" y="7329"/>
                    <a:pt x="2887" y="7701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6876375" y="3792025"/>
              <a:ext cx="219900" cy="796225"/>
            </a:xfrm>
            <a:custGeom>
              <a:avLst/>
              <a:gdLst/>
              <a:ahLst/>
              <a:cxnLst/>
              <a:rect l="l" t="t" r="r" b="b"/>
              <a:pathLst>
                <a:path w="8796" h="31849" extrusionOk="0">
                  <a:moveTo>
                    <a:pt x="6837" y="17827"/>
                  </a:moveTo>
                  <a:cubicBezTo>
                    <a:pt x="6837" y="17827"/>
                    <a:pt x="4777" y="20829"/>
                    <a:pt x="4186" y="21837"/>
                  </a:cubicBezTo>
                  <a:cubicBezTo>
                    <a:pt x="3594" y="22845"/>
                    <a:pt x="2147" y="28475"/>
                    <a:pt x="2323" y="28979"/>
                  </a:cubicBezTo>
                  <a:cubicBezTo>
                    <a:pt x="2498" y="29482"/>
                    <a:pt x="4141" y="31432"/>
                    <a:pt x="3769" y="31563"/>
                  </a:cubicBezTo>
                  <a:cubicBezTo>
                    <a:pt x="3396" y="31695"/>
                    <a:pt x="3243" y="31542"/>
                    <a:pt x="3155" y="31695"/>
                  </a:cubicBezTo>
                  <a:cubicBezTo>
                    <a:pt x="3068" y="31849"/>
                    <a:pt x="2543" y="31695"/>
                    <a:pt x="2060" y="31608"/>
                  </a:cubicBezTo>
                  <a:cubicBezTo>
                    <a:pt x="1578" y="31520"/>
                    <a:pt x="1031" y="31257"/>
                    <a:pt x="921" y="30730"/>
                  </a:cubicBezTo>
                  <a:cubicBezTo>
                    <a:pt x="811" y="30206"/>
                    <a:pt x="966" y="29416"/>
                    <a:pt x="833" y="29549"/>
                  </a:cubicBezTo>
                  <a:cubicBezTo>
                    <a:pt x="702" y="29679"/>
                    <a:pt x="396" y="29965"/>
                    <a:pt x="286" y="29702"/>
                  </a:cubicBezTo>
                  <a:cubicBezTo>
                    <a:pt x="176" y="29439"/>
                    <a:pt x="221" y="28957"/>
                    <a:pt x="111" y="28716"/>
                  </a:cubicBezTo>
                  <a:cubicBezTo>
                    <a:pt x="1" y="28475"/>
                    <a:pt x="241" y="27094"/>
                    <a:pt x="395" y="26765"/>
                  </a:cubicBezTo>
                  <a:cubicBezTo>
                    <a:pt x="549" y="26437"/>
                    <a:pt x="1884" y="23918"/>
                    <a:pt x="2125" y="21574"/>
                  </a:cubicBezTo>
                  <a:cubicBezTo>
                    <a:pt x="2367" y="19229"/>
                    <a:pt x="2498" y="18529"/>
                    <a:pt x="3002" y="17982"/>
                  </a:cubicBezTo>
                  <a:cubicBezTo>
                    <a:pt x="3506" y="17433"/>
                    <a:pt x="5455" y="16799"/>
                    <a:pt x="6135" y="13578"/>
                  </a:cubicBezTo>
                  <a:cubicBezTo>
                    <a:pt x="6814" y="10358"/>
                    <a:pt x="6157" y="7554"/>
                    <a:pt x="6090" y="7707"/>
                  </a:cubicBezTo>
                  <a:cubicBezTo>
                    <a:pt x="6025" y="7861"/>
                    <a:pt x="5626" y="9164"/>
                    <a:pt x="5412" y="9355"/>
                  </a:cubicBezTo>
                  <a:cubicBezTo>
                    <a:pt x="5199" y="9546"/>
                    <a:pt x="5111" y="9625"/>
                    <a:pt x="5133" y="9580"/>
                  </a:cubicBezTo>
                  <a:cubicBezTo>
                    <a:pt x="5154" y="9537"/>
                    <a:pt x="5203" y="9132"/>
                    <a:pt x="5176" y="9152"/>
                  </a:cubicBezTo>
                  <a:cubicBezTo>
                    <a:pt x="5149" y="9175"/>
                    <a:pt x="3210" y="11020"/>
                    <a:pt x="3407" y="10736"/>
                  </a:cubicBezTo>
                  <a:cubicBezTo>
                    <a:pt x="3605" y="10451"/>
                    <a:pt x="4503" y="8347"/>
                    <a:pt x="4612" y="7449"/>
                  </a:cubicBezTo>
                  <a:cubicBezTo>
                    <a:pt x="4722" y="6551"/>
                    <a:pt x="4852" y="6355"/>
                    <a:pt x="4656" y="6551"/>
                  </a:cubicBezTo>
                  <a:cubicBezTo>
                    <a:pt x="4458" y="6749"/>
                    <a:pt x="4218" y="6902"/>
                    <a:pt x="4305" y="6749"/>
                  </a:cubicBezTo>
                  <a:cubicBezTo>
                    <a:pt x="4393" y="6596"/>
                    <a:pt x="4569" y="5851"/>
                    <a:pt x="4569" y="5588"/>
                  </a:cubicBezTo>
                  <a:cubicBezTo>
                    <a:pt x="4569" y="5325"/>
                    <a:pt x="4262" y="2915"/>
                    <a:pt x="6168" y="856"/>
                  </a:cubicBezTo>
                  <a:cubicBezTo>
                    <a:pt x="6435" y="567"/>
                    <a:pt x="6653" y="281"/>
                    <a:pt x="6851" y="1"/>
                  </a:cubicBezTo>
                  <a:cubicBezTo>
                    <a:pt x="6875" y="1974"/>
                    <a:pt x="6058" y="3068"/>
                    <a:pt x="7479" y="6506"/>
                  </a:cubicBezTo>
                  <a:cubicBezTo>
                    <a:pt x="7918" y="7382"/>
                    <a:pt x="8795" y="10494"/>
                    <a:pt x="8444" y="12553"/>
                  </a:cubicBezTo>
                  <a:cubicBezTo>
                    <a:pt x="8093" y="14612"/>
                    <a:pt x="6837" y="17827"/>
                    <a:pt x="6837" y="17827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6956650" y="3792025"/>
              <a:ext cx="102500" cy="275525"/>
            </a:xfrm>
            <a:custGeom>
              <a:avLst/>
              <a:gdLst/>
              <a:ahLst/>
              <a:cxnLst/>
              <a:rect l="l" t="t" r="r" b="b"/>
              <a:pathLst>
                <a:path w="4100" h="11021" extrusionOk="0">
                  <a:moveTo>
                    <a:pt x="2201" y="9355"/>
                  </a:moveTo>
                  <a:cubicBezTo>
                    <a:pt x="1988" y="9546"/>
                    <a:pt x="1900" y="9625"/>
                    <a:pt x="1922" y="9580"/>
                  </a:cubicBezTo>
                  <a:cubicBezTo>
                    <a:pt x="1944" y="9537"/>
                    <a:pt x="1992" y="9132"/>
                    <a:pt x="1965" y="9152"/>
                  </a:cubicBezTo>
                  <a:cubicBezTo>
                    <a:pt x="1938" y="9175"/>
                    <a:pt x="0" y="11020"/>
                    <a:pt x="196" y="10736"/>
                  </a:cubicBezTo>
                  <a:cubicBezTo>
                    <a:pt x="394" y="10451"/>
                    <a:pt x="1292" y="8347"/>
                    <a:pt x="1401" y="7449"/>
                  </a:cubicBezTo>
                  <a:cubicBezTo>
                    <a:pt x="1511" y="6551"/>
                    <a:pt x="1643" y="6355"/>
                    <a:pt x="1445" y="6551"/>
                  </a:cubicBezTo>
                  <a:cubicBezTo>
                    <a:pt x="1247" y="6749"/>
                    <a:pt x="1007" y="6902"/>
                    <a:pt x="1094" y="6749"/>
                  </a:cubicBezTo>
                  <a:cubicBezTo>
                    <a:pt x="1182" y="6596"/>
                    <a:pt x="1358" y="5851"/>
                    <a:pt x="1358" y="5588"/>
                  </a:cubicBezTo>
                  <a:cubicBezTo>
                    <a:pt x="1358" y="5325"/>
                    <a:pt x="1051" y="2915"/>
                    <a:pt x="2957" y="856"/>
                  </a:cubicBezTo>
                  <a:cubicBezTo>
                    <a:pt x="3224" y="567"/>
                    <a:pt x="3444" y="281"/>
                    <a:pt x="3640" y="1"/>
                  </a:cubicBezTo>
                  <a:cubicBezTo>
                    <a:pt x="3640" y="1"/>
                    <a:pt x="3546" y="2144"/>
                    <a:pt x="3458" y="3524"/>
                  </a:cubicBezTo>
                  <a:cubicBezTo>
                    <a:pt x="3329" y="5564"/>
                    <a:pt x="4099" y="7652"/>
                    <a:pt x="2201" y="9355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7255850" y="3968075"/>
              <a:ext cx="197275" cy="116400"/>
            </a:xfrm>
            <a:custGeom>
              <a:avLst/>
              <a:gdLst/>
              <a:ahLst/>
              <a:cxnLst/>
              <a:rect l="l" t="t" r="r" b="b"/>
              <a:pathLst>
                <a:path w="7891" h="4656" extrusionOk="0">
                  <a:moveTo>
                    <a:pt x="6849" y="3994"/>
                  </a:moveTo>
                  <a:lnTo>
                    <a:pt x="6849" y="3994"/>
                  </a:lnTo>
                  <a:cubicBezTo>
                    <a:pt x="6867" y="4005"/>
                    <a:pt x="6884" y="4016"/>
                    <a:pt x="6904" y="4026"/>
                  </a:cubicBezTo>
                  <a:cubicBezTo>
                    <a:pt x="6889" y="4023"/>
                    <a:pt x="6876" y="4020"/>
                    <a:pt x="6864" y="4015"/>
                  </a:cubicBezTo>
                  <a:cubicBezTo>
                    <a:pt x="6859" y="4008"/>
                    <a:pt x="6854" y="4002"/>
                    <a:pt x="6849" y="3994"/>
                  </a:cubicBezTo>
                  <a:close/>
                  <a:moveTo>
                    <a:pt x="447" y="0"/>
                  </a:moveTo>
                  <a:cubicBezTo>
                    <a:pt x="447" y="0"/>
                    <a:pt x="391" y="106"/>
                    <a:pt x="347" y="289"/>
                  </a:cubicBezTo>
                  <a:cubicBezTo>
                    <a:pt x="328" y="369"/>
                    <a:pt x="312" y="466"/>
                    <a:pt x="304" y="571"/>
                  </a:cubicBezTo>
                  <a:cubicBezTo>
                    <a:pt x="277" y="479"/>
                    <a:pt x="249" y="394"/>
                    <a:pt x="224" y="323"/>
                  </a:cubicBezTo>
                  <a:cubicBezTo>
                    <a:pt x="171" y="169"/>
                    <a:pt x="128" y="72"/>
                    <a:pt x="128" y="72"/>
                  </a:cubicBezTo>
                  <a:cubicBezTo>
                    <a:pt x="128" y="72"/>
                    <a:pt x="87" y="169"/>
                    <a:pt x="56" y="335"/>
                  </a:cubicBezTo>
                  <a:cubicBezTo>
                    <a:pt x="44" y="404"/>
                    <a:pt x="36" y="488"/>
                    <a:pt x="31" y="578"/>
                  </a:cubicBezTo>
                  <a:cubicBezTo>
                    <a:pt x="21" y="571"/>
                    <a:pt x="10" y="565"/>
                    <a:pt x="1" y="559"/>
                  </a:cubicBezTo>
                  <a:lnTo>
                    <a:pt x="1" y="559"/>
                  </a:lnTo>
                  <a:cubicBezTo>
                    <a:pt x="101" y="1961"/>
                    <a:pt x="127" y="3584"/>
                    <a:pt x="1" y="3946"/>
                  </a:cubicBezTo>
                  <a:cubicBezTo>
                    <a:pt x="73" y="4490"/>
                    <a:pt x="996" y="4655"/>
                    <a:pt x="2274" y="4655"/>
                  </a:cubicBezTo>
                  <a:cubicBezTo>
                    <a:pt x="3913" y="4655"/>
                    <a:pt x="6136" y="4384"/>
                    <a:pt x="7891" y="4294"/>
                  </a:cubicBezTo>
                  <a:cubicBezTo>
                    <a:pt x="7816" y="4275"/>
                    <a:pt x="7747" y="4256"/>
                    <a:pt x="7674" y="4237"/>
                  </a:cubicBezTo>
                  <a:cubicBezTo>
                    <a:pt x="7640" y="4206"/>
                    <a:pt x="7577" y="4149"/>
                    <a:pt x="7490" y="4075"/>
                  </a:cubicBezTo>
                  <a:cubicBezTo>
                    <a:pt x="7360" y="3967"/>
                    <a:pt x="7186" y="3823"/>
                    <a:pt x="6983" y="3685"/>
                  </a:cubicBezTo>
                  <a:cubicBezTo>
                    <a:pt x="6781" y="3544"/>
                    <a:pt x="6585" y="3433"/>
                    <a:pt x="6436" y="3350"/>
                  </a:cubicBezTo>
                  <a:cubicBezTo>
                    <a:pt x="6288" y="3268"/>
                    <a:pt x="6187" y="3219"/>
                    <a:pt x="6187" y="3219"/>
                  </a:cubicBezTo>
                  <a:lnTo>
                    <a:pt x="6187" y="3219"/>
                  </a:lnTo>
                  <a:cubicBezTo>
                    <a:pt x="6187" y="3219"/>
                    <a:pt x="6226" y="3324"/>
                    <a:pt x="6321" y="3473"/>
                  </a:cubicBezTo>
                  <a:cubicBezTo>
                    <a:pt x="6326" y="3481"/>
                    <a:pt x="6334" y="3490"/>
                    <a:pt x="6341" y="3500"/>
                  </a:cubicBezTo>
                  <a:cubicBezTo>
                    <a:pt x="6038" y="3307"/>
                    <a:pt x="5738" y="3251"/>
                    <a:pt x="5738" y="3251"/>
                  </a:cubicBezTo>
                  <a:lnTo>
                    <a:pt x="5738" y="3251"/>
                  </a:lnTo>
                  <a:cubicBezTo>
                    <a:pt x="5738" y="3251"/>
                    <a:pt x="5899" y="3565"/>
                    <a:pt x="6213" y="3812"/>
                  </a:cubicBezTo>
                  <a:cubicBezTo>
                    <a:pt x="6149" y="3792"/>
                    <a:pt x="6082" y="3771"/>
                    <a:pt x="6020" y="3750"/>
                  </a:cubicBezTo>
                  <a:cubicBezTo>
                    <a:pt x="5945" y="3627"/>
                    <a:pt x="5851" y="3493"/>
                    <a:pt x="5734" y="3364"/>
                  </a:cubicBezTo>
                  <a:cubicBezTo>
                    <a:pt x="5392" y="2983"/>
                    <a:pt x="4988" y="2787"/>
                    <a:pt x="4988" y="2787"/>
                  </a:cubicBezTo>
                  <a:lnTo>
                    <a:pt x="4988" y="2787"/>
                  </a:lnTo>
                  <a:cubicBezTo>
                    <a:pt x="4988" y="2787"/>
                    <a:pt x="5132" y="3176"/>
                    <a:pt x="5449" y="3544"/>
                  </a:cubicBezTo>
                  <a:cubicBezTo>
                    <a:pt x="5382" y="3520"/>
                    <a:pt x="5317" y="3495"/>
                    <a:pt x="5251" y="3469"/>
                  </a:cubicBezTo>
                  <a:cubicBezTo>
                    <a:pt x="5181" y="3364"/>
                    <a:pt x="5101" y="3252"/>
                    <a:pt x="5009" y="3142"/>
                  </a:cubicBezTo>
                  <a:cubicBezTo>
                    <a:pt x="4608" y="2662"/>
                    <a:pt x="4156" y="2382"/>
                    <a:pt x="4155" y="2382"/>
                  </a:cubicBezTo>
                  <a:lnTo>
                    <a:pt x="4155" y="2382"/>
                  </a:lnTo>
                  <a:cubicBezTo>
                    <a:pt x="4155" y="2382"/>
                    <a:pt x="4317" y="2788"/>
                    <a:pt x="4644" y="3221"/>
                  </a:cubicBezTo>
                  <a:cubicBezTo>
                    <a:pt x="4628" y="3214"/>
                    <a:pt x="4613" y="3208"/>
                    <a:pt x="4597" y="3200"/>
                  </a:cubicBezTo>
                  <a:cubicBezTo>
                    <a:pt x="4537" y="3134"/>
                    <a:pt x="4474" y="3066"/>
                    <a:pt x="4407" y="2996"/>
                  </a:cubicBezTo>
                  <a:cubicBezTo>
                    <a:pt x="4184" y="2764"/>
                    <a:pt x="3970" y="2562"/>
                    <a:pt x="3813" y="2412"/>
                  </a:cubicBezTo>
                  <a:cubicBezTo>
                    <a:pt x="3653" y="2264"/>
                    <a:pt x="3546" y="2171"/>
                    <a:pt x="3546" y="2171"/>
                  </a:cubicBezTo>
                  <a:lnTo>
                    <a:pt x="3546" y="2171"/>
                  </a:lnTo>
                  <a:cubicBezTo>
                    <a:pt x="3546" y="2171"/>
                    <a:pt x="3581" y="2307"/>
                    <a:pt x="3675" y="2511"/>
                  </a:cubicBezTo>
                  <a:cubicBezTo>
                    <a:pt x="3725" y="2616"/>
                    <a:pt x="3792" y="2740"/>
                    <a:pt x="3878" y="2870"/>
                  </a:cubicBezTo>
                  <a:cubicBezTo>
                    <a:pt x="3653" y="2760"/>
                    <a:pt x="3435" y="2648"/>
                    <a:pt x="3224" y="2536"/>
                  </a:cubicBezTo>
                  <a:cubicBezTo>
                    <a:pt x="3090" y="2367"/>
                    <a:pt x="2970" y="2214"/>
                    <a:pt x="2880" y="2088"/>
                  </a:cubicBezTo>
                  <a:cubicBezTo>
                    <a:pt x="2777" y="1949"/>
                    <a:pt x="2682" y="1817"/>
                    <a:pt x="2682" y="1817"/>
                  </a:cubicBezTo>
                  <a:lnTo>
                    <a:pt x="2682" y="1817"/>
                  </a:lnTo>
                  <a:cubicBezTo>
                    <a:pt x="2682" y="1817"/>
                    <a:pt x="2679" y="1949"/>
                    <a:pt x="2726" y="2158"/>
                  </a:cubicBezTo>
                  <a:cubicBezTo>
                    <a:pt x="2734" y="2195"/>
                    <a:pt x="2747" y="2238"/>
                    <a:pt x="2760" y="2280"/>
                  </a:cubicBezTo>
                  <a:cubicBezTo>
                    <a:pt x="2757" y="2278"/>
                    <a:pt x="2754" y="2275"/>
                    <a:pt x="2749" y="2273"/>
                  </a:cubicBezTo>
                  <a:cubicBezTo>
                    <a:pt x="2669" y="2118"/>
                    <a:pt x="2592" y="1978"/>
                    <a:pt x="2530" y="1866"/>
                  </a:cubicBezTo>
                  <a:cubicBezTo>
                    <a:pt x="2450" y="1723"/>
                    <a:pt x="2395" y="1630"/>
                    <a:pt x="2395" y="1630"/>
                  </a:cubicBezTo>
                  <a:cubicBezTo>
                    <a:pt x="2395" y="1630"/>
                    <a:pt x="2368" y="1736"/>
                    <a:pt x="2368" y="1908"/>
                  </a:cubicBezTo>
                  <a:cubicBezTo>
                    <a:pt x="2368" y="1953"/>
                    <a:pt x="2369" y="2004"/>
                    <a:pt x="2376" y="2056"/>
                  </a:cubicBezTo>
                  <a:cubicBezTo>
                    <a:pt x="2324" y="2028"/>
                    <a:pt x="2277" y="1997"/>
                    <a:pt x="2227" y="1967"/>
                  </a:cubicBezTo>
                  <a:cubicBezTo>
                    <a:pt x="2044" y="1578"/>
                    <a:pt x="1801" y="1321"/>
                    <a:pt x="1801" y="1321"/>
                  </a:cubicBezTo>
                  <a:lnTo>
                    <a:pt x="1801" y="1321"/>
                  </a:lnTo>
                  <a:cubicBezTo>
                    <a:pt x="1801" y="1321"/>
                    <a:pt x="1798" y="1490"/>
                    <a:pt x="1840" y="1731"/>
                  </a:cubicBezTo>
                  <a:cubicBezTo>
                    <a:pt x="1728" y="1661"/>
                    <a:pt x="1616" y="1591"/>
                    <a:pt x="1505" y="1520"/>
                  </a:cubicBezTo>
                  <a:cubicBezTo>
                    <a:pt x="1442" y="1302"/>
                    <a:pt x="1383" y="1101"/>
                    <a:pt x="1344" y="943"/>
                  </a:cubicBezTo>
                  <a:cubicBezTo>
                    <a:pt x="1305" y="787"/>
                    <a:pt x="1267" y="638"/>
                    <a:pt x="1267" y="638"/>
                  </a:cubicBezTo>
                  <a:cubicBezTo>
                    <a:pt x="1267" y="638"/>
                    <a:pt x="1213" y="752"/>
                    <a:pt x="1176" y="948"/>
                  </a:cubicBezTo>
                  <a:cubicBezTo>
                    <a:pt x="1157" y="1043"/>
                    <a:pt x="1146" y="1162"/>
                    <a:pt x="1149" y="1292"/>
                  </a:cubicBezTo>
                  <a:cubicBezTo>
                    <a:pt x="1123" y="1276"/>
                    <a:pt x="1098" y="1260"/>
                    <a:pt x="1072" y="1244"/>
                  </a:cubicBezTo>
                  <a:cubicBezTo>
                    <a:pt x="1071" y="1232"/>
                    <a:pt x="1068" y="1221"/>
                    <a:pt x="1066" y="1208"/>
                  </a:cubicBezTo>
                  <a:cubicBezTo>
                    <a:pt x="1015" y="957"/>
                    <a:pt x="948" y="731"/>
                    <a:pt x="895" y="562"/>
                  </a:cubicBezTo>
                  <a:cubicBezTo>
                    <a:pt x="844" y="393"/>
                    <a:pt x="803" y="284"/>
                    <a:pt x="803" y="284"/>
                  </a:cubicBezTo>
                  <a:cubicBezTo>
                    <a:pt x="803" y="284"/>
                    <a:pt x="760" y="391"/>
                    <a:pt x="728" y="571"/>
                  </a:cubicBezTo>
                  <a:cubicBezTo>
                    <a:pt x="707" y="689"/>
                    <a:pt x="696" y="841"/>
                    <a:pt x="704" y="1007"/>
                  </a:cubicBezTo>
                  <a:lnTo>
                    <a:pt x="664" y="981"/>
                  </a:lnTo>
                  <a:cubicBezTo>
                    <a:pt x="663" y="972"/>
                    <a:pt x="661" y="964"/>
                    <a:pt x="659" y="954"/>
                  </a:cubicBezTo>
                  <a:cubicBezTo>
                    <a:pt x="608" y="701"/>
                    <a:pt x="552" y="468"/>
                    <a:pt x="514" y="292"/>
                  </a:cubicBezTo>
                  <a:cubicBezTo>
                    <a:pt x="481" y="144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846550" y="3595775"/>
              <a:ext cx="71425" cy="68450"/>
            </a:xfrm>
            <a:custGeom>
              <a:avLst/>
              <a:gdLst/>
              <a:ahLst/>
              <a:cxnLst/>
              <a:rect l="l" t="t" r="r" b="b"/>
              <a:pathLst>
                <a:path w="2857" h="2738" extrusionOk="0">
                  <a:moveTo>
                    <a:pt x="2423" y="161"/>
                  </a:moveTo>
                  <a:cubicBezTo>
                    <a:pt x="2467" y="214"/>
                    <a:pt x="2507" y="262"/>
                    <a:pt x="2539" y="300"/>
                  </a:cubicBezTo>
                  <a:cubicBezTo>
                    <a:pt x="2823" y="651"/>
                    <a:pt x="2769" y="903"/>
                    <a:pt x="2692" y="1187"/>
                  </a:cubicBezTo>
                  <a:cubicBezTo>
                    <a:pt x="2616" y="1473"/>
                    <a:pt x="2857" y="2020"/>
                    <a:pt x="2769" y="2272"/>
                  </a:cubicBezTo>
                  <a:cubicBezTo>
                    <a:pt x="2606" y="2737"/>
                    <a:pt x="2227" y="2465"/>
                    <a:pt x="1960" y="2445"/>
                  </a:cubicBezTo>
                  <a:cubicBezTo>
                    <a:pt x="1554" y="2415"/>
                    <a:pt x="1322" y="2659"/>
                    <a:pt x="1101" y="2651"/>
                  </a:cubicBezTo>
                  <a:cubicBezTo>
                    <a:pt x="466" y="2630"/>
                    <a:pt x="874" y="1948"/>
                    <a:pt x="801" y="1777"/>
                  </a:cubicBezTo>
                  <a:cubicBezTo>
                    <a:pt x="691" y="1525"/>
                    <a:pt x="220" y="1437"/>
                    <a:pt x="110" y="1055"/>
                  </a:cubicBezTo>
                  <a:cubicBezTo>
                    <a:pt x="0" y="672"/>
                    <a:pt x="668" y="211"/>
                    <a:pt x="1413" y="69"/>
                  </a:cubicBezTo>
                  <a:cubicBezTo>
                    <a:pt x="1777" y="0"/>
                    <a:pt x="2136" y="63"/>
                    <a:pt x="2423" y="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660700" y="3586925"/>
              <a:ext cx="214900" cy="474550"/>
            </a:xfrm>
            <a:custGeom>
              <a:avLst/>
              <a:gdLst/>
              <a:ahLst/>
              <a:cxnLst/>
              <a:rect l="l" t="t" r="r" b="b"/>
              <a:pathLst>
                <a:path w="8596" h="18982" extrusionOk="0">
                  <a:moveTo>
                    <a:pt x="2364" y="0"/>
                  </a:moveTo>
                  <a:lnTo>
                    <a:pt x="2364" y="0"/>
                  </a:lnTo>
                  <a:cubicBezTo>
                    <a:pt x="2364" y="1"/>
                    <a:pt x="2549" y="592"/>
                    <a:pt x="2885" y="1504"/>
                  </a:cubicBezTo>
                  <a:cubicBezTo>
                    <a:pt x="2830" y="1629"/>
                    <a:pt x="2770" y="1796"/>
                    <a:pt x="2763" y="1984"/>
                  </a:cubicBezTo>
                  <a:cubicBezTo>
                    <a:pt x="2743" y="2372"/>
                    <a:pt x="2936" y="2697"/>
                    <a:pt x="2936" y="2697"/>
                  </a:cubicBezTo>
                  <a:cubicBezTo>
                    <a:pt x="2936" y="2697"/>
                    <a:pt x="3086" y="2493"/>
                    <a:pt x="3152" y="2206"/>
                  </a:cubicBezTo>
                  <a:cubicBezTo>
                    <a:pt x="3158" y="2224"/>
                    <a:pt x="3164" y="2241"/>
                    <a:pt x="3171" y="2259"/>
                  </a:cubicBezTo>
                  <a:cubicBezTo>
                    <a:pt x="3169" y="2260"/>
                    <a:pt x="3168" y="2264"/>
                    <a:pt x="3166" y="2267"/>
                  </a:cubicBezTo>
                  <a:cubicBezTo>
                    <a:pt x="3070" y="2455"/>
                    <a:pt x="2978" y="2745"/>
                    <a:pt x="2984" y="3072"/>
                  </a:cubicBezTo>
                  <a:cubicBezTo>
                    <a:pt x="2992" y="3399"/>
                    <a:pt x="3097" y="3683"/>
                    <a:pt x="3203" y="3868"/>
                  </a:cubicBezTo>
                  <a:cubicBezTo>
                    <a:pt x="3308" y="4055"/>
                    <a:pt x="3402" y="4150"/>
                    <a:pt x="3402" y="4150"/>
                  </a:cubicBezTo>
                  <a:cubicBezTo>
                    <a:pt x="3402" y="4150"/>
                    <a:pt x="3404" y="4104"/>
                    <a:pt x="3404" y="4026"/>
                  </a:cubicBezTo>
                  <a:cubicBezTo>
                    <a:pt x="3488" y="4187"/>
                    <a:pt x="3558" y="4284"/>
                    <a:pt x="3558" y="4284"/>
                  </a:cubicBezTo>
                  <a:cubicBezTo>
                    <a:pt x="3558" y="4284"/>
                    <a:pt x="3568" y="4268"/>
                    <a:pt x="3584" y="4243"/>
                  </a:cubicBezTo>
                  <a:cubicBezTo>
                    <a:pt x="3638" y="4586"/>
                    <a:pt x="3739" y="4825"/>
                    <a:pt x="3739" y="4825"/>
                  </a:cubicBezTo>
                  <a:cubicBezTo>
                    <a:pt x="3739" y="4825"/>
                    <a:pt x="3759" y="4784"/>
                    <a:pt x="3786" y="4713"/>
                  </a:cubicBezTo>
                  <a:cubicBezTo>
                    <a:pt x="3799" y="4940"/>
                    <a:pt x="3818" y="5147"/>
                    <a:pt x="3838" y="5313"/>
                  </a:cubicBezTo>
                  <a:cubicBezTo>
                    <a:pt x="3868" y="5567"/>
                    <a:pt x="3897" y="5728"/>
                    <a:pt x="3897" y="5728"/>
                  </a:cubicBezTo>
                  <a:cubicBezTo>
                    <a:pt x="3897" y="5728"/>
                    <a:pt x="3971" y="5581"/>
                    <a:pt x="4046" y="5332"/>
                  </a:cubicBezTo>
                  <a:cubicBezTo>
                    <a:pt x="4082" y="5217"/>
                    <a:pt x="4115" y="5080"/>
                    <a:pt x="4142" y="4929"/>
                  </a:cubicBezTo>
                  <a:cubicBezTo>
                    <a:pt x="4163" y="5015"/>
                    <a:pt x="4184" y="5101"/>
                    <a:pt x="4203" y="5185"/>
                  </a:cubicBezTo>
                  <a:cubicBezTo>
                    <a:pt x="4201" y="5323"/>
                    <a:pt x="4196" y="5468"/>
                    <a:pt x="4188" y="5619"/>
                  </a:cubicBezTo>
                  <a:cubicBezTo>
                    <a:pt x="4169" y="5940"/>
                    <a:pt x="4141" y="6235"/>
                    <a:pt x="4104" y="6458"/>
                  </a:cubicBezTo>
                  <a:cubicBezTo>
                    <a:pt x="4086" y="6568"/>
                    <a:pt x="4070" y="6662"/>
                    <a:pt x="4056" y="6726"/>
                  </a:cubicBezTo>
                  <a:cubicBezTo>
                    <a:pt x="4043" y="6788"/>
                    <a:pt x="4035" y="6828"/>
                    <a:pt x="4035" y="6828"/>
                  </a:cubicBezTo>
                  <a:cubicBezTo>
                    <a:pt x="4035" y="6828"/>
                    <a:pt x="4067" y="6801"/>
                    <a:pt x="4113" y="6758"/>
                  </a:cubicBezTo>
                  <a:cubicBezTo>
                    <a:pt x="4163" y="6712"/>
                    <a:pt x="4228" y="6638"/>
                    <a:pt x="4298" y="6538"/>
                  </a:cubicBezTo>
                  <a:cubicBezTo>
                    <a:pt x="4314" y="6516"/>
                    <a:pt x="4330" y="6485"/>
                    <a:pt x="4346" y="6458"/>
                  </a:cubicBezTo>
                  <a:lnTo>
                    <a:pt x="4346" y="6458"/>
                  </a:lnTo>
                  <a:cubicBezTo>
                    <a:pt x="4324" y="6806"/>
                    <a:pt x="4265" y="7119"/>
                    <a:pt x="4196" y="7361"/>
                  </a:cubicBezTo>
                  <a:cubicBezTo>
                    <a:pt x="4152" y="7527"/>
                    <a:pt x="4102" y="7661"/>
                    <a:pt x="4069" y="7753"/>
                  </a:cubicBezTo>
                  <a:cubicBezTo>
                    <a:pt x="4035" y="7841"/>
                    <a:pt x="4013" y="7898"/>
                    <a:pt x="4013" y="7898"/>
                  </a:cubicBezTo>
                  <a:cubicBezTo>
                    <a:pt x="4013" y="7898"/>
                    <a:pt x="4056" y="7855"/>
                    <a:pt x="4125" y="7788"/>
                  </a:cubicBezTo>
                  <a:cubicBezTo>
                    <a:pt x="4193" y="7715"/>
                    <a:pt x="4290" y="7603"/>
                    <a:pt x="4388" y="7447"/>
                  </a:cubicBezTo>
                  <a:cubicBezTo>
                    <a:pt x="4399" y="7431"/>
                    <a:pt x="4408" y="7412"/>
                    <a:pt x="4420" y="7394"/>
                  </a:cubicBezTo>
                  <a:lnTo>
                    <a:pt x="4420" y="7394"/>
                  </a:lnTo>
                  <a:cubicBezTo>
                    <a:pt x="4415" y="7560"/>
                    <a:pt x="4404" y="7721"/>
                    <a:pt x="4388" y="7883"/>
                  </a:cubicBezTo>
                  <a:cubicBezTo>
                    <a:pt x="4378" y="7906"/>
                    <a:pt x="4370" y="7929"/>
                    <a:pt x="4361" y="7953"/>
                  </a:cubicBezTo>
                  <a:cubicBezTo>
                    <a:pt x="4195" y="8337"/>
                    <a:pt x="4011" y="8675"/>
                    <a:pt x="3852" y="8916"/>
                  </a:cubicBezTo>
                  <a:cubicBezTo>
                    <a:pt x="3774" y="9037"/>
                    <a:pt x="3705" y="9136"/>
                    <a:pt x="3654" y="9202"/>
                  </a:cubicBezTo>
                  <a:cubicBezTo>
                    <a:pt x="3608" y="9265"/>
                    <a:pt x="3578" y="9307"/>
                    <a:pt x="3578" y="9307"/>
                  </a:cubicBezTo>
                  <a:cubicBezTo>
                    <a:pt x="3578" y="9307"/>
                    <a:pt x="3625" y="9286"/>
                    <a:pt x="3697" y="9251"/>
                  </a:cubicBezTo>
                  <a:cubicBezTo>
                    <a:pt x="3766" y="9219"/>
                    <a:pt x="3858" y="9163"/>
                    <a:pt x="3964" y="9088"/>
                  </a:cubicBezTo>
                  <a:lnTo>
                    <a:pt x="3964" y="9088"/>
                  </a:lnTo>
                  <a:cubicBezTo>
                    <a:pt x="3917" y="9233"/>
                    <a:pt x="3879" y="9367"/>
                    <a:pt x="3847" y="9482"/>
                  </a:cubicBezTo>
                  <a:cubicBezTo>
                    <a:pt x="3777" y="9741"/>
                    <a:pt x="3745" y="9910"/>
                    <a:pt x="3745" y="9910"/>
                  </a:cubicBezTo>
                  <a:cubicBezTo>
                    <a:pt x="3745" y="9910"/>
                    <a:pt x="3869" y="9792"/>
                    <a:pt x="4035" y="9576"/>
                  </a:cubicBezTo>
                  <a:cubicBezTo>
                    <a:pt x="4042" y="9568"/>
                    <a:pt x="4050" y="9557"/>
                    <a:pt x="4056" y="9548"/>
                  </a:cubicBezTo>
                  <a:lnTo>
                    <a:pt x="4056" y="9548"/>
                  </a:lnTo>
                  <a:cubicBezTo>
                    <a:pt x="4038" y="9603"/>
                    <a:pt x="4021" y="9659"/>
                    <a:pt x="4003" y="9714"/>
                  </a:cubicBezTo>
                  <a:cubicBezTo>
                    <a:pt x="3916" y="9808"/>
                    <a:pt x="3822" y="9913"/>
                    <a:pt x="3731" y="10026"/>
                  </a:cubicBezTo>
                  <a:cubicBezTo>
                    <a:pt x="3557" y="10240"/>
                    <a:pt x="3415" y="10450"/>
                    <a:pt x="3308" y="10611"/>
                  </a:cubicBezTo>
                  <a:cubicBezTo>
                    <a:pt x="3201" y="10773"/>
                    <a:pt x="3136" y="10884"/>
                    <a:pt x="3136" y="10884"/>
                  </a:cubicBezTo>
                  <a:cubicBezTo>
                    <a:pt x="3136" y="10884"/>
                    <a:pt x="3168" y="10878"/>
                    <a:pt x="3220" y="10860"/>
                  </a:cubicBezTo>
                  <a:lnTo>
                    <a:pt x="3220" y="10860"/>
                  </a:lnTo>
                  <a:cubicBezTo>
                    <a:pt x="2922" y="11385"/>
                    <a:pt x="2786" y="11819"/>
                    <a:pt x="2786" y="11819"/>
                  </a:cubicBezTo>
                  <a:cubicBezTo>
                    <a:pt x="2786" y="11819"/>
                    <a:pt x="2994" y="11656"/>
                    <a:pt x="3263" y="11375"/>
                  </a:cubicBezTo>
                  <a:lnTo>
                    <a:pt x="3263" y="11375"/>
                  </a:lnTo>
                  <a:cubicBezTo>
                    <a:pt x="3171" y="11541"/>
                    <a:pt x="3075" y="11702"/>
                    <a:pt x="2978" y="11859"/>
                  </a:cubicBezTo>
                  <a:cubicBezTo>
                    <a:pt x="2930" y="11902"/>
                    <a:pt x="2884" y="11943"/>
                    <a:pt x="2841" y="11982"/>
                  </a:cubicBezTo>
                  <a:cubicBezTo>
                    <a:pt x="2699" y="12106"/>
                    <a:pt x="2563" y="12226"/>
                    <a:pt x="2563" y="12226"/>
                  </a:cubicBezTo>
                  <a:cubicBezTo>
                    <a:pt x="2563" y="12226"/>
                    <a:pt x="2633" y="12226"/>
                    <a:pt x="2753" y="12206"/>
                  </a:cubicBezTo>
                  <a:lnTo>
                    <a:pt x="2753" y="12206"/>
                  </a:lnTo>
                  <a:cubicBezTo>
                    <a:pt x="2704" y="12278"/>
                    <a:pt x="2656" y="12350"/>
                    <a:pt x="2608" y="12419"/>
                  </a:cubicBezTo>
                  <a:cubicBezTo>
                    <a:pt x="2512" y="12474"/>
                    <a:pt x="2410" y="12535"/>
                    <a:pt x="2306" y="12602"/>
                  </a:cubicBezTo>
                  <a:cubicBezTo>
                    <a:pt x="2094" y="12738"/>
                    <a:pt x="1906" y="12876"/>
                    <a:pt x="1759" y="12982"/>
                  </a:cubicBezTo>
                  <a:cubicBezTo>
                    <a:pt x="1613" y="13087"/>
                    <a:pt x="1515" y="13160"/>
                    <a:pt x="1515" y="13160"/>
                  </a:cubicBezTo>
                  <a:cubicBezTo>
                    <a:pt x="1515" y="13160"/>
                    <a:pt x="1606" y="13182"/>
                    <a:pt x="1759" y="13182"/>
                  </a:cubicBezTo>
                  <a:cubicBezTo>
                    <a:pt x="1780" y="13182"/>
                    <a:pt x="1803" y="13182"/>
                    <a:pt x="1826" y="13181"/>
                  </a:cubicBezTo>
                  <a:cubicBezTo>
                    <a:pt x="1850" y="13179"/>
                    <a:pt x="1877" y="13175"/>
                    <a:pt x="1903" y="13171"/>
                  </a:cubicBezTo>
                  <a:lnTo>
                    <a:pt x="1903" y="13171"/>
                  </a:lnTo>
                  <a:cubicBezTo>
                    <a:pt x="1853" y="13230"/>
                    <a:pt x="1806" y="13288"/>
                    <a:pt x="1762" y="13339"/>
                  </a:cubicBezTo>
                  <a:cubicBezTo>
                    <a:pt x="1667" y="13455"/>
                    <a:pt x="1577" y="13546"/>
                    <a:pt x="1487" y="13604"/>
                  </a:cubicBezTo>
                  <a:cubicBezTo>
                    <a:pt x="1396" y="13663"/>
                    <a:pt x="1303" y="13690"/>
                    <a:pt x="1238" y="13696"/>
                  </a:cubicBezTo>
                  <a:cubicBezTo>
                    <a:pt x="1215" y="13699"/>
                    <a:pt x="1195" y="13700"/>
                    <a:pt x="1179" y="13700"/>
                  </a:cubicBezTo>
                  <a:cubicBezTo>
                    <a:pt x="1147" y="13700"/>
                    <a:pt x="1129" y="13696"/>
                    <a:pt x="1129" y="13696"/>
                  </a:cubicBezTo>
                  <a:lnTo>
                    <a:pt x="1129" y="13696"/>
                  </a:lnTo>
                  <a:cubicBezTo>
                    <a:pt x="1129" y="13696"/>
                    <a:pt x="1156" y="13726"/>
                    <a:pt x="1225" y="13760"/>
                  </a:cubicBezTo>
                  <a:cubicBezTo>
                    <a:pt x="1277" y="13785"/>
                    <a:pt x="1357" y="13808"/>
                    <a:pt x="1457" y="13808"/>
                  </a:cubicBezTo>
                  <a:cubicBezTo>
                    <a:pt x="1482" y="13808"/>
                    <a:pt x="1508" y="13806"/>
                    <a:pt x="1536" y="13803"/>
                  </a:cubicBezTo>
                  <a:lnTo>
                    <a:pt x="1536" y="13803"/>
                  </a:lnTo>
                  <a:cubicBezTo>
                    <a:pt x="1495" y="13854"/>
                    <a:pt x="1451" y="13905"/>
                    <a:pt x="1410" y="13954"/>
                  </a:cubicBezTo>
                  <a:cubicBezTo>
                    <a:pt x="1287" y="14015"/>
                    <a:pt x="1156" y="14084"/>
                    <a:pt x="1022" y="14162"/>
                  </a:cubicBezTo>
                  <a:cubicBezTo>
                    <a:pt x="743" y="14323"/>
                    <a:pt x="502" y="14494"/>
                    <a:pt x="322" y="14624"/>
                  </a:cubicBezTo>
                  <a:cubicBezTo>
                    <a:pt x="144" y="14754"/>
                    <a:pt x="34" y="14848"/>
                    <a:pt x="34" y="14848"/>
                  </a:cubicBezTo>
                  <a:cubicBezTo>
                    <a:pt x="34" y="14848"/>
                    <a:pt x="43" y="14848"/>
                    <a:pt x="61" y="14848"/>
                  </a:cubicBezTo>
                  <a:cubicBezTo>
                    <a:pt x="113" y="14848"/>
                    <a:pt x="236" y="14845"/>
                    <a:pt x="404" y="14817"/>
                  </a:cubicBezTo>
                  <a:cubicBezTo>
                    <a:pt x="510" y="14801"/>
                    <a:pt x="638" y="14771"/>
                    <a:pt x="774" y="14728"/>
                  </a:cubicBezTo>
                  <a:lnTo>
                    <a:pt x="774" y="14728"/>
                  </a:lnTo>
                  <a:cubicBezTo>
                    <a:pt x="703" y="14817"/>
                    <a:pt x="638" y="14903"/>
                    <a:pt x="581" y="14985"/>
                  </a:cubicBezTo>
                  <a:cubicBezTo>
                    <a:pt x="493" y="15036"/>
                    <a:pt x="410" y="15082"/>
                    <a:pt x="332" y="15116"/>
                  </a:cubicBezTo>
                  <a:cubicBezTo>
                    <a:pt x="257" y="15151"/>
                    <a:pt x="190" y="15178"/>
                    <a:pt x="144" y="15194"/>
                  </a:cubicBezTo>
                  <a:cubicBezTo>
                    <a:pt x="97" y="15210"/>
                    <a:pt x="67" y="15221"/>
                    <a:pt x="67" y="15221"/>
                  </a:cubicBezTo>
                  <a:cubicBezTo>
                    <a:pt x="67" y="15221"/>
                    <a:pt x="91" y="15235"/>
                    <a:pt x="139" y="15259"/>
                  </a:cubicBezTo>
                  <a:cubicBezTo>
                    <a:pt x="179" y="15278"/>
                    <a:pt x="239" y="15299"/>
                    <a:pt x="311" y="15315"/>
                  </a:cubicBezTo>
                  <a:cubicBezTo>
                    <a:pt x="238" y="15347"/>
                    <a:pt x="172" y="15404"/>
                    <a:pt x="113" y="15455"/>
                  </a:cubicBezTo>
                  <a:cubicBezTo>
                    <a:pt x="56" y="15508"/>
                    <a:pt x="0" y="15559"/>
                    <a:pt x="0" y="15559"/>
                  </a:cubicBezTo>
                  <a:cubicBezTo>
                    <a:pt x="0" y="15559"/>
                    <a:pt x="40" y="15616"/>
                    <a:pt x="126" y="15664"/>
                  </a:cubicBezTo>
                  <a:cubicBezTo>
                    <a:pt x="169" y="15690"/>
                    <a:pt x="225" y="15709"/>
                    <a:pt x="287" y="15717"/>
                  </a:cubicBezTo>
                  <a:cubicBezTo>
                    <a:pt x="290" y="15731"/>
                    <a:pt x="292" y="15744"/>
                    <a:pt x="295" y="15757"/>
                  </a:cubicBezTo>
                  <a:cubicBezTo>
                    <a:pt x="538" y="16602"/>
                    <a:pt x="785" y="17285"/>
                    <a:pt x="1003" y="17873"/>
                  </a:cubicBezTo>
                  <a:lnTo>
                    <a:pt x="1003" y="17875"/>
                  </a:lnTo>
                  <a:lnTo>
                    <a:pt x="1005" y="17876"/>
                  </a:lnTo>
                  <a:lnTo>
                    <a:pt x="1005" y="17878"/>
                  </a:lnTo>
                  <a:lnTo>
                    <a:pt x="1005" y="17880"/>
                  </a:lnTo>
                  <a:lnTo>
                    <a:pt x="1006" y="17881"/>
                  </a:lnTo>
                  <a:lnTo>
                    <a:pt x="1006" y="17884"/>
                  </a:lnTo>
                  <a:lnTo>
                    <a:pt x="1008" y="17888"/>
                  </a:lnTo>
                  <a:lnTo>
                    <a:pt x="1010" y="17891"/>
                  </a:lnTo>
                  <a:lnTo>
                    <a:pt x="1011" y="17894"/>
                  </a:lnTo>
                  <a:lnTo>
                    <a:pt x="1013" y="17899"/>
                  </a:lnTo>
                  <a:lnTo>
                    <a:pt x="1014" y="17904"/>
                  </a:lnTo>
                  <a:lnTo>
                    <a:pt x="1016" y="17907"/>
                  </a:lnTo>
                  <a:lnTo>
                    <a:pt x="1016" y="17910"/>
                  </a:lnTo>
                  <a:lnTo>
                    <a:pt x="1018" y="17913"/>
                  </a:lnTo>
                  <a:lnTo>
                    <a:pt x="1019" y="17918"/>
                  </a:lnTo>
                  <a:lnTo>
                    <a:pt x="1022" y="17923"/>
                  </a:lnTo>
                  <a:lnTo>
                    <a:pt x="1024" y="17929"/>
                  </a:lnTo>
                  <a:cubicBezTo>
                    <a:pt x="1058" y="18022"/>
                    <a:pt x="1132" y="18221"/>
                    <a:pt x="1225" y="18473"/>
                  </a:cubicBezTo>
                  <a:cubicBezTo>
                    <a:pt x="1270" y="18597"/>
                    <a:pt x="1313" y="18719"/>
                    <a:pt x="1353" y="18837"/>
                  </a:cubicBezTo>
                  <a:cubicBezTo>
                    <a:pt x="1359" y="18853"/>
                    <a:pt x="1365" y="18865"/>
                    <a:pt x="1377" y="18875"/>
                  </a:cubicBezTo>
                  <a:cubicBezTo>
                    <a:pt x="1405" y="18948"/>
                    <a:pt x="1420" y="18982"/>
                    <a:pt x="1420" y="18982"/>
                  </a:cubicBezTo>
                  <a:cubicBezTo>
                    <a:pt x="1420" y="18982"/>
                    <a:pt x="2013" y="18861"/>
                    <a:pt x="2670" y="18291"/>
                  </a:cubicBezTo>
                  <a:cubicBezTo>
                    <a:pt x="2826" y="18154"/>
                    <a:pt x="2989" y="18001"/>
                    <a:pt x="3144" y="17845"/>
                  </a:cubicBezTo>
                  <a:lnTo>
                    <a:pt x="3144" y="17845"/>
                  </a:lnTo>
                  <a:cubicBezTo>
                    <a:pt x="3096" y="18017"/>
                    <a:pt x="3066" y="18136"/>
                    <a:pt x="3066" y="18136"/>
                  </a:cubicBezTo>
                  <a:cubicBezTo>
                    <a:pt x="3066" y="18136"/>
                    <a:pt x="3176" y="18085"/>
                    <a:pt x="3321" y="17956"/>
                  </a:cubicBezTo>
                  <a:cubicBezTo>
                    <a:pt x="3464" y="17830"/>
                    <a:pt x="3638" y="17616"/>
                    <a:pt x="3732" y="17337"/>
                  </a:cubicBezTo>
                  <a:cubicBezTo>
                    <a:pt x="3750" y="17283"/>
                    <a:pt x="3761" y="17229"/>
                    <a:pt x="3772" y="17176"/>
                  </a:cubicBezTo>
                  <a:cubicBezTo>
                    <a:pt x="3948" y="16979"/>
                    <a:pt x="4061" y="16845"/>
                    <a:pt x="4061" y="16845"/>
                  </a:cubicBezTo>
                  <a:lnTo>
                    <a:pt x="4061" y="16845"/>
                  </a:lnTo>
                  <a:lnTo>
                    <a:pt x="3775" y="17490"/>
                  </a:lnTo>
                  <a:cubicBezTo>
                    <a:pt x="3775" y="17490"/>
                    <a:pt x="4034" y="17250"/>
                    <a:pt x="4613" y="16530"/>
                  </a:cubicBezTo>
                  <a:cubicBezTo>
                    <a:pt x="4632" y="16875"/>
                    <a:pt x="4735" y="17133"/>
                    <a:pt x="4735" y="17133"/>
                  </a:cubicBezTo>
                  <a:cubicBezTo>
                    <a:pt x="4735" y="17133"/>
                    <a:pt x="4984" y="16766"/>
                    <a:pt x="5035" y="16286"/>
                  </a:cubicBezTo>
                  <a:cubicBezTo>
                    <a:pt x="5046" y="16171"/>
                    <a:pt x="5046" y="16060"/>
                    <a:pt x="5038" y="15956"/>
                  </a:cubicBezTo>
                  <a:cubicBezTo>
                    <a:pt x="5064" y="15916"/>
                    <a:pt x="5090" y="15876"/>
                    <a:pt x="5115" y="15833"/>
                  </a:cubicBezTo>
                  <a:cubicBezTo>
                    <a:pt x="5152" y="16170"/>
                    <a:pt x="5241" y="16408"/>
                    <a:pt x="5241" y="16408"/>
                  </a:cubicBezTo>
                  <a:cubicBezTo>
                    <a:pt x="5241" y="16408"/>
                    <a:pt x="5483" y="15978"/>
                    <a:pt x="5523" y="15430"/>
                  </a:cubicBezTo>
                  <a:cubicBezTo>
                    <a:pt x="5531" y="15315"/>
                    <a:pt x="5528" y="15205"/>
                    <a:pt x="5522" y="15101"/>
                  </a:cubicBezTo>
                  <a:cubicBezTo>
                    <a:pt x="5530" y="15087"/>
                    <a:pt x="5538" y="15071"/>
                    <a:pt x="5544" y="15057"/>
                  </a:cubicBezTo>
                  <a:cubicBezTo>
                    <a:pt x="5613" y="15385"/>
                    <a:pt x="5732" y="15615"/>
                    <a:pt x="5732" y="15615"/>
                  </a:cubicBezTo>
                  <a:cubicBezTo>
                    <a:pt x="5732" y="15615"/>
                    <a:pt x="5914" y="15224"/>
                    <a:pt x="5919" y="14736"/>
                  </a:cubicBezTo>
                  <a:cubicBezTo>
                    <a:pt x="5938" y="14808"/>
                    <a:pt x="5954" y="14852"/>
                    <a:pt x="5954" y="14852"/>
                  </a:cubicBezTo>
                  <a:cubicBezTo>
                    <a:pt x="5954" y="14852"/>
                    <a:pt x="6190" y="14452"/>
                    <a:pt x="6244" y="13931"/>
                  </a:cubicBezTo>
                  <a:cubicBezTo>
                    <a:pt x="6257" y="13993"/>
                    <a:pt x="6267" y="14029"/>
                    <a:pt x="6267" y="14029"/>
                  </a:cubicBezTo>
                  <a:cubicBezTo>
                    <a:pt x="6267" y="14029"/>
                    <a:pt x="6547" y="13629"/>
                    <a:pt x="6640" y="13092"/>
                  </a:cubicBezTo>
                  <a:cubicBezTo>
                    <a:pt x="6667" y="12926"/>
                    <a:pt x="6673" y="12768"/>
                    <a:pt x="6669" y="12627"/>
                  </a:cubicBezTo>
                  <a:cubicBezTo>
                    <a:pt x="6710" y="12530"/>
                    <a:pt x="6732" y="12474"/>
                    <a:pt x="6732" y="12474"/>
                  </a:cubicBezTo>
                  <a:lnTo>
                    <a:pt x="6732" y="12474"/>
                  </a:lnTo>
                  <a:cubicBezTo>
                    <a:pt x="6732" y="12475"/>
                    <a:pt x="6678" y="13122"/>
                    <a:pt x="6633" y="13198"/>
                  </a:cubicBezTo>
                  <a:cubicBezTo>
                    <a:pt x="6631" y="13203"/>
                    <a:pt x="6630" y="13206"/>
                    <a:pt x="6630" y="13206"/>
                  </a:cubicBezTo>
                  <a:cubicBezTo>
                    <a:pt x="6633" y="13206"/>
                    <a:pt x="6824" y="12896"/>
                    <a:pt x="7085" y="12269"/>
                  </a:cubicBezTo>
                  <a:cubicBezTo>
                    <a:pt x="7184" y="12425"/>
                    <a:pt x="7291" y="12517"/>
                    <a:pt x="7291" y="12517"/>
                  </a:cubicBezTo>
                  <a:cubicBezTo>
                    <a:pt x="7291" y="12517"/>
                    <a:pt x="7429" y="12189"/>
                    <a:pt x="7350" y="11840"/>
                  </a:cubicBezTo>
                  <a:cubicBezTo>
                    <a:pt x="7338" y="11790"/>
                    <a:pt x="7322" y="11745"/>
                    <a:pt x="7305" y="11701"/>
                  </a:cubicBezTo>
                  <a:lnTo>
                    <a:pt x="7314" y="11671"/>
                  </a:lnTo>
                  <a:cubicBezTo>
                    <a:pt x="7322" y="11686"/>
                    <a:pt x="7329" y="11704"/>
                    <a:pt x="7337" y="11718"/>
                  </a:cubicBezTo>
                  <a:cubicBezTo>
                    <a:pt x="7436" y="11910"/>
                    <a:pt x="7527" y="12010"/>
                    <a:pt x="7527" y="12010"/>
                  </a:cubicBezTo>
                  <a:cubicBezTo>
                    <a:pt x="7527" y="12010"/>
                    <a:pt x="7535" y="11873"/>
                    <a:pt x="7541" y="11671"/>
                  </a:cubicBezTo>
                  <a:cubicBezTo>
                    <a:pt x="7547" y="11466"/>
                    <a:pt x="7559" y="11198"/>
                    <a:pt x="7555" y="10908"/>
                  </a:cubicBezTo>
                  <a:cubicBezTo>
                    <a:pt x="7555" y="10902"/>
                    <a:pt x="7555" y="10899"/>
                    <a:pt x="7555" y="10892"/>
                  </a:cubicBezTo>
                  <a:cubicBezTo>
                    <a:pt x="7659" y="10485"/>
                    <a:pt x="7742" y="10068"/>
                    <a:pt x="7803" y="9704"/>
                  </a:cubicBezTo>
                  <a:cubicBezTo>
                    <a:pt x="7838" y="9788"/>
                    <a:pt x="7863" y="9840"/>
                    <a:pt x="7863" y="9840"/>
                  </a:cubicBezTo>
                  <a:cubicBezTo>
                    <a:pt x="7863" y="9840"/>
                    <a:pt x="8011" y="9506"/>
                    <a:pt x="8042" y="9068"/>
                  </a:cubicBezTo>
                  <a:cubicBezTo>
                    <a:pt x="8098" y="8841"/>
                    <a:pt x="8190" y="8398"/>
                    <a:pt x="8255" y="7721"/>
                  </a:cubicBezTo>
                  <a:cubicBezTo>
                    <a:pt x="8260" y="7669"/>
                    <a:pt x="8265" y="7618"/>
                    <a:pt x="8268" y="7568"/>
                  </a:cubicBezTo>
                  <a:cubicBezTo>
                    <a:pt x="8278" y="7661"/>
                    <a:pt x="8283" y="7718"/>
                    <a:pt x="8283" y="7718"/>
                  </a:cubicBezTo>
                  <a:cubicBezTo>
                    <a:pt x="8283" y="7718"/>
                    <a:pt x="8303" y="7686"/>
                    <a:pt x="8337" y="7639"/>
                  </a:cubicBezTo>
                  <a:cubicBezTo>
                    <a:pt x="8370" y="7586"/>
                    <a:pt x="8413" y="7506"/>
                    <a:pt x="8453" y="7402"/>
                  </a:cubicBezTo>
                  <a:cubicBezTo>
                    <a:pt x="8536" y="7195"/>
                    <a:pt x="8595" y="6876"/>
                    <a:pt x="8522" y="6536"/>
                  </a:cubicBezTo>
                  <a:cubicBezTo>
                    <a:pt x="8490" y="6386"/>
                    <a:pt x="8434" y="6254"/>
                    <a:pt x="8370" y="6136"/>
                  </a:cubicBezTo>
                  <a:cubicBezTo>
                    <a:pt x="8350" y="5949"/>
                    <a:pt x="8273" y="5401"/>
                    <a:pt x="8069" y="4764"/>
                  </a:cubicBezTo>
                  <a:lnTo>
                    <a:pt x="8069" y="4764"/>
                  </a:lnTo>
                  <a:cubicBezTo>
                    <a:pt x="8102" y="4811"/>
                    <a:pt x="8134" y="4855"/>
                    <a:pt x="8161" y="4898"/>
                  </a:cubicBezTo>
                  <a:cubicBezTo>
                    <a:pt x="8271" y="5064"/>
                    <a:pt x="8375" y="5222"/>
                    <a:pt x="8375" y="5222"/>
                  </a:cubicBezTo>
                  <a:cubicBezTo>
                    <a:pt x="8375" y="5222"/>
                    <a:pt x="8377" y="5179"/>
                    <a:pt x="8380" y="5114"/>
                  </a:cubicBezTo>
                  <a:cubicBezTo>
                    <a:pt x="8381" y="5045"/>
                    <a:pt x="8377" y="4945"/>
                    <a:pt x="8358" y="4822"/>
                  </a:cubicBezTo>
                  <a:cubicBezTo>
                    <a:pt x="8321" y="4578"/>
                    <a:pt x="8209" y="4238"/>
                    <a:pt x="7972" y="3937"/>
                  </a:cubicBezTo>
                  <a:cubicBezTo>
                    <a:pt x="7788" y="3702"/>
                    <a:pt x="7566" y="3540"/>
                    <a:pt x="7369" y="3433"/>
                  </a:cubicBezTo>
                  <a:cubicBezTo>
                    <a:pt x="7227" y="3281"/>
                    <a:pt x="7126" y="3225"/>
                    <a:pt x="7126" y="3225"/>
                  </a:cubicBezTo>
                  <a:lnTo>
                    <a:pt x="7082" y="3232"/>
                  </a:lnTo>
                  <a:cubicBezTo>
                    <a:pt x="7077" y="3227"/>
                    <a:pt x="7074" y="3222"/>
                    <a:pt x="7070" y="3217"/>
                  </a:cubicBezTo>
                  <a:cubicBezTo>
                    <a:pt x="6613" y="3112"/>
                    <a:pt x="5145" y="2761"/>
                    <a:pt x="4160" y="2147"/>
                  </a:cubicBezTo>
                  <a:cubicBezTo>
                    <a:pt x="3174" y="1535"/>
                    <a:pt x="2364" y="1"/>
                    <a:pt x="2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8900" y="3105800"/>
              <a:ext cx="195850" cy="370425"/>
            </a:xfrm>
            <a:custGeom>
              <a:avLst/>
              <a:gdLst/>
              <a:ahLst/>
              <a:cxnLst/>
              <a:rect l="l" t="t" r="r" b="b"/>
              <a:pathLst>
                <a:path w="7834" h="14817" extrusionOk="0">
                  <a:moveTo>
                    <a:pt x="1" y="14285"/>
                  </a:moveTo>
                  <a:cubicBezTo>
                    <a:pt x="1" y="14285"/>
                    <a:pt x="57" y="13923"/>
                    <a:pt x="538" y="12631"/>
                  </a:cubicBezTo>
                  <a:cubicBezTo>
                    <a:pt x="1020" y="11338"/>
                    <a:pt x="757" y="10133"/>
                    <a:pt x="451" y="9542"/>
                  </a:cubicBezTo>
                  <a:cubicBezTo>
                    <a:pt x="143" y="8950"/>
                    <a:pt x="12" y="8862"/>
                    <a:pt x="143" y="8885"/>
                  </a:cubicBezTo>
                  <a:cubicBezTo>
                    <a:pt x="275" y="8907"/>
                    <a:pt x="1216" y="10165"/>
                    <a:pt x="1447" y="10910"/>
                  </a:cubicBezTo>
                  <a:cubicBezTo>
                    <a:pt x="1677" y="11655"/>
                    <a:pt x="1479" y="12499"/>
                    <a:pt x="1535" y="12456"/>
                  </a:cubicBezTo>
                  <a:cubicBezTo>
                    <a:pt x="1589" y="12411"/>
                    <a:pt x="3248" y="10977"/>
                    <a:pt x="3511" y="10462"/>
                  </a:cubicBezTo>
                  <a:cubicBezTo>
                    <a:pt x="3774" y="9947"/>
                    <a:pt x="3824" y="8347"/>
                    <a:pt x="3648" y="7998"/>
                  </a:cubicBezTo>
                  <a:cubicBezTo>
                    <a:pt x="3473" y="7647"/>
                    <a:pt x="2750" y="7296"/>
                    <a:pt x="2148" y="6376"/>
                  </a:cubicBezTo>
                  <a:cubicBezTo>
                    <a:pt x="1545" y="5455"/>
                    <a:pt x="1535" y="5028"/>
                    <a:pt x="1589" y="5149"/>
                  </a:cubicBezTo>
                  <a:cubicBezTo>
                    <a:pt x="1644" y="5270"/>
                    <a:pt x="2904" y="6365"/>
                    <a:pt x="3320" y="6628"/>
                  </a:cubicBezTo>
                  <a:cubicBezTo>
                    <a:pt x="3736" y="6891"/>
                    <a:pt x="3856" y="6826"/>
                    <a:pt x="3846" y="6770"/>
                  </a:cubicBezTo>
                  <a:cubicBezTo>
                    <a:pt x="3835" y="6715"/>
                    <a:pt x="3703" y="4591"/>
                    <a:pt x="3396" y="3297"/>
                  </a:cubicBezTo>
                  <a:cubicBezTo>
                    <a:pt x="3090" y="2006"/>
                    <a:pt x="2269" y="1"/>
                    <a:pt x="2411" y="45"/>
                  </a:cubicBezTo>
                  <a:cubicBezTo>
                    <a:pt x="2553" y="88"/>
                    <a:pt x="3648" y="2784"/>
                    <a:pt x="3878" y="3495"/>
                  </a:cubicBezTo>
                  <a:cubicBezTo>
                    <a:pt x="4108" y="4207"/>
                    <a:pt x="4108" y="4526"/>
                    <a:pt x="4164" y="4427"/>
                  </a:cubicBezTo>
                  <a:cubicBezTo>
                    <a:pt x="4218" y="4328"/>
                    <a:pt x="4294" y="4218"/>
                    <a:pt x="4569" y="3331"/>
                  </a:cubicBezTo>
                  <a:cubicBezTo>
                    <a:pt x="4843" y="2444"/>
                    <a:pt x="4733" y="2104"/>
                    <a:pt x="4853" y="2170"/>
                  </a:cubicBezTo>
                  <a:cubicBezTo>
                    <a:pt x="4974" y="2235"/>
                    <a:pt x="4897" y="3616"/>
                    <a:pt x="4634" y="4459"/>
                  </a:cubicBezTo>
                  <a:cubicBezTo>
                    <a:pt x="4371" y="5302"/>
                    <a:pt x="4328" y="5446"/>
                    <a:pt x="4328" y="5446"/>
                  </a:cubicBezTo>
                  <a:cubicBezTo>
                    <a:pt x="4328" y="5446"/>
                    <a:pt x="4393" y="7975"/>
                    <a:pt x="4382" y="8754"/>
                  </a:cubicBezTo>
                  <a:cubicBezTo>
                    <a:pt x="4371" y="9531"/>
                    <a:pt x="4251" y="9893"/>
                    <a:pt x="4360" y="9893"/>
                  </a:cubicBezTo>
                  <a:cubicBezTo>
                    <a:pt x="4470" y="9893"/>
                    <a:pt x="5685" y="8588"/>
                    <a:pt x="5861" y="8216"/>
                  </a:cubicBezTo>
                  <a:cubicBezTo>
                    <a:pt x="6036" y="7845"/>
                    <a:pt x="5730" y="6497"/>
                    <a:pt x="5532" y="5642"/>
                  </a:cubicBezTo>
                  <a:cubicBezTo>
                    <a:pt x="5336" y="4789"/>
                    <a:pt x="5039" y="3945"/>
                    <a:pt x="5192" y="4042"/>
                  </a:cubicBezTo>
                  <a:cubicBezTo>
                    <a:pt x="5347" y="4141"/>
                    <a:pt x="6277" y="7341"/>
                    <a:pt x="6497" y="7253"/>
                  </a:cubicBezTo>
                  <a:cubicBezTo>
                    <a:pt x="6716" y="7165"/>
                    <a:pt x="6934" y="6704"/>
                    <a:pt x="7098" y="6101"/>
                  </a:cubicBezTo>
                  <a:cubicBezTo>
                    <a:pt x="7263" y="5500"/>
                    <a:pt x="7263" y="3878"/>
                    <a:pt x="7242" y="3144"/>
                  </a:cubicBezTo>
                  <a:cubicBezTo>
                    <a:pt x="7220" y="2411"/>
                    <a:pt x="7098" y="1994"/>
                    <a:pt x="7242" y="2049"/>
                  </a:cubicBezTo>
                  <a:cubicBezTo>
                    <a:pt x="7384" y="2104"/>
                    <a:pt x="7834" y="4305"/>
                    <a:pt x="7636" y="5840"/>
                  </a:cubicBezTo>
                  <a:cubicBezTo>
                    <a:pt x="7438" y="7373"/>
                    <a:pt x="6015" y="9191"/>
                    <a:pt x="5095" y="10264"/>
                  </a:cubicBezTo>
                  <a:cubicBezTo>
                    <a:pt x="4175" y="11338"/>
                    <a:pt x="2849" y="12159"/>
                    <a:pt x="2082" y="12969"/>
                  </a:cubicBezTo>
                  <a:cubicBezTo>
                    <a:pt x="1470" y="13618"/>
                    <a:pt x="1135" y="14409"/>
                    <a:pt x="1025" y="14701"/>
                  </a:cubicBezTo>
                  <a:cubicBezTo>
                    <a:pt x="999" y="14768"/>
                    <a:pt x="986" y="14810"/>
                    <a:pt x="985" y="14816"/>
                  </a:cubicBezTo>
                  <a:lnTo>
                    <a:pt x="985" y="14816"/>
                  </a:lnTo>
                  <a:lnTo>
                    <a:pt x="983" y="148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7743875" y="3515200"/>
              <a:ext cx="55350" cy="46025"/>
            </a:xfrm>
            <a:custGeom>
              <a:avLst/>
              <a:gdLst/>
              <a:ahLst/>
              <a:cxnLst/>
              <a:rect l="l" t="t" r="r" b="b"/>
              <a:pathLst>
                <a:path w="2214" h="1841" extrusionOk="0">
                  <a:moveTo>
                    <a:pt x="1665" y="1118"/>
                  </a:moveTo>
                  <a:cubicBezTo>
                    <a:pt x="1611" y="1019"/>
                    <a:pt x="1206" y="482"/>
                    <a:pt x="724" y="241"/>
                  </a:cubicBezTo>
                  <a:cubicBezTo>
                    <a:pt x="241" y="0"/>
                    <a:pt x="0" y="308"/>
                    <a:pt x="22" y="560"/>
                  </a:cubicBezTo>
                  <a:cubicBezTo>
                    <a:pt x="89" y="1306"/>
                    <a:pt x="1086" y="1121"/>
                    <a:pt x="1512" y="1211"/>
                  </a:cubicBezTo>
                  <a:cubicBezTo>
                    <a:pt x="1616" y="1233"/>
                    <a:pt x="2214" y="1841"/>
                    <a:pt x="2158" y="1737"/>
                  </a:cubicBezTo>
                  <a:cubicBezTo>
                    <a:pt x="2104" y="1633"/>
                    <a:pt x="1665" y="1118"/>
                    <a:pt x="1665" y="1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7860525" y="3613925"/>
              <a:ext cx="25750" cy="14250"/>
            </a:xfrm>
            <a:custGeom>
              <a:avLst/>
              <a:gdLst/>
              <a:ahLst/>
              <a:cxnLst/>
              <a:rect l="l" t="t" r="r" b="b"/>
              <a:pathLst>
                <a:path w="1030" h="570" extrusionOk="0">
                  <a:moveTo>
                    <a:pt x="959" y="306"/>
                  </a:moveTo>
                  <a:cubicBezTo>
                    <a:pt x="723" y="230"/>
                    <a:pt x="121" y="0"/>
                    <a:pt x="62" y="198"/>
                  </a:cubicBezTo>
                  <a:cubicBezTo>
                    <a:pt x="1" y="394"/>
                    <a:pt x="170" y="569"/>
                    <a:pt x="361" y="488"/>
                  </a:cubicBezTo>
                  <a:cubicBezTo>
                    <a:pt x="553" y="405"/>
                    <a:pt x="953" y="538"/>
                    <a:pt x="991" y="455"/>
                  </a:cubicBezTo>
                  <a:cubicBezTo>
                    <a:pt x="1030" y="373"/>
                    <a:pt x="959" y="306"/>
                    <a:pt x="959" y="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7898100" y="3611400"/>
              <a:ext cx="16300" cy="15050"/>
            </a:xfrm>
            <a:custGeom>
              <a:avLst/>
              <a:gdLst/>
              <a:ahLst/>
              <a:cxnLst/>
              <a:rect l="l" t="t" r="r" b="b"/>
              <a:pathLst>
                <a:path w="652" h="602" extrusionOk="0">
                  <a:moveTo>
                    <a:pt x="576" y="304"/>
                  </a:moveTo>
                  <a:cubicBezTo>
                    <a:pt x="496" y="372"/>
                    <a:pt x="346" y="323"/>
                    <a:pt x="256" y="406"/>
                  </a:cubicBezTo>
                  <a:cubicBezTo>
                    <a:pt x="165" y="487"/>
                    <a:pt x="122" y="602"/>
                    <a:pt x="94" y="551"/>
                  </a:cubicBezTo>
                  <a:cubicBezTo>
                    <a:pt x="66" y="498"/>
                    <a:pt x="0" y="398"/>
                    <a:pt x="198" y="222"/>
                  </a:cubicBezTo>
                  <a:cubicBezTo>
                    <a:pt x="396" y="47"/>
                    <a:pt x="516" y="1"/>
                    <a:pt x="562" y="29"/>
                  </a:cubicBezTo>
                  <a:cubicBezTo>
                    <a:pt x="651" y="87"/>
                    <a:pt x="638" y="251"/>
                    <a:pt x="576" y="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7484125" y="3123900"/>
              <a:ext cx="285525" cy="347250"/>
            </a:xfrm>
            <a:custGeom>
              <a:avLst/>
              <a:gdLst/>
              <a:ahLst/>
              <a:cxnLst/>
              <a:rect l="l" t="t" r="r" b="b"/>
              <a:pathLst>
                <a:path w="11421" h="13890" extrusionOk="0">
                  <a:moveTo>
                    <a:pt x="10227" y="13890"/>
                  </a:moveTo>
                  <a:lnTo>
                    <a:pt x="10979" y="13682"/>
                  </a:lnTo>
                  <a:lnTo>
                    <a:pt x="11420" y="13561"/>
                  </a:lnTo>
                  <a:cubicBezTo>
                    <a:pt x="11420" y="13561"/>
                    <a:pt x="10271" y="12202"/>
                    <a:pt x="10007" y="11579"/>
                  </a:cubicBezTo>
                  <a:cubicBezTo>
                    <a:pt x="9744" y="10953"/>
                    <a:pt x="10007" y="8555"/>
                    <a:pt x="10007" y="8555"/>
                  </a:cubicBezTo>
                  <a:cubicBezTo>
                    <a:pt x="10007" y="8555"/>
                    <a:pt x="9778" y="8851"/>
                    <a:pt x="9460" y="9673"/>
                  </a:cubicBezTo>
                  <a:cubicBezTo>
                    <a:pt x="9143" y="10494"/>
                    <a:pt x="9328" y="12256"/>
                    <a:pt x="9328" y="12256"/>
                  </a:cubicBezTo>
                  <a:cubicBezTo>
                    <a:pt x="9328" y="12256"/>
                    <a:pt x="8014" y="11819"/>
                    <a:pt x="6875" y="11480"/>
                  </a:cubicBezTo>
                  <a:cubicBezTo>
                    <a:pt x="5736" y="11140"/>
                    <a:pt x="3884" y="10330"/>
                    <a:pt x="3556" y="9781"/>
                  </a:cubicBezTo>
                  <a:cubicBezTo>
                    <a:pt x="3227" y="9234"/>
                    <a:pt x="3205" y="8598"/>
                    <a:pt x="3666" y="7853"/>
                  </a:cubicBezTo>
                  <a:cubicBezTo>
                    <a:pt x="4125" y="7108"/>
                    <a:pt x="5419" y="7153"/>
                    <a:pt x="6097" y="6363"/>
                  </a:cubicBezTo>
                  <a:cubicBezTo>
                    <a:pt x="6776" y="5575"/>
                    <a:pt x="6918" y="5071"/>
                    <a:pt x="6918" y="5071"/>
                  </a:cubicBezTo>
                  <a:cubicBezTo>
                    <a:pt x="6918" y="5071"/>
                    <a:pt x="6886" y="5137"/>
                    <a:pt x="6283" y="5598"/>
                  </a:cubicBezTo>
                  <a:cubicBezTo>
                    <a:pt x="5680" y="6057"/>
                    <a:pt x="4663" y="6309"/>
                    <a:pt x="3589" y="6966"/>
                  </a:cubicBezTo>
                  <a:cubicBezTo>
                    <a:pt x="3293" y="7148"/>
                    <a:pt x="3103" y="7275"/>
                    <a:pt x="2978" y="7374"/>
                  </a:cubicBezTo>
                  <a:cubicBezTo>
                    <a:pt x="2824" y="7141"/>
                    <a:pt x="2610" y="6677"/>
                    <a:pt x="2350" y="5762"/>
                  </a:cubicBezTo>
                  <a:cubicBezTo>
                    <a:pt x="2259" y="5436"/>
                    <a:pt x="2183" y="5125"/>
                    <a:pt x="2117" y="4829"/>
                  </a:cubicBezTo>
                  <a:cubicBezTo>
                    <a:pt x="2596" y="4156"/>
                    <a:pt x="3173" y="3615"/>
                    <a:pt x="3173" y="3615"/>
                  </a:cubicBezTo>
                  <a:cubicBezTo>
                    <a:pt x="3173" y="3615"/>
                    <a:pt x="3042" y="3615"/>
                    <a:pt x="2363" y="4162"/>
                  </a:cubicBezTo>
                  <a:cubicBezTo>
                    <a:pt x="2253" y="4250"/>
                    <a:pt x="2146" y="4352"/>
                    <a:pt x="2042" y="4460"/>
                  </a:cubicBezTo>
                  <a:cubicBezTo>
                    <a:pt x="1781" y="3089"/>
                    <a:pt x="1781" y="2039"/>
                    <a:pt x="1781" y="1380"/>
                  </a:cubicBezTo>
                  <a:cubicBezTo>
                    <a:pt x="1781" y="526"/>
                    <a:pt x="1978" y="1"/>
                    <a:pt x="1978" y="1"/>
                  </a:cubicBezTo>
                  <a:cubicBezTo>
                    <a:pt x="1978" y="1"/>
                    <a:pt x="1103" y="899"/>
                    <a:pt x="1234" y="2738"/>
                  </a:cubicBezTo>
                  <a:cubicBezTo>
                    <a:pt x="1291" y="3537"/>
                    <a:pt x="1395" y="4360"/>
                    <a:pt x="1524" y="5092"/>
                  </a:cubicBezTo>
                  <a:cubicBezTo>
                    <a:pt x="1251" y="5468"/>
                    <a:pt x="1069" y="5783"/>
                    <a:pt x="1069" y="5783"/>
                  </a:cubicBezTo>
                  <a:cubicBezTo>
                    <a:pt x="1069" y="5783"/>
                    <a:pt x="1069" y="5805"/>
                    <a:pt x="939" y="5476"/>
                  </a:cubicBezTo>
                  <a:cubicBezTo>
                    <a:pt x="828" y="5202"/>
                    <a:pt x="755" y="3379"/>
                    <a:pt x="742" y="2701"/>
                  </a:cubicBezTo>
                  <a:cubicBezTo>
                    <a:pt x="741" y="2652"/>
                    <a:pt x="674" y="2637"/>
                    <a:pt x="653" y="2682"/>
                  </a:cubicBezTo>
                  <a:cubicBezTo>
                    <a:pt x="1" y="4191"/>
                    <a:pt x="227" y="8904"/>
                    <a:pt x="3243" y="10925"/>
                  </a:cubicBezTo>
                  <a:cubicBezTo>
                    <a:pt x="4328" y="11652"/>
                    <a:pt x="7401" y="12486"/>
                    <a:pt x="8299" y="12772"/>
                  </a:cubicBezTo>
                  <a:cubicBezTo>
                    <a:pt x="9197" y="13057"/>
                    <a:pt x="10227" y="13890"/>
                    <a:pt x="10227" y="13890"/>
                  </a:cubicBezTo>
                  <a:close/>
                  <a:moveTo>
                    <a:pt x="2551" y="8038"/>
                  </a:moveTo>
                  <a:cubicBezTo>
                    <a:pt x="2377" y="8330"/>
                    <a:pt x="2439" y="8354"/>
                    <a:pt x="2077" y="8194"/>
                  </a:cubicBezTo>
                  <a:cubicBezTo>
                    <a:pt x="1683" y="8019"/>
                    <a:pt x="1289" y="7076"/>
                    <a:pt x="1530" y="6003"/>
                  </a:cubicBezTo>
                  <a:cubicBezTo>
                    <a:pt x="1554" y="5896"/>
                    <a:pt x="1589" y="5786"/>
                    <a:pt x="1635" y="5674"/>
                  </a:cubicBezTo>
                  <a:cubicBezTo>
                    <a:pt x="1779" y="6366"/>
                    <a:pt x="1942" y="6926"/>
                    <a:pt x="2098" y="7229"/>
                  </a:cubicBezTo>
                  <a:cubicBezTo>
                    <a:pt x="2278" y="7575"/>
                    <a:pt x="2436" y="7858"/>
                    <a:pt x="2551" y="8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7865650" y="3425350"/>
              <a:ext cx="113925" cy="79900"/>
            </a:xfrm>
            <a:custGeom>
              <a:avLst/>
              <a:gdLst/>
              <a:ahLst/>
              <a:cxnLst/>
              <a:rect l="l" t="t" r="r" b="b"/>
              <a:pathLst>
                <a:path w="4557" h="3196" extrusionOk="0">
                  <a:moveTo>
                    <a:pt x="0" y="2856"/>
                  </a:moveTo>
                  <a:cubicBezTo>
                    <a:pt x="0" y="2856"/>
                    <a:pt x="263" y="2230"/>
                    <a:pt x="909" y="1683"/>
                  </a:cubicBezTo>
                  <a:cubicBezTo>
                    <a:pt x="1557" y="1136"/>
                    <a:pt x="3849" y="53"/>
                    <a:pt x="4239" y="17"/>
                  </a:cubicBezTo>
                  <a:cubicBezTo>
                    <a:pt x="4452" y="1"/>
                    <a:pt x="4557" y="9"/>
                    <a:pt x="4525" y="42"/>
                  </a:cubicBezTo>
                  <a:cubicBezTo>
                    <a:pt x="4415" y="151"/>
                    <a:pt x="2837" y="1838"/>
                    <a:pt x="1895" y="2450"/>
                  </a:cubicBezTo>
                  <a:cubicBezTo>
                    <a:pt x="954" y="3065"/>
                    <a:pt x="472" y="3195"/>
                    <a:pt x="472" y="31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7574650" y="3440625"/>
              <a:ext cx="126175" cy="73125"/>
            </a:xfrm>
            <a:custGeom>
              <a:avLst/>
              <a:gdLst/>
              <a:ahLst/>
              <a:cxnLst/>
              <a:rect l="l" t="t" r="r" b="b"/>
              <a:pathLst>
                <a:path w="5047" h="2925" extrusionOk="0">
                  <a:moveTo>
                    <a:pt x="3284" y="699"/>
                  </a:moveTo>
                  <a:cubicBezTo>
                    <a:pt x="4329" y="1367"/>
                    <a:pt x="4538" y="1857"/>
                    <a:pt x="4959" y="2879"/>
                  </a:cubicBezTo>
                  <a:cubicBezTo>
                    <a:pt x="4959" y="2879"/>
                    <a:pt x="5047" y="2924"/>
                    <a:pt x="4531" y="2902"/>
                  </a:cubicBezTo>
                  <a:cubicBezTo>
                    <a:pt x="4126" y="2884"/>
                    <a:pt x="2697" y="2635"/>
                    <a:pt x="1670" y="2192"/>
                  </a:cubicBezTo>
                  <a:cubicBezTo>
                    <a:pt x="820" y="1473"/>
                    <a:pt x="34" y="497"/>
                    <a:pt x="0" y="123"/>
                  </a:cubicBezTo>
                  <a:cubicBezTo>
                    <a:pt x="174" y="96"/>
                    <a:pt x="456" y="63"/>
                    <a:pt x="895" y="42"/>
                  </a:cubicBezTo>
                  <a:cubicBezTo>
                    <a:pt x="1791" y="0"/>
                    <a:pt x="2495" y="197"/>
                    <a:pt x="3284" y="6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7864925" y="3509275"/>
              <a:ext cx="17325" cy="49925"/>
            </a:xfrm>
            <a:custGeom>
              <a:avLst/>
              <a:gdLst/>
              <a:ahLst/>
              <a:cxnLst/>
              <a:rect l="l" t="t" r="r" b="b"/>
              <a:pathLst>
                <a:path w="693" h="1997" extrusionOk="0">
                  <a:moveTo>
                    <a:pt x="174" y="1634"/>
                  </a:moveTo>
                  <a:cubicBezTo>
                    <a:pt x="66" y="1425"/>
                    <a:pt x="0" y="505"/>
                    <a:pt x="131" y="221"/>
                  </a:cubicBezTo>
                  <a:cubicBezTo>
                    <a:pt x="222" y="25"/>
                    <a:pt x="437" y="1"/>
                    <a:pt x="606" y="50"/>
                  </a:cubicBezTo>
                  <a:cubicBezTo>
                    <a:pt x="653" y="194"/>
                    <a:pt x="693" y="424"/>
                    <a:pt x="677" y="770"/>
                  </a:cubicBezTo>
                  <a:cubicBezTo>
                    <a:pt x="664" y="1031"/>
                    <a:pt x="627" y="1245"/>
                    <a:pt x="590" y="1424"/>
                  </a:cubicBezTo>
                  <a:cubicBezTo>
                    <a:pt x="501" y="1459"/>
                    <a:pt x="420" y="1467"/>
                    <a:pt x="372" y="1513"/>
                  </a:cubicBezTo>
                  <a:cubicBezTo>
                    <a:pt x="273" y="1612"/>
                    <a:pt x="329" y="1864"/>
                    <a:pt x="350" y="1929"/>
                  </a:cubicBezTo>
                  <a:cubicBezTo>
                    <a:pt x="372" y="1996"/>
                    <a:pt x="284" y="1843"/>
                    <a:pt x="174" y="1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7822100" y="4488225"/>
              <a:ext cx="52725" cy="75675"/>
            </a:xfrm>
            <a:custGeom>
              <a:avLst/>
              <a:gdLst/>
              <a:ahLst/>
              <a:cxnLst/>
              <a:rect l="l" t="t" r="r" b="b"/>
              <a:pathLst>
                <a:path w="2109" h="3027" extrusionOk="0">
                  <a:moveTo>
                    <a:pt x="158" y="0"/>
                  </a:moveTo>
                  <a:cubicBezTo>
                    <a:pt x="420" y="244"/>
                    <a:pt x="785" y="575"/>
                    <a:pt x="1249" y="713"/>
                  </a:cubicBezTo>
                  <a:cubicBezTo>
                    <a:pt x="1699" y="849"/>
                    <a:pt x="1903" y="812"/>
                    <a:pt x="2088" y="728"/>
                  </a:cubicBezTo>
                  <a:cubicBezTo>
                    <a:pt x="2103" y="843"/>
                    <a:pt x="2109" y="943"/>
                    <a:pt x="2104" y="1032"/>
                  </a:cubicBezTo>
                  <a:cubicBezTo>
                    <a:pt x="2082" y="1361"/>
                    <a:pt x="2016" y="2918"/>
                    <a:pt x="1819" y="2918"/>
                  </a:cubicBezTo>
                  <a:cubicBezTo>
                    <a:pt x="1622" y="2918"/>
                    <a:pt x="1600" y="3026"/>
                    <a:pt x="1315" y="3004"/>
                  </a:cubicBezTo>
                  <a:cubicBezTo>
                    <a:pt x="1031" y="2983"/>
                    <a:pt x="0" y="1910"/>
                    <a:pt x="0" y="1032"/>
                  </a:cubicBezTo>
                  <a:cubicBezTo>
                    <a:pt x="0" y="619"/>
                    <a:pt x="79" y="284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7816200" y="4448550"/>
              <a:ext cx="12500" cy="14975"/>
            </a:xfrm>
            <a:custGeom>
              <a:avLst/>
              <a:gdLst/>
              <a:ahLst/>
              <a:cxnLst/>
              <a:rect l="l" t="t" r="r" b="b"/>
              <a:pathLst>
                <a:path w="500" h="599" extrusionOk="0">
                  <a:moveTo>
                    <a:pt x="500" y="276"/>
                  </a:moveTo>
                  <a:cubicBezTo>
                    <a:pt x="500" y="276"/>
                    <a:pt x="232" y="599"/>
                    <a:pt x="117" y="445"/>
                  </a:cubicBezTo>
                  <a:cubicBezTo>
                    <a:pt x="0" y="292"/>
                    <a:pt x="45" y="155"/>
                    <a:pt x="45" y="155"/>
                  </a:cubicBezTo>
                  <a:cubicBezTo>
                    <a:pt x="45" y="155"/>
                    <a:pt x="55" y="99"/>
                    <a:pt x="67" y="0"/>
                  </a:cubicBezTo>
                  <a:cubicBezTo>
                    <a:pt x="262" y="96"/>
                    <a:pt x="461" y="240"/>
                    <a:pt x="500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7491550" y="4555100"/>
              <a:ext cx="72475" cy="38375"/>
            </a:xfrm>
            <a:custGeom>
              <a:avLst/>
              <a:gdLst/>
              <a:ahLst/>
              <a:cxnLst/>
              <a:rect l="l" t="t" r="r" b="b"/>
              <a:pathLst>
                <a:path w="2899" h="1535" extrusionOk="0">
                  <a:moveTo>
                    <a:pt x="1787" y="0"/>
                  </a:moveTo>
                  <a:cubicBezTo>
                    <a:pt x="1827" y="169"/>
                    <a:pt x="1905" y="305"/>
                    <a:pt x="2110" y="526"/>
                  </a:cubicBezTo>
                  <a:cubicBezTo>
                    <a:pt x="2372" y="810"/>
                    <a:pt x="2898" y="1206"/>
                    <a:pt x="2734" y="1370"/>
                  </a:cubicBezTo>
                  <a:cubicBezTo>
                    <a:pt x="2570" y="1534"/>
                    <a:pt x="610" y="1359"/>
                    <a:pt x="281" y="1062"/>
                  </a:cubicBezTo>
                  <a:cubicBezTo>
                    <a:pt x="145" y="941"/>
                    <a:pt x="59" y="584"/>
                    <a:pt x="0" y="179"/>
                  </a:cubicBezTo>
                  <a:cubicBezTo>
                    <a:pt x="455" y="11"/>
                    <a:pt x="1353" y="85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7469700" y="4502025"/>
              <a:ext cx="16800" cy="25975"/>
            </a:xfrm>
            <a:custGeom>
              <a:avLst/>
              <a:gdLst/>
              <a:ahLst/>
              <a:cxnLst/>
              <a:rect l="l" t="t" r="r" b="b"/>
              <a:pathLst>
                <a:path w="672" h="1039" extrusionOk="0">
                  <a:moveTo>
                    <a:pt x="672" y="546"/>
                  </a:moveTo>
                  <a:cubicBezTo>
                    <a:pt x="672" y="546"/>
                    <a:pt x="212" y="1039"/>
                    <a:pt x="70" y="656"/>
                  </a:cubicBezTo>
                  <a:cubicBezTo>
                    <a:pt x="11" y="496"/>
                    <a:pt x="0" y="291"/>
                    <a:pt x="18" y="86"/>
                  </a:cubicBezTo>
                  <a:cubicBezTo>
                    <a:pt x="321" y="0"/>
                    <a:pt x="672" y="546"/>
                    <a:pt x="672" y="5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7130575" y="4580300"/>
              <a:ext cx="83200" cy="41075"/>
            </a:xfrm>
            <a:custGeom>
              <a:avLst/>
              <a:gdLst/>
              <a:ahLst/>
              <a:cxnLst/>
              <a:rect l="l" t="t" r="r" b="b"/>
              <a:pathLst>
                <a:path w="3328" h="1643" extrusionOk="0">
                  <a:moveTo>
                    <a:pt x="2299" y="295"/>
                  </a:moveTo>
                  <a:cubicBezTo>
                    <a:pt x="2528" y="570"/>
                    <a:pt x="3327" y="1215"/>
                    <a:pt x="3152" y="1281"/>
                  </a:cubicBezTo>
                  <a:cubicBezTo>
                    <a:pt x="2977" y="1348"/>
                    <a:pt x="2846" y="1303"/>
                    <a:pt x="2889" y="1369"/>
                  </a:cubicBezTo>
                  <a:cubicBezTo>
                    <a:pt x="2933" y="1434"/>
                    <a:pt x="2977" y="1490"/>
                    <a:pt x="2769" y="1566"/>
                  </a:cubicBezTo>
                  <a:cubicBezTo>
                    <a:pt x="2560" y="1643"/>
                    <a:pt x="611" y="1578"/>
                    <a:pt x="326" y="1238"/>
                  </a:cubicBezTo>
                  <a:cubicBezTo>
                    <a:pt x="173" y="1054"/>
                    <a:pt x="69" y="585"/>
                    <a:pt x="0" y="207"/>
                  </a:cubicBezTo>
                  <a:cubicBezTo>
                    <a:pt x="380" y="13"/>
                    <a:pt x="1378" y="0"/>
                    <a:pt x="1780" y="54"/>
                  </a:cubicBezTo>
                  <a:cubicBezTo>
                    <a:pt x="1930" y="74"/>
                    <a:pt x="2069" y="115"/>
                    <a:pt x="2203" y="161"/>
                  </a:cubicBezTo>
                  <a:cubicBezTo>
                    <a:pt x="2244" y="225"/>
                    <a:pt x="2278" y="271"/>
                    <a:pt x="2299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7107200" y="4546525"/>
              <a:ext cx="20600" cy="37050"/>
            </a:xfrm>
            <a:custGeom>
              <a:avLst/>
              <a:gdLst/>
              <a:ahLst/>
              <a:cxnLst/>
              <a:rect l="l" t="t" r="r" b="b"/>
              <a:pathLst>
                <a:path w="824" h="1482" extrusionOk="0">
                  <a:moveTo>
                    <a:pt x="824" y="1023"/>
                  </a:moveTo>
                  <a:cubicBezTo>
                    <a:pt x="779" y="1110"/>
                    <a:pt x="473" y="1482"/>
                    <a:pt x="320" y="1209"/>
                  </a:cubicBezTo>
                  <a:cubicBezTo>
                    <a:pt x="213" y="1019"/>
                    <a:pt x="108" y="495"/>
                    <a:pt x="1" y="0"/>
                  </a:cubicBezTo>
                  <a:cubicBezTo>
                    <a:pt x="84" y="58"/>
                    <a:pt x="181" y="236"/>
                    <a:pt x="382" y="397"/>
                  </a:cubicBezTo>
                  <a:cubicBezTo>
                    <a:pt x="739" y="684"/>
                    <a:pt x="765" y="748"/>
                    <a:pt x="824" y="1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6901550" y="4555450"/>
              <a:ext cx="71675" cy="32800"/>
            </a:xfrm>
            <a:custGeom>
              <a:avLst/>
              <a:gdLst/>
              <a:ahLst/>
              <a:cxnLst/>
              <a:rect l="l" t="t" r="r" b="b"/>
              <a:pathLst>
                <a:path w="2867" h="1312" extrusionOk="0">
                  <a:moveTo>
                    <a:pt x="2676" y="559"/>
                  </a:moveTo>
                  <a:cubicBezTo>
                    <a:pt x="2812" y="809"/>
                    <a:pt x="2866" y="989"/>
                    <a:pt x="2762" y="1026"/>
                  </a:cubicBezTo>
                  <a:cubicBezTo>
                    <a:pt x="2389" y="1158"/>
                    <a:pt x="2236" y="1005"/>
                    <a:pt x="2148" y="1158"/>
                  </a:cubicBezTo>
                  <a:cubicBezTo>
                    <a:pt x="2061" y="1312"/>
                    <a:pt x="1536" y="1158"/>
                    <a:pt x="1053" y="1071"/>
                  </a:cubicBezTo>
                  <a:cubicBezTo>
                    <a:pt x="649" y="997"/>
                    <a:pt x="201" y="801"/>
                    <a:pt x="0" y="431"/>
                  </a:cubicBezTo>
                  <a:cubicBezTo>
                    <a:pt x="397" y="0"/>
                    <a:pt x="1160" y="162"/>
                    <a:pt x="1664" y="205"/>
                  </a:cubicBezTo>
                  <a:cubicBezTo>
                    <a:pt x="1908" y="225"/>
                    <a:pt x="2308" y="377"/>
                    <a:pt x="2676" y="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6879775" y="4507475"/>
              <a:ext cx="19275" cy="33675"/>
            </a:xfrm>
            <a:custGeom>
              <a:avLst/>
              <a:gdLst/>
              <a:ahLst/>
              <a:cxnLst/>
              <a:rect l="l" t="t" r="r" b="b"/>
              <a:pathLst>
                <a:path w="771" h="1347" extrusionOk="0">
                  <a:moveTo>
                    <a:pt x="552" y="76"/>
                  </a:moveTo>
                  <a:cubicBezTo>
                    <a:pt x="759" y="186"/>
                    <a:pt x="771" y="612"/>
                    <a:pt x="697" y="931"/>
                  </a:cubicBezTo>
                  <a:cubicBezTo>
                    <a:pt x="566" y="1061"/>
                    <a:pt x="260" y="1347"/>
                    <a:pt x="150" y="1084"/>
                  </a:cubicBezTo>
                  <a:cubicBezTo>
                    <a:pt x="50" y="843"/>
                    <a:pt x="78" y="420"/>
                    <a:pt x="0" y="165"/>
                  </a:cubicBezTo>
                  <a:cubicBezTo>
                    <a:pt x="158" y="49"/>
                    <a:pt x="408" y="1"/>
                    <a:pt x="552" y="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7749450" y="3522975"/>
              <a:ext cx="27025" cy="20625"/>
            </a:xfrm>
            <a:custGeom>
              <a:avLst/>
              <a:gdLst/>
              <a:ahLst/>
              <a:cxnLst/>
              <a:rect l="l" t="t" r="r" b="b"/>
              <a:pathLst>
                <a:path w="1081" h="825" extrusionOk="0">
                  <a:moveTo>
                    <a:pt x="651" y="91"/>
                  </a:moveTo>
                  <a:cubicBezTo>
                    <a:pt x="916" y="182"/>
                    <a:pt x="1080" y="399"/>
                    <a:pt x="1020" y="577"/>
                  </a:cubicBezTo>
                  <a:cubicBezTo>
                    <a:pt x="959" y="754"/>
                    <a:pt x="694" y="825"/>
                    <a:pt x="429" y="732"/>
                  </a:cubicBezTo>
                  <a:cubicBezTo>
                    <a:pt x="165" y="641"/>
                    <a:pt x="0" y="424"/>
                    <a:pt x="61" y="247"/>
                  </a:cubicBezTo>
                  <a:cubicBezTo>
                    <a:pt x="123" y="70"/>
                    <a:pt x="386" y="0"/>
                    <a:pt x="651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7872150" y="3516275"/>
              <a:ext cx="12625" cy="22900"/>
            </a:xfrm>
            <a:custGeom>
              <a:avLst/>
              <a:gdLst/>
              <a:ahLst/>
              <a:cxnLst/>
              <a:rect l="l" t="t" r="r" b="b"/>
              <a:pathLst>
                <a:path w="505" h="916" extrusionOk="0">
                  <a:moveTo>
                    <a:pt x="252" y="916"/>
                  </a:moveTo>
                  <a:cubicBezTo>
                    <a:pt x="113" y="916"/>
                    <a:pt x="0" y="710"/>
                    <a:pt x="0" y="458"/>
                  </a:cubicBezTo>
                  <a:cubicBezTo>
                    <a:pt x="0" y="206"/>
                    <a:pt x="113" y="0"/>
                    <a:pt x="252" y="0"/>
                  </a:cubicBezTo>
                  <a:cubicBezTo>
                    <a:pt x="391" y="0"/>
                    <a:pt x="504" y="206"/>
                    <a:pt x="504" y="458"/>
                  </a:cubicBezTo>
                  <a:cubicBezTo>
                    <a:pt x="504" y="710"/>
                    <a:pt x="391" y="916"/>
                    <a:pt x="252" y="9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7079800" y="3851675"/>
              <a:ext cx="179350" cy="703450"/>
            </a:xfrm>
            <a:custGeom>
              <a:avLst/>
              <a:gdLst/>
              <a:ahLst/>
              <a:cxnLst/>
              <a:rect l="l" t="t" r="r" b="b"/>
              <a:pathLst>
                <a:path w="7174" h="28138" extrusionOk="0">
                  <a:moveTo>
                    <a:pt x="2816" y="13711"/>
                  </a:moveTo>
                  <a:cubicBezTo>
                    <a:pt x="5006" y="10583"/>
                    <a:pt x="6049" y="9593"/>
                    <a:pt x="5631" y="5944"/>
                  </a:cubicBezTo>
                  <a:cubicBezTo>
                    <a:pt x="5215" y="2294"/>
                    <a:pt x="4537" y="1"/>
                    <a:pt x="4537" y="1"/>
                  </a:cubicBezTo>
                  <a:cubicBezTo>
                    <a:pt x="5110" y="575"/>
                    <a:pt x="6926" y="4631"/>
                    <a:pt x="7043" y="5213"/>
                  </a:cubicBezTo>
                  <a:cubicBezTo>
                    <a:pt x="7142" y="5707"/>
                    <a:pt x="7057" y="8760"/>
                    <a:pt x="7043" y="8602"/>
                  </a:cubicBezTo>
                  <a:cubicBezTo>
                    <a:pt x="7173" y="11143"/>
                    <a:pt x="2390" y="15202"/>
                    <a:pt x="1733" y="16735"/>
                  </a:cubicBezTo>
                  <a:cubicBezTo>
                    <a:pt x="1076" y="18269"/>
                    <a:pt x="1558" y="21510"/>
                    <a:pt x="1952" y="23832"/>
                  </a:cubicBezTo>
                  <a:cubicBezTo>
                    <a:pt x="2197" y="25276"/>
                    <a:pt x="2966" y="26984"/>
                    <a:pt x="3569" y="28137"/>
                  </a:cubicBezTo>
                  <a:lnTo>
                    <a:pt x="3569" y="28137"/>
                  </a:lnTo>
                  <a:cubicBezTo>
                    <a:pt x="3379" y="27766"/>
                    <a:pt x="1462" y="24606"/>
                    <a:pt x="731" y="20800"/>
                  </a:cubicBezTo>
                  <a:cubicBezTo>
                    <a:pt x="1" y="16995"/>
                    <a:pt x="628" y="16839"/>
                    <a:pt x="2816" y="13711"/>
                  </a:cubicBez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7223150" y="3740325"/>
              <a:ext cx="409300" cy="285950"/>
            </a:xfrm>
            <a:custGeom>
              <a:avLst/>
              <a:gdLst/>
              <a:ahLst/>
              <a:cxnLst/>
              <a:rect l="l" t="t" r="r" b="b"/>
              <a:pathLst>
                <a:path w="16372" h="11438" extrusionOk="0">
                  <a:moveTo>
                    <a:pt x="13478" y="2069"/>
                  </a:moveTo>
                  <a:cubicBezTo>
                    <a:pt x="12496" y="3123"/>
                    <a:pt x="11062" y="3818"/>
                    <a:pt x="10534" y="6594"/>
                  </a:cubicBezTo>
                  <a:cubicBezTo>
                    <a:pt x="10007" y="9370"/>
                    <a:pt x="10534" y="11437"/>
                    <a:pt x="10534" y="11437"/>
                  </a:cubicBezTo>
                  <a:cubicBezTo>
                    <a:pt x="10534" y="11437"/>
                    <a:pt x="9256" y="8734"/>
                    <a:pt x="7405" y="7173"/>
                  </a:cubicBezTo>
                  <a:cubicBezTo>
                    <a:pt x="5553" y="5611"/>
                    <a:pt x="1794" y="6074"/>
                    <a:pt x="1794" y="6074"/>
                  </a:cubicBezTo>
                  <a:cubicBezTo>
                    <a:pt x="1794" y="6074"/>
                    <a:pt x="2617" y="3702"/>
                    <a:pt x="1309" y="1850"/>
                  </a:cubicBezTo>
                  <a:lnTo>
                    <a:pt x="1" y="0"/>
                  </a:lnTo>
                  <a:cubicBezTo>
                    <a:pt x="1" y="0"/>
                    <a:pt x="1736" y="115"/>
                    <a:pt x="2719" y="1735"/>
                  </a:cubicBezTo>
                  <a:cubicBezTo>
                    <a:pt x="3703" y="3354"/>
                    <a:pt x="3355" y="2895"/>
                    <a:pt x="4108" y="3356"/>
                  </a:cubicBezTo>
                  <a:cubicBezTo>
                    <a:pt x="4859" y="3817"/>
                    <a:pt x="7886" y="4453"/>
                    <a:pt x="9873" y="2892"/>
                  </a:cubicBezTo>
                  <a:cubicBezTo>
                    <a:pt x="11859" y="1330"/>
                    <a:pt x="12322" y="636"/>
                    <a:pt x="14346" y="463"/>
                  </a:cubicBezTo>
                  <a:lnTo>
                    <a:pt x="16371" y="289"/>
                  </a:lnTo>
                  <a:close/>
                </a:path>
              </a:pathLst>
            </a:custGeom>
            <a:solidFill>
              <a:srgbClr val="222222">
                <a:alpha val="1258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4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7CF40F6-4610-142D-B869-92C03F5D6AD5}"/>
              </a:ext>
            </a:extLst>
          </p:cNvPr>
          <p:cNvSpPr txBox="1"/>
          <p:nvPr/>
        </p:nvSpPr>
        <p:spPr>
          <a:xfrm>
            <a:off x="1124782" y="3563742"/>
            <a:ext cx="6393371" cy="815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MỘT SỐ CHUỖI THỨC 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84171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54221" y="1593626"/>
            <a:ext cx="7122633" cy="894110"/>
            <a:chOff x="1802305" y="621199"/>
            <a:chExt cx="10683949" cy="1341165"/>
          </a:xfrm>
        </p:grpSpPr>
        <p:grpSp>
          <p:nvGrpSpPr>
            <p:cNvPr id="5" name="Google Shape;825;p52"/>
            <p:cNvGrpSpPr/>
            <p:nvPr/>
          </p:nvGrpSpPr>
          <p:grpSpPr>
            <a:xfrm>
              <a:off x="1802305" y="621199"/>
              <a:ext cx="1626695" cy="1341165"/>
              <a:chOff x="1481225" y="4240975"/>
              <a:chExt cx="965350" cy="823275"/>
            </a:xfrm>
          </p:grpSpPr>
          <p:sp>
            <p:nvSpPr>
              <p:cNvPr id="6" name="Google Shape;826;p52"/>
              <p:cNvSpPr/>
              <p:nvPr/>
            </p:nvSpPr>
            <p:spPr>
              <a:xfrm>
                <a:off x="2074975" y="4738825"/>
                <a:ext cx="371600" cy="325425"/>
              </a:xfrm>
              <a:custGeom>
                <a:avLst/>
                <a:gdLst/>
                <a:ahLst/>
                <a:cxnLst/>
                <a:rect l="l" t="t" r="r" b="b"/>
                <a:pathLst>
                  <a:path w="14864" h="13017" extrusionOk="0">
                    <a:moveTo>
                      <a:pt x="2136" y="1"/>
                    </a:moveTo>
                    <a:lnTo>
                      <a:pt x="1" y="2169"/>
                    </a:lnTo>
                    <a:cubicBezTo>
                      <a:pt x="1168" y="4871"/>
                      <a:pt x="2703" y="7440"/>
                      <a:pt x="4504" y="9808"/>
                    </a:cubicBezTo>
                    <a:cubicBezTo>
                      <a:pt x="6281" y="12102"/>
                      <a:pt x="8170" y="13016"/>
                      <a:pt x="9713" y="13016"/>
                    </a:cubicBezTo>
                    <a:cubicBezTo>
                      <a:pt x="13149" y="13016"/>
                      <a:pt x="14863" y="8475"/>
                      <a:pt x="9775" y="4537"/>
                    </a:cubicBezTo>
                    <a:cubicBezTo>
                      <a:pt x="7440" y="2703"/>
                      <a:pt x="4871" y="1202"/>
                      <a:pt x="2136" y="1"/>
                    </a:cubicBezTo>
                    <a:close/>
                  </a:path>
                </a:pathLst>
              </a:custGeom>
              <a:solidFill>
                <a:srgbClr val="F9D656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Google Shape;827;p52"/>
              <p:cNvSpPr/>
              <p:nvPr/>
            </p:nvSpPr>
            <p:spPr>
              <a:xfrm>
                <a:off x="1979925" y="4644600"/>
                <a:ext cx="176800" cy="172850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914" extrusionOk="0">
                    <a:moveTo>
                      <a:pt x="5437" y="1"/>
                    </a:moveTo>
                    <a:lnTo>
                      <a:pt x="0" y="5438"/>
                    </a:lnTo>
                    <a:lnTo>
                      <a:pt x="1034" y="6438"/>
                    </a:lnTo>
                    <a:cubicBezTo>
                      <a:pt x="1351" y="6755"/>
                      <a:pt x="1751" y="6914"/>
                      <a:pt x="2152" y="6914"/>
                    </a:cubicBezTo>
                    <a:cubicBezTo>
                      <a:pt x="2552" y="6914"/>
                      <a:pt x="2952" y="6755"/>
                      <a:pt x="3269" y="6438"/>
                    </a:cubicBezTo>
                    <a:lnTo>
                      <a:pt x="6472" y="3236"/>
                    </a:lnTo>
                    <a:cubicBezTo>
                      <a:pt x="7072" y="2636"/>
                      <a:pt x="7072" y="1635"/>
                      <a:pt x="6472" y="1035"/>
                    </a:cubicBezTo>
                    <a:lnTo>
                      <a:pt x="5437" y="1"/>
                    </a:lnTo>
                    <a:close/>
                  </a:path>
                </a:pathLst>
              </a:custGeom>
              <a:solidFill>
                <a:srgbClr val="FE7443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Google Shape;828;p52"/>
              <p:cNvSpPr/>
              <p:nvPr/>
            </p:nvSpPr>
            <p:spPr>
              <a:xfrm>
                <a:off x="1481225" y="4240975"/>
                <a:ext cx="6838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27354" h="22651" extrusionOk="0">
                    <a:moveTo>
                      <a:pt x="15132" y="1"/>
                    </a:moveTo>
                    <a:cubicBezTo>
                      <a:pt x="12234" y="1"/>
                      <a:pt x="9341" y="1101"/>
                      <a:pt x="7139" y="3303"/>
                    </a:cubicBezTo>
                    <a:cubicBezTo>
                      <a:pt x="1" y="10441"/>
                      <a:pt x="5038" y="22650"/>
                      <a:pt x="15145" y="22650"/>
                    </a:cubicBezTo>
                    <a:cubicBezTo>
                      <a:pt x="19715" y="22650"/>
                      <a:pt x="23851" y="19882"/>
                      <a:pt x="25619" y="15645"/>
                    </a:cubicBezTo>
                    <a:cubicBezTo>
                      <a:pt x="27354" y="11409"/>
                      <a:pt x="26386" y="6539"/>
                      <a:pt x="23151" y="3303"/>
                    </a:cubicBezTo>
                    <a:cubicBezTo>
                      <a:pt x="20932" y="1101"/>
                      <a:pt x="18030" y="1"/>
                      <a:pt x="15132" y="1"/>
                    </a:cubicBezTo>
                    <a:close/>
                  </a:path>
                </a:pathLst>
              </a:custGeom>
              <a:solidFill>
                <a:srgbClr val="F9D656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Google Shape;829;p52"/>
              <p:cNvSpPr/>
              <p:nvPr/>
            </p:nvSpPr>
            <p:spPr>
              <a:xfrm>
                <a:off x="1596300" y="4326875"/>
                <a:ext cx="5262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15746" extrusionOk="0">
                    <a:moveTo>
                      <a:pt x="10529" y="0"/>
                    </a:moveTo>
                    <a:cubicBezTo>
                      <a:pt x="8515" y="0"/>
                      <a:pt x="6506" y="768"/>
                      <a:pt x="4971" y="2302"/>
                    </a:cubicBezTo>
                    <a:cubicBezTo>
                      <a:pt x="1" y="7272"/>
                      <a:pt x="3537" y="15745"/>
                      <a:pt x="10542" y="15745"/>
                    </a:cubicBezTo>
                    <a:cubicBezTo>
                      <a:pt x="17547" y="15745"/>
                      <a:pt x="21049" y="7272"/>
                      <a:pt x="16112" y="2302"/>
                    </a:cubicBezTo>
                    <a:cubicBezTo>
                      <a:pt x="14561" y="768"/>
                      <a:pt x="12543" y="0"/>
                      <a:pt x="10529" y="0"/>
                    </a:cubicBezTo>
                    <a:close/>
                  </a:path>
                </a:pathLst>
              </a:custGeom>
              <a:solidFill>
                <a:srgbClr val="EDF6F7"/>
              </a:solidFill>
              <a:ln w="19050" cap="rnd" cmpd="sng">
                <a:solidFill>
                  <a:srgbClr val="2811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429000" y="791833"/>
              <a:ext cx="9057254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Trình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bày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chuỗi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ăn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ở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4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5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908353" y="2487736"/>
            <a:ext cx="5137003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vi-VN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Hình 4: 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Cây lúa là thức ăn của chuột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huột là thức ăn của cú</a:t>
            </a: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vi-VN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Hình 5: 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Cỏ là thức ăn của thỏ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hỏ là thức ăn của cáo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áo là thức ăn của đại bàng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76E7CB-B0E4-B7C6-B415-2B5C91189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01" y="4546546"/>
            <a:ext cx="5580899" cy="1917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A5CC02-FF3A-4AB9-CE83-C8404ACF4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41" y="2487736"/>
            <a:ext cx="5565659" cy="1728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4046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D34BBD-5F66-9E2F-FA07-D77567F3E879}"/>
              </a:ext>
            </a:extLst>
          </p:cNvPr>
          <p:cNvSpPr txBox="1"/>
          <p:nvPr/>
        </p:nvSpPr>
        <p:spPr>
          <a:xfrm>
            <a:off x="4368188" y="1209426"/>
            <a:ext cx="3455621" cy="8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KẾT LUẬN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8000" y="5054600"/>
            <a:ext cx="1524352" cy="160616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16061" y="2939142"/>
            <a:ext cx="9050339" cy="1810657"/>
          </a:xfrm>
          <a:prstGeom prst="wedgeRoundRectCallout">
            <a:avLst>
              <a:gd name="adj1" fmla="val 38672"/>
              <a:gd name="adj2" fmla="val 66605"/>
              <a:gd name="adj3" fmla="val 16667"/>
            </a:avLst>
          </a:prstGeom>
          <a:solidFill>
            <a:srgbClr val="F5F797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30393B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Mối quan hệ thức ăn giữa các sinh vật hình thành chuỗi thức 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0393B">
                    <a:lumMod val="50000"/>
                  </a:srgbClr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30393B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72915" y="2242111"/>
            <a:ext cx="846169" cy="697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80642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825;p52"/>
          <p:cNvGrpSpPr/>
          <p:nvPr/>
        </p:nvGrpSpPr>
        <p:grpSpPr>
          <a:xfrm>
            <a:off x="1056912" y="1653147"/>
            <a:ext cx="1133700" cy="1074360"/>
            <a:chOff x="1481225" y="4240975"/>
            <a:chExt cx="965350" cy="823275"/>
          </a:xfrm>
        </p:grpSpPr>
        <p:sp>
          <p:nvSpPr>
            <p:cNvPr id="6" name="Google Shape;826;p52"/>
            <p:cNvSpPr/>
            <p:nvPr/>
          </p:nvSpPr>
          <p:spPr>
            <a:xfrm>
              <a:off x="2074975" y="4738825"/>
              <a:ext cx="371600" cy="325425"/>
            </a:xfrm>
            <a:custGeom>
              <a:avLst/>
              <a:gdLst/>
              <a:ahLst/>
              <a:cxnLst/>
              <a:rect l="l" t="t" r="r" b="b"/>
              <a:pathLst>
                <a:path w="14864" h="13017" extrusionOk="0">
                  <a:moveTo>
                    <a:pt x="2136" y="1"/>
                  </a:moveTo>
                  <a:lnTo>
                    <a:pt x="1" y="2169"/>
                  </a:lnTo>
                  <a:cubicBezTo>
                    <a:pt x="1168" y="4871"/>
                    <a:pt x="2703" y="7440"/>
                    <a:pt x="4504" y="9808"/>
                  </a:cubicBezTo>
                  <a:cubicBezTo>
                    <a:pt x="6281" y="12102"/>
                    <a:pt x="8170" y="13016"/>
                    <a:pt x="9713" y="13016"/>
                  </a:cubicBezTo>
                  <a:cubicBezTo>
                    <a:pt x="13149" y="13016"/>
                    <a:pt x="14863" y="8475"/>
                    <a:pt x="9775" y="4537"/>
                  </a:cubicBezTo>
                  <a:cubicBezTo>
                    <a:pt x="7440" y="2703"/>
                    <a:pt x="4871" y="1202"/>
                    <a:pt x="2136" y="1"/>
                  </a:cubicBezTo>
                  <a:close/>
                </a:path>
              </a:pathLst>
            </a:custGeom>
            <a:solidFill>
              <a:srgbClr val="F9D656"/>
            </a:solidFill>
            <a:ln w="19050" cap="rnd" cmpd="sng">
              <a:solidFill>
                <a:srgbClr val="281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Google Shape;827;p52"/>
            <p:cNvSpPr/>
            <p:nvPr/>
          </p:nvSpPr>
          <p:spPr>
            <a:xfrm>
              <a:off x="1979925" y="4644600"/>
              <a:ext cx="176800" cy="172850"/>
            </a:xfrm>
            <a:custGeom>
              <a:avLst/>
              <a:gdLst/>
              <a:ahLst/>
              <a:cxnLst/>
              <a:rect l="l" t="t" r="r" b="b"/>
              <a:pathLst>
                <a:path w="7072" h="6914" extrusionOk="0">
                  <a:moveTo>
                    <a:pt x="5437" y="1"/>
                  </a:moveTo>
                  <a:lnTo>
                    <a:pt x="0" y="5438"/>
                  </a:lnTo>
                  <a:lnTo>
                    <a:pt x="1034" y="6438"/>
                  </a:lnTo>
                  <a:cubicBezTo>
                    <a:pt x="1351" y="6755"/>
                    <a:pt x="1751" y="6914"/>
                    <a:pt x="2152" y="6914"/>
                  </a:cubicBezTo>
                  <a:cubicBezTo>
                    <a:pt x="2552" y="6914"/>
                    <a:pt x="2952" y="6755"/>
                    <a:pt x="3269" y="6438"/>
                  </a:cubicBezTo>
                  <a:lnTo>
                    <a:pt x="6472" y="3236"/>
                  </a:lnTo>
                  <a:cubicBezTo>
                    <a:pt x="7072" y="2636"/>
                    <a:pt x="7072" y="1635"/>
                    <a:pt x="6472" y="103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rgbClr val="FE7443"/>
            </a:solidFill>
            <a:ln w="19050" cap="rnd" cmpd="sng">
              <a:solidFill>
                <a:srgbClr val="281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Google Shape;828;p52"/>
            <p:cNvSpPr/>
            <p:nvPr/>
          </p:nvSpPr>
          <p:spPr>
            <a:xfrm>
              <a:off x="1481225" y="4240975"/>
              <a:ext cx="683850" cy="566275"/>
            </a:xfrm>
            <a:custGeom>
              <a:avLst/>
              <a:gdLst/>
              <a:ahLst/>
              <a:cxnLst/>
              <a:rect l="l" t="t" r="r" b="b"/>
              <a:pathLst>
                <a:path w="27354" h="22651" extrusionOk="0">
                  <a:moveTo>
                    <a:pt x="15132" y="1"/>
                  </a:moveTo>
                  <a:cubicBezTo>
                    <a:pt x="12234" y="1"/>
                    <a:pt x="9341" y="1101"/>
                    <a:pt x="7139" y="3303"/>
                  </a:cubicBezTo>
                  <a:cubicBezTo>
                    <a:pt x="1" y="10441"/>
                    <a:pt x="5038" y="22650"/>
                    <a:pt x="15145" y="22650"/>
                  </a:cubicBezTo>
                  <a:cubicBezTo>
                    <a:pt x="19715" y="22650"/>
                    <a:pt x="23851" y="19882"/>
                    <a:pt x="25619" y="15645"/>
                  </a:cubicBezTo>
                  <a:cubicBezTo>
                    <a:pt x="27354" y="11409"/>
                    <a:pt x="26386" y="6539"/>
                    <a:pt x="23151" y="3303"/>
                  </a:cubicBezTo>
                  <a:cubicBezTo>
                    <a:pt x="20932" y="1101"/>
                    <a:pt x="18030" y="1"/>
                    <a:pt x="15132" y="1"/>
                  </a:cubicBezTo>
                  <a:close/>
                </a:path>
              </a:pathLst>
            </a:custGeom>
            <a:solidFill>
              <a:srgbClr val="F9D656"/>
            </a:solidFill>
            <a:ln w="19050" cap="rnd" cmpd="sng">
              <a:solidFill>
                <a:srgbClr val="281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Google Shape;829;p52"/>
            <p:cNvSpPr/>
            <p:nvPr/>
          </p:nvSpPr>
          <p:spPr>
            <a:xfrm>
              <a:off x="1596300" y="4326875"/>
              <a:ext cx="526250" cy="393650"/>
            </a:xfrm>
            <a:custGeom>
              <a:avLst/>
              <a:gdLst/>
              <a:ahLst/>
              <a:cxnLst/>
              <a:rect l="l" t="t" r="r" b="b"/>
              <a:pathLst>
                <a:path w="21050" h="15746" extrusionOk="0">
                  <a:moveTo>
                    <a:pt x="10529" y="0"/>
                  </a:moveTo>
                  <a:cubicBezTo>
                    <a:pt x="8515" y="0"/>
                    <a:pt x="6506" y="768"/>
                    <a:pt x="4971" y="2302"/>
                  </a:cubicBezTo>
                  <a:cubicBezTo>
                    <a:pt x="1" y="7272"/>
                    <a:pt x="3537" y="15745"/>
                    <a:pt x="10542" y="15745"/>
                  </a:cubicBezTo>
                  <a:cubicBezTo>
                    <a:pt x="17547" y="15745"/>
                    <a:pt x="21049" y="7272"/>
                    <a:pt x="16112" y="2302"/>
                  </a:cubicBezTo>
                  <a:cubicBezTo>
                    <a:pt x="14561" y="768"/>
                    <a:pt x="12543" y="0"/>
                    <a:pt x="10529" y="0"/>
                  </a:cubicBezTo>
                  <a:close/>
                </a:path>
              </a:pathLst>
            </a:custGeom>
            <a:solidFill>
              <a:srgbClr val="EDF6F7"/>
            </a:solidFill>
            <a:ln w="19050" cap="rnd" cmpd="sng">
              <a:solidFill>
                <a:srgbClr val="281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0" y="1627346"/>
            <a:ext cx="8849088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sinh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phù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hợp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mỗi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ô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sơ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đồ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chuỗi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dưới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đây.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63" y="3120496"/>
            <a:ext cx="6378052" cy="2489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92099" y="5759187"/>
            <a:ext cx="2618796" cy="716225"/>
          </a:xfrm>
          <a:prstGeom prst="roundRect">
            <a:avLst>
              <a:gd name="adj" fmla="val 50000"/>
            </a:avLst>
          </a:prstGeom>
          <a:solidFill>
            <a:srgbClr val="D6F3B3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59644" y="6091898"/>
            <a:ext cx="798019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74723" y="6077524"/>
            <a:ext cx="798019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83555" y="5759186"/>
            <a:ext cx="2621280" cy="71622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Sâu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7084" y="5787420"/>
            <a:ext cx="189987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Lá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chua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805032" y="5729840"/>
            <a:ext cx="2621280" cy="716225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 w="38100" cap="flat" cmpd="sng" algn="ctr">
            <a:solidFill>
              <a:srgbClr val="FF99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29803" y="5787421"/>
            <a:ext cx="97174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55555">
                    <a:lumMod val="5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Chim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05973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 animBg="1"/>
      <p:bldP spid="16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1raopbh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627</Words>
  <Application>Microsoft Office PowerPoint</Application>
  <PresentationFormat>Widescreen</PresentationFormat>
  <Paragraphs>78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UTM Avo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Thuynt</cp:lastModifiedBy>
  <cp:revision>4</cp:revision>
  <dcterms:modified xsi:type="dcterms:W3CDTF">2024-02-20T01:43:04Z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61827CDC-00CA-47E7-AC7F-0E4B5A38CF56</vt:lpwstr>
  </property>
  <property fmtid="{D5CDD505-2E9C-101B-9397-08002B2CF9AE}" pid="3" name="ArticulatePath">
    <vt:lpwstr>Template_Công nghệ 3.potm</vt:lpwstr>
  </property>
</Properties>
</file>