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7" r:id="rId3"/>
    <p:sldId id="261" r:id="rId4"/>
    <p:sldId id="262" r:id="rId5"/>
    <p:sldId id="268" r:id="rId6"/>
    <p:sldId id="278" r:id="rId7"/>
    <p:sldId id="287" r:id="rId8"/>
    <p:sldId id="283" r:id="rId9"/>
    <p:sldId id="288" r:id="rId10"/>
    <p:sldId id="297" r:id="rId11"/>
    <p:sldId id="290" r:id="rId12"/>
    <p:sldId id="289" r:id="rId13"/>
    <p:sldId id="291" r:id="rId14"/>
    <p:sldId id="292" r:id="rId15"/>
    <p:sldId id="293" r:id="rId16"/>
    <p:sldId id="294" r:id="rId17"/>
    <p:sldId id="298" r:id="rId18"/>
    <p:sldId id="285" r:id="rId19"/>
    <p:sldId id="299" r:id="rId20"/>
    <p:sldId id="300" r:id="rId21"/>
    <p:sldId id="296" r:id="rId22"/>
    <p:sldId id="271" r:id="rId23"/>
    <p:sldId id="272" r:id="rId24"/>
    <p:sldId id="273" r:id="rId25"/>
    <p:sldId id="276" r:id="rId26"/>
    <p:sldId id="277" r:id="rId27"/>
    <p:sldId id="295" r:id="rId28"/>
    <p:sldId id="286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1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6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1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9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0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7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9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4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1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DEF13E-BB2B-72A9-07DA-A0566C124E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8" y="255898"/>
            <a:ext cx="1252391" cy="125239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8.jpg"/><Relationship Id="rId17" Type="http://schemas.openxmlformats.org/officeDocument/2006/relationships/slide" Target="slide25.xml"/><Relationship Id="rId2" Type="http://schemas.openxmlformats.org/officeDocument/2006/relationships/image" Target="../media/image6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5.png"/><Relationship Id="rId15" Type="http://schemas.microsoft.com/office/2007/relationships/hdphoto" Target="../media/hdphoto3.wdp"/><Relationship Id="rId10" Type="http://schemas.openxmlformats.org/officeDocument/2006/relationships/image" Target="../media/image37.jpg"/><Relationship Id="rId4" Type="http://schemas.openxmlformats.org/officeDocument/2006/relationships/image" Target="../media/image34.jpeg"/><Relationship Id="rId9" Type="http://schemas.openxmlformats.org/officeDocument/2006/relationships/slide" Target="slide22.xml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657</Words>
  <Application>Microsoft Office PowerPoint</Application>
  <PresentationFormat>Widescreen</PresentationFormat>
  <Paragraphs>78</Paragraphs>
  <Slides>28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Times New Roman</vt:lpstr>
      <vt:lpstr>UTM Cooper Black</vt:lpstr>
      <vt:lpstr>UTM Guanine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2023-11-15T07:43:19Z</dcterms:created>
  <dcterms:modified xsi:type="dcterms:W3CDTF">2023-12-10T01:25:32Z</dcterms:modified>
</cp:coreProperties>
</file>