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702" r:id="rId3"/>
  </p:sldMasterIdLst>
  <p:notesMasterIdLst>
    <p:notesMasterId r:id="rId32"/>
  </p:notesMasterIdLst>
  <p:sldIdLst>
    <p:sldId id="301" r:id="rId4"/>
    <p:sldId id="256" r:id="rId5"/>
    <p:sldId id="257" r:id="rId6"/>
    <p:sldId id="262" r:id="rId7"/>
    <p:sldId id="258" r:id="rId8"/>
    <p:sldId id="282" r:id="rId9"/>
    <p:sldId id="263" r:id="rId10"/>
    <p:sldId id="292" r:id="rId11"/>
    <p:sldId id="274" r:id="rId12"/>
    <p:sldId id="293" r:id="rId13"/>
    <p:sldId id="294" r:id="rId14"/>
    <p:sldId id="264" r:id="rId15"/>
    <p:sldId id="265" r:id="rId16"/>
    <p:sldId id="295" r:id="rId17"/>
    <p:sldId id="296" r:id="rId18"/>
    <p:sldId id="297" r:id="rId19"/>
    <p:sldId id="270" r:id="rId20"/>
    <p:sldId id="269" r:id="rId21"/>
    <p:sldId id="298" r:id="rId22"/>
    <p:sldId id="271" r:id="rId23"/>
    <p:sldId id="275" r:id="rId24"/>
    <p:sldId id="302" r:id="rId25"/>
    <p:sldId id="303" r:id="rId26"/>
    <p:sldId id="304" r:id="rId27"/>
    <p:sldId id="305" r:id="rId28"/>
    <p:sldId id="306" r:id="rId29"/>
    <p:sldId id="300" r:id="rId30"/>
    <p:sldId id="299" r:id="rId31"/>
  </p:sldIdLst>
  <p:sldSz cx="9144000" cy="5143500" type="screen16x9"/>
  <p:notesSz cx="6858000" cy="9144000"/>
  <p:embeddedFontLst>
    <p:embeddedFont>
      <p:font typeface="Roboto Condensed Light" panose="02000000000000000000" pitchFamily="2" charset="0"/>
      <p:regular r:id="rId33"/>
    </p:embeddedFont>
    <p:embeddedFont>
      <p:font typeface="Quicksand Medium" panose="020B0604020202020204" charset="0"/>
      <p:regular r:id="rId34"/>
      <p:bold r:id="rId35"/>
    </p:embeddedFont>
    <p:embeddedFont>
      <p:font typeface="Lato Light" panose="020F0302020204030203" pitchFamily="34" charset="0"/>
      <p:regular r:id="rId36"/>
    </p:embeddedFont>
    <p:embeddedFont>
      <p:font typeface="Pattaya" panose="020B0604020202020204" charset="-34"/>
      <p:regular r:id="rId37"/>
    </p:embeddedFont>
    <p:embeddedFont>
      <p:font typeface="Assistant" panose="020B0604020202020204" charset="-79"/>
      <p:regular r:id="rId38"/>
      <p:bold r:id="rId39"/>
    </p:embeddedFont>
    <p:embeddedFont>
      <p:font typeface="Lato Regular" panose="020F0502020204030203" pitchFamily="34" charset="0"/>
      <p:regular r:id="rId40"/>
    </p:embeddedFont>
    <p:embeddedFont>
      <p:font typeface="Candara" panose="020E0502030303020204" pitchFamily="34" charset="0"/>
      <p:regular r:id="rId41"/>
      <p:bold r:id="rId42"/>
      <p:italic r:id="rId43"/>
      <p:boldItalic r:id="rId44"/>
    </p:embeddedFont>
    <p:embeddedFont>
      <p:font typeface="Assistant Medium" panose="020B0604020202020204" charset="-79"/>
      <p:regular r:id="rId45"/>
      <p:bold r:id="rId46"/>
    </p:embeddedFont>
    <p:embeddedFont>
      <p:font typeface="Arial Black" panose="020B0A04020102020204" pitchFamily="34" charset="0"/>
      <p:bold r:id="rId47"/>
    </p:embeddedFont>
    <p:embeddedFont>
      <p:font typeface="SimSun" panose="02010600030101010101" pitchFamily="2" charset="-122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Quicksand" panose="020B0604020202020204" charset="0"/>
      <p:regular r:id="rId53"/>
      <p:bold r:id="rId54"/>
    </p:embeddedFont>
    <p:embeddedFont>
      <p:font typeface="Palatino Linotype" panose="02040502050505030304" pitchFamily="18" charset="0"/>
      <p:regular r:id="rId55"/>
      <p:bold r:id="rId56"/>
      <p:italic r:id="rId57"/>
      <p:boldItalic r:id="rId58"/>
    </p:embeddedFont>
    <p:embeddedFont>
      <p:font typeface="Rajdhani" panose="020B0604020202020204" charset="0"/>
      <p:regular r:id="rId59"/>
      <p:bold r:id="rId60"/>
    </p:embeddedFont>
    <p:embeddedFont>
      <p:font typeface="Nunito" panose="020B0604020202020204" charset="0"/>
      <p:regular r:id="rId61"/>
      <p:bold r:id="rId62"/>
      <p:italic r:id="rId63"/>
      <p:boldItalic r:id="rId64"/>
    </p:embeddedFont>
    <p:embeddedFont>
      <p:font typeface="Yeseva One" panose="020B0604020202020204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104"/>
    <a:srgbClr val="FB252A"/>
    <a:srgbClr val="EE0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0B10AB-AC79-4069-9E38-DDDAED7A272D}">
  <a:tblStyle styleId="{F90B10AB-AC79-4069-9E38-DDDAED7A27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28" autoAdjust="0"/>
  </p:normalViewPr>
  <p:slideViewPr>
    <p:cSldViewPr snapToGrid="0">
      <p:cViewPr varScale="1">
        <p:scale>
          <a:sx n="91" d="100"/>
          <a:sy n="91" d="100"/>
        </p:scale>
        <p:origin x="7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63" Type="http://schemas.openxmlformats.org/officeDocument/2006/relationships/font" Target="fonts/font31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2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7.fntdata"/><Relationship Id="rId34" Type="http://schemas.openxmlformats.org/officeDocument/2006/relationships/font" Target="fonts/font2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8965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54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d2d494829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d2d494829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573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12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cf44e839e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cf44e839e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19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cd2d49482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cd2d49482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131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543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517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331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d2479e252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d2479e252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332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d2479e252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d2479e2529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723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05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102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cd2d49482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cd2d49482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425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d2479e252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d2479e252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841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592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761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655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35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24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cf44e839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cf44e839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9147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302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300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729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085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d2d494829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d2d494829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83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745888" y="11564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058075" y="22562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745925" y="190435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058075" y="300420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grpSp>
        <p:nvGrpSpPr>
          <p:cNvPr id="588" name="Google Shape;588;p22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89" name="Google Shape;589;p22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590" name="Google Shape;590;p22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595;p22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oogle Shape;598;p23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99" name="Google Shape;599;p23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600" name="Google Shape;600;p2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7" name="Google Shape;607;p23"/>
          <p:cNvSpPr txBox="1">
            <a:spLocks noGrp="1"/>
          </p:cNvSpPr>
          <p:nvPr>
            <p:ph type="title" hasCustomPrompt="1"/>
          </p:nvPr>
        </p:nvSpPr>
        <p:spPr>
          <a:xfrm>
            <a:off x="3955364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8" name="Google Shape;608;p23"/>
          <p:cNvSpPr txBox="1">
            <a:spLocks noGrp="1"/>
          </p:cNvSpPr>
          <p:nvPr>
            <p:ph type="title" idx="2"/>
          </p:nvPr>
        </p:nvSpPr>
        <p:spPr>
          <a:xfrm>
            <a:off x="3423613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23"/>
          <p:cNvSpPr txBox="1">
            <a:spLocks noGrp="1"/>
          </p:cNvSpPr>
          <p:nvPr>
            <p:ph type="title" idx="3"/>
          </p:nvPr>
        </p:nvSpPr>
        <p:spPr>
          <a:xfrm>
            <a:off x="3423612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0" name="Google Shape;610;p23"/>
          <p:cNvSpPr txBox="1">
            <a:spLocks noGrp="1"/>
          </p:cNvSpPr>
          <p:nvPr>
            <p:ph type="title" idx="4" hasCustomPrompt="1"/>
          </p:nvPr>
        </p:nvSpPr>
        <p:spPr>
          <a:xfrm>
            <a:off x="1282480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1" name="Google Shape;611;p23"/>
          <p:cNvSpPr txBox="1">
            <a:spLocks noGrp="1"/>
          </p:cNvSpPr>
          <p:nvPr>
            <p:ph type="title" idx="5"/>
          </p:nvPr>
        </p:nvSpPr>
        <p:spPr>
          <a:xfrm>
            <a:off x="750775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2" name="Google Shape;612;p23"/>
          <p:cNvSpPr txBox="1">
            <a:spLocks noGrp="1"/>
          </p:cNvSpPr>
          <p:nvPr>
            <p:ph type="title" idx="6"/>
          </p:nvPr>
        </p:nvSpPr>
        <p:spPr>
          <a:xfrm>
            <a:off x="750700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3" name="Google Shape;613;p23"/>
          <p:cNvSpPr txBox="1">
            <a:spLocks noGrp="1"/>
          </p:cNvSpPr>
          <p:nvPr>
            <p:ph type="title" idx="7" hasCustomPrompt="1"/>
          </p:nvPr>
        </p:nvSpPr>
        <p:spPr>
          <a:xfrm>
            <a:off x="6628247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4" name="Google Shape;614;p23"/>
          <p:cNvSpPr txBox="1">
            <a:spLocks noGrp="1"/>
          </p:cNvSpPr>
          <p:nvPr>
            <p:ph type="title" idx="8"/>
          </p:nvPr>
        </p:nvSpPr>
        <p:spPr>
          <a:xfrm>
            <a:off x="6096425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5" name="Google Shape;615;p23"/>
          <p:cNvSpPr txBox="1">
            <a:spLocks noGrp="1"/>
          </p:cNvSpPr>
          <p:nvPr>
            <p:ph type="title" idx="9"/>
          </p:nvPr>
        </p:nvSpPr>
        <p:spPr>
          <a:xfrm>
            <a:off x="6096500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6" name="Google Shape;616;p23"/>
          <p:cNvSpPr txBox="1">
            <a:spLocks noGrp="1"/>
          </p:cNvSpPr>
          <p:nvPr>
            <p:ph type="title" idx="13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3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4"/>
          <p:cNvGrpSpPr/>
          <p:nvPr/>
        </p:nvGrpSpPr>
        <p:grpSpPr>
          <a:xfrm>
            <a:off x="-2471461" y="-584781"/>
            <a:ext cx="15514944" cy="8915340"/>
            <a:chOff x="-2471461" y="-584781"/>
            <a:chExt cx="15514944" cy="8915340"/>
          </a:xfrm>
        </p:grpSpPr>
        <p:sp>
          <p:nvSpPr>
            <p:cNvPr id="619" name="Google Shape;619;p24"/>
            <p:cNvSpPr/>
            <p:nvPr/>
          </p:nvSpPr>
          <p:spPr>
            <a:xfrm rot="-9878429">
              <a:off x="-2319388" y="-138503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0" name="Google Shape;620;p24"/>
            <p:cNvGrpSpPr/>
            <p:nvPr/>
          </p:nvGrpSpPr>
          <p:grpSpPr>
            <a:xfrm rot="-10799910">
              <a:off x="216141" y="4198632"/>
              <a:ext cx="289982" cy="530948"/>
              <a:chOff x="5850477" y="3901125"/>
              <a:chExt cx="76223" cy="139565"/>
            </a:xfrm>
          </p:grpSpPr>
          <p:sp>
            <p:nvSpPr>
              <p:cNvPr id="621" name="Google Shape;621;p24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4"/>
              <p:cNvSpPr/>
              <p:nvPr/>
            </p:nvSpPr>
            <p:spPr>
              <a:xfrm>
                <a:off x="5870044" y="3987386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4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4"/>
              <p:cNvSpPr/>
              <p:nvPr/>
            </p:nvSpPr>
            <p:spPr>
              <a:xfrm>
                <a:off x="5877394" y="4030265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4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4"/>
              <p:cNvSpPr/>
              <p:nvPr/>
            </p:nvSpPr>
            <p:spPr>
              <a:xfrm>
                <a:off x="5863291" y="3901125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7" name="Google Shape;627;p24"/>
            <p:cNvGrpSpPr/>
            <p:nvPr/>
          </p:nvGrpSpPr>
          <p:grpSpPr>
            <a:xfrm rot="-2023058">
              <a:off x="4111659" y="3821522"/>
              <a:ext cx="4155021" cy="3663981"/>
              <a:chOff x="3141775" y="2797950"/>
              <a:chExt cx="2059150" cy="1815800"/>
            </a:xfrm>
          </p:grpSpPr>
          <p:sp>
            <p:nvSpPr>
              <p:cNvPr id="628" name="Google Shape;628;p24"/>
              <p:cNvSpPr/>
              <p:nvPr/>
            </p:nvSpPr>
            <p:spPr>
              <a:xfrm>
                <a:off x="3202075" y="2853350"/>
                <a:ext cx="1939775" cy="1703775"/>
              </a:xfrm>
              <a:custGeom>
                <a:avLst/>
                <a:gdLst/>
                <a:ahLst/>
                <a:cxnLst/>
                <a:rect l="l" t="t" r="r" b="b"/>
                <a:pathLst>
                  <a:path w="77591" h="68151" fill="none" extrusionOk="0">
                    <a:moveTo>
                      <a:pt x="67857" y="68150"/>
                    </a:moveTo>
                    <a:cubicBezTo>
                      <a:pt x="66400" y="68150"/>
                      <a:pt x="64967" y="67575"/>
                      <a:pt x="63559" y="66987"/>
                    </a:cubicBezTo>
                    <a:cubicBezTo>
                      <a:pt x="63032" y="66779"/>
                      <a:pt x="62518" y="66558"/>
                      <a:pt x="61992" y="66375"/>
                    </a:cubicBezTo>
                    <a:cubicBezTo>
                      <a:pt x="57694" y="64881"/>
                      <a:pt x="52833" y="65481"/>
                      <a:pt x="48548" y="65995"/>
                    </a:cubicBezTo>
                    <a:cubicBezTo>
                      <a:pt x="46417" y="66252"/>
                      <a:pt x="43993" y="66558"/>
                      <a:pt x="41728" y="66056"/>
                    </a:cubicBezTo>
                    <a:cubicBezTo>
                      <a:pt x="39818" y="65640"/>
                      <a:pt x="38091" y="64697"/>
                      <a:pt x="36402" y="63779"/>
                    </a:cubicBezTo>
                    <a:lnTo>
                      <a:pt x="25003" y="57547"/>
                    </a:lnTo>
                    <a:cubicBezTo>
                      <a:pt x="23999" y="56996"/>
                      <a:pt x="23533" y="56420"/>
                      <a:pt x="23607" y="55784"/>
                    </a:cubicBezTo>
                    <a:cubicBezTo>
                      <a:pt x="23644" y="55502"/>
                      <a:pt x="23791" y="55257"/>
                      <a:pt x="23950" y="55025"/>
                    </a:cubicBezTo>
                    <a:cubicBezTo>
                      <a:pt x="24060" y="54853"/>
                      <a:pt x="24158" y="54682"/>
                      <a:pt x="24219" y="54498"/>
                    </a:cubicBezTo>
                    <a:cubicBezTo>
                      <a:pt x="24403" y="53972"/>
                      <a:pt x="24244" y="53421"/>
                      <a:pt x="24035" y="52833"/>
                    </a:cubicBezTo>
                    <a:cubicBezTo>
                      <a:pt x="23888" y="52355"/>
                      <a:pt x="23717" y="51853"/>
                      <a:pt x="23778" y="51364"/>
                    </a:cubicBezTo>
                    <a:cubicBezTo>
                      <a:pt x="23950" y="49833"/>
                      <a:pt x="25725" y="49429"/>
                      <a:pt x="27280" y="49086"/>
                    </a:cubicBezTo>
                    <a:cubicBezTo>
                      <a:pt x="27623" y="49001"/>
                      <a:pt x="27929" y="48939"/>
                      <a:pt x="28235" y="48854"/>
                    </a:cubicBezTo>
                    <a:cubicBezTo>
                      <a:pt x="29839" y="48425"/>
                      <a:pt x="31247" y="47225"/>
                      <a:pt x="32080" y="45572"/>
                    </a:cubicBezTo>
                    <a:cubicBezTo>
                      <a:pt x="32900" y="43932"/>
                      <a:pt x="33022" y="42095"/>
                      <a:pt x="32410" y="40540"/>
                    </a:cubicBezTo>
                    <a:cubicBezTo>
                      <a:pt x="32031" y="39560"/>
                      <a:pt x="31370" y="38667"/>
                      <a:pt x="30757" y="37773"/>
                    </a:cubicBezTo>
                    <a:cubicBezTo>
                      <a:pt x="29778" y="36389"/>
                      <a:pt x="28774" y="34981"/>
                      <a:pt x="28798" y="33292"/>
                    </a:cubicBezTo>
                    <a:cubicBezTo>
                      <a:pt x="28798" y="32863"/>
                      <a:pt x="28896" y="32520"/>
                      <a:pt x="29055" y="32263"/>
                    </a:cubicBezTo>
                    <a:cubicBezTo>
                      <a:pt x="29288" y="31945"/>
                      <a:pt x="29643" y="31761"/>
                      <a:pt x="29998" y="31590"/>
                    </a:cubicBezTo>
                    <a:cubicBezTo>
                      <a:pt x="30096" y="31541"/>
                      <a:pt x="30194" y="31479"/>
                      <a:pt x="30280" y="31430"/>
                    </a:cubicBezTo>
                    <a:cubicBezTo>
                      <a:pt x="32447" y="30231"/>
                      <a:pt x="32839" y="27231"/>
                      <a:pt x="32508" y="24819"/>
                    </a:cubicBezTo>
                    <a:cubicBezTo>
                      <a:pt x="32349" y="23815"/>
                      <a:pt x="32092" y="22529"/>
                      <a:pt x="31259" y="21562"/>
                    </a:cubicBezTo>
                    <a:cubicBezTo>
                      <a:pt x="30561" y="20741"/>
                      <a:pt x="29264" y="20154"/>
                      <a:pt x="28137" y="20644"/>
                    </a:cubicBezTo>
                    <a:cubicBezTo>
                      <a:pt x="27696" y="20839"/>
                      <a:pt x="27329" y="21195"/>
                      <a:pt x="26974" y="21537"/>
                    </a:cubicBezTo>
                    <a:cubicBezTo>
                      <a:pt x="26533" y="21966"/>
                      <a:pt x="26080" y="22394"/>
                      <a:pt x="25468" y="22541"/>
                    </a:cubicBezTo>
                    <a:cubicBezTo>
                      <a:pt x="24709" y="22725"/>
                      <a:pt x="23950" y="22419"/>
                      <a:pt x="23203" y="22113"/>
                    </a:cubicBezTo>
                    <a:cubicBezTo>
                      <a:pt x="22382" y="21782"/>
                      <a:pt x="21611" y="21476"/>
                      <a:pt x="20852" y="21782"/>
                    </a:cubicBezTo>
                    <a:cubicBezTo>
                      <a:pt x="20289" y="22027"/>
                      <a:pt x="19970" y="22541"/>
                      <a:pt x="19615" y="23117"/>
                    </a:cubicBezTo>
                    <a:cubicBezTo>
                      <a:pt x="19383" y="23472"/>
                      <a:pt x="19162" y="23839"/>
                      <a:pt x="18856" y="24133"/>
                    </a:cubicBezTo>
                    <a:cubicBezTo>
                      <a:pt x="17693" y="25272"/>
                      <a:pt x="15734" y="24966"/>
                      <a:pt x="14399" y="24096"/>
                    </a:cubicBezTo>
                    <a:cubicBezTo>
                      <a:pt x="13591" y="23558"/>
                      <a:pt x="12893" y="22835"/>
                      <a:pt x="12244" y="22137"/>
                    </a:cubicBezTo>
                    <a:cubicBezTo>
                      <a:pt x="11828" y="21709"/>
                      <a:pt x="11400" y="21243"/>
                      <a:pt x="10934" y="20852"/>
                    </a:cubicBezTo>
                    <a:cubicBezTo>
                      <a:pt x="10530" y="20484"/>
                      <a:pt x="9881" y="19995"/>
                      <a:pt x="9159" y="19958"/>
                    </a:cubicBezTo>
                    <a:cubicBezTo>
                      <a:pt x="8694" y="19946"/>
                      <a:pt x="8216" y="20129"/>
                      <a:pt x="7788" y="20301"/>
                    </a:cubicBezTo>
                    <a:cubicBezTo>
                      <a:pt x="7286" y="20497"/>
                      <a:pt x="6759" y="20815"/>
                      <a:pt x="6257" y="21133"/>
                    </a:cubicBezTo>
                    <a:cubicBezTo>
                      <a:pt x="5241" y="21782"/>
                      <a:pt x="4188" y="22443"/>
                      <a:pt x="3086" y="22137"/>
                    </a:cubicBezTo>
                    <a:cubicBezTo>
                      <a:pt x="1629" y="21733"/>
                      <a:pt x="1115" y="19884"/>
                      <a:pt x="686" y="18378"/>
                    </a:cubicBezTo>
                    <a:cubicBezTo>
                      <a:pt x="637" y="18195"/>
                      <a:pt x="576" y="18011"/>
                      <a:pt x="527" y="17852"/>
                    </a:cubicBezTo>
                    <a:cubicBezTo>
                      <a:pt x="0" y="16052"/>
                      <a:pt x="368" y="14215"/>
                      <a:pt x="1482" y="13162"/>
                    </a:cubicBezTo>
                    <a:cubicBezTo>
                      <a:pt x="2143" y="12538"/>
                      <a:pt x="3000" y="12220"/>
                      <a:pt x="3833" y="11889"/>
                    </a:cubicBezTo>
                    <a:cubicBezTo>
                      <a:pt x="4200" y="11754"/>
                      <a:pt x="4567" y="11620"/>
                      <a:pt x="4923" y="11448"/>
                    </a:cubicBezTo>
                    <a:cubicBezTo>
                      <a:pt x="6098" y="10897"/>
                      <a:pt x="7175" y="9795"/>
                      <a:pt x="6943" y="8583"/>
                    </a:cubicBezTo>
                    <a:cubicBezTo>
                      <a:pt x="6918" y="8436"/>
                      <a:pt x="6857" y="8265"/>
                      <a:pt x="6808" y="8118"/>
                    </a:cubicBezTo>
                    <a:cubicBezTo>
                      <a:pt x="6698" y="7787"/>
                      <a:pt x="6588" y="7457"/>
                      <a:pt x="6673" y="7114"/>
                    </a:cubicBezTo>
                    <a:cubicBezTo>
                      <a:pt x="6857" y="6281"/>
                      <a:pt x="7726" y="6245"/>
                      <a:pt x="8645" y="6232"/>
                    </a:cubicBezTo>
                    <a:cubicBezTo>
                      <a:pt x="9245" y="6220"/>
                      <a:pt x="9857" y="6196"/>
                      <a:pt x="10322" y="5951"/>
                    </a:cubicBezTo>
                    <a:cubicBezTo>
                      <a:pt x="11228" y="5498"/>
                      <a:pt x="11302" y="4420"/>
                      <a:pt x="11387" y="3294"/>
                    </a:cubicBezTo>
                    <a:cubicBezTo>
                      <a:pt x="11449" y="2278"/>
                      <a:pt x="11522" y="1237"/>
                      <a:pt x="12208" y="563"/>
                    </a:cubicBezTo>
                    <a:cubicBezTo>
                      <a:pt x="12636" y="159"/>
                      <a:pt x="13224" y="0"/>
                      <a:pt x="13873" y="110"/>
                    </a:cubicBezTo>
                    <a:cubicBezTo>
                      <a:pt x="14852" y="294"/>
                      <a:pt x="15856" y="1078"/>
                      <a:pt x="16297" y="2020"/>
                    </a:cubicBezTo>
                    <a:cubicBezTo>
                      <a:pt x="16665" y="2792"/>
                      <a:pt x="16836" y="3649"/>
                      <a:pt x="16995" y="4457"/>
                    </a:cubicBezTo>
                    <a:cubicBezTo>
                      <a:pt x="17154" y="5241"/>
                      <a:pt x="17326" y="6049"/>
                      <a:pt x="17656" y="6771"/>
                    </a:cubicBezTo>
                    <a:cubicBezTo>
                      <a:pt x="18697" y="9061"/>
                      <a:pt x="21550" y="10457"/>
                      <a:pt x="24133" y="9955"/>
                    </a:cubicBezTo>
                    <a:cubicBezTo>
                      <a:pt x="26607" y="9477"/>
                      <a:pt x="28749" y="7408"/>
                      <a:pt x="29472" y="4812"/>
                    </a:cubicBezTo>
                    <a:cubicBezTo>
                      <a:pt x="29508" y="4702"/>
                      <a:pt x="29533" y="4579"/>
                      <a:pt x="29570" y="4469"/>
                    </a:cubicBezTo>
                    <a:cubicBezTo>
                      <a:pt x="29729" y="3796"/>
                      <a:pt x="29913" y="3098"/>
                      <a:pt x="30463" y="2669"/>
                    </a:cubicBezTo>
                    <a:cubicBezTo>
                      <a:pt x="31406" y="1910"/>
                      <a:pt x="32827" y="2437"/>
                      <a:pt x="33720" y="3318"/>
                    </a:cubicBezTo>
                    <a:cubicBezTo>
                      <a:pt x="34002" y="3600"/>
                      <a:pt x="34259" y="3894"/>
                      <a:pt x="34504" y="4175"/>
                    </a:cubicBezTo>
                    <a:cubicBezTo>
                      <a:pt x="35030" y="4775"/>
                      <a:pt x="35557" y="5400"/>
                      <a:pt x="36267" y="5755"/>
                    </a:cubicBezTo>
                    <a:cubicBezTo>
                      <a:pt x="36745" y="5988"/>
                      <a:pt x="37283" y="6098"/>
                      <a:pt x="37785" y="6196"/>
                    </a:cubicBezTo>
                    <a:cubicBezTo>
                      <a:pt x="38447" y="6318"/>
                      <a:pt x="39108" y="6465"/>
                      <a:pt x="39671" y="6857"/>
                    </a:cubicBezTo>
                    <a:cubicBezTo>
                      <a:pt x="41030" y="7824"/>
                      <a:pt x="40993" y="9857"/>
                      <a:pt x="40553" y="11314"/>
                    </a:cubicBezTo>
                    <a:cubicBezTo>
                      <a:pt x="40418" y="11754"/>
                      <a:pt x="40246" y="12195"/>
                      <a:pt x="40087" y="12624"/>
                    </a:cubicBezTo>
                    <a:cubicBezTo>
                      <a:pt x="39695" y="13689"/>
                      <a:pt x="39291" y="14766"/>
                      <a:pt x="39340" y="15893"/>
                    </a:cubicBezTo>
                    <a:cubicBezTo>
                      <a:pt x="39389" y="17154"/>
                      <a:pt x="40014" y="18354"/>
                      <a:pt x="40614" y="19517"/>
                    </a:cubicBezTo>
                    <a:cubicBezTo>
                      <a:pt x="41336" y="20913"/>
                      <a:pt x="42083" y="22345"/>
                      <a:pt x="41801" y="23876"/>
                    </a:cubicBezTo>
                    <a:cubicBezTo>
                      <a:pt x="41765" y="24170"/>
                      <a:pt x="41667" y="24464"/>
                      <a:pt x="41581" y="24733"/>
                    </a:cubicBezTo>
                    <a:cubicBezTo>
                      <a:pt x="41483" y="25039"/>
                      <a:pt x="41373" y="25357"/>
                      <a:pt x="41336" y="25688"/>
                    </a:cubicBezTo>
                    <a:cubicBezTo>
                      <a:pt x="41214" y="26521"/>
                      <a:pt x="41422" y="27463"/>
                      <a:pt x="42010" y="28590"/>
                    </a:cubicBezTo>
                    <a:cubicBezTo>
                      <a:pt x="43087" y="30720"/>
                      <a:pt x="44752" y="32030"/>
                      <a:pt x="46430" y="32116"/>
                    </a:cubicBezTo>
                    <a:cubicBezTo>
                      <a:pt x="47972" y="32177"/>
                      <a:pt x="48340" y="30867"/>
                      <a:pt x="48768" y="29373"/>
                    </a:cubicBezTo>
                    <a:cubicBezTo>
                      <a:pt x="48878" y="28994"/>
                      <a:pt x="48989" y="28590"/>
                      <a:pt x="49123" y="28210"/>
                    </a:cubicBezTo>
                    <a:cubicBezTo>
                      <a:pt x="49809" y="26264"/>
                      <a:pt x="50703" y="24917"/>
                      <a:pt x="51719" y="23374"/>
                    </a:cubicBezTo>
                    <a:cubicBezTo>
                      <a:pt x="52013" y="22933"/>
                      <a:pt x="52319" y="22468"/>
                      <a:pt x="52625" y="21978"/>
                    </a:cubicBezTo>
                    <a:cubicBezTo>
                      <a:pt x="53286" y="20937"/>
                      <a:pt x="54890" y="21354"/>
                      <a:pt x="56200" y="21684"/>
                    </a:cubicBezTo>
                    <a:cubicBezTo>
                      <a:pt x="56360" y="21733"/>
                      <a:pt x="56519" y="21770"/>
                      <a:pt x="56653" y="21807"/>
                    </a:cubicBezTo>
                    <a:cubicBezTo>
                      <a:pt x="57841" y="22101"/>
                      <a:pt x="59212" y="23056"/>
                      <a:pt x="59372" y="24488"/>
                    </a:cubicBezTo>
                    <a:cubicBezTo>
                      <a:pt x="59420" y="24917"/>
                      <a:pt x="59359" y="25345"/>
                      <a:pt x="59298" y="25774"/>
                    </a:cubicBezTo>
                    <a:cubicBezTo>
                      <a:pt x="59286" y="25933"/>
                      <a:pt x="59261" y="26080"/>
                      <a:pt x="59237" y="26251"/>
                    </a:cubicBezTo>
                    <a:cubicBezTo>
                      <a:pt x="58992" y="28541"/>
                      <a:pt x="59959" y="30794"/>
                      <a:pt x="60816" y="32765"/>
                    </a:cubicBezTo>
                    <a:cubicBezTo>
                      <a:pt x="61024" y="33279"/>
                      <a:pt x="61294" y="33855"/>
                      <a:pt x="61735" y="34234"/>
                    </a:cubicBezTo>
                    <a:cubicBezTo>
                      <a:pt x="62151" y="34589"/>
                      <a:pt x="62714" y="34761"/>
                      <a:pt x="63216" y="34883"/>
                    </a:cubicBezTo>
                    <a:cubicBezTo>
                      <a:pt x="64024" y="35079"/>
                      <a:pt x="64930" y="35116"/>
                      <a:pt x="65800" y="35153"/>
                    </a:cubicBezTo>
                    <a:cubicBezTo>
                      <a:pt x="67306" y="35214"/>
                      <a:pt x="68861" y="35275"/>
                      <a:pt x="69999" y="36157"/>
                    </a:cubicBezTo>
                    <a:cubicBezTo>
                      <a:pt x="71946" y="37638"/>
                      <a:pt x="73256" y="40099"/>
                      <a:pt x="74419" y="42291"/>
                    </a:cubicBezTo>
                    <a:cubicBezTo>
                      <a:pt x="74579" y="42560"/>
                      <a:pt x="74713" y="42842"/>
                      <a:pt x="74872" y="43111"/>
                    </a:cubicBezTo>
                    <a:cubicBezTo>
                      <a:pt x="75815" y="44862"/>
                      <a:pt x="76795" y="46662"/>
                      <a:pt x="77162" y="48670"/>
                    </a:cubicBezTo>
                    <a:cubicBezTo>
                      <a:pt x="77591" y="51045"/>
                      <a:pt x="77101" y="53457"/>
                      <a:pt x="76611" y="55331"/>
                    </a:cubicBezTo>
                    <a:cubicBezTo>
                      <a:pt x="75889" y="58086"/>
                      <a:pt x="74897" y="60767"/>
                      <a:pt x="73648" y="63301"/>
                    </a:cubicBezTo>
                    <a:cubicBezTo>
                      <a:pt x="72730" y="65175"/>
                      <a:pt x="71383" y="67391"/>
                      <a:pt x="69118" y="67991"/>
                    </a:cubicBezTo>
                    <a:cubicBezTo>
                      <a:pt x="68701" y="68113"/>
                      <a:pt x="68285" y="68150"/>
                      <a:pt x="67857" y="6815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4"/>
              <p:cNvSpPr/>
              <p:nvPr/>
            </p:nvSpPr>
            <p:spPr>
              <a:xfrm>
                <a:off x="3291150" y="3022000"/>
                <a:ext cx="1763775" cy="1450325"/>
              </a:xfrm>
              <a:custGeom>
                <a:avLst/>
                <a:gdLst/>
                <a:ahLst/>
                <a:cxnLst/>
                <a:rect l="l" t="t" r="r" b="b"/>
                <a:pathLst>
                  <a:path w="70551" h="58013" fill="none" extrusionOk="0">
                    <a:moveTo>
                      <a:pt x="64294" y="58013"/>
                    </a:moveTo>
                    <a:lnTo>
                      <a:pt x="64294" y="58013"/>
                    </a:lnTo>
                    <a:cubicBezTo>
                      <a:pt x="63510" y="58013"/>
                      <a:pt x="62371" y="57547"/>
                      <a:pt x="61269" y="57094"/>
                    </a:cubicBezTo>
                    <a:cubicBezTo>
                      <a:pt x="60718" y="56862"/>
                      <a:pt x="60143" y="56629"/>
                      <a:pt x="59555" y="56433"/>
                    </a:cubicBezTo>
                    <a:cubicBezTo>
                      <a:pt x="57339" y="55649"/>
                      <a:pt x="54890" y="55282"/>
                      <a:pt x="52086" y="55282"/>
                    </a:cubicBezTo>
                    <a:cubicBezTo>
                      <a:pt x="49478" y="55282"/>
                      <a:pt x="46858" y="55600"/>
                      <a:pt x="44569" y="55894"/>
                    </a:cubicBezTo>
                    <a:cubicBezTo>
                      <a:pt x="43405" y="56041"/>
                      <a:pt x="42071" y="56200"/>
                      <a:pt x="40883" y="56200"/>
                    </a:cubicBezTo>
                    <a:cubicBezTo>
                      <a:pt x="40124" y="56200"/>
                      <a:pt x="39475" y="56139"/>
                      <a:pt x="38887" y="56017"/>
                    </a:cubicBezTo>
                    <a:cubicBezTo>
                      <a:pt x="37455" y="55711"/>
                      <a:pt x="35998" y="54915"/>
                      <a:pt x="34467" y="54070"/>
                    </a:cubicBezTo>
                    <a:cubicBezTo>
                      <a:pt x="33684" y="53654"/>
                      <a:pt x="32508" y="53188"/>
                      <a:pt x="31272" y="52711"/>
                    </a:cubicBezTo>
                    <a:cubicBezTo>
                      <a:pt x="28419" y="51621"/>
                      <a:pt x="24905" y="50262"/>
                      <a:pt x="24023" y="48364"/>
                    </a:cubicBezTo>
                    <a:cubicBezTo>
                      <a:pt x="23619" y="47446"/>
                      <a:pt x="23570" y="46405"/>
                      <a:pt x="23950" y="45793"/>
                    </a:cubicBezTo>
                    <a:cubicBezTo>
                      <a:pt x="24023" y="45671"/>
                      <a:pt x="24182" y="45671"/>
                      <a:pt x="24317" y="45671"/>
                    </a:cubicBezTo>
                    <a:cubicBezTo>
                      <a:pt x="24378" y="45671"/>
                      <a:pt x="24439" y="45671"/>
                      <a:pt x="24476" y="45658"/>
                    </a:cubicBezTo>
                    <a:lnTo>
                      <a:pt x="24488" y="45658"/>
                    </a:lnTo>
                    <a:cubicBezTo>
                      <a:pt x="24819" y="45585"/>
                      <a:pt x="25186" y="45499"/>
                      <a:pt x="25541" y="45401"/>
                    </a:cubicBezTo>
                    <a:cubicBezTo>
                      <a:pt x="28088" y="44703"/>
                      <a:pt x="30268" y="42891"/>
                      <a:pt x="31541" y="40357"/>
                    </a:cubicBezTo>
                    <a:cubicBezTo>
                      <a:pt x="32814" y="37847"/>
                      <a:pt x="32986" y="35006"/>
                      <a:pt x="32006" y="32545"/>
                    </a:cubicBezTo>
                    <a:cubicBezTo>
                      <a:pt x="31467" y="31174"/>
                      <a:pt x="30659" y="30047"/>
                      <a:pt x="29949" y="29056"/>
                    </a:cubicBezTo>
                    <a:cubicBezTo>
                      <a:pt x="29827" y="28872"/>
                      <a:pt x="29655" y="28700"/>
                      <a:pt x="29496" y="28517"/>
                    </a:cubicBezTo>
                    <a:cubicBezTo>
                      <a:pt x="29104" y="28113"/>
                      <a:pt x="28762" y="27745"/>
                      <a:pt x="28860" y="27354"/>
                    </a:cubicBezTo>
                    <a:cubicBezTo>
                      <a:pt x="29166" y="26178"/>
                      <a:pt x="29778" y="25137"/>
                      <a:pt x="30439" y="24011"/>
                    </a:cubicBezTo>
                    <a:cubicBezTo>
                      <a:pt x="31541" y="22162"/>
                      <a:pt x="32680" y="20252"/>
                      <a:pt x="32288" y="17571"/>
                    </a:cubicBezTo>
                    <a:cubicBezTo>
                      <a:pt x="32092" y="16224"/>
                      <a:pt x="31676" y="14240"/>
                      <a:pt x="30292" y="12600"/>
                    </a:cubicBezTo>
                    <a:cubicBezTo>
                      <a:pt x="29068" y="11155"/>
                      <a:pt x="27256" y="10298"/>
                      <a:pt x="25456" y="10298"/>
                    </a:cubicBezTo>
                    <a:cubicBezTo>
                      <a:pt x="24660" y="10298"/>
                      <a:pt x="23888" y="10469"/>
                      <a:pt x="23166" y="10788"/>
                    </a:cubicBezTo>
                    <a:cubicBezTo>
                      <a:pt x="22713" y="11008"/>
                      <a:pt x="22358" y="11339"/>
                      <a:pt x="22040" y="11632"/>
                    </a:cubicBezTo>
                    <a:cubicBezTo>
                      <a:pt x="21697" y="11951"/>
                      <a:pt x="21427" y="12220"/>
                      <a:pt x="21072" y="12294"/>
                    </a:cubicBezTo>
                    <a:cubicBezTo>
                      <a:pt x="21023" y="12306"/>
                      <a:pt x="20987" y="12281"/>
                      <a:pt x="20938" y="12245"/>
                    </a:cubicBezTo>
                    <a:cubicBezTo>
                      <a:pt x="20925" y="12232"/>
                      <a:pt x="20901" y="12232"/>
                      <a:pt x="20889" y="12220"/>
                    </a:cubicBezTo>
                    <a:cubicBezTo>
                      <a:pt x="20154" y="11914"/>
                      <a:pt x="19150" y="11498"/>
                      <a:pt x="17938" y="11498"/>
                    </a:cubicBezTo>
                    <a:cubicBezTo>
                      <a:pt x="17228" y="11498"/>
                      <a:pt x="16554" y="11632"/>
                      <a:pt x="15930" y="11914"/>
                    </a:cubicBezTo>
                    <a:cubicBezTo>
                      <a:pt x="14387" y="12563"/>
                      <a:pt x="13604" y="13824"/>
                      <a:pt x="13150" y="14559"/>
                    </a:cubicBezTo>
                    <a:cubicBezTo>
                      <a:pt x="13150" y="14571"/>
                      <a:pt x="13126" y="14571"/>
                      <a:pt x="13126" y="14583"/>
                    </a:cubicBezTo>
                    <a:cubicBezTo>
                      <a:pt x="13114" y="14620"/>
                      <a:pt x="13102" y="14644"/>
                      <a:pt x="13065" y="14669"/>
                    </a:cubicBezTo>
                    <a:cubicBezTo>
                      <a:pt x="12967" y="14706"/>
                      <a:pt x="12857" y="14620"/>
                      <a:pt x="12746" y="14546"/>
                    </a:cubicBezTo>
                    <a:cubicBezTo>
                      <a:pt x="12722" y="14522"/>
                      <a:pt x="12697" y="14497"/>
                      <a:pt x="12673" y="14485"/>
                    </a:cubicBezTo>
                    <a:cubicBezTo>
                      <a:pt x="12183" y="14155"/>
                      <a:pt x="11657" y="13604"/>
                      <a:pt x="11106" y="13028"/>
                    </a:cubicBezTo>
                    <a:cubicBezTo>
                      <a:pt x="10665" y="12563"/>
                      <a:pt x="10163" y="12036"/>
                      <a:pt x="9600" y="11522"/>
                    </a:cubicBezTo>
                    <a:cubicBezTo>
                      <a:pt x="9134" y="11118"/>
                      <a:pt x="7714" y="9882"/>
                      <a:pt x="5694" y="9796"/>
                    </a:cubicBezTo>
                    <a:lnTo>
                      <a:pt x="5510" y="9796"/>
                    </a:lnTo>
                    <a:cubicBezTo>
                      <a:pt x="4408" y="9796"/>
                      <a:pt x="3539" y="10139"/>
                      <a:pt x="2951" y="10371"/>
                    </a:cubicBezTo>
                    <a:cubicBezTo>
                      <a:pt x="2143" y="10690"/>
                      <a:pt x="1470" y="11118"/>
                      <a:pt x="858" y="11485"/>
                    </a:cubicBezTo>
                    <a:lnTo>
                      <a:pt x="809" y="11522"/>
                    </a:lnTo>
                    <a:cubicBezTo>
                      <a:pt x="760" y="11571"/>
                      <a:pt x="723" y="11620"/>
                      <a:pt x="662" y="11608"/>
                    </a:cubicBezTo>
                    <a:cubicBezTo>
                      <a:pt x="429" y="11510"/>
                      <a:pt x="417" y="11216"/>
                      <a:pt x="392" y="10971"/>
                    </a:cubicBezTo>
                    <a:cubicBezTo>
                      <a:pt x="392" y="10873"/>
                      <a:pt x="380" y="10763"/>
                      <a:pt x="368" y="10690"/>
                    </a:cubicBezTo>
                    <a:cubicBezTo>
                      <a:pt x="307" y="10494"/>
                      <a:pt x="258" y="10286"/>
                      <a:pt x="196" y="10102"/>
                    </a:cubicBezTo>
                    <a:cubicBezTo>
                      <a:pt x="0" y="9453"/>
                      <a:pt x="135" y="8939"/>
                      <a:pt x="233" y="8853"/>
                    </a:cubicBezTo>
                    <a:cubicBezTo>
                      <a:pt x="368" y="8694"/>
                      <a:pt x="882" y="8510"/>
                      <a:pt x="1335" y="8327"/>
                    </a:cubicBezTo>
                    <a:lnTo>
                      <a:pt x="1457" y="8290"/>
                    </a:lnTo>
                    <a:cubicBezTo>
                      <a:pt x="1849" y="8131"/>
                      <a:pt x="2315" y="7959"/>
                      <a:pt x="2780" y="7739"/>
                    </a:cubicBezTo>
                    <a:cubicBezTo>
                      <a:pt x="4212" y="7065"/>
                      <a:pt x="4849" y="5853"/>
                      <a:pt x="5474" y="4678"/>
                    </a:cubicBezTo>
                    <a:cubicBezTo>
                      <a:pt x="5865" y="3955"/>
                      <a:pt x="6233" y="3258"/>
                      <a:pt x="6759" y="2694"/>
                    </a:cubicBezTo>
                    <a:cubicBezTo>
                      <a:pt x="6967" y="2486"/>
                      <a:pt x="7273" y="2437"/>
                      <a:pt x="7579" y="2376"/>
                    </a:cubicBezTo>
                    <a:cubicBezTo>
                      <a:pt x="7800" y="2327"/>
                      <a:pt x="8045" y="2302"/>
                      <a:pt x="8265" y="2192"/>
                    </a:cubicBezTo>
                    <a:cubicBezTo>
                      <a:pt x="8755" y="1947"/>
                      <a:pt x="9061" y="1445"/>
                      <a:pt x="9318" y="1005"/>
                    </a:cubicBezTo>
                    <a:cubicBezTo>
                      <a:pt x="9636" y="466"/>
                      <a:pt x="9918" y="1"/>
                      <a:pt x="10432" y="50"/>
                    </a:cubicBezTo>
                    <a:cubicBezTo>
                      <a:pt x="10738" y="86"/>
                      <a:pt x="10787" y="429"/>
                      <a:pt x="10824" y="796"/>
                    </a:cubicBezTo>
                    <a:cubicBezTo>
                      <a:pt x="10849" y="1017"/>
                      <a:pt x="10861" y="1225"/>
                      <a:pt x="10947" y="1396"/>
                    </a:cubicBezTo>
                    <a:cubicBezTo>
                      <a:pt x="12367" y="4568"/>
                      <a:pt x="15783" y="6686"/>
                      <a:pt x="19419" y="6686"/>
                    </a:cubicBezTo>
                    <a:cubicBezTo>
                      <a:pt x="20007" y="6686"/>
                      <a:pt x="20583" y="6625"/>
                      <a:pt x="21146" y="6527"/>
                    </a:cubicBezTo>
                    <a:cubicBezTo>
                      <a:pt x="22774" y="6196"/>
                      <a:pt x="23815" y="4776"/>
                      <a:pt x="24819" y="3380"/>
                    </a:cubicBezTo>
                    <a:cubicBezTo>
                      <a:pt x="25884" y="1947"/>
                      <a:pt x="26962" y="441"/>
                      <a:pt x="28725" y="135"/>
                    </a:cubicBezTo>
                    <a:cubicBezTo>
                      <a:pt x="29227" y="50"/>
                      <a:pt x="29582" y="490"/>
                      <a:pt x="30010" y="992"/>
                    </a:cubicBezTo>
                    <a:cubicBezTo>
                      <a:pt x="30329" y="1384"/>
                      <a:pt x="30684" y="1813"/>
                      <a:pt x="31125" y="2033"/>
                    </a:cubicBezTo>
                    <a:cubicBezTo>
                      <a:pt x="32006" y="2462"/>
                      <a:pt x="32827" y="2633"/>
                      <a:pt x="33488" y="2756"/>
                    </a:cubicBezTo>
                    <a:lnTo>
                      <a:pt x="33573" y="2756"/>
                    </a:lnTo>
                    <a:cubicBezTo>
                      <a:pt x="33659" y="2756"/>
                      <a:pt x="33745" y="2756"/>
                      <a:pt x="33794" y="2817"/>
                    </a:cubicBezTo>
                    <a:cubicBezTo>
                      <a:pt x="33880" y="2939"/>
                      <a:pt x="33818" y="3135"/>
                      <a:pt x="33745" y="3355"/>
                    </a:cubicBezTo>
                    <a:cubicBezTo>
                      <a:pt x="33720" y="3417"/>
                      <a:pt x="33696" y="3490"/>
                      <a:pt x="33684" y="3551"/>
                    </a:cubicBezTo>
                    <a:cubicBezTo>
                      <a:pt x="33573" y="3894"/>
                      <a:pt x="33439" y="4262"/>
                      <a:pt x="33304" y="4653"/>
                    </a:cubicBezTo>
                    <a:lnTo>
                      <a:pt x="33304" y="4666"/>
                    </a:lnTo>
                    <a:cubicBezTo>
                      <a:pt x="32839" y="5914"/>
                      <a:pt x="32276" y="7445"/>
                      <a:pt x="32337" y="9245"/>
                    </a:cubicBezTo>
                    <a:cubicBezTo>
                      <a:pt x="32410" y="11265"/>
                      <a:pt x="33292" y="12955"/>
                      <a:pt x="33990" y="14314"/>
                    </a:cubicBezTo>
                    <a:cubicBezTo>
                      <a:pt x="34406" y="15110"/>
                      <a:pt x="34920" y="16114"/>
                      <a:pt x="34847" y="16518"/>
                    </a:cubicBezTo>
                    <a:cubicBezTo>
                      <a:pt x="34835" y="16591"/>
                      <a:pt x="34773" y="16787"/>
                      <a:pt x="34724" y="16959"/>
                    </a:cubicBezTo>
                    <a:cubicBezTo>
                      <a:pt x="34602" y="17363"/>
                      <a:pt x="34455" y="17852"/>
                      <a:pt x="34357" y="18440"/>
                    </a:cubicBezTo>
                    <a:cubicBezTo>
                      <a:pt x="34124" y="20007"/>
                      <a:pt x="34467" y="21611"/>
                      <a:pt x="35386" y="23387"/>
                    </a:cubicBezTo>
                    <a:cubicBezTo>
                      <a:pt x="37063" y="26668"/>
                      <a:pt x="39708" y="28627"/>
                      <a:pt x="42683" y="28749"/>
                    </a:cubicBezTo>
                    <a:lnTo>
                      <a:pt x="42940" y="28749"/>
                    </a:lnTo>
                    <a:cubicBezTo>
                      <a:pt x="46956" y="28749"/>
                      <a:pt x="47997" y="25089"/>
                      <a:pt x="48438" y="23521"/>
                    </a:cubicBezTo>
                    <a:cubicBezTo>
                      <a:pt x="48548" y="23178"/>
                      <a:pt x="48634" y="22848"/>
                      <a:pt x="48732" y="22566"/>
                    </a:cubicBezTo>
                    <a:cubicBezTo>
                      <a:pt x="49282" y="21011"/>
                      <a:pt x="49980" y="19946"/>
                      <a:pt x="50960" y="18477"/>
                    </a:cubicBezTo>
                    <a:cubicBezTo>
                      <a:pt x="50997" y="18428"/>
                      <a:pt x="51009" y="18379"/>
                      <a:pt x="51021" y="18342"/>
                    </a:cubicBezTo>
                    <a:cubicBezTo>
                      <a:pt x="51070" y="18232"/>
                      <a:pt x="51119" y="18122"/>
                      <a:pt x="51229" y="18073"/>
                    </a:cubicBezTo>
                    <a:cubicBezTo>
                      <a:pt x="51364" y="18011"/>
                      <a:pt x="51499" y="18097"/>
                      <a:pt x="51621" y="18134"/>
                    </a:cubicBezTo>
                    <a:cubicBezTo>
                      <a:pt x="51670" y="18171"/>
                      <a:pt x="51731" y="18183"/>
                      <a:pt x="51756" y="18195"/>
                    </a:cubicBezTo>
                    <a:lnTo>
                      <a:pt x="51780" y="18195"/>
                    </a:lnTo>
                    <a:cubicBezTo>
                      <a:pt x="51939" y="18244"/>
                      <a:pt x="52111" y="18293"/>
                      <a:pt x="52282" y="18318"/>
                    </a:cubicBezTo>
                    <a:lnTo>
                      <a:pt x="52294" y="18318"/>
                    </a:lnTo>
                    <a:cubicBezTo>
                      <a:pt x="52307" y="18318"/>
                      <a:pt x="52343" y="18318"/>
                      <a:pt x="52368" y="18354"/>
                    </a:cubicBezTo>
                    <a:cubicBezTo>
                      <a:pt x="52380" y="18379"/>
                      <a:pt x="52368" y="18428"/>
                      <a:pt x="52368" y="18465"/>
                    </a:cubicBezTo>
                    <a:cubicBezTo>
                      <a:pt x="52368" y="18477"/>
                      <a:pt x="52368" y="18477"/>
                      <a:pt x="52356" y="18489"/>
                    </a:cubicBezTo>
                    <a:cubicBezTo>
                      <a:pt x="52343" y="18648"/>
                      <a:pt x="52307" y="18856"/>
                      <a:pt x="52282" y="19089"/>
                    </a:cubicBezTo>
                    <a:cubicBezTo>
                      <a:pt x="51927" y="22285"/>
                      <a:pt x="53201" y="25199"/>
                      <a:pt x="54119" y="27317"/>
                    </a:cubicBezTo>
                    <a:cubicBezTo>
                      <a:pt x="54413" y="27990"/>
                      <a:pt x="54890" y="29129"/>
                      <a:pt x="55955" y="30011"/>
                    </a:cubicBezTo>
                    <a:cubicBezTo>
                      <a:pt x="56886" y="30806"/>
                      <a:pt x="57927" y="31149"/>
                      <a:pt x="58821" y="31357"/>
                    </a:cubicBezTo>
                    <a:cubicBezTo>
                      <a:pt x="59959" y="31639"/>
                      <a:pt x="61086" y="31688"/>
                      <a:pt x="62090" y="31725"/>
                    </a:cubicBezTo>
                    <a:cubicBezTo>
                      <a:pt x="62824" y="31761"/>
                      <a:pt x="64061" y="31810"/>
                      <a:pt x="64355" y="32019"/>
                    </a:cubicBezTo>
                    <a:cubicBezTo>
                      <a:pt x="65714" y="33059"/>
                      <a:pt x="66853" y="35190"/>
                      <a:pt x="67844" y="37051"/>
                    </a:cubicBezTo>
                    <a:cubicBezTo>
                      <a:pt x="68004" y="37345"/>
                      <a:pt x="68150" y="37626"/>
                      <a:pt x="68310" y="37896"/>
                    </a:cubicBezTo>
                    <a:cubicBezTo>
                      <a:pt x="69130" y="39414"/>
                      <a:pt x="69975" y="40969"/>
                      <a:pt x="70244" y="42438"/>
                    </a:cubicBezTo>
                    <a:cubicBezTo>
                      <a:pt x="70550" y="44152"/>
                      <a:pt x="70146" y="46111"/>
                      <a:pt x="69754" y="47630"/>
                    </a:cubicBezTo>
                    <a:cubicBezTo>
                      <a:pt x="69105" y="50152"/>
                      <a:pt x="68187" y="52625"/>
                      <a:pt x="67036" y="54964"/>
                    </a:cubicBezTo>
                    <a:cubicBezTo>
                      <a:pt x="65959" y="57131"/>
                      <a:pt x="65151" y="57743"/>
                      <a:pt x="64661" y="57866"/>
                    </a:cubicBezTo>
                    <a:cubicBezTo>
                      <a:pt x="64575" y="58000"/>
                      <a:pt x="64428" y="58013"/>
                      <a:pt x="64294" y="5801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4"/>
              <p:cNvSpPr/>
              <p:nvPr/>
            </p:nvSpPr>
            <p:spPr>
              <a:xfrm>
                <a:off x="3494700" y="3128825"/>
                <a:ext cx="1476050" cy="1252600"/>
              </a:xfrm>
              <a:custGeom>
                <a:avLst/>
                <a:gdLst/>
                <a:ahLst/>
                <a:cxnLst/>
                <a:rect l="l" t="t" r="r" b="b"/>
                <a:pathLst>
                  <a:path w="59042" h="50104" fill="none" extrusionOk="0">
                    <a:moveTo>
                      <a:pt x="55454" y="50103"/>
                    </a:moveTo>
                    <a:lnTo>
                      <a:pt x="55417" y="50091"/>
                    </a:lnTo>
                    <a:cubicBezTo>
                      <a:pt x="55062" y="49956"/>
                      <a:pt x="54682" y="49797"/>
                      <a:pt x="54413" y="49699"/>
                    </a:cubicBezTo>
                    <a:lnTo>
                      <a:pt x="54388" y="49699"/>
                    </a:lnTo>
                    <a:cubicBezTo>
                      <a:pt x="53825" y="49466"/>
                      <a:pt x="53201" y="49209"/>
                      <a:pt x="52515" y="48977"/>
                    </a:cubicBezTo>
                    <a:cubicBezTo>
                      <a:pt x="49944" y="48071"/>
                      <a:pt x="47140" y="47642"/>
                      <a:pt x="43944" y="47642"/>
                    </a:cubicBezTo>
                    <a:cubicBezTo>
                      <a:pt x="41128" y="47642"/>
                      <a:pt x="38410" y="47985"/>
                      <a:pt x="36010" y="48266"/>
                    </a:cubicBezTo>
                    <a:cubicBezTo>
                      <a:pt x="34945" y="48413"/>
                      <a:pt x="33733" y="48548"/>
                      <a:pt x="32741" y="48548"/>
                    </a:cubicBezTo>
                    <a:cubicBezTo>
                      <a:pt x="32227" y="48548"/>
                      <a:pt x="31823" y="48511"/>
                      <a:pt x="31468" y="48438"/>
                    </a:cubicBezTo>
                    <a:cubicBezTo>
                      <a:pt x="30500" y="48230"/>
                      <a:pt x="29252" y="47556"/>
                      <a:pt x="27929" y="46834"/>
                    </a:cubicBezTo>
                    <a:cubicBezTo>
                      <a:pt x="26950" y="46295"/>
                      <a:pt x="25676" y="45805"/>
                      <a:pt x="24329" y="45291"/>
                    </a:cubicBezTo>
                    <a:cubicBezTo>
                      <a:pt x="23044" y="44801"/>
                      <a:pt x="21734" y="44287"/>
                      <a:pt x="20632" y="43724"/>
                    </a:cubicBezTo>
                    <a:cubicBezTo>
                      <a:pt x="20620" y="43712"/>
                      <a:pt x="20583" y="43712"/>
                      <a:pt x="20558" y="43712"/>
                    </a:cubicBezTo>
                    <a:cubicBezTo>
                      <a:pt x="20497" y="43699"/>
                      <a:pt x="20411" y="43675"/>
                      <a:pt x="20411" y="43602"/>
                    </a:cubicBezTo>
                    <a:cubicBezTo>
                      <a:pt x="20436" y="42034"/>
                      <a:pt x="21856" y="41189"/>
                      <a:pt x="23350" y="40283"/>
                    </a:cubicBezTo>
                    <a:cubicBezTo>
                      <a:pt x="24562" y="39549"/>
                      <a:pt x="25823" y="38802"/>
                      <a:pt x="26411" y="37614"/>
                    </a:cubicBezTo>
                    <a:cubicBezTo>
                      <a:pt x="28113" y="34247"/>
                      <a:pt x="28333" y="30390"/>
                      <a:pt x="27011" y="27048"/>
                    </a:cubicBezTo>
                    <a:cubicBezTo>
                      <a:pt x="26325" y="25297"/>
                      <a:pt x="25358" y="23938"/>
                      <a:pt x="24574" y="22848"/>
                    </a:cubicBezTo>
                    <a:cubicBezTo>
                      <a:pt x="24574" y="22836"/>
                      <a:pt x="24562" y="22836"/>
                      <a:pt x="24562" y="22824"/>
                    </a:cubicBezTo>
                    <a:cubicBezTo>
                      <a:pt x="24550" y="22799"/>
                      <a:pt x="24513" y="22775"/>
                      <a:pt x="24513" y="22738"/>
                    </a:cubicBezTo>
                    <a:cubicBezTo>
                      <a:pt x="24501" y="22542"/>
                      <a:pt x="24562" y="22236"/>
                      <a:pt x="24721" y="22064"/>
                    </a:cubicBezTo>
                    <a:cubicBezTo>
                      <a:pt x="24795" y="21991"/>
                      <a:pt x="24868" y="21942"/>
                      <a:pt x="24966" y="21942"/>
                    </a:cubicBezTo>
                    <a:lnTo>
                      <a:pt x="25040" y="21942"/>
                    </a:lnTo>
                    <a:cubicBezTo>
                      <a:pt x="27256" y="21942"/>
                      <a:pt x="28701" y="23521"/>
                      <a:pt x="30084" y="25052"/>
                    </a:cubicBezTo>
                    <a:cubicBezTo>
                      <a:pt x="31394" y="26472"/>
                      <a:pt x="32631" y="27844"/>
                      <a:pt x="34431" y="27917"/>
                    </a:cubicBezTo>
                    <a:cubicBezTo>
                      <a:pt x="34578" y="27917"/>
                      <a:pt x="34712" y="27929"/>
                      <a:pt x="34847" y="27929"/>
                    </a:cubicBezTo>
                    <a:cubicBezTo>
                      <a:pt x="36500" y="27929"/>
                      <a:pt x="37529" y="26754"/>
                      <a:pt x="38508" y="25615"/>
                    </a:cubicBezTo>
                    <a:cubicBezTo>
                      <a:pt x="39500" y="24476"/>
                      <a:pt x="40541" y="23289"/>
                      <a:pt x="42230" y="23289"/>
                    </a:cubicBezTo>
                    <a:lnTo>
                      <a:pt x="42414" y="23289"/>
                    </a:lnTo>
                    <a:cubicBezTo>
                      <a:pt x="42732" y="23313"/>
                      <a:pt x="42793" y="23693"/>
                      <a:pt x="42842" y="24048"/>
                    </a:cubicBezTo>
                    <a:cubicBezTo>
                      <a:pt x="42867" y="24207"/>
                      <a:pt x="42879" y="24366"/>
                      <a:pt x="42928" y="24489"/>
                    </a:cubicBezTo>
                    <a:cubicBezTo>
                      <a:pt x="43283" y="25309"/>
                      <a:pt x="44030" y="27011"/>
                      <a:pt x="45671" y="28407"/>
                    </a:cubicBezTo>
                    <a:cubicBezTo>
                      <a:pt x="47152" y="29656"/>
                      <a:pt x="48720" y="30170"/>
                      <a:pt x="49907" y="30452"/>
                    </a:cubicBezTo>
                    <a:cubicBezTo>
                      <a:pt x="51376" y="30819"/>
                      <a:pt x="52760" y="30868"/>
                      <a:pt x="53862" y="30917"/>
                    </a:cubicBezTo>
                    <a:cubicBezTo>
                      <a:pt x="54009" y="30917"/>
                      <a:pt x="54327" y="30929"/>
                      <a:pt x="54621" y="30941"/>
                    </a:cubicBezTo>
                    <a:lnTo>
                      <a:pt x="54633" y="30941"/>
                    </a:lnTo>
                    <a:lnTo>
                      <a:pt x="54658" y="30966"/>
                    </a:lnTo>
                    <a:cubicBezTo>
                      <a:pt x="55356" y="31798"/>
                      <a:pt x="56188" y="33353"/>
                      <a:pt x="56776" y="34468"/>
                    </a:cubicBezTo>
                    <a:cubicBezTo>
                      <a:pt x="56935" y="34761"/>
                      <a:pt x="57082" y="35043"/>
                      <a:pt x="57241" y="35325"/>
                    </a:cubicBezTo>
                    <a:cubicBezTo>
                      <a:pt x="57927" y="36610"/>
                      <a:pt x="58649" y="37920"/>
                      <a:pt x="58833" y="38863"/>
                    </a:cubicBezTo>
                    <a:cubicBezTo>
                      <a:pt x="59041" y="40051"/>
                      <a:pt x="58576" y="41912"/>
                      <a:pt x="58392" y="42598"/>
                    </a:cubicBezTo>
                    <a:cubicBezTo>
                      <a:pt x="57792" y="44887"/>
                      <a:pt x="56947" y="47140"/>
                      <a:pt x="55894" y="49270"/>
                    </a:cubicBezTo>
                    <a:cubicBezTo>
                      <a:pt x="55735" y="49577"/>
                      <a:pt x="55588" y="49846"/>
                      <a:pt x="55454" y="50079"/>
                    </a:cubicBezTo>
                    <a:close/>
                    <a:moveTo>
                      <a:pt x="4739" y="5645"/>
                    </a:moveTo>
                    <a:lnTo>
                      <a:pt x="4666" y="5645"/>
                    </a:lnTo>
                    <a:cubicBezTo>
                      <a:pt x="4396" y="5633"/>
                      <a:pt x="4225" y="5388"/>
                      <a:pt x="4041" y="5143"/>
                    </a:cubicBezTo>
                    <a:cubicBezTo>
                      <a:pt x="3943" y="5009"/>
                      <a:pt x="3845" y="4874"/>
                      <a:pt x="3723" y="4776"/>
                    </a:cubicBezTo>
                    <a:cubicBezTo>
                      <a:pt x="3233" y="4347"/>
                      <a:pt x="2584" y="4115"/>
                      <a:pt x="1960" y="3907"/>
                    </a:cubicBezTo>
                    <a:cubicBezTo>
                      <a:pt x="1127" y="3613"/>
                      <a:pt x="356" y="3343"/>
                      <a:pt x="62" y="2621"/>
                    </a:cubicBezTo>
                    <a:cubicBezTo>
                      <a:pt x="1" y="2462"/>
                      <a:pt x="123" y="2327"/>
                      <a:pt x="233" y="2217"/>
                    </a:cubicBezTo>
                    <a:cubicBezTo>
                      <a:pt x="270" y="2156"/>
                      <a:pt x="331" y="2119"/>
                      <a:pt x="356" y="2058"/>
                    </a:cubicBezTo>
                    <a:cubicBezTo>
                      <a:pt x="393" y="1972"/>
                      <a:pt x="429" y="1886"/>
                      <a:pt x="454" y="1813"/>
                    </a:cubicBezTo>
                    <a:cubicBezTo>
                      <a:pt x="539" y="1629"/>
                      <a:pt x="601" y="1458"/>
                      <a:pt x="735" y="1360"/>
                    </a:cubicBezTo>
                    <a:cubicBezTo>
                      <a:pt x="980" y="1176"/>
                      <a:pt x="1188" y="1103"/>
                      <a:pt x="1360" y="1152"/>
                    </a:cubicBezTo>
                    <a:cubicBezTo>
                      <a:pt x="3111" y="1592"/>
                      <a:pt x="6049" y="2645"/>
                      <a:pt x="6086" y="4751"/>
                    </a:cubicBezTo>
                    <a:cubicBezTo>
                      <a:pt x="6086" y="4935"/>
                      <a:pt x="6013" y="5094"/>
                      <a:pt x="5866" y="5241"/>
                    </a:cubicBezTo>
                    <a:cubicBezTo>
                      <a:pt x="5584" y="5511"/>
                      <a:pt x="5094" y="5645"/>
                      <a:pt x="4739" y="5645"/>
                    </a:cubicBezTo>
                    <a:close/>
                    <a:moveTo>
                      <a:pt x="20020" y="3625"/>
                    </a:moveTo>
                    <a:cubicBezTo>
                      <a:pt x="19762" y="3625"/>
                      <a:pt x="19481" y="3588"/>
                      <a:pt x="19224" y="3490"/>
                    </a:cubicBezTo>
                    <a:cubicBezTo>
                      <a:pt x="18758" y="3343"/>
                      <a:pt x="18428" y="3062"/>
                      <a:pt x="18281" y="2731"/>
                    </a:cubicBezTo>
                    <a:cubicBezTo>
                      <a:pt x="18097" y="2278"/>
                      <a:pt x="18550" y="1948"/>
                      <a:pt x="18954" y="1629"/>
                    </a:cubicBezTo>
                    <a:cubicBezTo>
                      <a:pt x="19163" y="1470"/>
                      <a:pt x="19358" y="1323"/>
                      <a:pt x="19481" y="1164"/>
                    </a:cubicBezTo>
                    <a:cubicBezTo>
                      <a:pt x="19554" y="1054"/>
                      <a:pt x="19616" y="919"/>
                      <a:pt x="19689" y="772"/>
                    </a:cubicBezTo>
                    <a:cubicBezTo>
                      <a:pt x="19848" y="429"/>
                      <a:pt x="20020" y="62"/>
                      <a:pt x="20350" y="38"/>
                    </a:cubicBezTo>
                    <a:cubicBezTo>
                      <a:pt x="20779" y="1"/>
                      <a:pt x="21330" y="368"/>
                      <a:pt x="21526" y="833"/>
                    </a:cubicBezTo>
                    <a:cubicBezTo>
                      <a:pt x="21856" y="1580"/>
                      <a:pt x="21771" y="2927"/>
                      <a:pt x="20962" y="3405"/>
                    </a:cubicBezTo>
                    <a:lnTo>
                      <a:pt x="20950" y="3368"/>
                    </a:lnTo>
                    <a:lnTo>
                      <a:pt x="20962" y="3405"/>
                    </a:lnTo>
                    <a:cubicBezTo>
                      <a:pt x="20693" y="3552"/>
                      <a:pt x="20350" y="3625"/>
                      <a:pt x="20020" y="36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4"/>
              <p:cNvSpPr/>
              <p:nvPr/>
            </p:nvSpPr>
            <p:spPr>
              <a:xfrm>
                <a:off x="4150375" y="3826750"/>
                <a:ext cx="732825" cy="448450"/>
              </a:xfrm>
              <a:custGeom>
                <a:avLst/>
                <a:gdLst/>
                <a:ahLst/>
                <a:cxnLst/>
                <a:rect l="l" t="t" r="r" b="b"/>
                <a:pathLst>
                  <a:path w="29313" h="17938" fill="none" extrusionOk="0">
                    <a:moveTo>
                      <a:pt x="27488" y="17925"/>
                    </a:moveTo>
                    <a:cubicBezTo>
                      <a:pt x="27464" y="17925"/>
                      <a:pt x="27451" y="17913"/>
                      <a:pt x="27427" y="17888"/>
                    </a:cubicBezTo>
                    <a:cubicBezTo>
                      <a:pt x="27415" y="17888"/>
                      <a:pt x="27415" y="17876"/>
                      <a:pt x="27402" y="17876"/>
                    </a:cubicBezTo>
                    <a:lnTo>
                      <a:pt x="27402" y="17876"/>
                    </a:lnTo>
                    <a:cubicBezTo>
                      <a:pt x="24464" y="16848"/>
                      <a:pt x="21293" y="16346"/>
                      <a:pt x="17705" y="16346"/>
                    </a:cubicBezTo>
                    <a:cubicBezTo>
                      <a:pt x="14693" y="16346"/>
                      <a:pt x="11865" y="16701"/>
                      <a:pt x="9367" y="17007"/>
                    </a:cubicBezTo>
                    <a:cubicBezTo>
                      <a:pt x="8387" y="17129"/>
                      <a:pt x="7285" y="17264"/>
                      <a:pt x="6502" y="17264"/>
                    </a:cubicBezTo>
                    <a:cubicBezTo>
                      <a:pt x="6135" y="17264"/>
                      <a:pt x="5975" y="17239"/>
                      <a:pt x="5951" y="17239"/>
                    </a:cubicBezTo>
                    <a:cubicBezTo>
                      <a:pt x="5461" y="17129"/>
                      <a:pt x="4224" y="16456"/>
                      <a:pt x="3318" y="15966"/>
                    </a:cubicBezTo>
                    <a:cubicBezTo>
                      <a:pt x="2988" y="15782"/>
                      <a:pt x="2486" y="15709"/>
                      <a:pt x="2008" y="15623"/>
                    </a:cubicBezTo>
                    <a:cubicBezTo>
                      <a:pt x="1102" y="15489"/>
                      <a:pt x="184" y="15342"/>
                      <a:pt x="98" y="14509"/>
                    </a:cubicBezTo>
                    <a:cubicBezTo>
                      <a:pt x="0" y="13725"/>
                      <a:pt x="735" y="13260"/>
                      <a:pt x="1519" y="12746"/>
                    </a:cubicBezTo>
                    <a:cubicBezTo>
                      <a:pt x="2180" y="12317"/>
                      <a:pt x="2865" y="11877"/>
                      <a:pt x="3196" y="11203"/>
                    </a:cubicBezTo>
                    <a:cubicBezTo>
                      <a:pt x="3796" y="10028"/>
                      <a:pt x="3747" y="8546"/>
                      <a:pt x="3686" y="7114"/>
                    </a:cubicBezTo>
                    <a:cubicBezTo>
                      <a:pt x="3625" y="5240"/>
                      <a:pt x="3576" y="3441"/>
                      <a:pt x="4984" y="2522"/>
                    </a:cubicBezTo>
                    <a:cubicBezTo>
                      <a:pt x="5473" y="2204"/>
                      <a:pt x="6024" y="2510"/>
                      <a:pt x="6612" y="2828"/>
                    </a:cubicBezTo>
                    <a:cubicBezTo>
                      <a:pt x="7077" y="3073"/>
                      <a:pt x="7530" y="3343"/>
                      <a:pt x="8045" y="3355"/>
                    </a:cubicBezTo>
                    <a:cubicBezTo>
                      <a:pt x="8228" y="3367"/>
                      <a:pt x="8424" y="3367"/>
                      <a:pt x="8608" y="3367"/>
                    </a:cubicBezTo>
                    <a:cubicBezTo>
                      <a:pt x="10285" y="3367"/>
                      <a:pt x="11412" y="2314"/>
                      <a:pt x="12391" y="1396"/>
                    </a:cubicBezTo>
                    <a:cubicBezTo>
                      <a:pt x="13187" y="649"/>
                      <a:pt x="13873" y="0"/>
                      <a:pt x="14693" y="61"/>
                    </a:cubicBezTo>
                    <a:cubicBezTo>
                      <a:pt x="15342" y="110"/>
                      <a:pt x="15709" y="771"/>
                      <a:pt x="16138" y="1506"/>
                    </a:cubicBezTo>
                    <a:cubicBezTo>
                      <a:pt x="16456" y="2057"/>
                      <a:pt x="16775" y="2632"/>
                      <a:pt x="17264" y="3049"/>
                    </a:cubicBezTo>
                    <a:cubicBezTo>
                      <a:pt x="19309" y="4775"/>
                      <a:pt x="21452" y="5449"/>
                      <a:pt x="22884" y="5804"/>
                    </a:cubicBezTo>
                    <a:cubicBezTo>
                      <a:pt x="23472" y="5938"/>
                      <a:pt x="24060" y="5951"/>
                      <a:pt x="24635" y="5975"/>
                    </a:cubicBezTo>
                    <a:cubicBezTo>
                      <a:pt x="25370" y="5987"/>
                      <a:pt x="26056" y="6000"/>
                      <a:pt x="26570" y="6318"/>
                    </a:cubicBezTo>
                    <a:cubicBezTo>
                      <a:pt x="27023" y="6599"/>
                      <a:pt x="27206" y="7138"/>
                      <a:pt x="27366" y="7628"/>
                    </a:cubicBezTo>
                    <a:cubicBezTo>
                      <a:pt x="27427" y="7824"/>
                      <a:pt x="27513" y="8008"/>
                      <a:pt x="27574" y="8142"/>
                    </a:cubicBezTo>
                    <a:cubicBezTo>
                      <a:pt x="27733" y="8448"/>
                      <a:pt x="27892" y="8742"/>
                      <a:pt x="28039" y="9024"/>
                    </a:cubicBezTo>
                    <a:cubicBezTo>
                      <a:pt x="28100" y="9134"/>
                      <a:pt x="28161" y="9244"/>
                      <a:pt x="28223" y="9367"/>
                    </a:cubicBezTo>
                    <a:cubicBezTo>
                      <a:pt x="28639" y="10114"/>
                      <a:pt x="29202" y="11142"/>
                      <a:pt x="29263" y="11571"/>
                    </a:cubicBezTo>
                    <a:cubicBezTo>
                      <a:pt x="29288" y="11693"/>
                      <a:pt x="29312" y="12195"/>
                      <a:pt x="28884" y="13860"/>
                    </a:cubicBezTo>
                    <a:cubicBezTo>
                      <a:pt x="28774" y="14264"/>
                      <a:pt x="28737" y="14754"/>
                      <a:pt x="28688" y="15207"/>
                    </a:cubicBezTo>
                    <a:cubicBezTo>
                      <a:pt x="28566" y="16346"/>
                      <a:pt x="28455" y="17521"/>
                      <a:pt x="27525" y="17937"/>
                    </a:cubicBezTo>
                    <a:cubicBezTo>
                      <a:pt x="27513" y="17925"/>
                      <a:pt x="27513" y="17925"/>
                      <a:pt x="27488" y="179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4"/>
              <p:cNvSpPr/>
              <p:nvPr/>
            </p:nvSpPr>
            <p:spPr>
              <a:xfrm>
                <a:off x="4294225" y="3936625"/>
                <a:ext cx="503275" cy="246750"/>
              </a:xfrm>
              <a:custGeom>
                <a:avLst/>
                <a:gdLst/>
                <a:ahLst/>
                <a:cxnLst/>
                <a:rect l="l" t="t" r="r" b="b"/>
                <a:pathLst>
                  <a:path w="20131" h="9870" fill="none" extrusionOk="0">
                    <a:moveTo>
                      <a:pt x="18098" y="9869"/>
                    </a:moveTo>
                    <a:cubicBezTo>
                      <a:pt x="17204" y="9869"/>
                      <a:pt x="16249" y="9563"/>
                      <a:pt x="15232" y="9257"/>
                    </a:cubicBezTo>
                    <a:cubicBezTo>
                      <a:pt x="14155" y="8914"/>
                      <a:pt x="13053" y="8584"/>
                      <a:pt x="11976" y="8584"/>
                    </a:cubicBezTo>
                    <a:cubicBezTo>
                      <a:pt x="8743" y="8584"/>
                      <a:pt x="5817" y="8951"/>
                      <a:pt x="3233" y="9257"/>
                    </a:cubicBezTo>
                    <a:cubicBezTo>
                      <a:pt x="3001" y="9294"/>
                      <a:pt x="2756" y="9330"/>
                      <a:pt x="2511" y="9367"/>
                    </a:cubicBezTo>
                    <a:cubicBezTo>
                      <a:pt x="1936" y="9477"/>
                      <a:pt x="1323" y="9563"/>
                      <a:pt x="907" y="9490"/>
                    </a:cubicBezTo>
                    <a:cubicBezTo>
                      <a:pt x="883" y="9490"/>
                      <a:pt x="834" y="9477"/>
                      <a:pt x="797" y="9477"/>
                    </a:cubicBezTo>
                    <a:cubicBezTo>
                      <a:pt x="527" y="9428"/>
                      <a:pt x="111" y="9355"/>
                      <a:pt x="50" y="9049"/>
                    </a:cubicBezTo>
                    <a:cubicBezTo>
                      <a:pt x="1" y="8865"/>
                      <a:pt x="136" y="8718"/>
                      <a:pt x="283" y="8571"/>
                    </a:cubicBezTo>
                    <a:cubicBezTo>
                      <a:pt x="356" y="8498"/>
                      <a:pt x="430" y="8400"/>
                      <a:pt x="478" y="8314"/>
                    </a:cubicBezTo>
                    <a:cubicBezTo>
                      <a:pt x="1458" y="6355"/>
                      <a:pt x="1397" y="4274"/>
                      <a:pt x="1336" y="2584"/>
                    </a:cubicBezTo>
                    <a:cubicBezTo>
                      <a:pt x="1336" y="2560"/>
                      <a:pt x="1323" y="2511"/>
                      <a:pt x="1299" y="2474"/>
                    </a:cubicBezTo>
                    <a:cubicBezTo>
                      <a:pt x="1274" y="2388"/>
                      <a:pt x="1238" y="2278"/>
                      <a:pt x="1336" y="2217"/>
                    </a:cubicBezTo>
                    <a:cubicBezTo>
                      <a:pt x="1470" y="2107"/>
                      <a:pt x="1654" y="2168"/>
                      <a:pt x="1838" y="2229"/>
                    </a:cubicBezTo>
                    <a:cubicBezTo>
                      <a:pt x="1948" y="2266"/>
                      <a:pt x="2058" y="2315"/>
                      <a:pt x="2156" y="2315"/>
                    </a:cubicBezTo>
                    <a:cubicBezTo>
                      <a:pt x="2401" y="2327"/>
                      <a:pt x="2646" y="2327"/>
                      <a:pt x="2878" y="2327"/>
                    </a:cubicBezTo>
                    <a:cubicBezTo>
                      <a:pt x="4213" y="2327"/>
                      <a:pt x="5217" y="1617"/>
                      <a:pt x="6111" y="1005"/>
                    </a:cubicBezTo>
                    <a:cubicBezTo>
                      <a:pt x="6894" y="478"/>
                      <a:pt x="7568" y="1"/>
                      <a:pt x="8278" y="74"/>
                    </a:cubicBezTo>
                    <a:cubicBezTo>
                      <a:pt x="8572" y="111"/>
                      <a:pt x="8755" y="380"/>
                      <a:pt x="8927" y="674"/>
                    </a:cubicBezTo>
                    <a:cubicBezTo>
                      <a:pt x="9049" y="858"/>
                      <a:pt x="9172" y="1054"/>
                      <a:pt x="9319" y="1188"/>
                    </a:cubicBezTo>
                    <a:cubicBezTo>
                      <a:pt x="11914" y="3380"/>
                      <a:pt x="14559" y="4225"/>
                      <a:pt x="16322" y="4653"/>
                    </a:cubicBezTo>
                    <a:cubicBezTo>
                      <a:pt x="16702" y="4739"/>
                      <a:pt x="17081" y="4739"/>
                      <a:pt x="17461" y="4727"/>
                    </a:cubicBezTo>
                    <a:cubicBezTo>
                      <a:pt x="17926" y="4715"/>
                      <a:pt x="18355" y="4715"/>
                      <a:pt x="18673" y="4910"/>
                    </a:cubicBezTo>
                    <a:cubicBezTo>
                      <a:pt x="18747" y="4959"/>
                      <a:pt x="18783" y="5045"/>
                      <a:pt x="18808" y="5143"/>
                    </a:cubicBezTo>
                    <a:cubicBezTo>
                      <a:pt x="18832" y="5192"/>
                      <a:pt x="18844" y="5229"/>
                      <a:pt x="18869" y="5278"/>
                    </a:cubicBezTo>
                    <a:cubicBezTo>
                      <a:pt x="19040" y="5584"/>
                      <a:pt x="19200" y="5890"/>
                      <a:pt x="19359" y="6184"/>
                    </a:cubicBezTo>
                    <a:cubicBezTo>
                      <a:pt x="19432" y="6294"/>
                      <a:pt x="19481" y="6392"/>
                      <a:pt x="19555" y="6514"/>
                    </a:cubicBezTo>
                    <a:cubicBezTo>
                      <a:pt x="19591" y="6600"/>
                      <a:pt x="19653" y="6686"/>
                      <a:pt x="19714" y="6784"/>
                    </a:cubicBezTo>
                    <a:cubicBezTo>
                      <a:pt x="19885" y="7004"/>
                      <a:pt x="20081" y="7310"/>
                      <a:pt x="20118" y="7592"/>
                    </a:cubicBezTo>
                    <a:cubicBezTo>
                      <a:pt x="20130" y="7739"/>
                      <a:pt x="20081" y="7947"/>
                      <a:pt x="20008" y="8167"/>
                    </a:cubicBezTo>
                    <a:cubicBezTo>
                      <a:pt x="19971" y="8277"/>
                      <a:pt x="19934" y="8400"/>
                      <a:pt x="19897" y="8535"/>
                    </a:cubicBezTo>
                    <a:cubicBezTo>
                      <a:pt x="19873" y="8633"/>
                      <a:pt x="19873" y="8731"/>
                      <a:pt x="19873" y="8841"/>
                    </a:cubicBezTo>
                    <a:cubicBezTo>
                      <a:pt x="19873" y="9037"/>
                      <a:pt x="19873" y="9245"/>
                      <a:pt x="19714" y="9343"/>
                    </a:cubicBezTo>
                    <a:cubicBezTo>
                      <a:pt x="19212" y="9747"/>
                      <a:pt x="18661" y="9869"/>
                      <a:pt x="18098" y="986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4"/>
              <p:cNvSpPr/>
              <p:nvPr/>
            </p:nvSpPr>
            <p:spPr>
              <a:xfrm>
                <a:off x="4404425" y="4038250"/>
                <a:ext cx="119400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2438" fill="none" extrusionOk="0">
                    <a:moveTo>
                      <a:pt x="1752" y="2437"/>
                    </a:moveTo>
                    <a:cubicBezTo>
                      <a:pt x="968" y="2437"/>
                      <a:pt x="246" y="2290"/>
                      <a:pt x="74" y="1984"/>
                    </a:cubicBezTo>
                    <a:cubicBezTo>
                      <a:pt x="1" y="1837"/>
                      <a:pt x="38" y="1690"/>
                      <a:pt x="172" y="1519"/>
                    </a:cubicBezTo>
                    <a:lnTo>
                      <a:pt x="172" y="1519"/>
                    </a:lnTo>
                    <a:cubicBezTo>
                      <a:pt x="1042" y="454"/>
                      <a:pt x="2278" y="1"/>
                      <a:pt x="3135" y="50"/>
                    </a:cubicBezTo>
                    <a:cubicBezTo>
                      <a:pt x="3625" y="62"/>
                      <a:pt x="4335" y="343"/>
                      <a:pt x="4629" y="735"/>
                    </a:cubicBezTo>
                    <a:cubicBezTo>
                      <a:pt x="4751" y="894"/>
                      <a:pt x="4776" y="1066"/>
                      <a:pt x="4739" y="1225"/>
                    </a:cubicBezTo>
                    <a:cubicBezTo>
                      <a:pt x="4580" y="1813"/>
                      <a:pt x="3747" y="2253"/>
                      <a:pt x="2523" y="2413"/>
                    </a:cubicBezTo>
                    <a:cubicBezTo>
                      <a:pt x="2266" y="2425"/>
                      <a:pt x="2009" y="2437"/>
                      <a:pt x="1752" y="243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4"/>
              <p:cNvSpPr/>
              <p:nvPr/>
            </p:nvSpPr>
            <p:spPr>
              <a:xfrm>
                <a:off x="4278025" y="3400650"/>
                <a:ext cx="161025" cy="193175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7727" fill="none" extrusionOk="0">
                    <a:moveTo>
                      <a:pt x="2535" y="7726"/>
                    </a:moveTo>
                    <a:cubicBezTo>
                      <a:pt x="2228" y="7726"/>
                      <a:pt x="1959" y="7592"/>
                      <a:pt x="1726" y="7347"/>
                    </a:cubicBezTo>
                    <a:lnTo>
                      <a:pt x="1714" y="7322"/>
                    </a:lnTo>
                    <a:cubicBezTo>
                      <a:pt x="1286" y="6833"/>
                      <a:pt x="465" y="5914"/>
                      <a:pt x="282" y="5510"/>
                    </a:cubicBezTo>
                    <a:cubicBezTo>
                      <a:pt x="0" y="4861"/>
                      <a:pt x="184" y="4127"/>
                      <a:pt x="331" y="3490"/>
                    </a:cubicBezTo>
                    <a:cubicBezTo>
                      <a:pt x="380" y="3282"/>
                      <a:pt x="429" y="3098"/>
                      <a:pt x="453" y="2914"/>
                    </a:cubicBezTo>
                    <a:lnTo>
                      <a:pt x="453" y="2914"/>
                    </a:lnTo>
                    <a:cubicBezTo>
                      <a:pt x="576" y="2229"/>
                      <a:pt x="490" y="1604"/>
                      <a:pt x="404" y="1102"/>
                    </a:cubicBezTo>
                    <a:cubicBezTo>
                      <a:pt x="343" y="625"/>
                      <a:pt x="282" y="270"/>
                      <a:pt x="465" y="135"/>
                    </a:cubicBezTo>
                    <a:cubicBezTo>
                      <a:pt x="649" y="0"/>
                      <a:pt x="1065" y="74"/>
                      <a:pt x="1861" y="404"/>
                    </a:cubicBezTo>
                    <a:cubicBezTo>
                      <a:pt x="2963" y="870"/>
                      <a:pt x="3685" y="882"/>
                      <a:pt x="4261" y="882"/>
                    </a:cubicBezTo>
                    <a:cubicBezTo>
                      <a:pt x="4714" y="882"/>
                      <a:pt x="5081" y="894"/>
                      <a:pt x="5449" y="1115"/>
                    </a:cubicBezTo>
                    <a:cubicBezTo>
                      <a:pt x="6440" y="1690"/>
                      <a:pt x="6159" y="3331"/>
                      <a:pt x="5791" y="4078"/>
                    </a:cubicBezTo>
                    <a:cubicBezTo>
                      <a:pt x="5632" y="4408"/>
                      <a:pt x="5449" y="4592"/>
                      <a:pt x="5265" y="4788"/>
                    </a:cubicBezTo>
                    <a:cubicBezTo>
                      <a:pt x="4959" y="5082"/>
                      <a:pt x="4616" y="5412"/>
                      <a:pt x="4236" y="6380"/>
                    </a:cubicBezTo>
                    <a:cubicBezTo>
                      <a:pt x="4016" y="6930"/>
                      <a:pt x="3379" y="7592"/>
                      <a:pt x="2718" y="7714"/>
                    </a:cubicBezTo>
                    <a:cubicBezTo>
                      <a:pt x="2669" y="7726"/>
                      <a:pt x="2596" y="7726"/>
                      <a:pt x="2535" y="772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4"/>
              <p:cNvSpPr/>
              <p:nvPr/>
            </p:nvSpPr>
            <p:spPr>
              <a:xfrm>
                <a:off x="4693700" y="3373700"/>
                <a:ext cx="139900" cy="243075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9723" fill="none" extrusionOk="0">
                    <a:moveTo>
                      <a:pt x="4825" y="9723"/>
                    </a:moveTo>
                    <a:lnTo>
                      <a:pt x="4800" y="9723"/>
                    </a:lnTo>
                    <a:cubicBezTo>
                      <a:pt x="4604" y="9710"/>
                      <a:pt x="4494" y="9551"/>
                      <a:pt x="4371" y="9417"/>
                    </a:cubicBezTo>
                    <a:lnTo>
                      <a:pt x="4347" y="9404"/>
                    </a:lnTo>
                    <a:cubicBezTo>
                      <a:pt x="4004" y="8988"/>
                      <a:pt x="3527" y="8670"/>
                      <a:pt x="3025" y="8510"/>
                    </a:cubicBezTo>
                    <a:lnTo>
                      <a:pt x="2841" y="8462"/>
                    </a:lnTo>
                    <a:cubicBezTo>
                      <a:pt x="2670" y="8425"/>
                      <a:pt x="2510" y="8376"/>
                      <a:pt x="2363" y="8302"/>
                    </a:cubicBezTo>
                    <a:cubicBezTo>
                      <a:pt x="2229" y="8217"/>
                      <a:pt x="2106" y="8119"/>
                      <a:pt x="1959" y="7960"/>
                    </a:cubicBezTo>
                    <a:cubicBezTo>
                      <a:pt x="1653" y="7629"/>
                      <a:pt x="1457" y="7213"/>
                      <a:pt x="1249" y="6809"/>
                    </a:cubicBezTo>
                    <a:cubicBezTo>
                      <a:pt x="1127" y="6588"/>
                      <a:pt x="1004" y="6343"/>
                      <a:pt x="955" y="6062"/>
                    </a:cubicBezTo>
                    <a:cubicBezTo>
                      <a:pt x="906" y="5805"/>
                      <a:pt x="919" y="5523"/>
                      <a:pt x="943" y="5266"/>
                    </a:cubicBezTo>
                    <a:cubicBezTo>
                      <a:pt x="943" y="5217"/>
                      <a:pt x="943" y="5180"/>
                      <a:pt x="955" y="5131"/>
                    </a:cubicBezTo>
                    <a:cubicBezTo>
                      <a:pt x="1029" y="4054"/>
                      <a:pt x="882" y="3123"/>
                      <a:pt x="515" y="2364"/>
                    </a:cubicBezTo>
                    <a:cubicBezTo>
                      <a:pt x="466" y="2278"/>
                      <a:pt x="429" y="2193"/>
                      <a:pt x="392" y="2119"/>
                    </a:cubicBezTo>
                    <a:cubicBezTo>
                      <a:pt x="282" y="1911"/>
                      <a:pt x="184" y="1715"/>
                      <a:pt x="111" y="1507"/>
                    </a:cubicBezTo>
                    <a:cubicBezTo>
                      <a:pt x="0" y="1152"/>
                      <a:pt x="49" y="809"/>
                      <a:pt x="221" y="589"/>
                    </a:cubicBezTo>
                    <a:cubicBezTo>
                      <a:pt x="466" y="246"/>
                      <a:pt x="906" y="197"/>
                      <a:pt x="1323" y="160"/>
                    </a:cubicBezTo>
                    <a:cubicBezTo>
                      <a:pt x="1433" y="136"/>
                      <a:pt x="1519" y="136"/>
                      <a:pt x="1629" y="123"/>
                    </a:cubicBezTo>
                    <a:lnTo>
                      <a:pt x="1898" y="74"/>
                    </a:lnTo>
                    <a:cubicBezTo>
                      <a:pt x="2070" y="50"/>
                      <a:pt x="2253" y="1"/>
                      <a:pt x="2437" y="1"/>
                    </a:cubicBezTo>
                    <a:lnTo>
                      <a:pt x="2437" y="1"/>
                    </a:lnTo>
                    <a:cubicBezTo>
                      <a:pt x="2792" y="1"/>
                      <a:pt x="3147" y="136"/>
                      <a:pt x="3453" y="258"/>
                    </a:cubicBezTo>
                    <a:lnTo>
                      <a:pt x="4298" y="601"/>
                    </a:lnTo>
                    <a:cubicBezTo>
                      <a:pt x="4347" y="613"/>
                      <a:pt x="4408" y="625"/>
                      <a:pt x="4469" y="662"/>
                    </a:cubicBezTo>
                    <a:cubicBezTo>
                      <a:pt x="4629" y="711"/>
                      <a:pt x="4812" y="772"/>
                      <a:pt x="4910" y="870"/>
                    </a:cubicBezTo>
                    <a:cubicBezTo>
                      <a:pt x="5155" y="1140"/>
                      <a:pt x="5131" y="1642"/>
                      <a:pt x="5118" y="2058"/>
                    </a:cubicBezTo>
                    <a:cubicBezTo>
                      <a:pt x="5118" y="2156"/>
                      <a:pt x="5106" y="2254"/>
                      <a:pt x="5106" y="2340"/>
                    </a:cubicBezTo>
                    <a:cubicBezTo>
                      <a:pt x="5106" y="2768"/>
                      <a:pt x="5167" y="3197"/>
                      <a:pt x="5241" y="3625"/>
                    </a:cubicBezTo>
                    <a:cubicBezTo>
                      <a:pt x="5302" y="4017"/>
                      <a:pt x="5363" y="4409"/>
                      <a:pt x="5375" y="4813"/>
                    </a:cubicBezTo>
                    <a:cubicBezTo>
                      <a:pt x="5375" y="5082"/>
                      <a:pt x="5363" y="5364"/>
                      <a:pt x="5351" y="5633"/>
                    </a:cubicBezTo>
                    <a:cubicBezTo>
                      <a:pt x="5327" y="5952"/>
                      <a:pt x="5302" y="6307"/>
                      <a:pt x="5327" y="6625"/>
                    </a:cubicBezTo>
                    <a:cubicBezTo>
                      <a:pt x="5351" y="6894"/>
                      <a:pt x="5388" y="7139"/>
                      <a:pt x="5437" y="7396"/>
                    </a:cubicBezTo>
                    <a:cubicBezTo>
                      <a:pt x="5473" y="7604"/>
                      <a:pt x="5510" y="7837"/>
                      <a:pt x="5535" y="8057"/>
                    </a:cubicBezTo>
                    <a:cubicBezTo>
                      <a:pt x="5596" y="8633"/>
                      <a:pt x="5498" y="9110"/>
                      <a:pt x="5253" y="9466"/>
                    </a:cubicBezTo>
                    <a:cubicBezTo>
                      <a:pt x="5180" y="9551"/>
                      <a:pt x="5020" y="9723"/>
                      <a:pt x="4825" y="972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4"/>
              <p:cNvSpPr/>
              <p:nvPr/>
            </p:nvSpPr>
            <p:spPr>
              <a:xfrm>
                <a:off x="3141775" y="2797950"/>
                <a:ext cx="2059150" cy="1815800"/>
              </a:xfrm>
              <a:custGeom>
                <a:avLst/>
                <a:gdLst/>
                <a:ahLst/>
                <a:cxnLst/>
                <a:rect l="l" t="t" r="r" b="b"/>
                <a:pathLst>
                  <a:path w="82366" h="72632" fill="none" extrusionOk="0">
                    <a:moveTo>
                      <a:pt x="81851" y="50470"/>
                    </a:moveTo>
                    <a:cubicBezTo>
                      <a:pt x="81423" y="48119"/>
                      <a:pt x="80309" y="46050"/>
                      <a:pt x="79317" y="44225"/>
                    </a:cubicBezTo>
                    <a:cubicBezTo>
                      <a:pt x="79182" y="43980"/>
                      <a:pt x="79035" y="43723"/>
                      <a:pt x="78901" y="43466"/>
                    </a:cubicBezTo>
                    <a:lnTo>
                      <a:pt x="78876" y="43417"/>
                    </a:lnTo>
                    <a:cubicBezTo>
                      <a:pt x="77603" y="41030"/>
                      <a:pt x="76146" y="38336"/>
                      <a:pt x="73819" y="36548"/>
                    </a:cubicBezTo>
                    <a:cubicBezTo>
                      <a:pt x="72105" y="35226"/>
                      <a:pt x="70011" y="35152"/>
                      <a:pt x="68310" y="35079"/>
                    </a:cubicBezTo>
                    <a:cubicBezTo>
                      <a:pt x="67930" y="35067"/>
                      <a:pt x="67550" y="35042"/>
                      <a:pt x="67183" y="35018"/>
                    </a:cubicBezTo>
                    <a:cubicBezTo>
                      <a:pt x="67979" y="34920"/>
                      <a:pt x="68689" y="34479"/>
                      <a:pt x="69203" y="33757"/>
                    </a:cubicBezTo>
                    <a:cubicBezTo>
                      <a:pt x="69742" y="32961"/>
                      <a:pt x="69975" y="31969"/>
                      <a:pt x="69877" y="30843"/>
                    </a:cubicBezTo>
                    <a:cubicBezTo>
                      <a:pt x="69840" y="30536"/>
                      <a:pt x="69791" y="30243"/>
                      <a:pt x="69754" y="29998"/>
                    </a:cubicBezTo>
                    <a:cubicBezTo>
                      <a:pt x="69718" y="29802"/>
                      <a:pt x="69693" y="29618"/>
                      <a:pt x="69669" y="29471"/>
                    </a:cubicBezTo>
                    <a:cubicBezTo>
                      <a:pt x="69656" y="29288"/>
                      <a:pt x="69669" y="29043"/>
                      <a:pt x="69693" y="28786"/>
                    </a:cubicBezTo>
                    <a:cubicBezTo>
                      <a:pt x="69705" y="28492"/>
                      <a:pt x="69730" y="28124"/>
                      <a:pt x="69718" y="27745"/>
                    </a:cubicBezTo>
                    <a:cubicBezTo>
                      <a:pt x="69705" y="27194"/>
                      <a:pt x="69632" y="26704"/>
                      <a:pt x="69546" y="26263"/>
                    </a:cubicBezTo>
                    <a:cubicBezTo>
                      <a:pt x="69485" y="25908"/>
                      <a:pt x="69448" y="25590"/>
                      <a:pt x="69448" y="25345"/>
                    </a:cubicBezTo>
                    <a:cubicBezTo>
                      <a:pt x="69448" y="25296"/>
                      <a:pt x="69448" y="25247"/>
                      <a:pt x="69460" y="25186"/>
                    </a:cubicBezTo>
                    <a:cubicBezTo>
                      <a:pt x="69485" y="24574"/>
                      <a:pt x="69571" y="23313"/>
                      <a:pt x="68665" y="22333"/>
                    </a:cubicBezTo>
                    <a:cubicBezTo>
                      <a:pt x="68163" y="21782"/>
                      <a:pt x="67526" y="21574"/>
                      <a:pt x="67220" y="21488"/>
                    </a:cubicBezTo>
                    <a:lnTo>
                      <a:pt x="67195" y="21476"/>
                    </a:lnTo>
                    <a:lnTo>
                      <a:pt x="66363" y="21145"/>
                    </a:lnTo>
                    <a:cubicBezTo>
                      <a:pt x="65934" y="20986"/>
                      <a:pt x="65298" y="20717"/>
                      <a:pt x="64502" y="20717"/>
                    </a:cubicBezTo>
                    <a:lnTo>
                      <a:pt x="64477" y="20717"/>
                    </a:lnTo>
                    <a:cubicBezTo>
                      <a:pt x="64073" y="20717"/>
                      <a:pt x="63730" y="20803"/>
                      <a:pt x="63485" y="20839"/>
                    </a:cubicBezTo>
                    <a:cubicBezTo>
                      <a:pt x="63436" y="20864"/>
                      <a:pt x="63400" y="20864"/>
                      <a:pt x="63339" y="20876"/>
                    </a:cubicBezTo>
                    <a:cubicBezTo>
                      <a:pt x="63277" y="20888"/>
                      <a:pt x="63192" y="20888"/>
                      <a:pt x="63130" y="20900"/>
                    </a:cubicBezTo>
                    <a:cubicBezTo>
                      <a:pt x="62555" y="20962"/>
                      <a:pt x="61367" y="21109"/>
                      <a:pt x="60522" y="22125"/>
                    </a:cubicBezTo>
                    <a:cubicBezTo>
                      <a:pt x="60229" y="22027"/>
                      <a:pt x="59922" y="21917"/>
                      <a:pt x="59604" y="21843"/>
                    </a:cubicBezTo>
                    <a:cubicBezTo>
                      <a:pt x="59482" y="21807"/>
                      <a:pt x="59335" y="21782"/>
                      <a:pt x="59188" y="21733"/>
                    </a:cubicBezTo>
                    <a:lnTo>
                      <a:pt x="59176" y="21733"/>
                    </a:lnTo>
                    <a:cubicBezTo>
                      <a:pt x="58404" y="21537"/>
                      <a:pt x="57461" y="21305"/>
                      <a:pt x="56506" y="21305"/>
                    </a:cubicBezTo>
                    <a:cubicBezTo>
                      <a:pt x="54511" y="21305"/>
                      <a:pt x="53519" y="22394"/>
                      <a:pt x="53115" y="23031"/>
                    </a:cubicBezTo>
                    <a:cubicBezTo>
                      <a:pt x="52956" y="23264"/>
                      <a:pt x="52821" y="23496"/>
                      <a:pt x="52686" y="23704"/>
                    </a:cubicBezTo>
                    <a:cubicBezTo>
                      <a:pt x="52503" y="23533"/>
                      <a:pt x="52294" y="23398"/>
                      <a:pt x="52074" y="23264"/>
                    </a:cubicBezTo>
                    <a:cubicBezTo>
                      <a:pt x="51180" y="22737"/>
                      <a:pt x="50372" y="22725"/>
                      <a:pt x="49772" y="22725"/>
                    </a:cubicBezTo>
                    <a:cubicBezTo>
                      <a:pt x="49307" y="22725"/>
                      <a:pt x="48915" y="22713"/>
                      <a:pt x="48229" y="22419"/>
                    </a:cubicBezTo>
                    <a:cubicBezTo>
                      <a:pt x="47360" y="22051"/>
                      <a:pt x="46760" y="21904"/>
                      <a:pt x="46197" y="21904"/>
                    </a:cubicBezTo>
                    <a:cubicBezTo>
                      <a:pt x="46013" y="21904"/>
                      <a:pt x="45830" y="21917"/>
                      <a:pt x="45658" y="21941"/>
                    </a:cubicBezTo>
                    <a:cubicBezTo>
                      <a:pt x="45462" y="21513"/>
                      <a:pt x="45266" y="21121"/>
                      <a:pt x="45058" y="20741"/>
                    </a:cubicBezTo>
                    <a:cubicBezTo>
                      <a:pt x="44556" y="19762"/>
                      <a:pt x="44079" y="18819"/>
                      <a:pt x="44054" y="18072"/>
                    </a:cubicBezTo>
                    <a:cubicBezTo>
                      <a:pt x="44018" y="17411"/>
                      <a:pt x="44324" y="16591"/>
                      <a:pt x="44666" y="15697"/>
                    </a:cubicBezTo>
                    <a:cubicBezTo>
                      <a:pt x="44838" y="15256"/>
                      <a:pt x="45022" y="14754"/>
                      <a:pt x="45168" y="14252"/>
                    </a:cubicBezTo>
                    <a:cubicBezTo>
                      <a:pt x="45830" y="12060"/>
                      <a:pt x="45756" y="8926"/>
                      <a:pt x="43405" y="7248"/>
                    </a:cubicBezTo>
                    <a:cubicBezTo>
                      <a:pt x="42463" y="6575"/>
                      <a:pt x="41410" y="6367"/>
                      <a:pt x="40638" y="6208"/>
                    </a:cubicBezTo>
                    <a:cubicBezTo>
                      <a:pt x="40271" y="6134"/>
                      <a:pt x="39891" y="6061"/>
                      <a:pt x="39695" y="5963"/>
                    </a:cubicBezTo>
                    <a:cubicBezTo>
                      <a:pt x="39402" y="5828"/>
                      <a:pt x="39034" y="5387"/>
                      <a:pt x="38667" y="4959"/>
                    </a:cubicBezTo>
                    <a:cubicBezTo>
                      <a:pt x="38410" y="4653"/>
                      <a:pt x="38104" y="4285"/>
                      <a:pt x="37749" y="3943"/>
                    </a:cubicBezTo>
                    <a:cubicBezTo>
                      <a:pt x="36659" y="2877"/>
                      <a:pt x="35263" y="2265"/>
                      <a:pt x="33941" y="2265"/>
                    </a:cubicBezTo>
                    <a:cubicBezTo>
                      <a:pt x="32998" y="2265"/>
                      <a:pt x="32141" y="2559"/>
                      <a:pt x="31443" y="3122"/>
                    </a:cubicBezTo>
                    <a:cubicBezTo>
                      <a:pt x="30292" y="4041"/>
                      <a:pt x="29974" y="5314"/>
                      <a:pt x="29753" y="6147"/>
                    </a:cubicBezTo>
                    <a:cubicBezTo>
                      <a:pt x="29729" y="6257"/>
                      <a:pt x="29717" y="6355"/>
                      <a:pt x="29680" y="6453"/>
                    </a:cubicBezTo>
                    <a:cubicBezTo>
                      <a:pt x="29202" y="8204"/>
                      <a:pt x="27733" y="9636"/>
                      <a:pt x="26117" y="9942"/>
                    </a:cubicBezTo>
                    <a:cubicBezTo>
                      <a:pt x="25896" y="9991"/>
                      <a:pt x="25688" y="10003"/>
                      <a:pt x="25468" y="10003"/>
                    </a:cubicBezTo>
                    <a:cubicBezTo>
                      <a:pt x="24060" y="10003"/>
                      <a:pt x="22676" y="9195"/>
                      <a:pt x="22162" y="8057"/>
                    </a:cubicBezTo>
                    <a:cubicBezTo>
                      <a:pt x="21942" y="7567"/>
                      <a:pt x="21819" y="6918"/>
                      <a:pt x="21672" y="6220"/>
                    </a:cubicBezTo>
                    <a:cubicBezTo>
                      <a:pt x="21489" y="5326"/>
                      <a:pt x="21280" y="4285"/>
                      <a:pt x="20791" y="3257"/>
                    </a:cubicBezTo>
                    <a:cubicBezTo>
                      <a:pt x="20019" y="1629"/>
                      <a:pt x="18415" y="392"/>
                      <a:pt x="16701" y="74"/>
                    </a:cubicBezTo>
                    <a:cubicBezTo>
                      <a:pt x="16432" y="25"/>
                      <a:pt x="16150" y="0"/>
                      <a:pt x="15881" y="0"/>
                    </a:cubicBezTo>
                    <a:cubicBezTo>
                      <a:pt x="14803" y="0"/>
                      <a:pt x="13812" y="392"/>
                      <a:pt x="13040" y="1126"/>
                    </a:cubicBezTo>
                    <a:cubicBezTo>
                      <a:pt x="11718" y="2412"/>
                      <a:pt x="11595" y="4114"/>
                      <a:pt x="11510" y="5351"/>
                    </a:cubicBezTo>
                    <a:cubicBezTo>
                      <a:pt x="11497" y="5583"/>
                      <a:pt x="11485" y="5889"/>
                      <a:pt x="11449" y="6122"/>
                    </a:cubicBezTo>
                    <a:cubicBezTo>
                      <a:pt x="11302" y="6134"/>
                      <a:pt x="11142" y="6134"/>
                      <a:pt x="11008" y="6134"/>
                    </a:cubicBezTo>
                    <a:cubicBezTo>
                      <a:pt x="10432" y="6147"/>
                      <a:pt x="9771" y="6171"/>
                      <a:pt x="9110" y="6379"/>
                    </a:cubicBezTo>
                    <a:cubicBezTo>
                      <a:pt x="7947" y="6759"/>
                      <a:pt x="7126" y="7653"/>
                      <a:pt x="6857" y="8816"/>
                    </a:cubicBezTo>
                    <a:cubicBezTo>
                      <a:pt x="6649" y="9771"/>
                      <a:pt x="6906" y="10554"/>
                      <a:pt x="7077" y="11032"/>
                    </a:cubicBezTo>
                    <a:cubicBezTo>
                      <a:pt x="7077" y="11044"/>
                      <a:pt x="7077" y="11044"/>
                      <a:pt x="7090" y="11069"/>
                    </a:cubicBezTo>
                    <a:cubicBezTo>
                      <a:pt x="6979" y="11203"/>
                      <a:pt x="6735" y="11399"/>
                      <a:pt x="6404" y="11571"/>
                    </a:cubicBezTo>
                    <a:cubicBezTo>
                      <a:pt x="6122" y="11693"/>
                      <a:pt x="5792" y="11828"/>
                      <a:pt x="5473" y="11950"/>
                    </a:cubicBezTo>
                    <a:cubicBezTo>
                      <a:pt x="4518" y="12317"/>
                      <a:pt x="3343" y="12758"/>
                      <a:pt x="2363" y="13701"/>
                    </a:cubicBezTo>
                    <a:cubicBezTo>
                      <a:pt x="637" y="15329"/>
                      <a:pt x="0" y="18084"/>
                      <a:pt x="784" y="20705"/>
                    </a:cubicBezTo>
                    <a:cubicBezTo>
                      <a:pt x="833" y="20876"/>
                      <a:pt x="882" y="21047"/>
                      <a:pt x="943" y="21219"/>
                    </a:cubicBezTo>
                    <a:cubicBezTo>
                      <a:pt x="1433" y="22933"/>
                      <a:pt x="2241" y="25810"/>
                      <a:pt x="4935" y="26545"/>
                    </a:cubicBezTo>
                    <a:cubicBezTo>
                      <a:pt x="5314" y="26655"/>
                      <a:pt x="5718" y="26704"/>
                      <a:pt x="6110" y="26704"/>
                    </a:cubicBezTo>
                    <a:cubicBezTo>
                      <a:pt x="7653" y="26704"/>
                      <a:pt x="8914" y="25921"/>
                      <a:pt x="9918" y="25284"/>
                    </a:cubicBezTo>
                    <a:cubicBezTo>
                      <a:pt x="10334" y="25014"/>
                      <a:pt x="10763" y="24757"/>
                      <a:pt x="11069" y="24635"/>
                    </a:cubicBezTo>
                    <a:cubicBezTo>
                      <a:pt x="11191" y="24586"/>
                      <a:pt x="11363" y="24512"/>
                      <a:pt x="11485" y="24488"/>
                    </a:cubicBezTo>
                    <a:cubicBezTo>
                      <a:pt x="11559" y="24525"/>
                      <a:pt x="11681" y="24610"/>
                      <a:pt x="11865" y="24770"/>
                    </a:cubicBezTo>
                    <a:cubicBezTo>
                      <a:pt x="12244" y="25112"/>
                      <a:pt x="12612" y="25492"/>
                      <a:pt x="13016" y="25921"/>
                    </a:cubicBezTo>
                    <a:cubicBezTo>
                      <a:pt x="13738" y="26667"/>
                      <a:pt x="14546" y="27524"/>
                      <a:pt x="15575" y="28198"/>
                    </a:cubicBezTo>
                    <a:cubicBezTo>
                      <a:pt x="16701" y="28957"/>
                      <a:pt x="18036" y="29361"/>
                      <a:pt x="19321" y="29361"/>
                    </a:cubicBezTo>
                    <a:cubicBezTo>
                      <a:pt x="20717" y="29361"/>
                      <a:pt x="21954" y="28896"/>
                      <a:pt x="22884" y="27990"/>
                    </a:cubicBezTo>
                    <a:cubicBezTo>
                      <a:pt x="23386" y="27500"/>
                      <a:pt x="23729" y="26961"/>
                      <a:pt x="23999" y="26520"/>
                    </a:cubicBezTo>
                    <a:cubicBezTo>
                      <a:pt x="24060" y="26423"/>
                      <a:pt x="24121" y="26325"/>
                      <a:pt x="24207" y="26214"/>
                    </a:cubicBezTo>
                    <a:cubicBezTo>
                      <a:pt x="24390" y="26276"/>
                      <a:pt x="24599" y="26361"/>
                      <a:pt x="24770" y="26423"/>
                    </a:cubicBezTo>
                    <a:cubicBezTo>
                      <a:pt x="25492" y="26716"/>
                      <a:pt x="26374" y="27084"/>
                      <a:pt x="27415" y="27084"/>
                    </a:cubicBezTo>
                    <a:cubicBezTo>
                      <a:pt x="27770" y="27084"/>
                      <a:pt x="28100" y="27035"/>
                      <a:pt x="28443" y="26961"/>
                    </a:cubicBezTo>
                    <a:cubicBezTo>
                      <a:pt x="29631" y="26667"/>
                      <a:pt x="30414" y="25921"/>
                      <a:pt x="30978" y="25382"/>
                    </a:cubicBezTo>
                    <a:cubicBezTo>
                      <a:pt x="31137" y="25235"/>
                      <a:pt x="31369" y="25014"/>
                      <a:pt x="31467" y="24941"/>
                    </a:cubicBezTo>
                    <a:cubicBezTo>
                      <a:pt x="31578" y="24953"/>
                      <a:pt x="31798" y="25063"/>
                      <a:pt x="31933" y="25235"/>
                    </a:cubicBezTo>
                    <a:cubicBezTo>
                      <a:pt x="32373" y="25749"/>
                      <a:pt x="32545" y="26692"/>
                      <a:pt x="32655" y="27329"/>
                    </a:cubicBezTo>
                    <a:cubicBezTo>
                      <a:pt x="32900" y="28982"/>
                      <a:pt x="32667" y="31014"/>
                      <a:pt x="31590" y="31614"/>
                    </a:cubicBezTo>
                    <a:cubicBezTo>
                      <a:pt x="31516" y="31663"/>
                      <a:pt x="31455" y="31687"/>
                      <a:pt x="31382" y="31724"/>
                    </a:cubicBezTo>
                    <a:cubicBezTo>
                      <a:pt x="30916" y="31957"/>
                      <a:pt x="30157" y="32336"/>
                      <a:pt x="29594" y="33144"/>
                    </a:cubicBezTo>
                    <a:cubicBezTo>
                      <a:pt x="29166" y="33769"/>
                      <a:pt x="28933" y="34553"/>
                      <a:pt x="28921" y="35446"/>
                    </a:cubicBezTo>
                    <a:cubicBezTo>
                      <a:pt x="28884" y="37871"/>
                      <a:pt x="30231" y="39768"/>
                      <a:pt x="31308" y="41287"/>
                    </a:cubicBezTo>
                    <a:cubicBezTo>
                      <a:pt x="31871" y="42083"/>
                      <a:pt x="32410" y="42854"/>
                      <a:pt x="32692" y="43564"/>
                    </a:cubicBezTo>
                    <a:cubicBezTo>
                      <a:pt x="33059" y="44519"/>
                      <a:pt x="32973" y="45670"/>
                      <a:pt x="32435" y="46735"/>
                    </a:cubicBezTo>
                    <a:cubicBezTo>
                      <a:pt x="31896" y="47813"/>
                      <a:pt x="31027" y="48560"/>
                      <a:pt x="30047" y="48841"/>
                    </a:cubicBezTo>
                    <a:cubicBezTo>
                      <a:pt x="29790" y="48902"/>
                      <a:pt x="29496" y="48976"/>
                      <a:pt x="29190" y="49037"/>
                    </a:cubicBezTo>
                    <a:cubicBezTo>
                      <a:pt x="27464" y="49417"/>
                      <a:pt x="24268" y="50139"/>
                      <a:pt x="23901" y="53286"/>
                    </a:cubicBezTo>
                    <a:cubicBezTo>
                      <a:pt x="23790" y="54278"/>
                      <a:pt x="24048" y="55122"/>
                      <a:pt x="24243" y="55735"/>
                    </a:cubicBezTo>
                    <a:cubicBezTo>
                      <a:pt x="24280" y="55845"/>
                      <a:pt x="24329" y="55967"/>
                      <a:pt x="24354" y="56053"/>
                    </a:cubicBezTo>
                    <a:cubicBezTo>
                      <a:pt x="24146" y="56408"/>
                      <a:pt x="23815" y="56947"/>
                      <a:pt x="23729" y="57694"/>
                    </a:cubicBezTo>
                    <a:cubicBezTo>
                      <a:pt x="23570" y="58832"/>
                      <a:pt x="23913" y="60461"/>
                      <a:pt x="26300" y="61771"/>
                    </a:cubicBezTo>
                    <a:lnTo>
                      <a:pt x="37700" y="67991"/>
                    </a:lnTo>
                    <a:cubicBezTo>
                      <a:pt x="39426" y="68946"/>
                      <a:pt x="41410" y="70011"/>
                      <a:pt x="43638" y="70501"/>
                    </a:cubicBezTo>
                    <a:cubicBezTo>
                      <a:pt x="44630" y="70721"/>
                      <a:pt x="45670" y="70831"/>
                      <a:pt x="46858" y="70831"/>
                    </a:cubicBezTo>
                    <a:cubicBezTo>
                      <a:pt x="48401" y="70831"/>
                      <a:pt x="49895" y="70648"/>
                      <a:pt x="51229" y="70476"/>
                    </a:cubicBezTo>
                    <a:cubicBezTo>
                      <a:pt x="53445" y="70195"/>
                      <a:pt x="55759" y="69913"/>
                      <a:pt x="58025" y="69913"/>
                    </a:cubicBezTo>
                    <a:cubicBezTo>
                      <a:pt x="60216" y="69913"/>
                      <a:pt x="62053" y="70182"/>
                      <a:pt x="63645" y="70733"/>
                    </a:cubicBezTo>
                    <a:cubicBezTo>
                      <a:pt x="64098" y="70905"/>
                      <a:pt x="64612" y="71101"/>
                      <a:pt x="65102" y="71297"/>
                    </a:cubicBezTo>
                    <a:cubicBezTo>
                      <a:pt x="66632" y="71933"/>
                      <a:pt x="68371" y="72631"/>
                      <a:pt x="70269" y="72631"/>
                    </a:cubicBezTo>
                    <a:cubicBezTo>
                      <a:pt x="70918" y="72631"/>
                      <a:pt x="71530" y="72558"/>
                      <a:pt x="72117" y="72386"/>
                    </a:cubicBezTo>
                    <a:cubicBezTo>
                      <a:pt x="73648" y="71982"/>
                      <a:pt x="75938" y="70917"/>
                      <a:pt x="78117" y="66497"/>
                    </a:cubicBezTo>
                    <a:cubicBezTo>
                      <a:pt x="79452" y="63803"/>
                      <a:pt x="80505" y="60975"/>
                      <a:pt x="81264" y="58085"/>
                    </a:cubicBezTo>
                    <a:cubicBezTo>
                      <a:pt x="81815" y="56028"/>
                      <a:pt x="82366" y="53274"/>
                      <a:pt x="81851" y="504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7" name="Google Shape;637;p24"/>
            <p:cNvGrpSpPr/>
            <p:nvPr/>
          </p:nvGrpSpPr>
          <p:grpSpPr>
            <a:xfrm>
              <a:off x="-2471448" y="2469163"/>
              <a:ext cx="3451998" cy="3989866"/>
              <a:chOff x="-2471448" y="2469163"/>
              <a:chExt cx="3451998" cy="3989866"/>
            </a:xfrm>
          </p:grpSpPr>
          <p:sp>
            <p:nvSpPr>
              <p:cNvPr id="638" name="Google Shape;638;p24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4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4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4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4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4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4" name="Google Shape;644;p24"/>
            <p:cNvSpPr/>
            <p:nvPr/>
          </p:nvSpPr>
          <p:spPr>
            <a:xfrm rot="-10402526">
              <a:off x="7501853" y="3270009"/>
              <a:ext cx="5462250" cy="169232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24"/>
          <p:cNvSpPr txBox="1">
            <a:spLocks noGrp="1"/>
          </p:cNvSpPr>
          <p:nvPr>
            <p:ph type="title"/>
          </p:nvPr>
        </p:nvSpPr>
        <p:spPr>
          <a:xfrm>
            <a:off x="3255313" y="2235998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6" name="Google Shape;646;p24"/>
          <p:cNvSpPr txBox="1">
            <a:spLocks noGrp="1"/>
          </p:cNvSpPr>
          <p:nvPr>
            <p:ph type="title" idx="2"/>
          </p:nvPr>
        </p:nvSpPr>
        <p:spPr>
          <a:xfrm>
            <a:off x="3312611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title" idx="3"/>
          </p:nvPr>
        </p:nvSpPr>
        <p:spPr>
          <a:xfrm>
            <a:off x="582325" y="2235998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4"/>
          </p:nvPr>
        </p:nvSpPr>
        <p:spPr>
          <a:xfrm>
            <a:off x="639725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title" idx="5"/>
          </p:nvPr>
        </p:nvSpPr>
        <p:spPr>
          <a:xfrm>
            <a:off x="5928125" y="2235998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6"/>
          </p:nvPr>
        </p:nvSpPr>
        <p:spPr>
          <a:xfrm>
            <a:off x="5985498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title" idx="7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8"/>
          </p:nvPr>
        </p:nvSpPr>
        <p:spPr>
          <a:xfrm>
            <a:off x="3255313" y="1697623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3" name="Google Shape;653;p24"/>
          <p:cNvSpPr txBox="1">
            <a:spLocks noGrp="1"/>
          </p:cNvSpPr>
          <p:nvPr>
            <p:ph type="title" idx="9"/>
          </p:nvPr>
        </p:nvSpPr>
        <p:spPr>
          <a:xfrm>
            <a:off x="582325" y="1697623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p24"/>
          <p:cNvSpPr txBox="1">
            <a:spLocks noGrp="1"/>
          </p:cNvSpPr>
          <p:nvPr>
            <p:ph type="title" idx="13"/>
          </p:nvPr>
        </p:nvSpPr>
        <p:spPr>
          <a:xfrm>
            <a:off x="5928125" y="1697623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26"/>
          <p:cNvGrpSpPr/>
          <p:nvPr/>
        </p:nvGrpSpPr>
        <p:grpSpPr>
          <a:xfrm>
            <a:off x="-2532673" y="-668750"/>
            <a:ext cx="13267836" cy="7427178"/>
            <a:chOff x="-2532673" y="-668750"/>
            <a:chExt cx="13267836" cy="7427178"/>
          </a:xfrm>
        </p:grpSpPr>
        <p:grpSp>
          <p:nvGrpSpPr>
            <p:cNvPr id="678" name="Google Shape;678;p26"/>
            <p:cNvGrpSpPr/>
            <p:nvPr/>
          </p:nvGrpSpPr>
          <p:grpSpPr>
            <a:xfrm>
              <a:off x="-1550574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679" name="Google Shape;679;p26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680" name="Google Shape;680;p26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6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6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6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6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26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6" name="Google Shape;686;p26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7" name="Google Shape;687;p26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688" name="Google Shape;688;p26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26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6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6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26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26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4" name="Google Shape;694;p26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5" name="Google Shape;695;p26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696" name="Google Shape;696;p26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26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26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26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26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26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26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26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26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705" name="Google Shape;705;p26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26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26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8" name="Google Shape;708;p26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709" name="Google Shape;709;p26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26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11" name="Google Shape;711;p26"/>
            <p:cNvSpPr/>
            <p:nvPr/>
          </p:nvSpPr>
          <p:spPr>
            <a:xfrm>
              <a:off x="-2532673" y="-252527"/>
              <a:ext cx="5568204" cy="172514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 rot="9794316">
              <a:off x="4899481" y="42670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26"/>
            <p:cNvGrpSpPr/>
            <p:nvPr/>
          </p:nvGrpSpPr>
          <p:grpSpPr>
            <a:xfrm>
              <a:off x="6714578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714" name="Google Shape;714;p26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715" name="Google Shape;715;p26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26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26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26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26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26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1" name="Google Shape;721;p26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2" name="Google Shape;722;p26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723" name="Google Shape;723;p26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26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26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26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26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26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26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26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26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2" name="Google Shape;732;p26"/>
          <p:cNvSpPr txBox="1">
            <a:spLocks noGrp="1"/>
          </p:cNvSpPr>
          <p:nvPr>
            <p:ph type="title"/>
          </p:nvPr>
        </p:nvSpPr>
        <p:spPr>
          <a:xfrm>
            <a:off x="5106262" y="14270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3" name="Google Shape;733;p26"/>
          <p:cNvSpPr txBox="1">
            <a:spLocks noGrp="1"/>
          </p:cNvSpPr>
          <p:nvPr>
            <p:ph type="title" idx="2"/>
          </p:nvPr>
        </p:nvSpPr>
        <p:spPr>
          <a:xfrm>
            <a:off x="5106212" y="1882475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4" name="Google Shape;734;p26"/>
          <p:cNvSpPr txBox="1">
            <a:spLocks noGrp="1"/>
          </p:cNvSpPr>
          <p:nvPr>
            <p:ph type="title" idx="3"/>
          </p:nvPr>
        </p:nvSpPr>
        <p:spPr>
          <a:xfrm>
            <a:off x="1518988" y="14270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5" name="Google Shape;735;p26"/>
          <p:cNvSpPr txBox="1">
            <a:spLocks noGrp="1"/>
          </p:cNvSpPr>
          <p:nvPr>
            <p:ph type="title" idx="4"/>
          </p:nvPr>
        </p:nvSpPr>
        <p:spPr>
          <a:xfrm>
            <a:off x="1518938" y="1882475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6" name="Google Shape;736;p26"/>
          <p:cNvSpPr txBox="1">
            <a:spLocks noGrp="1"/>
          </p:cNvSpPr>
          <p:nvPr>
            <p:ph type="title" idx="5"/>
          </p:nvPr>
        </p:nvSpPr>
        <p:spPr>
          <a:xfrm>
            <a:off x="5106262" y="3090921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7" name="Google Shape;737;p26"/>
          <p:cNvSpPr txBox="1">
            <a:spLocks noGrp="1"/>
          </p:cNvSpPr>
          <p:nvPr>
            <p:ph type="title" idx="6"/>
          </p:nvPr>
        </p:nvSpPr>
        <p:spPr>
          <a:xfrm>
            <a:off x="5106212" y="3546321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8" name="Google Shape;738;p26"/>
          <p:cNvSpPr txBox="1">
            <a:spLocks noGrp="1"/>
          </p:cNvSpPr>
          <p:nvPr>
            <p:ph type="title" idx="7"/>
          </p:nvPr>
        </p:nvSpPr>
        <p:spPr>
          <a:xfrm>
            <a:off x="1518988" y="3090921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9" name="Google Shape;739;p26"/>
          <p:cNvSpPr txBox="1">
            <a:spLocks noGrp="1"/>
          </p:cNvSpPr>
          <p:nvPr>
            <p:ph type="title" idx="8"/>
          </p:nvPr>
        </p:nvSpPr>
        <p:spPr>
          <a:xfrm>
            <a:off x="1518938" y="3546321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40" name="Google Shape;740;p26"/>
          <p:cNvSpPr txBox="1">
            <a:spLocks noGrp="1"/>
          </p:cNvSpPr>
          <p:nvPr>
            <p:ph type="title" idx="9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12" name="Google Shape;912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14" name="Google Shape;914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20" name="Google Shape;920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21" name="Google Shape;921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7" name="Google Shape;927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8" name="Google Shape;928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8" name="Google Shape;938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34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941" name="Google Shape;941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42" name="Google Shape;942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7" name="Google Shape;947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14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00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359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04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4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85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92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8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42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41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67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0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466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29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2823343" y="-465836"/>
            <a:ext cx="14575842" cy="6924864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323325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5187100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323325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5187100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713250" y="391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9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408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8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341975" y="273825"/>
            <a:ext cx="8528100" cy="46116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435991" y="785819"/>
            <a:ext cx="155400" cy="3538775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843750" y="288625"/>
            <a:ext cx="0" cy="45885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986400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4779475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048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87415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753274"/>
      </p:ext>
    </p:extLst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73832"/>
      </p:ext>
    </p:extLst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233317"/>
      </p:ext>
    </p:extLst>
  </p:cSld>
  <p:clrMapOvr>
    <a:masterClrMapping/>
  </p:clrMapOvr>
  <p:transition spd="slow" advClick="0" advTm="2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00811"/>
      </p:ext>
    </p:extLst>
  </p:cSld>
  <p:clrMapOvr>
    <a:masterClrMapping/>
  </p:clrMapOvr>
  <p:transition spd="slow" advClick="0" advTm="2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787042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82" name="Google Shape;82;p6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6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84" name="Google Shape;84;p6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89;p6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0" name="Google Shape;90;p6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" name="Google Shape;91;p6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6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6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6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6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6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7" name="Google Shape;97;p6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98;p6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9" name="Google Shape;99;p6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6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6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6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6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6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6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6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6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8" name="Google Shape;108;p6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71783"/>
      </p:ext>
    </p:extLst>
  </p:cSld>
  <p:clrMapOvr>
    <a:masterClrMapping/>
  </p:clrMapOvr>
  <p:transition spd="slow" advClick="0" advTm="2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024159"/>
      </p:ext>
    </p:extLst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581164"/>
      </p:ext>
    </p:extLst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764938"/>
      </p:ext>
    </p:extLst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17781"/>
      </p:ext>
    </p:extLst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091163"/>
      </p:ext>
    </p:extLst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5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1767750" y="320575"/>
            <a:ext cx="560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267975" y="1825534"/>
            <a:ext cx="4897500" cy="23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2829690" y="-532311"/>
            <a:ext cx="14937395" cy="7674702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4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1567387" y="-1940025"/>
            <a:ext cx="13400538" cy="7633056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4248200" y="1177913"/>
            <a:ext cx="3732000" cy="16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4808725" y="2836100"/>
            <a:ext cx="31716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21"/>
          <p:cNvGrpSpPr/>
          <p:nvPr/>
        </p:nvGrpSpPr>
        <p:grpSpPr>
          <a:xfrm>
            <a:off x="-3419151" y="-252275"/>
            <a:ext cx="15033816" cy="6032648"/>
            <a:chOff x="-3419151" y="-252275"/>
            <a:chExt cx="15033816" cy="6032648"/>
          </a:xfrm>
        </p:grpSpPr>
        <p:sp>
          <p:nvSpPr>
            <p:cNvPr id="541" name="Google Shape;541;p21"/>
            <p:cNvSpPr/>
            <p:nvPr/>
          </p:nvSpPr>
          <p:spPr>
            <a:xfrm>
              <a:off x="-3419151" y="895476"/>
              <a:ext cx="3915743" cy="3915743"/>
            </a:xfrm>
            <a:custGeom>
              <a:avLst/>
              <a:gdLst/>
              <a:ahLst/>
              <a:cxnLst/>
              <a:rect l="l" t="t" r="r" b="b"/>
              <a:pathLst>
                <a:path w="61532" h="61532" extrusionOk="0">
                  <a:moveTo>
                    <a:pt x="30766" y="1"/>
                  </a:moveTo>
                  <a:cubicBezTo>
                    <a:pt x="13776" y="1"/>
                    <a:pt x="0" y="13764"/>
                    <a:pt x="0" y="30766"/>
                  </a:cubicBezTo>
                  <a:cubicBezTo>
                    <a:pt x="0" y="47756"/>
                    <a:pt x="13776" y="61532"/>
                    <a:pt x="30766" y="61532"/>
                  </a:cubicBezTo>
                  <a:cubicBezTo>
                    <a:pt x="47756" y="61532"/>
                    <a:pt x="61532" y="47756"/>
                    <a:pt x="61532" y="30766"/>
                  </a:cubicBezTo>
                  <a:cubicBezTo>
                    <a:pt x="61532" y="13776"/>
                    <a:pt x="47756" y="1"/>
                    <a:pt x="30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1"/>
            <p:cNvSpPr/>
            <p:nvPr/>
          </p:nvSpPr>
          <p:spPr>
            <a:xfrm flipH="1">
              <a:off x="-1081180" y="4280000"/>
              <a:ext cx="6236729" cy="850766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21"/>
            <p:cNvGrpSpPr/>
            <p:nvPr/>
          </p:nvGrpSpPr>
          <p:grpSpPr>
            <a:xfrm>
              <a:off x="7698007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544" name="Google Shape;544;p21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545" name="Google Shape;545;p21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1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1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1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1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1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1" name="Google Shape;551;p21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2" name="Google Shape;552;p21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553" name="Google Shape;553;p21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1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1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1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1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1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9" name="Google Shape;559;p21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0" name="Google Shape;560;p21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561" name="Google Shape;561;p21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1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1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1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1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21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1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1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9" name="Google Shape;569;p21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570" name="Google Shape;570;p21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1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1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3" name="Google Shape;573;p21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574" name="Google Shape;574;p21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1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76" name="Google Shape;576;p21"/>
            <p:cNvSpPr/>
            <p:nvPr/>
          </p:nvSpPr>
          <p:spPr>
            <a:xfrm>
              <a:off x="6838813" y="-252275"/>
              <a:ext cx="4775852" cy="147966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21"/>
          <p:cNvSpPr txBox="1">
            <a:spLocks noGrp="1"/>
          </p:cNvSpPr>
          <p:nvPr>
            <p:ph type="title"/>
          </p:nvPr>
        </p:nvSpPr>
        <p:spPr>
          <a:xfrm>
            <a:off x="4874212" y="1514225"/>
            <a:ext cx="320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8" name="Google Shape;578;p21"/>
          <p:cNvSpPr txBox="1">
            <a:spLocks noGrp="1"/>
          </p:cNvSpPr>
          <p:nvPr>
            <p:ph type="title" idx="2"/>
          </p:nvPr>
        </p:nvSpPr>
        <p:spPr>
          <a:xfrm>
            <a:off x="4874288" y="3023750"/>
            <a:ext cx="320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5168888" y="1810488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1"/>
          <p:cNvSpPr txBox="1">
            <a:spLocks noGrp="1"/>
          </p:cNvSpPr>
          <p:nvPr>
            <p:ph type="subTitle" idx="3"/>
          </p:nvPr>
        </p:nvSpPr>
        <p:spPr>
          <a:xfrm>
            <a:off x="5168888" y="3320015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1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9" r:id="rId7"/>
    <p:sldLayoutId id="2147483661" r:id="rId8"/>
    <p:sldLayoutId id="2147483667" r:id="rId9"/>
    <p:sldLayoutId id="2147483668" r:id="rId10"/>
    <p:sldLayoutId id="2147483669" r:id="rId11"/>
    <p:sldLayoutId id="2147483670" r:id="rId12"/>
    <p:sldLayoutId id="2147483672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4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3" Type="http://schemas.openxmlformats.org/officeDocument/2006/relationships/slide" Target="slide20.xml"/><Relationship Id="rId12" Type="http://schemas.openxmlformats.org/officeDocument/2006/relationships/image" Target="../media/image20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11" Type="http://schemas.openxmlformats.org/officeDocument/2006/relationships/image" Target="NULL"/><Relationship Id="rId5" Type="http://schemas.microsoft.com/office/2007/relationships/hdphoto" Target="../media/hdphoto1.wdp"/><Relationship Id="rId15" Type="http://schemas.microsoft.com/office/2007/relationships/hdphoto" Target="../media/hdphoto4.wdp"/><Relationship Id="rId4" Type="http://schemas.openxmlformats.org/officeDocument/2006/relationships/image" Target="../media/image5.pn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jpe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 rot="10304210" flipH="1">
            <a:off x="-282472" y="64731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37"/>
          <p:cNvGrpSpPr/>
          <p:nvPr/>
        </p:nvGrpSpPr>
        <p:grpSpPr>
          <a:xfrm rot="-197789">
            <a:off x="458012" y="311305"/>
            <a:ext cx="8136304" cy="4591916"/>
            <a:chOff x="1136457" y="603850"/>
            <a:chExt cx="7554129" cy="4592124"/>
          </a:xfrm>
        </p:grpSpPr>
        <p:sp>
          <p:nvSpPr>
            <p:cNvPr id="961" name="Google Shape;961;p37"/>
            <p:cNvSpPr/>
            <p:nvPr/>
          </p:nvSpPr>
          <p:spPr>
            <a:xfrm>
              <a:off x="1492968" y="664222"/>
              <a:ext cx="7197618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7"/>
          <p:cNvGrpSpPr/>
          <p:nvPr/>
        </p:nvGrpSpPr>
        <p:grpSpPr>
          <a:xfrm>
            <a:off x="9984" y="2287022"/>
            <a:ext cx="2693719" cy="3058897"/>
            <a:chOff x="884538" y="2072959"/>
            <a:chExt cx="2891808" cy="3283488"/>
          </a:xfrm>
        </p:grpSpPr>
        <p:sp>
          <p:nvSpPr>
            <p:cNvPr id="964" name="Google Shape;964;p37"/>
            <p:cNvSpPr/>
            <p:nvPr/>
          </p:nvSpPr>
          <p:spPr>
            <a:xfrm>
              <a:off x="922650" y="2546559"/>
              <a:ext cx="161184" cy="124224"/>
            </a:xfrm>
            <a:custGeom>
              <a:avLst/>
              <a:gdLst/>
              <a:ahLst/>
              <a:cxnLst/>
              <a:rect l="l" t="t" r="r" b="b"/>
              <a:pathLst>
                <a:path w="5037" h="3882" extrusionOk="0">
                  <a:moveTo>
                    <a:pt x="4751" y="0"/>
                  </a:moveTo>
                  <a:lnTo>
                    <a:pt x="560" y="1834"/>
                  </a:lnTo>
                  <a:lnTo>
                    <a:pt x="0" y="3882"/>
                  </a:lnTo>
                  <a:lnTo>
                    <a:pt x="0" y="3882"/>
                  </a:lnTo>
                  <a:lnTo>
                    <a:pt x="5036" y="3120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20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1040378" y="2376351"/>
              <a:ext cx="577600" cy="688288"/>
            </a:xfrm>
            <a:custGeom>
              <a:avLst/>
              <a:gdLst/>
              <a:ahLst/>
              <a:cxnLst/>
              <a:rect l="l" t="t" r="r" b="b"/>
              <a:pathLst>
                <a:path w="18050" h="21509" extrusionOk="0">
                  <a:moveTo>
                    <a:pt x="7806" y="1"/>
                  </a:moveTo>
                  <a:cubicBezTo>
                    <a:pt x="4462" y="1"/>
                    <a:pt x="1362" y="1393"/>
                    <a:pt x="405" y="4426"/>
                  </a:cubicBezTo>
                  <a:cubicBezTo>
                    <a:pt x="83" y="5450"/>
                    <a:pt x="0" y="6677"/>
                    <a:pt x="250" y="8093"/>
                  </a:cubicBezTo>
                  <a:cubicBezTo>
                    <a:pt x="393" y="8903"/>
                    <a:pt x="726" y="9653"/>
                    <a:pt x="1215" y="10308"/>
                  </a:cubicBezTo>
                  <a:cubicBezTo>
                    <a:pt x="1381" y="10534"/>
                    <a:pt x="1500" y="10784"/>
                    <a:pt x="1548" y="11058"/>
                  </a:cubicBezTo>
                  <a:cubicBezTo>
                    <a:pt x="1691" y="11927"/>
                    <a:pt x="429" y="15380"/>
                    <a:pt x="1024" y="15582"/>
                  </a:cubicBezTo>
                  <a:cubicBezTo>
                    <a:pt x="1222" y="15650"/>
                    <a:pt x="1487" y="15672"/>
                    <a:pt x="1752" y="15672"/>
                  </a:cubicBezTo>
                  <a:cubicBezTo>
                    <a:pt x="2281" y="15672"/>
                    <a:pt x="2810" y="15582"/>
                    <a:pt x="2810" y="15582"/>
                  </a:cubicBezTo>
                  <a:cubicBezTo>
                    <a:pt x="3048" y="16166"/>
                    <a:pt x="3298" y="16737"/>
                    <a:pt x="3536" y="17309"/>
                  </a:cubicBezTo>
                  <a:cubicBezTo>
                    <a:pt x="3381" y="17702"/>
                    <a:pt x="3429" y="18095"/>
                    <a:pt x="3655" y="18333"/>
                  </a:cubicBezTo>
                  <a:cubicBezTo>
                    <a:pt x="3751" y="18416"/>
                    <a:pt x="3870" y="18488"/>
                    <a:pt x="4001" y="18511"/>
                  </a:cubicBezTo>
                  <a:cubicBezTo>
                    <a:pt x="4060" y="18666"/>
                    <a:pt x="4441" y="19642"/>
                    <a:pt x="4977" y="20190"/>
                  </a:cubicBezTo>
                  <a:cubicBezTo>
                    <a:pt x="5167" y="20381"/>
                    <a:pt x="5406" y="20571"/>
                    <a:pt x="5406" y="20571"/>
                  </a:cubicBezTo>
                  <a:cubicBezTo>
                    <a:pt x="5584" y="20714"/>
                    <a:pt x="5787" y="20845"/>
                    <a:pt x="6001" y="20976"/>
                  </a:cubicBezTo>
                  <a:cubicBezTo>
                    <a:pt x="6429" y="21238"/>
                    <a:pt x="6906" y="21416"/>
                    <a:pt x="7406" y="21500"/>
                  </a:cubicBezTo>
                  <a:cubicBezTo>
                    <a:pt x="7453" y="21506"/>
                    <a:pt x="7501" y="21509"/>
                    <a:pt x="7549" y="21509"/>
                  </a:cubicBezTo>
                  <a:cubicBezTo>
                    <a:pt x="7596" y="21509"/>
                    <a:pt x="7644" y="21506"/>
                    <a:pt x="7692" y="21500"/>
                  </a:cubicBezTo>
                  <a:cubicBezTo>
                    <a:pt x="8477" y="21416"/>
                    <a:pt x="11061" y="20726"/>
                    <a:pt x="16740" y="15904"/>
                  </a:cubicBezTo>
                  <a:lnTo>
                    <a:pt x="15359" y="13237"/>
                  </a:lnTo>
                  <a:cubicBezTo>
                    <a:pt x="15359" y="13237"/>
                    <a:pt x="15454" y="12987"/>
                    <a:pt x="15597" y="12546"/>
                  </a:cubicBezTo>
                  <a:cubicBezTo>
                    <a:pt x="16300" y="10344"/>
                    <a:pt x="18050" y="3438"/>
                    <a:pt x="13049" y="1140"/>
                  </a:cubicBezTo>
                  <a:cubicBezTo>
                    <a:pt x="11423" y="393"/>
                    <a:pt x="9580" y="1"/>
                    <a:pt x="7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1040378" y="2517983"/>
              <a:ext cx="350912" cy="546752"/>
            </a:xfrm>
            <a:custGeom>
              <a:avLst/>
              <a:gdLst/>
              <a:ahLst/>
              <a:cxnLst/>
              <a:rect l="l" t="t" r="r" b="b"/>
              <a:pathLst>
                <a:path w="10966" h="17086" extrusionOk="0">
                  <a:moveTo>
                    <a:pt x="10347" y="13704"/>
                  </a:moveTo>
                  <a:cubicBezTo>
                    <a:pt x="9989" y="14621"/>
                    <a:pt x="8692" y="16050"/>
                    <a:pt x="7692" y="17086"/>
                  </a:cubicBezTo>
                  <a:cubicBezTo>
                    <a:pt x="7596" y="17086"/>
                    <a:pt x="7501" y="17086"/>
                    <a:pt x="7406" y="17086"/>
                  </a:cubicBezTo>
                  <a:cubicBezTo>
                    <a:pt x="6906" y="16990"/>
                    <a:pt x="6429" y="16812"/>
                    <a:pt x="6001" y="16550"/>
                  </a:cubicBezTo>
                  <a:cubicBezTo>
                    <a:pt x="5787" y="16431"/>
                    <a:pt x="5584" y="16288"/>
                    <a:pt x="5406" y="16145"/>
                  </a:cubicBezTo>
                  <a:cubicBezTo>
                    <a:pt x="5406" y="16145"/>
                    <a:pt x="5167" y="15955"/>
                    <a:pt x="4977" y="15764"/>
                  </a:cubicBezTo>
                  <a:cubicBezTo>
                    <a:pt x="4441" y="15216"/>
                    <a:pt x="4060" y="14240"/>
                    <a:pt x="4001" y="14085"/>
                  </a:cubicBezTo>
                  <a:cubicBezTo>
                    <a:pt x="3870" y="14062"/>
                    <a:pt x="3751" y="14002"/>
                    <a:pt x="3655" y="13907"/>
                  </a:cubicBezTo>
                  <a:cubicBezTo>
                    <a:pt x="3429" y="13681"/>
                    <a:pt x="3381" y="13276"/>
                    <a:pt x="3536" y="12883"/>
                  </a:cubicBezTo>
                  <a:cubicBezTo>
                    <a:pt x="3298" y="12311"/>
                    <a:pt x="3048" y="11740"/>
                    <a:pt x="2810" y="11156"/>
                  </a:cubicBezTo>
                  <a:cubicBezTo>
                    <a:pt x="2810" y="11156"/>
                    <a:pt x="1619" y="11359"/>
                    <a:pt x="1024" y="11156"/>
                  </a:cubicBezTo>
                  <a:cubicBezTo>
                    <a:pt x="429" y="10954"/>
                    <a:pt x="1691" y="7501"/>
                    <a:pt x="1548" y="6644"/>
                  </a:cubicBezTo>
                  <a:cubicBezTo>
                    <a:pt x="1500" y="6370"/>
                    <a:pt x="1381" y="6108"/>
                    <a:pt x="1215" y="5882"/>
                  </a:cubicBezTo>
                  <a:cubicBezTo>
                    <a:pt x="726" y="5227"/>
                    <a:pt x="393" y="4477"/>
                    <a:pt x="250" y="3667"/>
                  </a:cubicBezTo>
                  <a:cubicBezTo>
                    <a:pt x="0" y="2251"/>
                    <a:pt x="83" y="1024"/>
                    <a:pt x="405" y="0"/>
                  </a:cubicBezTo>
                  <a:lnTo>
                    <a:pt x="4012" y="893"/>
                  </a:lnTo>
                  <a:cubicBezTo>
                    <a:pt x="4012" y="893"/>
                    <a:pt x="7811" y="6620"/>
                    <a:pt x="6787" y="7061"/>
                  </a:cubicBezTo>
                  <a:cubicBezTo>
                    <a:pt x="5763" y="7489"/>
                    <a:pt x="5441" y="7394"/>
                    <a:pt x="5787" y="8549"/>
                  </a:cubicBezTo>
                  <a:cubicBezTo>
                    <a:pt x="6132" y="9716"/>
                    <a:pt x="10966" y="12121"/>
                    <a:pt x="10347" y="13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1216378" y="2513407"/>
              <a:ext cx="149376" cy="672480"/>
            </a:xfrm>
            <a:custGeom>
              <a:avLst/>
              <a:gdLst/>
              <a:ahLst/>
              <a:cxnLst/>
              <a:rect l="l" t="t" r="r" b="b"/>
              <a:pathLst>
                <a:path w="4668" h="21015" extrusionOk="0">
                  <a:moveTo>
                    <a:pt x="1822" y="0"/>
                  </a:moveTo>
                  <a:lnTo>
                    <a:pt x="1" y="643"/>
                  </a:lnTo>
                  <a:cubicBezTo>
                    <a:pt x="989" y="3465"/>
                    <a:pt x="1691" y="6370"/>
                    <a:pt x="2120" y="9335"/>
                  </a:cubicBezTo>
                  <a:cubicBezTo>
                    <a:pt x="2668" y="13145"/>
                    <a:pt x="2751" y="16991"/>
                    <a:pt x="2358" y="20813"/>
                  </a:cubicBezTo>
                  <a:lnTo>
                    <a:pt x="4263" y="21015"/>
                  </a:lnTo>
                  <a:cubicBezTo>
                    <a:pt x="4668" y="17038"/>
                    <a:pt x="4597" y="13014"/>
                    <a:pt x="4025" y="9061"/>
                  </a:cubicBezTo>
                  <a:cubicBezTo>
                    <a:pt x="3585" y="5977"/>
                    <a:pt x="2834" y="2941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1389754" y="2536639"/>
              <a:ext cx="395104" cy="414656"/>
            </a:xfrm>
            <a:custGeom>
              <a:avLst/>
              <a:gdLst/>
              <a:ahLst/>
              <a:cxnLst/>
              <a:rect l="l" t="t" r="r" b="b"/>
              <a:pathLst>
                <a:path w="12347" h="12958" extrusionOk="0">
                  <a:moveTo>
                    <a:pt x="1560" y="1"/>
                  </a:moveTo>
                  <a:cubicBezTo>
                    <a:pt x="1036" y="1620"/>
                    <a:pt x="524" y="3251"/>
                    <a:pt x="0" y="4870"/>
                  </a:cubicBezTo>
                  <a:cubicBezTo>
                    <a:pt x="158" y="4989"/>
                    <a:pt x="348" y="5058"/>
                    <a:pt x="545" y="5058"/>
                  </a:cubicBezTo>
                  <a:cubicBezTo>
                    <a:pt x="585" y="5058"/>
                    <a:pt x="626" y="5055"/>
                    <a:pt x="667" y="5049"/>
                  </a:cubicBezTo>
                  <a:cubicBezTo>
                    <a:pt x="1465" y="4906"/>
                    <a:pt x="1381" y="3334"/>
                    <a:pt x="2250" y="2942"/>
                  </a:cubicBezTo>
                  <a:cubicBezTo>
                    <a:pt x="2388" y="2881"/>
                    <a:pt x="2541" y="2854"/>
                    <a:pt x="2702" y="2854"/>
                  </a:cubicBezTo>
                  <a:cubicBezTo>
                    <a:pt x="3335" y="2854"/>
                    <a:pt x="4078" y="3281"/>
                    <a:pt x="4382" y="3823"/>
                  </a:cubicBezTo>
                  <a:cubicBezTo>
                    <a:pt x="4929" y="4811"/>
                    <a:pt x="4251" y="6644"/>
                    <a:pt x="2310" y="7859"/>
                  </a:cubicBezTo>
                  <a:lnTo>
                    <a:pt x="1560" y="12931"/>
                  </a:lnTo>
                  <a:cubicBezTo>
                    <a:pt x="1560" y="12931"/>
                    <a:pt x="1720" y="12958"/>
                    <a:pt x="2072" y="12958"/>
                  </a:cubicBezTo>
                  <a:cubicBezTo>
                    <a:pt x="2872" y="12958"/>
                    <a:pt x="4661" y="12820"/>
                    <a:pt x="7811" y="11919"/>
                  </a:cubicBezTo>
                  <a:cubicBezTo>
                    <a:pt x="12347" y="10633"/>
                    <a:pt x="11573" y="2572"/>
                    <a:pt x="11573" y="2572"/>
                  </a:cubicBezTo>
                  <a:lnTo>
                    <a:pt x="1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884538" y="2072959"/>
              <a:ext cx="928512" cy="621056"/>
            </a:xfrm>
            <a:custGeom>
              <a:avLst/>
              <a:gdLst/>
              <a:ahLst/>
              <a:cxnLst/>
              <a:rect l="l" t="t" r="r" b="b"/>
              <a:pathLst>
                <a:path w="29016" h="19408" extrusionOk="0">
                  <a:moveTo>
                    <a:pt x="29016" y="16717"/>
                  </a:moveTo>
                  <a:cubicBezTo>
                    <a:pt x="26408" y="17003"/>
                    <a:pt x="23789" y="17146"/>
                    <a:pt x="21158" y="17146"/>
                  </a:cubicBezTo>
                  <a:cubicBezTo>
                    <a:pt x="17741" y="17110"/>
                    <a:pt x="15657" y="16693"/>
                    <a:pt x="14300" y="16312"/>
                  </a:cubicBezTo>
                  <a:cubicBezTo>
                    <a:pt x="12240" y="15717"/>
                    <a:pt x="10418" y="15348"/>
                    <a:pt x="8466" y="15574"/>
                  </a:cubicBezTo>
                  <a:cubicBezTo>
                    <a:pt x="7918" y="15634"/>
                    <a:pt x="7108" y="15669"/>
                    <a:pt x="6239" y="16110"/>
                  </a:cubicBezTo>
                  <a:cubicBezTo>
                    <a:pt x="5287" y="16574"/>
                    <a:pt x="5263" y="16979"/>
                    <a:pt x="4299" y="17693"/>
                  </a:cubicBezTo>
                  <a:cubicBezTo>
                    <a:pt x="2751" y="18825"/>
                    <a:pt x="608" y="19408"/>
                    <a:pt x="108" y="18801"/>
                  </a:cubicBezTo>
                  <a:cubicBezTo>
                    <a:pt x="36" y="18717"/>
                    <a:pt x="0" y="18598"/>
                    <a:pt x="0" y="18491"/>
                  </a:cubicBezTo>
                  <a:cubicBezTo>
                    <a:pt x="548" y="17789"/>
                    <a:pt x="989" y="17003"/>
                    <a:pt x="1310" y="16169"/>
                  </a:cubicBezTo>
                  <a:cubicBezTo>
                    <a:pt x="1203" y="14896"/>
                    <a:pt x="1251" y="13622"/>
                    <a:pt x="1429" y="12359"/>
                  </a:cubicBezTo>
                  <a:cubicBezTo>
                    <a:pt x="1643" y="10835"/>
                    <a:pt x="2072" y="9359"/>
                    <a:pt x="2727" y="7978"/>
                  </a:cubicBezTo>
                  <a:cubicBezTo>
                    <a:pt x="4049" y="5132"/>
                    <a:pt x="6477" y="2954"/>
                    <a:pt x="9454" y="1942"/>
                  </a:cubicBezTo>
                  <a:lnTo>
                    <a:pt x="9454" y="1942"/>
                  </a:lnTo>
                  <a:cubicBezTo>
                    <a:pt x="10323" y="1644"/>
                    <a:pt x="11228" y="1418"/>
                    <a:pt x="12145" y="1275"/>
                  </a:cubicBezTo>
                  <a:cubicBezTo>
                    <a:pt x="13085" y="1108"/>
                    <a:pt x="19396" y="1"/>
                    <a:pt x="23468" y="3930"/>
                  </a:cubicBezTo>
                  <a:cubicBezTo>
                    <a:pt x="24944" y="5359"/>
                    <a:pt x="25646" y="6978"/>
                    <a:pt x="26182" y="8228"/>
                  </a:cubicBezTo>
                  <a:cubicBezTo>
                    <a:pt x="27063" y="10300"/>
                    <a:pt x="27528" y="12526"/>
                    <a:pt x="27551" y="14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884538" y="2135071"/>
              <a:ext cx="683168" cy="547328"/>
            </a:xfrm>
            <a:custGeom>
              <a:avLst/>
              <a:gdLst/>
              <a:ahLst/>
              <a:cxnLst/>
              <a:rect l="l" t="t" r="r" b="b"/>
              <a:pathLst>
                <a:path w="21349" h="17104" extrusionOk="0">
                  <a:moveTo>
                    <a:pt x="9442" y="1"/>
                  </a:moveTo>
                  <a:lnTo>
                    <a:pt x="9442" y="1"/>
                  </a:lnTo>
                  <a:cubicBezTo>
                    <a:pt x="6477" y="1013"/>
                    <a:pt x="4049" y="3191"/>
                    <a:pt x="2727" y="6037"/>
                  </a:cubicBezTo>
                  <a:cubicBezTo>
                    <a:pt x="2072" y="7418"/>
                    <a:pt x="1643" y="8894"/>
                    <a:pt x="1429" y="10418"/>
                  </a:cubicBezTo>
                  <a:cubicBezTo>
                    <a:pt x="1251" y="11681"/>
                    <a:pt x="1203" y="12955"/>
                    <a:pt x="1310" y="14228"/>
                  </a:cubicBezTo>
                  <a:cubicBezTo>
                    <a:pt x="989" y="15062"/>
                    <a:pt x="548" y="15848"/>
                    <a:pt x="0" y="16550"/>
                  </a:cubicBezTo>
                  <a:cubicBezTo>
                    <a:pt x="0" y="16657"/>
                    <a:pt x="36" y="16776"/>
                    <a:pt x="108" y="16860"/>
                  </a:cubicBezTo>
                  <a:cubicBezTo>
                    <a:pt x="242" y="17027"/>
                    <a:pt x="503" y="17104"/>
                    <a:pt x="843" y="17104"/>
                  </a:cubicBezTo>
                  <a:cubicBezTo>
                    <a:pt x="1737" y="17104"/>
                    <a:pt x="3177" y="16572"/>
                    <a:pt x="4299" y="15752"/>
                  </a:cubicBezTo>
                  <a:cubicBezTo>
                    <a:pt x="5263" y="15038"/>
                    <a:pt x="5287" y="14633"/>
                    <a:pt x="6239" y="14169"/>
                  </a:cubicBezTo>
                  <a:cubicBezTo>
                    <a:pt x="7108" y="13728"/>
                    <a:pt x="7918" y="13693"/>
                    <a:pt x="8466" y="13633"/>
                  </a:cubicBezTo>
                  <a:cubicBezTo>
                    <a:pt x="8862" y="13587"/>
                    <a:pt x="9252" y="13566"/>
                    <a:pt x="9640" y="13566"/>
                  </a:cubicBezTo>
                  <a:cubicBezTo>
                    <a:pt x="11167" y="13566"/>
                    <a:pt x="12658" y="13897"/>
                    <a:pt x="14300" y="14371"/>
                  </a:cubicBezTo>
                  <a:cubicBezTo>
                    <a:pt x="15657" y="14752"/>
                    <a:pt x="17741" y="15169"/>
                    <a:pt x="21158" y="15205"/>
                  </a:cubicBezTo>
                  <a:lnTo>
                    <a:pt x="21348" y="15002"/>
                  </a:lnTo>
                  <a:cubicBezTo>
                    <a:pt x="20813" y="11776"/>
                    <a:pt x="16622" y="12026"/>
                    <a:pt x="11288" y="10180"/>
                  </a:cubicBezTo>
                  <a:cubicBezTo>
                    <a:pt x="6001" y="8347"/>
                    <a:pt x="9383" y="143"/>
                    <a:pt x="9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1012922" y="2615135"/>
              <a:ext cx="2763424" cy="2532544"/>
            </a:xfrm>
            <a:custGeom>
              <a:avLst/>
              <a:gdLst/>
              <a:ahLst/>
              <a:cxnLst/>
              <a:rect l="l" t="t" r="r" b="b"/>
              <a:pathLst>
                <a:path w="86357" h="79142" extrusionOk="0">
                  <a:moveTo>
                    <a:pt x="86357" y="79141"/>
                  </a:moveTo>
                  <a:lnTo>
                    <a:pt x="8097" y="79141"/>
                  </a:lnTo>
                  <a:cubicBezTo>
                    <a:pt x="7883" y="76629"/>
                    <a:pt x="8157" y="74093"/>
                    <a:pt x="8895" y="71676"/>
                  </a:cubicBezTo>
                  <a:cubicBezTo>
                    <a:pt x="10312" y="67140"/>
                    <a:pt x="12979" y="64735"/>
                    <a:pt x="18908" y="58555"/>
                  </a:cubicBezTo>
                  <a:cubicBezTo>
                    <a:pt x="20992" y="56376"/>
                    <a:pt x="24218" y="52959"/>
                    <a:pt x="28171" y="48566"/>
                  </a:cubicBezTo>
                  <a:cubicBezTo>
                    <a:pt x="28076" y="47947"/>
                    <a:pt x="27981" y="47328"/>
                    <a:pt x="27885" y="46697"/>
                  </a:cubicBezTo>
                  <a:cubicBezTo>
                    <a:pt x="27766" y="45923"/>
                    <a:pt x="27647" y="45149"/>
                    <a:pt x="27540" y="44363"/>
                  </a:cubicBezTo>
                  <a:cubicBezTo>
                    <a:pt x="27326" y="43006"/>
                    <a:pt x="27123" y="41636"/>
                    <a:pt x="26921" y="40279"/>
                  </a:cubicBezTo>
                  <a:lnTo>
                    <a:pt x="21563" y="35981"/>
                  </a:lnTo>
                  <a:cubicBezTo>
                    <a:pt x="21337" y="37362"/>
                    <a:pt x="16479" y="46911"/>
                    <a:pt x="15800" y="47256"/>
                  </a:cubicBezTo>
                  <a:cubicBezTo>
                    <a:pt x="15110" y="47601"/>
                    <a:pt x="9300" y="48852"/>
                    <a:pt x="7645" y="48518"/>
                  </a:cubicBezTo>
                  <a:cubicBezTo>
                    <a:pt x="5990" y="48173"/>
                    <a:pt x="3644" y="45827"/>
                    <a:pt x="1822" y="42732"/>
                  </a:cubicBezTo>
                  <a:cubicBezTo>
                    <a:pt x="1" y="39648"/>
                    <a:pt x="3513" y="34207"/>
                    <a:pt x="3513" y="34207"/>
                  </a:cubicBezTo>
                  <a:cubicBezTo>
                    <a:pt x="2989" y="31814"/>
                    <a:pt x="6216" y="30147"/>
                    <a:pt x="6216" y="30147"/>
                  </a:cubicBezTo>
                  <a:cubicBezTo>
                    <a:pt x="6216" y="30147"/>
                    <a:pt x="6097" y="21741"/>
                    <a:pt x="6216" y="18538"/>
                  </a:cubicBezTo>
                  <a:cubicBezTo>
                    <a:pt x="6252" y="18038"/>
                    <a:pt x="6406" y="17550"/>
                    <a:pt x="6656" y="17122"/>
                  </a:cubicBezTo>
                  <a:lnTo>
                    <a:pt x="6656" y="17122"/>
                  </a:lnTo>
                  <a:cubicBezTo>
                    <a:pt x="8204" y="14335"/>
                    <a:pt x="13264" y="11645"/>
                    <a:pt x="13264" y="11645"/>
                  </a:cubicBezTo>
                  <a:cubicBezTo>
                    <a:pt x="13276" y="9275"/>
                    <a:pt x="14145" y="7001"/>
                    <a:pt x="15693" y="5215"/>
                  </a:cubicBezTo>
                  <a:lnTo>
                    <a:pt x="15693" y="5215"/>
                  </a:lnTo>
                  <a:cubicBezTo>
                    <a:pt x="16753" y="4025"/>
                    <a:pt x="18003" y="3025"/>
                    <a:pt x="19408" y="2263"/>
                  </a:cubicBezTo>
                  <a:cubicBezTo>
                    <a:pt x="21325" y="1191"/>
                    <a:pt x="23397" y="429"/>
                    <a:pt x="25552" y="0"/>
                  </a:cubicBezTo>
                  <a:lnTo>
                    <a:pt x="28183" y="2822"/>
                  </a:lnTo>
                  <a:cubicBezTo>
                    <a:pt x="28183" y="2822"/>
                    <a:pt x="37029" y="1572"/>
                    <a:pt x="39934" y="1239"/>
                  </a:cubicBezTo>
                  <a:cubicBezTo>
                    <a:pt x="42851" y="893"/>
                    <a:pt x="47126" y="4668"/>
                    <a:pt x="50888" y="6549"/>
                  </a:cubicBezTo>
                  <a:cubicBezTo>
                    <a:pt x="54662" y="8442"/>
                    <a:pt x="54567" y="5870"/>
                    <a:pt x="61330" y="10930"/>
                  </a:cubicBezTo>
                  <a:cubicBezTo>
                    <a:pt x="68093" y="15990"/>
                    <a:pt x="86357" y="79141"/>
                    <a:pt x="86357" y="791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468986" y="3791103"/>
              <a:ext cx="381408" cy="841824"/>
            </a:xfrm>
            <a:custGeom>
              <a:avLst/>
              <a:gdLst/>
              <a:ahLst/>
              <a:cxnLst/>
              <a:rect l="l" t="t" r="r" b="b"/>
              <a:pathLst>
                <a:path w="11919" h="26307" extrusionOk="0">
                  <a:moveTo>
                    <a:pt x="10219" y="1"/>
                  </a:moveTo>
                  <a:cubicBezTo>
                    <a:pt x="9587" y="1"/>
                    <a:pt x="8994" y="400"/>
                    <a:pt x="8787" y="1030"/>
                  </a:cubicBezTo>
                  <a:lnTo>
                    <a:pt x="358" y="24283"/>
                  </a:lnTo>
                  <a:cubicBezTo>
                    <a:pt x="1" y="25259"/>
                    <a:pt x="727" y="26295"/>
                    <a:pt x="1763" y="26307"/>
                  </a:cubicBezTo>
                  <a:cubicBezTo>
                    <a:pt x="2394" y="26295"/>
                    <a:pt x="2965" y="25902"/>
                    <a:pt x="3180" y="25307"/>
                  </a:cubicBezTo>
                  <a:lnTo>
                    <a:pt x="11609" y="2066"/>
                  </a:lnTo>
                  <a:cubicBezTo>
                    <a:pt x="11919" y="1280"/>
                    <a:pt x="11526" y="387"/>
                    <a:pt x="10728" y="89"/>
                  </a:cubicBezTo>
                  <a:cubicBezTo>
                    <a:pt x="10560" y="29"/>
                    <a:pt x="10388" y="1"/>
                    <a:pt x="10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1009498" y="3073471"/>
              <a:ext cx="1179232" cy="1107584"/>
            </a:xfrm>
            <a:custGeom>
              <a:avLst/>
              <a:gdLst/>
              <a:ahLst/>
              <a:cxnLst/>
              <a:rect l="l" t="t" r="r" b="b"/>
              <a:pathLst>
                <a:path w="36851" h="34612" extrusionOk="0">
                  <a:moveTo>
                    <a:pt x="36851" y="34612"/>
                  </a:moveTo>
                  <a:lnTo>
                    <a:pt x="27897" y="32386"/>
                  </a:lnTo>
                  <a:cubicBezTo>
                    <a:pt x="27576" y="30242"/>
                    <a:pt x="27254" y="28099"/>
                    <a:pt x="26921" y="25956"/>
                  </a:cubicBezTo>
                  <a:lnTo>
                    <a:pt x="21563" y="21670"/>
                  </a:lnTo>
                  <a:cubicBezTo>
                    <a:pt x="21337" y="23039"/>
                    <a:pt x="16491" y="32588"/>
                    <a:pt x="15800" y="32933"/>
                  </a:cubicBezTo>
                  <a:cubicBezTo>
                    <a:pt x="15122" y="33278"/>
                    <a:pt x="9299" y="34541"/>
                    <a:pt x="7644" y="34195"/>
                  </a:cubicBezTo>
                  <a:cubicBezTo>
                    <a:pt x="5990" y="33850"/>
                    <a:pt x="3656" y="31504"/>
                    <a:pt x="1834" y="28421"/>
                  </a:cubicBezTo>
                  <a:cubicBezTo>
                    <a:pt x="1" y="25325"/>
                    <a:pt x="3525" y="19896"/>
                    <a:pt x="3525" y="19896"/>
                  </a:cubicBezTo>
                  <a:cubicBezTo>
                    <a:pt x="3001" y="17491"/>
                    <a:pt x="6228" y="15836"/>
                    <a:pt x="6228" y="15836"/>
                  </a:cubicBezTo>
                  <a:cubicBezTo>
                    <a:pt x="6228" y="15836"/>
                    <a:pt x="6109" y="7418"/>
                    <a:pt x="6228" y="4227"/>
                  </a:cubicBezTo>
                  <a:cubicBezTo>
                    <a:pt x="6251" y="3715"/>
                    <a:pt x="6406" y="3239"/>
                    <a:pt x="6668" y="2799"/>
                  </a:cubicBezTo>
                  <a:lnTo>
                    <a:pt x="6668" y="2799"/>
                  </a:lnTo>
                  <a:cubicBezTo>
                    <a:pt x="6763" y="2751"/>
                    <a:pt x="11431" y="1"/>
                    <a:pt x="15586" y="2799"/>
                  </a:cubicBezTo>
                  <a:cubicBezTo>
                    <a:pt x="19789" y="5632"/>
                    <a:pt x="20003" y="10776"/>
                    <a:pt x="26254" y="13550"/>
                  </a:cubicBezTo>
                  <a:cubicBezTo>
                    <a:pt x="32505" y="16324"/>
                    <a:pt x="36851" y="34612"/>
                    <a:pt x="36851" y="34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1265146" y="3962719"/>
              <a:ext cx="850816" cy="1184960"/>
            </a:xfrm>
            <a:custGeom>
              <a:avLst/>
              <a:gdLst/>
              <a:ahLst/>
              <a:cxnLst/>
              <a:rect l="l" t="t" r="r" b="b"/>
              <a:pathLst>
                <a:path w="26588" h="37030" extrusionOk="0">
                  <a:moveTo>
                    <a:pt x="26587" y="4585"/>
                  </a:moveTo>
                  <a:cubicBezTo>
                    <a:pt x="21563" y="8966"/>
                    <a:pt x="16836" y="13693"/>
                    <a:pt x="12455" y="18705"/>
                  </a:cubicBezTo>
                  <a:cubicBezTo>
                    <a:pt x="6704" y="25290"/>
                    <a:pt x="3942" y="29671"/>
                    <a:pt x="2299" y="35053"/>
                  </a:cubicBezTo>
                  <a:cubicBezTo>
                    <a:pt x="2061" y="35827"/>
                    <a:pt x="1894" y="36469"/>
                    <a:pt x="1787" y="36898"/>
                  </a:cubicBezTo>
                  <a:cubicBezTo>
                    <a:pt x="1787" y="36898"/>
                    <a:pt x="1811" y="36946"/>
                    <a:pt x="1858" y="37029"/>
                  </a:cubicBezTo>
                  <a:lnTo>
                    <a:pt x="215" y="37029"/>
                  </a:lnTo>
                  <a:cubicBezTo>
                    <a:pt x="1" y="34517"/>
                    <a:pt x="275" y="31981"/>
                    <a:pt x="1013" y="29564"/>
                  </a:cubicBezTo>
                  <a:cubicBezTo>
                    <a:pt x="2430" y="25028"/>
                    <a:pt x="5097" y="22623"/>
                    <a:pt x="11026" y="16443"/>
                  </a:cubicBezTo>
                  <a:cubicBezTo>
                    <a:pt x="13110" y="14264"/>
                    <a:pt x="16336" y="10847"/>
                    <a:pt x="20289" y="6454"/>
                  </a:cubicBezTo>
                  <a:cubicBezTo>
                    <a:pt x="20194" y="5835"/>
                    <a:pt x="20099" y="5216"/>
                    <a:pt x="20003" y="4585"/>
                  </a:cubicBezTo>
                  <a:cubicBezTo>
                    <a:pt x="19884" y="3811"/>
                    <a:pt x="19765" y="3037"/>
                    <a:pt x="19658" y="2251"/>
                  </a:cubicBezTo>
                  <a:cubicBezTo>
                    <a:pt x="22611" y="977"/>
                    <a:pt x="24885" y="1"/>
                    <a:pt x="24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60090" y="4251903"/>
              <a:ext cx="1617760" cy="736128"/>
            </a:xfrm>
            <a:custGeom>
              <a:avLst/>
              <a:gdLst/>
              <a:ahLst/>
              <a:cxnLst/>
              <a:rect l="l" t="t" r="r" b="b"/>
              <a:pathLst>
                <a:path w="50555" h="23004" extrusionOk="0">
                  <a:moveTo>
                    <a:pt x="1" y="1"/>
                  </a:moveTo>
                  <a:cubicBezTo>
                    <a:pt x="1953" y="3644"/>
                    <a:pt x="5132" y="8132"/>
                    <a:pt x="10276" y="11561"/>
                  </a:cubicBezTo>
                  <a:cubicBezTo>
                    <a:pt x="27457" y="23003"/>
                    <a:pt x="49566" y="11276"/>
                    <a:pt x="50555" y="10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905626" y="4110175"/>
              <a:ext cx="424064" cy="913280"/>
            </a:xfrm>
            <a:custGeom>
              <a:avLst/>
              <a:gdLst/>
              <a:ahLst/>
              <a:cxnLst/>
              <a:rect l="l" t="t" r="r" b="b"/>
              <a:pathLst>
                <a:path w="13252" h="28540" extrusionOk="0">
                  <a:moveTo>
                    <a:pt x="8323" y="4382"/>
                  </a:moveTo>
                  <a:cubicBezTo>
                    <a:pt x="12526" y="11740"/>
                    <a:pt x="13252" y="20574"/>
                    <a:pt x="10335" y="28540"/>
                  </a:cubicBezTo>
                  <a:lnTo>
                    <a:pt x="7739" y="7406"/>
                  </a:lnTo>
                  <a:lnTo>
                    <a:pt x="0" y="0"/>
                  </a:lnTo>
                  <a:lnTo>
                    <a:pt x="8954" y="22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2671418" y="4853887"/>
              <a:ext cx="148256" cy="284256"/>
            </a:xfrm>
            <a:custGeom>
              <a:avLst/>
              <a:gdLst/>
              <a:ahLst/>
              <a:cxnLst/>
              <a:rect l="l" t="t" r="r" b="b"/>
              <a:pathLst>
                <a:path w="4633" h="8883" extrusionOk="0">
                  <a:moveTo>
                    <a:pt x="4632" y="8882"/>
                  </a:moveTo>
                  <a:cubicBezTo>
                    <a:pt x="3692" y="5918"/>
                    <a:pt x="2739" y="2965"/>
                    <a:pt x="1799" y="0"/>
                  </a:cubicBezTo>
                  <a:cubicBezTo>
                    <a:pt x="1394" y="1905"/>
                    <a:pt x="1001" y="3822"/>
                    <a:pt x="620" y="5763"/>
                  </a:cubicBezTo>
                  <a:cubicBezTo>
                    <a:pt x="406" y="6799"/>
                    <a:pt x="203" y="7847"/>
                    <a:pt x="1" y="88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815706" y="4058943"/>
              <a:ext cx="1881024" cy="627936"/>
            </a:xfrm>
            <a:custGeom>
              <a:avLst/>
              <a:gdLst/>
              <a:ahLst/>
              <a:cxnLst/>
              <a:rect l="l" t="t" r="r" b="b"/>
              <a:pathLst>
                <a:path w="58782" h="19623" extrusionOk="0">
                  <a:moveTo>
                    <a:pt x="3273" y="1"/>
                  </a:moveTo>
                  <a:cubicBezTo>
                    <a:pt x="2161" y="1"/>
                    <a:pt x="1098" y="631"/>
                    <a:pt x="631" y="1709"/>
                  </a:cubicBezTo>
                  <a:cubicBezTo>
                    <a:pt x="0" y="3197"/>
                    <a:pt x="715" y="4899"/>
                    <a:pt x="2215" y="5495"/>
                  </a:cubicBezTo>
                  <a:cubicBezTo>
                    <a:pt x="12252" y="9424"/>
                    <a:pt x="20967" y="12543"/>
                    <a:pt x="28278" y="14841"/>
                  </a:cubicBezTo>
                  <a:cubicBezTo>
                    <a:pt x="30456" y="15520"/>
                    <a:pt x="32492" y="16127"/>
                    <a:pt x="34409" y="16663"/>
                  </a:cubicBezTo>
                  <a:cubicBezTo>
                    <a:pt x="36576" y="17258"/>
                    <a:pt x="38565" y="17758"/>
                    <a:pt x="40398" y="18175"/>
                  </a:cubicBezTo>
                  <a:cubicBezTo>
                    <a:pt x="40398" y="18175"/>
                    <a:pt x="44280" y="19425"/>
                    <a:pt x="50900" y="19604"/>
                  </a:cubicBezTo>
                  <a:cubicBezTo>
                    <a:pt x="51322" y="19617"/>
                    <a:pt x="51711" y="19623"/>
                    <a:pt x="52070" y="19623"/>
                  </a:cubicBezTo>
                  <a:cubicBezTo>
                    <a:pt x="54995" y="19623"/>
                    <a:pt x="55948" y="19204"/>
                    <a:pt x="56626" y="18568"/>
                  </a:cubicBezTo>
                  <a:cubicBezTo>
                    <a:pt x="58781" y="16532"/>
                    <a:pt x="58520" y="11936"/>
                    <a:pt x="56353" y="9090"/>
                  </a:cubicBezTo>
                  <a:cubicBezTo>
                    <a:pt x="55436" y="7912"/>
                    <a:pt x="54209" y="7007"/>
                    <a:pt x="52805" y="6471"/>
                  </a:cubicBezTo>
                  <a:lnTo>
                    <a:pt x="52805" y="6471"/>
                  </a:lnTo>
                  <a:cubicBezTo>
                    <a:pt x="53126" y="7459"/>
                    <a:pt x="53447" y="8483"/>
                    <a:pt x="53745" y="9543"/>
                  </a:cubicBezTo>
                  <a:cubicBezTo>
                    <a:pt x="53924" y="10114"/>
                    <a:pt x="54090" y="10698"/>
                    <a:pt x="54245" y="11257"/>
                  </a:cubicBezTo>
                  <a:cubicBezTo>
                    <a:pt x="54567" y="12388"/>
                    <a:pt x="53733" y="13520"/>
                    <a:pt x="52554" y="13543"/>
                  </a:cubicBezTo>
                  <a:cubicBezTo>
                    <a:pt x="52112" y="13556"/>
                    <a:pt x="51670" y="13562"/>
                    <a:pt x="51228" y="13562"/>
                  </a:cubicBezTo>
                  <a:cubicBezTo>
                    <a:pt x="47849" y="13562"/>
                    <a:pt x="44478" y="13201"/>
                    <a:pt x="41172" y="12496"/>
                  </a:cubicBezTo>
                  <a:cubicBezTo>
                    <a:pt x="39053" y="12043"/>
                    <a:pt x="36922" y="11507"/>
                    <a:pt x="34802" y="10936"/>
                  </a:cubicBezTo>
                  <a:cubicBezTo>
                    <a:pt x="33362" y="10543"/>
                    <a:pt x="31933" y="10126"/>
                    <a:pt x="30504" y="9710"/>
                  </a:cubicBezTo>
                  <a:cubicBezTo>
                    <a:pt x="19967" y="6531"/>
                    <a:pt x="10204" y="2494"/>
                    <a:pt x="4358" y="208"/>
                  </a:cubicBezTo>
                  <a:cubicBezTo>
                    <a:pt x="4004" y="68"/>
                    <a:pt x="3636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049242" y="4096831"/>
              <a:ext cx="796320" cy="776128"/>
            </a:xfrm>
            <a:custGeom>
              <a:avLst/>
              <a:gdLst/>
              <a:ahLst/>
              <a:cxnLst/>
              <a:rect l="l" t="t" r="r" b="b"/>
              <a:pathLst>
                <a:path w="24885" h="24254" extrusionOk="0">
                  <a:moveTo>
                    <a:pt x="16908" y="23813"/>
                  </a:moveTo>
                  <a:lnTo>
                    <a:pt x="2406" y="19575"/>
                  </a:lnTo>
                  <a:cubicBezTo>
                    <a:pt x="882" y="19122"/>
                    <a:pt x="1" y="17515"/>
                    <a:pt x="453" y="15991"/>
                  </a:cubicBezTo>
                  <a:lnTo>
                    <a:pt x="4406" y="2406"/>
                  </a:lnTo>
                  <a:cubicBezTo>
                    <a:pt x="4847" y="882"/>
                    <a:pt x="6442" y="1"/>
                    <a:pt x="7978" y="441"/>
                  </a:cubicBezTo>
                  <a:lnTo>
                    <a:pt x="22468" y="4680"/>
                  </a:lnTo>
                  <a:cubicBezTo>
                    <a:pt x="24004" y="5132"/>
                    <a:pt x="24885" y="6728"/>
                    <a:pt x="24432" y="8264"/>
                  </a:cubicBezTo>
                  <a:lnTo>
                    <a:pt x="20480" y="21849"/>
                  </a:lnTo>
                  <a:cubicBezTo>
                    <a:pt x="20039" y="23373"/>
                    <a:pt x="18432" y="24254"/>
                    <a:pt x="16908" y="23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840218" y="4276671"/>
              <a:ext cx="619136" cy="676672"/>
            </a:xfrm>
            <a:custGeom>
              <a:avLst/>
              <a:gdLst/>
              <a:ahLst/>
              <a:cxnLst/>
              <a:rect l="l" t="t" r="r" b="b"/>
              <a:pathLst>
                <a:path w="19348" h="21146" extrusionOk="0">
                  <a:moveTo>
                    <a:pt x="2882" y="60"/>
                  </a:moveTo>
                  <a:lnTo>
                    <a:pt x="17979" y="1215"/>
                  </a:lnTo>
                  <a:cubicBezTo>
                    <a:pt x="18764" y="1274"/>
                    <a:pt x="19348" y="1953"/>
                    <a:pt x="19288" y="2727"/>
                  </a:cubicBezTo>
                  <a:lnTo>
                    <a:pt x="17979" y="19789"/>
                  </a:lnTo>
                  <a:cubicBezTo>
                    <a:pt x="17919" y="20574"/>
                    <a:pt x="17240" y="21146"/>
                    <a:pt x="16467" y="21086"/>
                  </a:cubicBezTo>
                  <a:lnTo>
                    <a:pt x="1358" y="19931"/>
                  </a:lnTo>
                  <a:cubicBezTo>
                    <a:pt x="572" y="19872"/>
                    <a:pt x="0" y="19193"/>
                    <a:pt x="60" y="18419"/>
                  </a:cubicBezTo>
                  <a:lnTo>
                    <a:pt x="1369" y="1358"/>
                  </a:lnTo>
                  <a:cubicBezTo>
                    <a:pt x="1429" y="584"/>
                    <a:pt x="2096" y="0"/>
                    <a:pt x="288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414874" y="4500319"/>
              <a:ext cx="545248" cy="643168"/>
            </a:xfrm>
            <a:custGeom>
              <a:avLst/>
              <a:gdLst/>
              <a:ahLst/>
              <a:cxnLst/>
              <a:rect l="l" t="t" r="r" b="b"/>
              <a:pathLst>
                <a:path w="17039" h="20099" extrusionOk="0">
                  <a:moveTo>
                    <a:pt x="1" y="20098"/>
                  </a:moveTo>
                  <a:lnTo>
                    <a:pt x="17039" y="0"/>
                  </a:lnTo>
                  <a:cubicBezTo>
                    <a:pt x="14824" y="3679"/>
                    <a:pt x="12586" y="7763"/>
                    <a:pt x="10443" y="12252"/>
                  </a:cubicBezTo>
                  <a:cubicBezTo>
                    <a:pt x="9157" y="14955"/>
                    <a:pt x="8014" y="17562"/>
                    <a:pt x="6990" y="20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1437370" y="2687519"/>
              <a:ext cx="196608" cy="299872"/>
            </a:xfrm>
            <a:custGeom>
              <a:avLst/>
              <a:gdLst/>
              <a:ahLst/>
              <a:cxnLst/>
              <a:rect l="l" t="t" r="r" b="b"/>
              <a:pathLst>
                <a:path w="6144" h="9371" extrusionOk="0">
                  <a:moveTo>
                    <a:pt x="4072" y="7513"/>
                  </a:moveTo>
                  <a:lnTo>
                    <a:pt x="0" y="9371"/>
                  </a:lnTo>
                  <a:cubicBezTo>
                    <a:pt x="12" y="7001"/>
                    <a:pt x="870" y="4727"/>
                    <a:pt x="2429" y="2953"/>
                  </a:cubicBezTo>
                  <a:lnTo>
                    <a:pt x="2429" y="2953"/>
                  </a:lnTo>
                  <a:cubicBezTo>
                    <a:pt x="3489" y="1763"/>
                    <a:pt x="4739" y="763"/>
                    <a:pt x="6144" y="1"/>
                  </a:cubicBezTo>
                  <a:cubicBezTo>
                    <a:pt x="3834" y="3049"/>
                    <a:pt x="3477" y="4668"/>
                    <a:pt x="3668" y="5608"/>
                  </a:cubicBezTo>
                  <a:cubicBezTo>
                    <a:pt x="3703" y="5799"/>
                    <a:pt x="4072" y="7513"/>
                    <a:pt x="4072" y="7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2662650" y="2930591"/>
              <a:ext cx="563168" cy="829088"/>
            </a:xfrm>
            <a:custGeom>
              <a:avLst/>
              <a:gdLst/>
              <a:ahLst/>
              <a:cxnLst/>
              <a:rect l="l" t="t" r="r" b="b"/>
              <a:pathLst>
                <a:path w="17599" h="25909" extrusionOk="0">
                  <a:moveTo>
                    <a:pt x="4418" y="5359"/>
                  </a:moveTo>
                  <a:cubicBezTo>
                    <a:pt x="13253" y="15705"/>
                    <a:pt x="16682" y="25909"/>
                    <a:pt x="17182" y="25682"/>
                  </a:cubicBezTo>
                  <a:cubicBezTo>
                    <a:pt x="17598" y="25480"/>
                    <a:pt x="14527" y="18241"/>
                    <a:pt x="13491" y="16015"/>
                  </a:cubicBezTo>
                  <a:cubicBezTo>
                    <a:pt x="11205" y="11157"/>
                    <a:pt x="11062" y="12324"/>
                    <a:pt x="9931" y="9371"/>
                  </a:cubicBezTo>
                  <a:cubicBezTo>
                    <a:pt x="9443" y="8073"/>
                    <a:pt x="8871" y="6263"/>
                    <a:pt x="7133" y="4989"/>
                  </a:cubicBezTo>
                  <a:cubicBezTo>
                    <a:pt x="6585" y="4573"/>
                    <a:pt x="6371" y="4537"/>
                    <a:pt x="5466" y="4073"/>
                  </a:cubicBezTo>
                  <a:cubicBezTo>
                    <a:pt x="2096" y="2322"/>
                    <a:pt x="287" y="1"/>
                    <a:pt x="156" y="120"/>
                  </a:cubicBezTo>
                  <a:cubicBezTo>
                    <a:pt x="1" y="275"/>
                    <a:pt x="3370" y="4144"/>
                    <a:pt x="4418" y="5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121402" y="4834847"/>
              <a:ext cx="28576" cy="464064"/>
            </a:xfrm>
            <a:custGeom>
              <a:avLst/>
              <a:gdLst/>
              <a:ahLst/>
              <a:cxnLst/>
              <a:rect l="l" t="t" r="r" b="b"/>
              <a:pathLst>
                <a:path w="893" h="14502" extrusionOk="0">
                  <a:moveTo>
                    <a:pt x="893" y="0"/>
                  </a:moveTo>
                  <a:lnTo>
                    <a:pt x="0" y="14502"/>
                  </a:lnTo>
                </a:path>
              </a:pathLst>
            </a:custGeom>
            <a:solidFill>
              <a:srgbClr val="D09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062330" y="4777183"/>
              <a:ext cx="147488" cy="579264"/>
            </a:xfrm>
            <a:custGeom>
              <a:avLst/>
              <a:gdLst/>
              <a:ahLst/>
              <a:cxnLst/>
              <a:rect l="l" t="t" r="r" b="b"/>
              <a:pathLst>
                <a:path w="4609" h="18102" extrusionOk="0">
                  <a:moveTo>
                    <a:pt x="2748" y="1"/>
                  </a:moveTo>
                  <a:cubicBezTo>
                    <a:pt x="1808" y="1"/>
                    <a:pt x="1022" y="732"/>
                    <a:pt x="953" y="1683"/>
                  </a:cubicBezTo>
                  <a:lnTo>
                    <a:pt x="882" y="2874"/>
                  </a:lnTo>
                  <a:lnTo>
                    <a:pt x="524" y="8720"/>
                  </a:lnTo>
                  <a:lnTo>
                    <a:pt x="60" y="16197"/>
                  </a:lnTo>
                  <a:cubicBezTo>
                    <a:pt x="1" y="17185"/>
                    <a:pt x="751" y="18042"/>
                    <a:pt x="1751" y="18102"/>
                  </a:cubicBezTo>
                  <a:lnTo>
                    <a:pt x="1858" y="18102"/>
                  </a:lnTo>
                  <a:cubicBezTo>
                    <a:pt x="2810" y="18102"/>
                    <a:pt x="3584" y="17363"/>
                    <a:pt x="3644" y="16411"/>
                  </a:cubicBezTo>
                  <a:lnTo>
                    <a:pt x="4180" y="7839"/>
                  </a:lnTo>
                  <a:lnTo>
                    <a:pt x="4501" y="2421"/>
                  </a:lnTo>
                  <a:lnTo>
                    <a:pt x="4537" y="1909"/>
                  </a:lnTo>
                  <a:lnTo>
                    <a:pt x="4549" y="1909"/>
                  </a:lnTo>
                  <a:cubicBezTo>
                    <a:pt x="4608" y="921"/>
                    <a:pt x="3858" y="64"/>
                    <a:pt x="2858" y="4"/>
                  </a:cubicBezTo>
                  <a:cubicBezTo>
                    <a:pt x="2821" y="2"/>
                    <a:pt x="2785" y="1"/>
                    <a:pt x="2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078714" y="4854655"/>
              <a:ext cx="127680" cy="201568"/>
            </a:xfrm>
            <a:custGeom>
              <a:avLst/>
              <a:gdLst/>
              <a:ahLst/>
              <a:cxnLst/>
              <a:rect l="l" t="t" r="r" b="b"/>
              <a:pathLst>
                <a:path w="3990" h="6299" extrusionOk="0">
                  <a:moveTo>
                    <a:pt x="3989" y="0"/>
                  </a:moveTo>
                  <a:lnTo>
                    <a:pt x="358" y="453"/>
                  </a:lnTo>
                  <a:lnTo>
                    <a:pt x="1" y="6299"/>
                  </a:lnTo>
                  <a:lnTo>
                    <a:pt x="3656" y="5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2924410" y="4734623"/>
              <a:ext cx="402752" cy="213792"/>
            </a:xfrm>
            <a:custGeom>
              <a:avLst/>
              <a:gdLst/>
              <a:ahLst/>
              <a:cxnLst/>
              <a:rect l="l" t="t" r="r" b="b"/>
              <a:pathLst>
                <a:path w="12586" h="6681" extrusionOk="0">
                  <a:moveTo>
                    <a:pt x="0" y="5716"/>
                  </a:moveTo>
                  <a:cubicBezTo>
                    <a:pt x="0" y="5716"/>
                    <a:pt x="5311" y="810"/>
                    <a:pt x="7049" y="406"/>
                  </a:cubicBezTo>
                  <a:cubicBezTo>
                    <a:pt x="8787" y="1"/>
                    <a:pt x="12585" y="6680"/>
                    <a:pt x="12585" y="6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2117722" y="4356287"/>
              <a:ext cx="670688" cy="219104"/>
            </a:xfrm>
            <a:custGeom>
              <a:avLst/>
              <a:gdLst/>
              <a:ahLst/>
              <a:cxnLst/>
              <a:rect l="l" t="t" r="r" b="b"/>
              <a:pathLst>
                <a:path w="20959" h="6847" extrusionOk="0">
                  <a:moveTo>
                    <a:pt x="503" y="1"/>
                  </a:moveTo>
                  <a:cubicBezTo>
                    <a:pt x="133" y="1"/>
                    <a:pt x="1" y="560"/>
                    <a:pt x="397" y="703"/>
                  </a:cubicBezTo>
                  <a:lnTo>
                    <a:pt x="20340" y="6823"/>
                  </a:lnTo>
                  <a:cubicBezTo>
                    <a:pt x="20376" y="6835"/>
                    <a:pt x="20411" y="6835"/>
                    <a:pt x="20447" y="6847"/>
                  </a:cubicBezTo>
                  <a:lnTo>
                    <a:pt x="20459" y="6847"/>
                  </a:lnTo>
                  <a:cubicBezTo>
                    <a:pt x="20876" y="6847"/>
                    <a:pt x="20959" y="6252"/>
                    <a:pt x="20554" y="6133"/>
                  </a:cubicBezTo>
                  <a:lnTo>
                    <a:pt x="599" y="13"/>
                  </a:lnTo>
                  <a:cubicBezTo>
                    <a:pt x="566" y="5"/>
                    <a:pt x="534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2424154" y="4353631"/>
              <a:ext cx="88032" cy="75552"/>
            </a:xfrm>
            <a:custGeom>
              <a:avLst/>
              <a:gdLst/>
              <a:ahLst/>
              <a:cxnLst/>
              <a:rect l="l" t="t" r="r" b="b"/>
              <a:pathLst>
                <a:path w="2751" h="2361" extrusionOk="0">
                  <a:moveTo>
                    <a:pt x="1572" y="0"/>
                  </a:moveTo>
                  <a:cubicBezTo>
                    <a:pt x="524" y="0"/>
                    <a:pt x="1" y="1274"/>
                    <a:pt x="739" y="2013"/>
                  </a:cubicBezTo>
                  <a:cubicBezTo>
                    <a:pt x="979" y="2252"/>
                    <a:pt x="1275" y="2360"/>
                    <a:pt x="1566" y="2360"/>
                  </a:cubicBezTo>
                  <a:cubicBezTo>
                    <a:pt x="2170" y="2360"/>
                    <a:pt x="2751" y="1895"/>
                    <a:pt x="2751" y="1179"/>
                  </a:cubicBezTo>
                  <a:cubicBezTo>
                    <a:pt x="2751" y="536"/>
                    <a:pt x="2227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1535674" y="2743903"/>
              <a:ext cx="360064" cy="184064"/>
            </a:xfrm>
            <a:custGeom>
              <a:avLst/>
              <a:gdLst/>
              <a:ahLst/>
              <a:cxnLst/>
              <a:rect l="l" t="t" r="r" b="b"/>
              <a:pathLst>
                <a:path w="11252" h="5752" extrusionOk="0">
                  <a:moveTo>
                    <a:pt x="1000" y="5751"/>
                  </a:moveTo>
                  <a:lnTo>
                    <a:pt x="11252" y="1"/>
                  </a:lnTo>
                  <a:lnTo>
                    <a:pt x="0" y="54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1933050" y="2618655"/>
              <a:ext cx="1488992" cy="1054528"/>
            </a:xfrm>
            <a:custGeom>
              <a:avLst/>
              <a:gdLst/>
              <a:ahLst/>
              <a:cxnLst/>
              <a:rect l="l" t="t" r="r" b="b"/>
              <a:pathLst>
                <a:path w="46531" h="32954" extrusionOk="0">
                  <a:moveTo>
                    <a:pt x="8551" y="0"/>
                  </a:moveTo>
                  <a:cubicBezTo>
                    <a:pt x="6627" y="0"/>
                    <a:pt x="4732" y="337"/>
                    <a:pt x="2894" y="1081"/>
                  </a:cubicBezTo>
                  <a:cubicBezTo>
                    <a:pt x="1870" y="1486"/>
                    <a:pt x="905" y="2010"/>
                    <a:pt x="0" y="2629"/>
                  </a:cubicBezTo>
                  <a:cubicBezTo>
                    <a:pt x="381" y="2557"/>
                    <a:pt x="977" y="2462"/>
                    <a:pt x="1691" y="2391"/>
                  </a:cubicBezTo>
                  <a:cubicBezTo>
                    <a:pt x="2517" y="2306"/>
                    <a:pt x="3330" y="2267"/>
                    <a:pt x="4130" y="2267"/>
                  </a:cubicBezTo>
                  <a:cubicBezTo>
                    <a:pt x="13365" y="2267"/>
                    <a:pt x="20742" y="7516"/>
                    <a:pt x="23087" y="9237"/>
                  </a:cubicBezTo>
                  <a:cubicBezTo>
                    <a:pt x="33409" y="16809"/>
                    <a:pt x="43815" y="32013"/>
                    <a:pt x="43994" y="32287"/>
                  </a:cubicBezTo>
                  <a:cubicBezTo>
                    <a:pt x="44077" y="32418"/>
                    <a:pt x="44185" y="32525"/>
                    <a:pt x="44292" y="32621"/>
                  </a:cubicBezTo>
                  <a:cubicBezTo>
                    <a:pt x="44566" y="32835"/>
                    <a:pt x="44899" y="32954"/>
                    <a:pt x="45244" y="32954"/>
                  </a:cubicBezTo>
                  <a:cubicBezTo>
                    <a:pt x="45542" y="32954"/>
                    <a:pt x="45828" y="32871"/>
                    <a:pt x="46078" y="32692"/>
                  </a:cubicBezTo>
                  <a:cubicBezTo>
                    <a:pt x="46482" y="32430"/>
                    <a:pt x="46530" y="30906"/>
                    <a:pt x="46494" y="30608"/>
                  </a:cubicBezTo>
                  <a:cubicBezTo>
                    <a:pt x="46172" y="28268"/>
                    <a:pt x="26174" y="0"/>
                    <a:pt x="8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2285082" y="4035103"/>
              <a:ext cx="282752" cy="233408"/>
            </a:xfrm>
            <a:custGeom>
              <a:avLst/>
              <a:gdLst/>
              <a:ahLst/>
              <a:cxnLst/>
              <a:rect l="l" t="t" r="r" b="b"/>
              <a:pathLst>
                <a:path w="8836" h="7294" extrusionOk="0">
                  <a:moveTo>
                    <a:pt x="6627" y="696"/>
                  </a:moveTo>
                  <a:cubicBezTo>
                    <a:pt x="6745" y="696"/>
                    <a:pt x="6858" y="754"/>
                    <a:pt x="6966" y="846"/>
                  </a:cubicBezTo>
                  <a:cubicBezTo>
                    <a:pt x="7954" y="1584"/>
                    <a:pt x="8002" y="2942"/>
                    <a:pt x="7037" y="3751"/>
                  </a:cubicBezTo>
                  <a:cubicBezTo>
                    <a:pt x="6204" y="4430"/>
                    <a:pt x="5359" y="5085"/>
                    <a:pt x="4513" y="5752"/>
                  </a:cubicBezTo>
                  <a:cubicBezTo>
                    <a:pt x="3859" y="6260"/>
                    <a:pt x="3336" y="6525"/>
                    <a:pt x="2858" y="6525"/>
                  </a:cubicBezTo>
                  <a:cubicBezTo>
                    <a:pt x="2239" y="6525"/>
                    <a:pt x="1695" y="6083"/>
                    <a:pt x="1037" y="5156"/>
                  </a:cubicBezTo>
                  <a:cubicBezTo>
                    <a:pt x="1251" y="5144"/>
                    <a:pt x="1453" y="5109"/>
                    <a:pt x="1668" y="5061"/>
                  </a:cubicBezTo>
                  <a:cubicBezTo>
                    <a:pt x="2000" y="4942"/>
                    <a:pt x="2332" y="4797"/>
                    <a:pt x="2648" y="4797"/>
                  </a:cubicBezTo>
                  <a:cubicBezTo>
                    <a:pt x="2933" y="4797"/>
                    <a:pt x="3205" y="4914"/>
                    <a:pt x="3454" y="5275"/>
                  </a:cubicBezTo>
                  <a:cubicBezTo>
                    <a:pt x="3506" y="5328"/>
                    <a:pt x="3575" y="5354"/>
                    <a:pt x="3643" y="5354"/>
                  </a:cubicBezTo>
                  <a:cubicBezTo>
                    <a:pt x="3715" y="5354"/>
                    <a:pt x="3786" y="5325"/>
                    <a:pt x="3835" y="5263"/>
                  </a:cubicBezTo>
                  <a:cubicBezTo>
                    <a:pt x="3989" y="5121"/>
                    <a:pt x="3989" y="4882"/>
                    <a:pt x="3835" y="4740"/>
                  </a:cubicBezTo>
                  <a:cubicBezTo>
                    <a:pt x="3430" y="4275"/>
                    <a:pt x="3549" y="3882"/>
                    <a:pt x="3894" y="3454"/>
                  </a:cubicBezTo>
                  <a:cubicBezTo>
                    <a:pt x="4013" y="3299"/>
                    <a:pt x="4097" y="3108"/>
                    <a:pt x="4132" y="2918"/>
                  </a:cubicBezTo>
                  <a:cubicBezTo>
                    <a:pt x="4216" y="2465"/>
                    <a:pt x="4370" y="2025"/>
                    <a:pt x="4859" y="1989"/>
                  </a:cubicBezTo>
                  <a:cubicBezTo>
                    <a:pt x="4880" y="1988"/>
                    <a:pt x="4901" y="1988"/>
                    <a:pt x="4923" y="1988"/>
                  </a:cubicBezTo>
                  <a:cubicBezTo>
                    <a:pt x="5387" y="1988"/>
                    <a:pt x="5822" y="2234"/>
                    <a:pt x="6061" y="2644"/>
                  </a:cubicBezTo>
                  <a:cubicBezTo>
                    <a:pt x="6275" y="2989"/>
                    <a:pt x="6430" y="3370"/>
                    <a:pt x="6680" y="3859"/>
                  </a:cubicBezTo>
                  <a:cubicBezTo>
                    <a:pt x="7025" y="3204"/>
                    <a:pt x="6930" y="2716"/>
                    <a:pt x="6704" y="2215"/>
                  </a:cubicBezTo>
                  <a:cubicBezTo>
                    <a:pt x="6549" y="1882"/>
                    <a:pt x="6323" y="1584"/>
                    <a:pt x="6287" y="1203"/>
                  </a:cubicBezTo>
                  <a:cubicBezTo>
                    <a:pt x="6263" y="1025"/>
                    <a:pt x="6263" y="846"/>
                    <a:pt x="6430" y="751"/>
                  </a:cubicBezTo>
                  <a:cubicBezTo>
                    <a:pt x="6497" y="713"/>
                    <a:pt x="6563" y="696"/>
                    <a:pt x="6627" y="696"/>
                  </a:cubicBezTo>
                  <a:close/>
                  <a:moveTo>
                    <a:pt x="7764" y="1"/>
                  </a:moveTo>
                  <a:lnTo>
                    <a:pt x="6847" y="72"/>
                  </a:lnTo>
                  <a:lnTo>
                    <a:pt x="1" y="5204"/>
                  </a:lnTo>
                  <a:lnTo>
                    <a:pt x="13" y="5692"/>
                  </a:lnTo>
                  <a:cubicBezTo>
                    <a:pt x="66" y="5667"/>
                    <a:pt x="118" y="5655"/>
                    <a:pt x="169" y="5655"/>
                  </a:cubicBezTo>
                  <a:cubicBezTo>
                    <a:pt x="358" y="5655"/>
                    <a:pt x="534" y="5812"/>
                    <a:pt x="703" y="5990"/>
                  </a:cubicBezTo>
                  <a:cubicBezTo>
                    <a:pt x="1515" y="6864"/>
                    <a:pt x="2181" y="7294"/>
                    <a:pt x="2892" y="7294"/>
                  </a:cubicBezTo>
                  <a:cubicBezTo>
                    <a:pt x="3517" y="7294"/>
                    <a:pt x="4177" y="6963"/>
                    <a:pt x="5001" y="6311"/>
                  </a:cubicBezTo>
                  <a:cubicBezTo>
                    <a:pt x="5823" y="5668"/>
                    <a:pt x="6644" y="5025"/>
                    <a:pt x="7466" y="4370"/>
                  </a:cubicBezTo>
                  <a:cubicBezTo>
                    <a:pt x="8621" y="3418"/>
                    <a:pt x="8835" y="2025"/>
                    <a:pt x="7918" y="834"/>
                  </a:cubicBezTo>
                  <a:cubicBezTo>
                    <a:pt x="7609" y="430"/>
                    <a:pt x="7573" y="191"/>
                    <a:pt x="7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174106" y="3835775"/>
              <a:ext cx="1292384" cy="1036960"/>
            </a:xfrm>
            <a:custGeom>
              <a:avLst/>
              <a:gdLst/>
              <a:ahLst/>
              <a:cxnLst/>
              <a:rect l="l" t="t" r="r" b="b"/>
              <a:pathLst>
                <a:path w="40387" h="32405" extrusionOk="0">
                  <a:moveTo>
                    <a:pt x="38406" y="0"/>
                  </a:moveTo>
                  <a:cubicBezTo>
                    <a:pt x="38014" y="0"/>
                    <a:pt x="37625" y="126"/>
                    <a:pt x="37255" y="384"/>
                  </a:cubicBezTo>
                  <a:cubicBezTo>
                    <a:pt x="36100" y="1194"/>
                    <a:pt x="34802" y="1944"/>
                    <a:pt x="33969" y="3027"/>
                  </a:cubicBezTo>
                  <a:cubicBezTo>
                    <a:pt x="33278" y="3944"/>
                    <a:pt x="32576" y="4801"/>
                    <a:pt x="31635" y="5385"/>
                  </a:cubicBezTo>
                  <a:cubicBezTo>
                    <a:pt x="31020" y="5771"/>
                    <a:pt x="30367" y="6177"/>
                    <a:pt x="29617" y="6177"/>
                  </a:cubicBezTo>
                  <a:cubicBezTo>
                    <a:pt x="29350" y="6177"/>
                    <a:pt x="29071" y="6126"/>
                    <a:pt x="28778" y="6004"/>
                  </a:cubicBezTo>
                  <a:cubicBezTo>
                    <a:pt x="28690" y="5966"/>
                    <a:pt x="28598" y="5949"/>
                    <a:pt x="28505" y="5949"/>
                  </a:cubicBezTo>
                  <a:cubicBezTo>
                    <a:pt x="28010" y="5949"/>
                    <a:pt x="27507" y="6442"/>
                    <a:pt x="27587" y="6944"/>
                  </a:cubicBezTo>
                  <a:cubicBezTo>
                    <a:pt x="27789" y="8135"/>
                    <a:pt x="27099" y="8933"/>
                    <a:pt x="26337" y="9564"/>
                  </a:cubicBezTo>
                  <a:cubicBezTo>
                    <a:pt x="23967" y="11528"/>
                    <a:pt x="21515" y="13397"/>
                    <a:pt x="19098" y="15302"/>
                  </a:cubicBezTo>
                  <a:cubicBezTo>
                    <a:pt x="14645" y="18803"/>
                    <a:pt x="10192" y="22291"/>
                    <a:pt x="5763" y="25816"/>
                  </a:cubicBezTo>
                  <a:cubicBezTo>
                    <a:pt x="5448" y="26063"/>
                    <a:pt x="5175" y="26236"/>
                    <a:pt x="4913" y="26236"/>
                  </a:cubicBezTo>
                  <a:cubicBezTo>
                    <a:pt x="4670" y="26236"/>
                    <a:pt x="4438" y="26087"/>
                    <a:pt x="4191" y="25708"/>
                  </a:cubicBezTo>
                  <a:cubicBezTo>
                    <a:pt x="4052" y="25487"/>
                    <a:pt x="3893" y="25399"/>
                    <a:pt x="3723" y="25399"/>
                  </a:cubicBezTo>
                  <a:cubicBezTo>
                    <a:pt x="3527" y="25399"/>
                    <a:pt x="3317" y="25514"/>
                    <a:pt x="3108" y="25673"/>
                  </a:cubicBezTo>
                  <a:cubicBezTo>
                    <a:pt x="2679" y="26006"/>
                    <a:pt x="2631" y="26363"/>
                    <a:pt x="3012" y="26732"/>
                  </a:cubicBezTo>
                  <a:cubicBezTo>
                    <a:pt x="3608" y="27340"/>
                    <a:pt x="3370" y="27744"/>
                    <a:pt x="2786" y="28161"/>
                  </a:cubicBezTo>
                  <a:cubicBezTo>
                    <a:pt x="2072" y="28673"/>
                    <a:pt x="1381" y="29221"/>
                    <a:pt x="715" y="29792"/>
                  </a:cubicBezTo>
                  <a:cubicBezTo>
                    <a:pt x="0" y="30423"/>
                    <a:pt x="24" y="30900"/>
                    <a:pt x="834" y="31400"/>
                  </a:cubicBezTo>
                  <a:cubicBezTo>
                    <a:pt x="1912" y="32059"/>
                    <a:pt x="2322" y="32404"/>
                    <a:pt x="2693" y="32404"/>
                  </a:cubicBezTo>
                  <a:cubicBezTo>
                    <a:pt x="3071" y="32404"/>
                    <a:pt x="3407" y="32044"/>
                    <a:pt x="4370" y="31292"/>
                  </a:cubicBezTo>
                  <a:cubicBezTo>
                    <a:pt x="6310" y="29769"/>
                    <a:pt x="8239" y="28245"/>
                    <a:pt x="10168" y="26721"/>
                  </a:cubicBezTo>
                  <a:cubicBezTo>
                    <a:pt x="12287" y="25066"/>
                    <a:pt x="14395" y="23399"/>
                    <a:pt x="16502" y="21732"/>
                  </a:cubicBezTo>
                  <a:cubicBezTo>
                    <a:pt x="17145" y="21232"/>
                    <a:pt x="17812" y="20886"/>
                    <a:pt x="18657" y="20863"/>
                  </a:cubicBezTo>
                  <a:cubicBezTo>
                    <a:pt x="19657" y="20827"/>
                    <a:pt x="20360" y="20148"/>
                    <a:pt x="21074" y="19553"/>
                  </a:cubicBezTo>
                  <a:cubicBezTo>
                    <a:pt x="21452" y="19235"/>
                    <a:pt x="21812" y="18951"/>
                    <a:pt x="22222" y="18951"/>
                  </a:cubicBezTo>
                  <a:cubicBezTo>
                    <a:pt x="22457" y="18951"/>
                    <a:pt x="22709" y="19045"/>
                    <a:pt x="22991" y="19279"/>
                  </a:cubicBezTo>
                  <a:cubicBezTo>
                    <a:pt x="23217" y="19482"/>
                    <a:pt x="23575" y="19446"/>
                    <a:pt x="23884" y="19458"/>
                  </a:cubicBezTo>
                  <a:cubicBezTo>
                    <a:pt x="24777" y="19482"/>
                    <a:pt x="25265" y="20113"/>
                    <a:pt x="25075" y="20958"/>
                  </a:cubicBezTo>
                  <a:cubicBezTo>
                    <a:pt x="24833" y="22004"/>
                    <a:pt x="25291" y="22639"/>
                    <a:pt x="26319" y="22639"/>
                  </a:cubicBezTo>
                  <a:cubicBezTo>
                    <a:pt x="26356" y="22639"/>
                    <a:pt x="26394" y="22638"/>
                    <a:pt x="26432" y="22637"/>
                  </a:cubicBezTo>
                  <a:cubicBezTo>
                    <a:pt x="26458" y="22635"/>
                    <a:pt x="26484" y="22635"/>
                    <a:pt x="26509" y="22635"/>
                  </a:cubicBezTo>
                  <a:cubicBezTo>
                    <a:pt x="26901" y="22635"/>
                    <a:pt x="27124" y="22809"/>
                    <a:pt x="27337" y="23089"/>
                  </a:cubicBezTo>
                  <a:cubicBezTo>
                    <a:pt x="27813" y="23696"/>
                    <a:pt x="28266" y="24315"/>
                    <a:pt x="28766" y="24887"/>
                  </a:cubicBezTo>
                  <a:cubicBezTo>
                    <a:pt x="29338" y="25556"/>
                    <a:pt x="30046" y="25897"/>
                    <a:pt x="30749" y="25897"/>
                  </a:cubicBezTo>
                  <a:cubicBezTo>
                    <a:pt x="31260" y="25897"/>
                    <a:pt x="31768" y="25717"/>
                    <a:pt x="32218" y="25351"/>
                  </a:cubicBezTo>
                  <a:cubicBezTo>
                    <a:pt x="33302" y="24482"/>
                    <a:pt x="33421" y="23101"/>
                    <a:pt x="32480" y="21875"/>
                  </a:cubicBezTo>
                  <a:cubicBezTo>
                    <a:pt x="31290" y="20327"/>
                    <a:pt x="30099" y="18779"/>
                    <a:pt x="28861" y="17267"/>
                  </a:cubicBezTo>
                  <a:cubicBezTo>
                    <a:pt x="28385" y="16684"/>
                    <a:pt x="28480" y="16362"/>
                    <a:pt x="29040" y="15886"/>
                  </a:cubicBezTo>
                  <a:cubicBezTo>
                    <a:pt x="29385" y="15588"/>
                    <a:pt x="29754" y="15302"/>
                    <a:pt x="30147" y="15052"/>
                  </a:cubicBezTo>
                  <a:lnTo>
                    <a:pt x="27135" y="11207"/>
                  </a:lnTo>
                  <a:lnTo>
                    <a:pt x="40386" y="777"/>
                  </a:lnTo>
                  <a:lnTo>
                    <a:pt x="40386" y="777"/>
                  </a:lnTo>
                  <a:cubicBezTo>
                    <a:pt x="40342" y="791"/>
                    <a:pt x="40301" y="798"/>
                    <a:pt x="40261" y="798"/>
                  </a:cubicBezTo>
                  <a:cubicBezTo>
                    <a:pt x="40042" y="798"/>
                    <a:pt x="39881" y="598"/>
                    <a:pt x="39719" y="467"/>
                  </a:cubicBezTo>
                  <a:cubicBezTo>
                    <a:pt x="39291" y="159"/>
                    <a:pt x="38846" y="0"/>
                    <a:pt x="38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2042778" y="3398463"/>
              <a:ext cx="1498880" cy="919008"/>
            </a:xfrm>
            <a:custGeom>
              <a:avLst/>
              <a:gdLst/>
              <a:ahLst/>
              <a:cxnLst/>
              <a:rect l="l" t="t" r="r" b="b"/>
              <a:pathLst>
                <a:path w="46840" h="28719" extrusionOk="0">
                  <a:moveTo>
                    <a:pt x="44649" y="10907"/>
                  </a:moveTo>
                  <a:cubicBezTo>
                    <a:pt x="39255" y="12847"/>
                    <a:pt x="33862" y="14800"/>
                    <a:pt x="28444" y="16717"/>
                  </a:cubicBezTo>
                  <a:cubicBezTo>
                    <a:pt x="27563" y="17026"/>
                    <a:pt x="26944" y="17443"/>
                    <a:pt x="26575" y="18360"/>
                  </a:cubicBezTo>
                  <a:cubicBezTo>
                    <a:pt x="26158" y="19384"/>
                    <a:pt x="25468" y="19622"/>
                    <a:pt x="24432" y="19229"/>
                  </a:cubicBezTo>
                  <a:cubicBezTo>
                    <a:pt x="21491" y="18110"/>
                    <a:pt x="18622" y="18408"/>
                    <a:pt x="15788" y="19646"/>
                  </a:cubicBezTo>
                  <a:cubicBezTo>
                    <a:pt x="15621" y="19705"/>
                    <a:pt x="15479" y="19801"/>
                    <a:pt x="15336" y="19908"/>
                  </a:cubicBezTo>
                  <a:lnTo>
                    <a:pt x="14419" y="19979"/>
                  </a:lnTo>
                  <a:lnTo>
                    <a:pt x="7573" y="25099"/>
                  </a:lnTo>
                  <a:lnTo>
                    <a:pt x="7585" y="25599"/>
                  </a:lnTo>
                  <a:cubicBezTo>
                    <a:pt x="7525" y="25623"/>
                    <a:pt x="7466" y="25670"/>
                    <a:pt x="7418" y="25718"/>
                  </a:cubicBezTo>
                  <a:cubicBezTo>
                    <a:pt x="6120" y="26968"/>
                    <a:pt x="4489" y="27718"/>
                    <a:pt x="3001" y="28718"/>
                  </a:cubicBezTo>
                  <a:lnTo>
                    <a:pt x="0" y="24885"/>
                  </a:lnTo>
                  <a:lnTo>
                    <a:pt x="13240" y="14455"/>
                  </a:lnTo>
                  <a:cubicBezTo>
                    <a:pt x="13978" y="14193"/>
                    <a:pt x="14693" y="14479"/>
                    <a:pt x="15419" y="14550"/>
                  </a:cubicBezTo>
                  <a:cubicBezTo>
                    <a:pt x="18527" y="14907"/>
                    <a:pt x="20944" y="13705"/>
                    <a:pt x="22706" y="11192"/>
                  </a:cubicBezTo>
                  <a:cubicBezTo>
                    <a:pt x="23325" y="10335"/>
                    <a:pt x="23944" y="9526"/>
                    <a:pt x="24896" y="9026"/>
                  </a:cubicBezTo>
                  <a:cubicBezTo>
                    <a:pt x="25325" y="8799"/>
                    <a:pt x="25718" y="8525"/>
                    <a:pt x="26123" y="8264"/>
                  </a:cubicBezTo>
                  <a:cubicBezTo>
                    <a:pt x="30028" y="5763"/>
                    <a:pt x="33933" y="3275"/>
                    <a:pt x="37838" y="774"/>
                  </a:cubicBezTo>
                  <a:cubicBezTo>
                    <a:pt x="39041" y="1"/>
                    <a:pt x="39696" y="132"/>
                    <a:pt x="40589" y="1263"/>
                  </a:cubicBezTo>
                  <a:cubicBezTo>
                    <a:pt x="42244" y="3370"/>
                    <a:pt x="43911" y="5489"/>
                    <a:pt x="45566" y="7621"/>
                  </a:cubicBezTo>
                  <a:cubicBezTo>
                    <a:pt x="46840" y="9252"/>
                    <a:pt x="46578" y="10216"/>
                    <a:pt x="44649" y="10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867258" y="4557535"/>
              <a:ext cx="570656" cy="75776"/>
            </a:xfrm>
            <a:custGeom>
              <a:avLst/>
              <a:gdLst/>
              <a:ahLst/>
              <a:cxnLst/>
              <a:rect l="l" t="t" r="r" b="b"/>
              <a:pathLst>
                <a:path w="17833" h="2368" extrusionOk="0">
                  <a:moveTo>
                    <a:pt x="393" y="0"/>
                  </a:moveTo>
                  <a:cubicBezTo>
                    <a:pt x="224" y="0"/>
                    <a:pt x="79" y="120"/>
                    <a:pt x="48" y="284"/>
                  </a:cubicBezTo>
                  <a:cubicBezTo>
                    <a:pt x="1" y="475"/>
                    <a:pt x="120" y="665"/>
                    <a:pt x="322" y="713"/>
                  </a:cubicBezTo>
                  <a:cubicBezTo>
                    <a:pt x="3334" y="1391"/>
                    <a:pt x="6406" y="1868"/>
                    <a:pt x="9490" y="2130"/>
                  </a:cubicBezTo>
                  <a:cubicBezTo>
                    <a:pt x="11383" y="2284"/>
                    <a:pt x="13300" y="2368"/>
                    <a:pt x="15205" y="2368"/>
                  </a:cubicBezTo>
                  <a:cubicBezTo>
                    <a:pt x="15931" y="2368"/>
                    <a:pt x="16645" y="2356"/>
                    <a:pt x="17348" y="2332"/>
                  </a:cubicBezTo>
                  <a:cubicBezTo>
                    <a:pt x="17832" y="2308"/>
                    <a:pt x="17813" y="1606"/>
                    <a:pt x="17348" y="1606"/>
                  </a:cubicBezTo>
                  <a:cubicBezTo>
                    <a:pt x="17344" y="1606"/>
                    <a:pt x="17340" y="1606"/>
                    <a:pt x="17336" y="1606"/>
                  </a:cubicBezTo>
                  <a:cubicBezTo>
                    <a:pt x="16627" y="1628"/>
                    <a:pt x="15918" y="1639"/>
                    <a:pt x="15209" y="1639"/>
                  </a:cubicBezTo>
                  <a:cubicBezTo>
                    <a:pt x="10253" y="1639"/>
                    <a:pt x="5310" y="1094"/>
                    <a:pt x="477" y="10"/>
                  </a:cubicBezTo>
                  <a:cubicBezTo>
                    <a:pt x="448" y="4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3141210" y="4480351"/>
              <a:ext cx="68608" cy="208672"/>
            </a:xfrm>
            <a:custGeom>
              <a:avLst/>
              <a:gdLst/>
              <a:ahLst/>
              <a:cxnLst/>
              <a:rect l="l" t="t" r="r" b="b"/>
              <a:pathLst>
                <a:path w="2144" h="6521" extrusionOk="0">
                  <a:moveTo>
                    <a:pt x="1297" y="1"/>
                  </a:moveTo>
                  <a:cubicBezTo>
                    <a:pt x="902" y="1"/>
                    <a:pt x="557" y="308"/>
                    <a:pt x="524" y="720"/>
                  </a:cubicBezTo>
                  <a:lnTo>
                    <a:pt x="36" y="5649"/>
                  </a:lnTo>
                  <a:cubicBezTo>
                    <a:pt x="0" y="6089"/>
                    <a:pt x="322" y="6470"/>
                    <a:pt x="750" y="6518"/>
                  </a:cubicBezTo>
                  <a:cubicBezTo>
                    <a:pt x="773" y="6520"/>
                    <a:pt x="796" y="6521"/>
                    <a:pt x="819" y="6521"/>
                  </a:cubicBezTo>
                  <a:cubicBezTo>
                    <a:pt x="1230" y="6521"/>
                    <a:pt x="1574" y="6221"/>
                    <a:pt x="1619" y="5804"/>
                  </a:cubicBezTo>
                  <a:lnTo>
                    <a:pt x="2096" y="874"/>
                  </a:lnTo>
                  <a:cubicBezTo>
                    <a:pt x="2143" y="434"/>
                    <a:pt x="1822" y="41"/>
                    <a:pt x="1381" y="5"/>
                  </a:cubicBezTo>
                  <a:cubicBezTo>
                    <a:pt x="1353" y="2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7"/>
          <p:cNvGrpSpPr/>
          <p:nvPr/>
        </p:nvGrpSpPr>
        <p:grpSpPr>
          <a:xfrm rot="316483">
            <a:off x="877802" y="499031"/>
            <a:ext cx="819716" cy="1009632"/>
            <a:chOff x="7234335" y="539692"/>
            <a:chExt cx="1103331" cy="1358958"/>
          </a:xfrm>
        </p:grpSpPr>
        <p:sp>
          <p:nvSpPr>
            <p:cNvPr id="1000" name="Google Shape;1000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7"/>
          <p:cNvGrpSpPr/>
          <p:nvPr/>
        </p:nvGrpSpPr>
        <p:grpSpPr>
          <a:xfrm rot="-1043825">
            <a:off x="414251" y="926629"/>
            <a:ext cx="367910" cy="453149"/>
            <a:chOff x="7234335" y="539692"/>
            <a:chExt cx="1103331" cy="1358958"/>
          </a:xfrm>
        </p:grpSpPr>
        <p:sp>
          <p:nvSpPr>
            <p:cNvPr id="1012" name="Google Shape;1012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206105">
            <a:off x="803013" y="1374237"/>
            <a:ext cx="173093" cy="213196"/>
            <a:chOff x="7234335" y="539692"/>
            <a:chExt cx="1103331" cy="1358958"/>
          </a:xfrm>
        </p:grpSpPr>
        <p:sp>
          <p:nvSpPr>
            <p:cNvPr id="1024" name="Google Shape;1024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225;p42"/>
          <p:cNvGrpSpPr/>
          <p:nvPr/>
        </p:nvGrpSpPr>
        <p:grpSpPr>
          <a:xfrm rot="13423127">
            <a:off x="7508324" y="23677"/>
            <a:ext cx="1488342" cy="1312253"/>
            <a:chOff x="265500" y="292775"/>
            <a:chExt cx="2307150" cy="2034500"/>
          </a:xfrm>
        </p:grpSpPr>
        <p:sp>
          <p:nvSpPr>
            <p:cNvPr id="159" name="Google Shape;1226;p42"/>
            <p:cNvSpPr/>
            <p:nvPr/>
          </p:nvSpPr>
          <p:spPr>
            <a:xfrm>
              <a:off x="1868975" y="1417325"/>
              <a:ext cx="114625" cy="162825"/>
            </a:xfrm>
            <a:custGeom>
              <a:avLst/>
              <a:gdLst/>
              <a:ahLst/>
              <a:cxnLst/>
              <a:rect l="l" t="t" r="r" b="b"/>
              <a:pathLst>
                <a:path w="4585" h="6513" extrusionOk="0">
                  <a:moveTo>
                    <a:pt x="0" y="0"/>
                  </a:moveTo>
                  <a:lnTo>
                    <a:pt x="0" y="6513"/>
                  </a:lnTo>
                  <a:lnTo>
                    <a:pt x="4584" y="6513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27;p42"/>
            <p:cNvSpPr/>
            <p:nvPr/>
          </p:nvSpPr>
          <p:spPr>
            <a:xfrm>
              <a:off x="184962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870" y="1"/>
                  </a:moveTo>
                  <a:cubicBezTo>
                    <a:pt x="298" y="1"/>
                    <a:pt x="0" y="442"/>
                    <a:pt x="0" y="1025"/>
                  </a:cubicBezTo>
                  <a:lnTo>
                    <a:pt x="0" y="8288"/>
                  </a:lnTo>
                  <a:cubicBezTo>
                    <a:pt x="0" y="8859"/>
                    <a:pt x="298" y="9193"/>
                    <a:pt x="870" y="9193"/>
                  </a:cubicBezTo>
                  <a:lnTo>
                    <a:pt x="5239" y="9193"/>
                  </a:lnTo>
                  <a:cubicBezTo>
                    <a:pt x="5811" y="9193"/>
                    <a:pt x="6513" y="8859"/>
                    <a:pt x="6513" y="8288"/>
                  </a:cubicBezTo>
                  <a:lnTo>
                    <a:pt x="6513" y="1025"/>
                  </a:lnTo>
                  <a:cubicBezTo>
                    <a:pt x="6513" y="453"/>
                    <a:pt x="5811" y="1"/>
                    <a:pt x="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28;p42"/>
            <p:cNvSpPr/>
            <p:nvPr/>
          </p:nvSpPr>
          <p:spPr>
            <a:xfrm>
              <a:off x="1907975" y="1408675"/>
              <a:ext cx="36625" cy="339350"/>
            </a:xfrm>
            <a:custGeom>
              <a:avLst/>
              <a:gdLst/>
              <a:ahLst/>
              <a:cxnLst/>
              <a:rect l="l" t="t" r="r" b="b"/>
              <a:pathLst>
                <a:path w="1465" h="13574" extrusionOk="0">
                  <a:moveTo>
                    <a:pt x="726" y="1"/>
                  </a:moveTo>
                  <a:cubicBezTo>
                    <a:pt x="322" y="1"/>
                    <a:pt x="0" y="3037"/>
                    <a:pt x="0" y="6787"/>
                  </a:cubicBezTo>
                  <a:cubicBezTo>
                    <a:pt x="0" y="10526"/>
                    <a:pt x="322" y="13574"/>
                    <a:pt x="726" y="13574"/>
                  </a:cubicBezTo>
                  <a:cubicBezTo>
                    <a:pt x="1131" y="13574"/>
                    <a:pt x="1465" y="10526"/>
                    <a:pt x="1465" y="6787"/>
                  </a:cubicBezTo>
                  <a:cubicBezTo>
                    <a:pt x="1465" y="3037"/>
                    <a:pt x="1131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29;p42"/>
            <p:cNvSpPr/>
            <p:nvPr/>
          </p:nvSpPr>
          <p:spPr>
            <a:xfrm>
              <a:off x="215590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3823" y="5739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30;p42"/>
            <p:cNvSpPr/>
            <p:nvPr/>
          </p:nvSpPr>
          <p:spPr>
            <a:xfrm>
              <a:off x="2127325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1061" y="0"/>
                  </a:moveTo>
                  <a:cubicBezTo>
                    <a:pt x="561" y="0"/>
                    <a:pt x="1" y="417"/>
                    <a:pt x="1" y="929"/>
                  </a:cubicBezTo>
                  <a:lnTo>
                    <a:pt x="1" y="7406"/>
                  </a:lnTo>
                  <a:cubicBezTo>
                    <a:pt x="1" y="7918"/>
                    <a:pt x="561" y="8418"/>
                    <a:pt x="1061" y="8418"/>
                  </a:cubicBezTo>
                  <a:lnTo>
                    <a:pt x="4871" y="8418"/>
                  </a:lnTo>
                  <a:cubicBezTo>
                    <a:pt x="5383" y="8418"/>
                    <a:pt x="5740" y="7918"/>
                    <a:pt x="5740" y="7406"/>
                  </a:cubicBezTo>
                  <a:lnTo>
                    <a:pt x="5740" y="929"/>
                  </a:lnTo>
                  <a:cubicBezTo>
                    <a:pt x="5740" y="417"/>
                    <a:pt x="5383" y="0"/>
                    <a:pt x="4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31;p42"/>
            <p:cNvSpPr/>
            <p:nvPr/>
          </p:nvSpPr>
          <p:spPr>
            <a:xfrm>
              <a:off x="2185075" y="1197650"/>
              <a:ext cx="32775" cy="303025"/>
            </a:xfrm>
            <a:custGeom>
              <a:avLst/>
              <a:gdLst/>
              <a:ahLst/>
              <a:cxnLst/>
              <a:rect l="l" t="t" r="r" b="b"/>
              <a:pathLst>
                <a:path w="1311" h="12121" extrusionOk="0">
                  <a:moveTo>
                    <a:pt x="656" y="0"/>
                  </a:moveTo>
                  <a:cubicBezTo>
                    <a:pt x="298" y="0"/>
                    <a:pt x="1" y="2715"/>
                    <a:pt x="1" y="6061"/>
                  </a:cubicBezTo>
                  <a:cubicBezTo>
                    <a:pt x="1" y="9406"/>
                    <a:pt x="298" y="12121"/>
                    <a:pt x="656" y="12121"/>
                  </a:cubicBezTo>
                  <a:cubicBezTo>
                    <a:pt x="1013" y="12121"/>
                    <a:pt x="1310" y="9406"/>
                    <a:pt x="1310" y="6061"/>
                  </a:cubicBezTo>
                  <a:cubicBezTo>
                    <a:pt x="1310" y="2715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32;p42"/>
            <p:cNvSpPr/>
            <p:nvPr/>
          </p:nvSpPr>
          <p:spPr>
            <a:xfrm>
              <a:off x="854550" y="1417325"/>
              <a:ext cx="105400" cy="162825"/>
            </a:xfrm>
            <a:custGeom>
              <a:avLst/>
              <a:gdLst/>
              <a:ahLst/>
              <a:cxnLst/>
              <a:rect l="l" t="t" r="r" b="b"/>
              <a:pathLst>
                <a:path w="4216" h="6513" extrusionOk="0">
                  <a:moveTo>
                    <a:pt x="1" y="0"/>
                  </a:moveTo>
                  <a:lnTo>
                    <a:pt x="1" y="6513"/>
                  </a:lnTo>
                  <a:lnTo>
                    <a:pt x="4216" y="6513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33;p42"/>
            <p:cNvSpPr/>
            <p:nvPr/>
          </p:nvSpPr>
          <p:spPr>
            <a:xfrm>
              <a:off x="82567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1049" y="1"/>
                  </a:moveTo>
                  <a:cubicBezTo>
                    <a:pt x="465" y="1"/>
                    <a:pt x="1" y="465"/>
                    <a:pt x="1" y="1037"/>
                  </a:cubicBezTo>
                  <a:lnTo>
                    <a:pt x="1" y="8157"/>
                  </a:lnTo>
                  <a:cubicBezTo>
                    <a:pt x="1" y="8728"/>
                    <a:pt x="465" y="9193"/>
                    <a:pt x="1049" y="9193"/>
                  </a:cubicBezTo>
                  <a:lnTo>
                    <a:pt x="5478" y="9193"/>
                  </a:lnTo>
                  <a:cubicBezTo>
                    <a:pt x="6049" y="9193"/>
                    <a:pt x="6514" y="8728"/>
                    <a:pt x="6514" y="8157"/>
                  </a:cubicBezTo>
                  <a:lnTo>
                    <a:pt x="6514" y="1037"/>
                  </a:lnTo>
                  <a:cubicBezTo>
                    <a:pt x="6514" y="465"/>
                    <a:pt x="6049" y="1"/>
                    <a:pt x="5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34;p42"/>
            <p:cNvSpPr/>
            <p:nvPr/>
          </p:nvSpPr>
          <p:spPr>
            <a:xfrm>
              <a:off x="882825" y="1408675"/>
              <a:ext cx="36650" cy="339350"/>
            </a:xfrm>
            <a:custGeom>
              <a:avLst/>
              <a:gdLst/>
              <a:ahLst/>
              <a:cxnLst/>
              <a:rect l="l" t="t" r="r" b="b"/>
              <a:pathLst>
                <a:path w="1466" h="13574" extrusionOk="0">
                  <a:moveTo>
                    <a:pt x="739" y="1"/>
                  </a:moveTo>
                  <a:cubicBezTo>
                    <a:pt x="334" y="1"/>
                    <a:pt x="1" y="3037"/>
                    <a:pt x="1" y="6787"/>
                  </a:cubicBezTo>
                  <a:cubicBezTo>
                    <a:pt x="1" y="10526"/>
                    <a:pt x="334" y="13574"/>
                    <a:pt x="739" y="13574"/>
                  </a:cubicBezTo>
                  <a:cubicBezTo>
                    <a:pt x="1144" y="13574"/>
                    <a:pt x="1465" y="10526"/>
                    <a:pt x="1465" y="6787"/>
                  </a:cubicBezTo>
                  <a:cubicBezTo>
                    <a:pt x="1465" y="3037"/>
                    <a:pt x="1144" y="1"/>
                    <a:pt x="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35;p42"/>
            <p:cNvSpPr/>
            <p:nvPr/>
          </p:nvSpPr>
          <p:spPr>
            <a:xfrm>
              <a:off x="57715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3822" y="573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236;p42"/>
            <p:cNvSpPr/>
            <p:nvPr/>
          </p:nvSpPr>
          <p:spPr>
            <a:xfrm>
              <a:off x="557800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810" y="0"/>
                  </a:moveTo>
                  <a:cubicBezTo>
                    <a:pt x="298" y="0"/>
                    <a:pt x="0" y="417"/>
                    <a:pt x="0" y="929"/>
                  </a:cubicBezTo>
                  <a:lnTo>
                    <a:pt x="12" y="7406"/>
                  </a:lnTo>
                  <a:cubicBezTo>
                    <a:pt x="12" y="7918"/>
                    <a:pt x="298" y="8418"/>
                    <a:pt x="810" y="8418"/>
                  </a:cubicBezTo>
                  <a:lnTo>
                    <a:pt x="4608" y="8418"/>
                  </a:lnTo>
                  <a:cubicBezTo>
                    <a:pt x="5120" y="8418"/>
                    <a:pt x="5739" y="7918"/>
                    <a:pt x="5739" y="7406"/>
                  </a:cubicBezTo>
                  <a:lnTo>
                    <a:pt x="5739" y="929"/>
                  </a:lnTo>
                  <a:cubicBezTo>
                    <a:pt x="5739" y="417"/>
                    <a:pt x="51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237;p42"/>
            <p:cNvSpPr/>
            <p:nvPr/>
          </p:nvSpPr>
          <p:spPr>
            <a:xfrm>
              <a:off x="609600" y="1197650"/>
              <a:ext cx="32750" cy="303025"/>
            </a:xfrm>
            <a:custGeom>
              <a:avLst/>
              <a:gdLst/>
              <a:ahLst/>
              <a:cxnLst/>
              <a:rect l="l" t="t" r="r" b="b"/>
              <a:pathLst>
                <a:path w="1310" h="12121" extrusionOk="0">
                  <a:moveTo>
                    <a:pt x="655" y="0"/>
                  </a:moveTo>
                  <a:cubicBezTo>
                    <a:pt x="298" y="0"/>
                    <a:pt x="0" y="2715"/>
                    <a:pt x="0" y="6061"/>
                  </a:cubicBezTo>
                  <a:cubicBezTo>
                    <a:pt x="0" y="9406"/>
                    <a:pt x="298" y="12121"/>
                    <a:pt x="655" y="12121"/>
                  </a:cubicBezTo>
                  <a:cubicBezTo>
                    <a:pt x="1012" y="12121"/>
                    <a:pt x="1310" y="9406"/>
                    <a:pt x="1310" y="6061"/>
                  </a:cubicBezTo>
                  <a:cubicBezTo>
                    <a:pt x="1310" y="2715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238;p42"/>
            <p:cNvSpPr/>
            <p:nvPr/>
          </p:nvSpPr>
          <p:spPr>
            <a:xfrm>
              <a:off x="265500" y="292775"/>
              <a:ext cx="2307150" cy="2034500"/>
            </a:xfrm>
            <a:custGeom>
              <a:avLst/>
              <a:gdLst/>
              <a:ahLst/>
              <a:cxnLst/>
              <a:rect l="l" t="t" r="r" b="b"/>
              <a:pathLst>
                <a:path w="92286" h="81380" extrusionOk="0">
                  <a:moveTo>
                    <a:pt x="34921" y="0"/>
                  </a:moveTo>
                  <a:lnTo>
                    <a:pt x="34921" y="4037"/>
                  </a:lnTo>
                  <a:lnTo>
                    <a:pt x="41089" y="14859"/>
                  </a:lnTo>
                  <a:cubicBezTo>
                    <a:pt x="41089" y="14859"/>
                    <a:pt x="40386" y="27456"/>
                    <a:pt x="39565" y="40482"/>
                  </a:cubicBezTo>
                  <a:lnTo>
                    <a:pt x="667" y="24956"/>
                  </a:lnTo>
                  <a:lnTo>
                    <a:pt x="0" y="30897"/>
                  </a:lnTo>
                  <a:lnTo>
                    <a:pt x="38291" y="57758"/>
                  </a:lnTo>
                  <a:cubicBezTo>
                    <a:pt x="37993" y="62818"/>
                    <a:pt x="37612" y="66723"/>
                    <a:pt x="37565" y="68199"/>
                  </a:cubicBezTo>
                  <a:cubicBezTo>
                    <a:pt x="37374" y="74307"/>
                    <a:pt x="43208" y="81380"/>
                    <a:pt x="45863" y="81380"/>
                  </a:cubicBezTo>
                  <a:cubicBezTo>
                    <a:pt x="48530" y="81380"/>
                    <a:pt x="54412" y="74319"/>
                    <a:pt x="54233" y="68211"/>
                  </a:cubicBezTo>
                  <a:cubicBezTo>
                    <a:pt x="54186" y="66735"/>
                    <a:pt x="53614" y="62830"/>
                    <a:pt x="53328" y="57769"/>
                  </a:cubicBezTo>
                  <a:lnTo>
                    <a:pt x="91619" y="30945"/>
                  </a:lnTo>
                  <a:lnTo>
                    <a:pt x="92286" y="25004"/>
                  </a:lnTo>
                  <a:lnTo>
                    <a:pt x="92286" y="25004"/>
                  </a:lnTo>
                  <a:lnTo>
                    <a:pt x="52245" y="40494"/>
                  </a:lnTo>
                  <a:cubicBezTo>
                    <a:pt x="51435" y="27468"/>
                    <a:pt x="50388" y="14859"/>
                    <a:pt x="50388" y="14859"/>
                  </a:cubicBezTo>
                  <a:lnTo>
                    <a:pt x="56734" y="4049"/>
                  </a:lnTo>
                  <a:lnTo>
                    <a:pt x="56734" y="12"/>
                  </a:lnTo>
                  <a:lnTo>
                    <a:pt x="45816" y="8799"/>
                  </a:lnTo>
                  <a:lnTo>
                    <a:pt x="34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239;p42"/>
            <p:cNvSpPr/>
            <p:nvPr/>
          </p:nvSpPr>
          <p:spPr>
            <a:xfrm>
              <a:off x="1640050" y="1474313"/>
              <a:ext cx="248875" cy="236075"/>
            </a:xfrm>
            <a:custGeom>
              <a:avLst/>
              <a:gdLst/>
              <a:ahLst/>
              <a:cxnLst/>
              <a:rect l="l" t="t" r="r" b="b"/>
              <a:pathLst>
                <a:path w="9955" h="9443" extrusionOk="0">
                  <a:moveTo>
                    <a:pt x="9919" y="1"/>
                  </a:moveTo>
                  <a:lnTo>
                    <a:pt x="1" y="5906"/>
                  </a:lnTo>
                  <a:lnTo>
                    <a:pt x="1" y="9442"/>
                  </a:lnTo>
                  <a:lnTo>
                    <a:pt x="9954" y="2358"/>
                  </a:lnTo>
                  <a:lnTo>
                    <a:pt x="9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240;p42"/>
            <p:cNvSpPr/>
            <p:nvPr/>
          </p:nvSpPr>
          <p:spPr>
            <a:xfrm>
              <a:off x="2242803" y="1082410"/>
              <a:ext cx="249175" cy="203925"/>
            </a:xfrm>
            <a:custGeom>
              <a:avLst/>
              <a:gdLst/>
              <a:ahLst/>
              <a:cxnLst/>
              <a:rect l="l" t="t" r="r" b="b"/>
              <a:pathLst>
                <a:path w="9967" h="8157" extrusionOk="0">
                  <a:moveTo>
                    <a:pt x="9943" y="1"/>
                  </a:moveTo>
                  <a:lnTo>
                    <a:pt x="1" y="5906"/>
                  </a:lnTo>
                  <a:lnTo>
                    <a:pt x="1" y="8156"/>
                  </a:lnTo>
                  <a:lnTo>
                    <a:pt x="9966" y="1072"/>
                  </a:lnTo>
                  <a:lnTo>
                    <a:pt x="9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241;p42"/>
            <p:cNvSpPr/>
            <p:nvPr/>
          </p:nvSpPr>
          <p:spPr>
            <a:xfrm rot="152688">
              <a:off x="1956449" y="1265839"/>
              <a:ext cx="229497" cy="226247"/>
            </a:xfrm>
            <a:custGeom>
              <a:avLst/>
              <a:gdLst/>
              <a:ahLst/>
              <a:cxnLst/>
              <a:rect l="l" t="t" r="r" b="b"/>
              <a:pathLst>
                <a:path w="9180" h="9050" extrusionOk="0">
                  <a:moveTo>
                    <a:pt x="9180" y="0"/>
                  </a:moveTo>
                  <a:lnTo>
                    <a:pt x="0" y="6120"/>
                  </a:lnTo>
                  <a:lnTo>
                    <a:pt x="0" y="9049"/>
                  </a:lnTo>
                  <a:lnTo>
                    <a:pt x="9180" y="2167"/>
                  </a:lnTo>
                  <a:lnTo>
                    <a:pt x="9180" y="1691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242;p42"/>
            <p:cNvSpPr/>
            <p:nvPr/>
          </p:nvSpPr>
          <p:spPr>
            <a:xfrm>
              <a:off x="1287650" y="2071275"/>
              <a:ext cx="262250" cy="162525"/>
            </a:xfrm>
            <a:custGeom>
              <a:avLst/>
              <a:gdLst/>
              <a:ahLst/>
              <a:cxnLst/>
              <a:rect l="l" t="t" r="r" b="b"/>
              <a:pathLst>
                <a:path w="10490" h="6501" extrusionOk="0">
                  <a:moveTo>
                    <a:pt x="0" y="0"/>
                  </a:moveTo>
                  <a:cubicBezTo>
                    <a:pt x="655" y="5858"/>
                    <a:pt x="4406" y="6501"/>
                    <a:pt x="5251" y="6501"/>
                  </a:cubicBezTo>
                  <a:cubicBezTo>
                    <a:pt x="6085" y="6501"/>
                    <a:pt x="9835" y="5846"/>
                    <a:pt x="10490" y="0"/>
                  </a:cubicBezTo>
                  <a:lnTo>
                    <a:pt x="10490" y="0"/>
                  </a:lnTo>
                  <a:cubicBezTo>
                    <a:pt x="10490" y="1"/>
                    <a:pt x="9109" y="4024"/>
                    <a:pt x="5251" y="4024"/>
                  </a:cubicBezTo>
                  <a:cubicBezTo>
                    <a:pt x="1382" y="402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243;p42"/>
            <p:cNvSpPr/>
            <p:nvPr/>
          </p:nvSpPr>
          <p:spPr>
            <a:xfrm>
              <a:off x="950400" y="1472273"/>
              <a:ext cx="258100" cy="252450"/>
            </a:xfrm>
            <a:custGeom>
              <a:avLst/>
              <a:gdLst/>
              <a:ahLst/>
              <a:cxnLst/>
              <a:rect l="l" t="t" r="r" b="b"/>
              <a:pathLst>
                <a:path w="10324" h="10098" extrusionOk="0">
                  <a:moveTo>
                    <a:pt x="1" y="1"/>
                  </a:moveTo>
                  <a:lnTo>
                    <a:pt x="1" y="3013"/>
                  </a:lnTo>
                  <a:lnTo>
                    <a:pt x="10323" y="10097"/>
                  </a:lnTo>
                  <a:lnTo>
                    <a:pt x="10323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244;p42"/>
            <p:cNvSpPr/>
            <p:nvPr/>
          </p:nvSpPr>
          <p:spPr>
            <a:xfrm>
              <a:off x="347349" y="1075385"/>
              <a:ext cx="248875" cy="220000"/>
            </a:xfrm>
            <a:custGeom>
              <a:avLst/>
              <a:gdLst/>
              <a:ahLst/>
              <a:cxnLst/>
              <a:rect l="l" t="t" r="r" b="b"/>
              <a:pathLst>
                <a:path w="9955" h="8800" extrusionOk="0">
                  <a:moveTo>
                    <a:pt x="1" y="1"/>
                  </a:moveTo>
                  <a:lnTo>
                    <a:pt x="1" y="2036"/>
                  </a:lnTo>
                  <a:lnTo>
                    <a:pt x="9954" y="8799"/>
                  </a:lnTo>
                  <a:lnTo>
                    <a:pt x="9954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245;p42"/>
            <p:cNvSpPr/>
            <p:nvPr/>
          </p:nvSpPr>
          <p:spPr>
            <a:xfrm>
              <a:off x="653650" y="1281652"/>
              <a:ext cx="239325" cy="226250"/>
            </a:xfrm>
            <a:custGeom>
              <a:avLst/>
              <a:gdLst/>
              <a:ahLst/>
              <a:cxnLst/>
              <a:rect l="l" t="t" r="r" b="b"/>
              <a:pathLst>
                <a:path w="9573" h="9050" extrusionOk="0">
                  <a:moveTo>
                    <a:pt x="0" y="0"/>
                  </a:moveTo>
                  <a:lnTo>
                    <a:pt x="0" y="1691"/>
                  </a:lnTo>
                  <a:lnTo>
                    <a:pt x="0" y="2167"/>
                  </a:lnTo>
                  <a:lnTo>
                    <a:pt x="9573" y="9049"/>
                  </a:lnTo>
                  <a:lnTo>
                    <a:pt x="9573" y="6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246;p42"/>
            <p:cNvSpPr/>
            <p:nvPr/>
          </p:nvSpPr>
          <p:spPr>
            <a:xfrm rot="303262">
              <a:off x="1584221" y="311328"/>
              <a:ext cx="66999" cy="128924"/>
            </a:xfrm>
            <a:custGeom>
              <a:avLst/>
              <a:gdLst/>
              <a:ahLst/>
              <a:cxnLst/>
              <a:rect l="l" t="t" r="r" b="b"/>
              <a:pathLst>
                <a:path w="2680" h="5157" extrusionOk="0">
                  <a:moveTo>
                    <a:pt x="2680" y="1"/>
                  </a:moveTo>
                  <a:lnTo>
                    <a:pt x="1" y="2584"/>
                  </a:lnTo>
                  <a:lnTo>
                    <a:pt x="1" y="5156"/>
                  </a:lnTo>
                  <a:lnTo>
                    <a:pt x="2680" y="2180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247;p42"/>
            <p:cNvSpPr/>
            <p:nvPr/>
          </p:nvSpPr>
          <p:spPr>
            <a:xfrm rot="521790">
              <a:off x="1499076" y="382075"/>
              <a:ext cx="57475" cy="153025"/>
            </a:xfrm>
            <a:custGeom>
              <a:avLst/>
              <a:gdLst/>
              <a:ahLst/>
              <a:cxnLst/>
              <a:rect l="l" t="t" r="r" b="b"/>
              <a:pathLst>
                <a:path w="2299" h="6121" extrusionOk="0">
                  <a:moveTo>
                    <a:pt x="2299" y="0"/>
                  </a:moveTo>
                  <a:lnTo>
                    <a:pt x="1" y="2572"/>
                  </a:lnTo>
                  <a:lnTo>
                    <a:pt x="1" y="6120"/>
                  </a:lnTo>
                  <a:lnTo>
                    <a:pt x="2299" y="3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248;p42"/>
            <p:cNvSpPr/>
            <p:nvPr/>
          </p:nvSpPr>
          <p:spPr>
            <a:xfrm rot="-582038">
              <a:off x="1195524" y="326509"/>
              <a:ext cx="57475" cy="128925"/>
            </a:xfrm>
            <a:custGeom>
              <a:avLst/>
              <a:gdLst/>
              <a:ahLst/>
              <a:cxnLst/>
              <a:rect l="l" t="t" r="r" b="b"/>
              <a:pathLst>
                <a:path w="2299" h="5157" extrusionOk="0">
                  <a:moveTo>
                    <a:pt x="0" y="1"/>
                  </a:moveTo>
                  <a:lnTo>
                    <a:pt x="0" y="2179"/>
                  </a:lnTo>
                  <a:lnTo>
                    <a:pt x="2298" y="5156"/>
                  </a:lnTo>
                  <a:lnTo>
                    <a:pt x="2298" y="25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249;p42"/>
            <p:cNvSpPr/>
            <p:nvPr/>
          </p:nvSpPr>
          <p:spPr>
            <a:xfrm rot="-313253">
              <a:off x="1285276" y="401662"/>
              <a:ext cx="67003" cy="153032"/>
            </a:xfrm>
            <a:custGeom>
              <a:avLst/>
              <a:gdLst/>
              <a:ahLst/>
              <a:cxnLst/>
              <a:rect l="l" t="t" r="r" b="b"/>
              <a:pathLst>
                <a:path w="2680" h="6121" extrusionOk="0">
                  <a:moveTo>
                    <a:pt x="0" y="0"/>
                  </a:moveTo>
                  <a:lnTo>
                    <a:pt x="0" y="3132"/>
                  </a:lnTo>
                  <a:lnTo>
                    <a:pt x="2679" y="6120"/>
                  </a:lnTo>
                  <a:lnTo>
                    <a:pt x="2679" y="2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250;p42"/>
            <p:cNvSpPr/>
            <p:nvPr/>
          </p:nvSpPr>
          <p:spPr>
            <a:xfrm>
              <a:off x="1375750" y="347550"/>
              <a:ext cx="86950" cy="495900"/>
            </a:xfrm>
            <a:custGeom>
              <a:avLst/>
              <a:gdLst/>
              <a:ahLst/>
              <a:cxnLst/>
              <a:rect l="l" t="t" r="r" b="b"/>
              <a:pathLst>
                <a:path w="3478" h="19836" extrusionOk="0">
                  <a:moveTo>
                    <a:pt x="1739" y="0"/>
                  </a:moveTo>
                  <a:cubicBezTo>
                    <a:pt x="608" y="3191"/>
                    <a:pt x="13" y="6537"/>
                    <a:pt x="1" y="9918"/>
                  </a:cubicBezTo>
                  <a:cubicBezTo>
                    <a:pt x="13" y="13299"/>
                    <a:pt x="608" y="16645"/>
                    <a:pt x="1739" y="19836"/>
                  </a:cubicBezTo>
                  <a:cubicBezTo>
                    <a:pt x="2858" y="16645"/>
                    <a:pt x="3454" y="13299"/>
                    <a:pt x="3477" y="9918"/>
                  </a:cubicBezTo>
                  <a:cubicBezTo>
                    <a:pt x="3454" y="6537"/>
                    <a:pt x="2870" y="3191"/>
                    <a:pt x="1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6;p61"/>
          <p:cNvGrpSpPr/>
          <p:nvPr/>
        </p:nvGrpSpPr>
        <p:grpSpPr>
          <a:xfrm>
            <a:off x="7662374" y="2034283"/>
            <a:ext cx="1331176" cy="3133847"/>
            <a:chOff x="5595625" y="1275275"/>
            <a:chExt cx="1509450" cy="3536175"/>
          </a:xfrm>
        </p:grpSpPr>
        <p:sp>
          <p:nvSpPr>
            <p:cNvPr id="185" name="Google Shape;1847;p61"/>
            <p:cNvSpPr/>
            <p:nvPr/>
          </p:nvSpPr>
          <p:spPr>
            <a:xfrm>
              <a:off x="5994775" y="2899600"/>
              <a:ext cx="880500" cy="1212375"/>
            </a:xfrm>
            <a:custGeom>
              <a:avLst/>
              <a:gdLst/>
              <a:ahLst/>
              <a:cxnLst/>
              <a:rect l="l" t="t" r="r" b="b"/>
              <a:pathLst>
                <a:path w="35220" h="48495" extrusionOk="0">
                  <a:moveTo>
                    <a:pt x="4787" y="7430"/>
                  </a:moveTo>
                  <a:cubicBezTo>
                    <a:pt x="4728" y="7799"/>
                    <a:pt x="2716" y="16598"/>
                    <a:pt x="2680" y="16574"/>
                  </a:cubicBezTo>
                  <a:cubicBezTo>
                    <a:pt x="2299" y="17919"/>
                    <a:pt x="1906" y="19253"/>
                    <a:pt x="1501" y="20586"/>
                  </a:cubicBezTo>
                  <a:cubicBezTo>
                    <a:pt x="1537" y="22015"/>
                    <a:pt x="1561" y="23456"/>
                    <a:pt x="1561" y="24896"/>
                  </a:cubicBezTo>
                  <a:cubicBezTo>
                    <a:pt x="1120" y="27611"/>
                    <a:pt x="632" y="30325"/>
                    <a:pt x="108" y="33028"/>
                  </a:cubicBezTo>
                  <a:cubicBezTo>
                    <a:pt x="72" y="34219"/>
                    <a:pt x="49" y="35433"/>
                    <a:pt x="1" y="36636"/>
                  </a:cubicBezTo>
                  <a:cubicBezTo>
                    <a:pt x="382" y="38148"/>
                    <a:pt x="751" y="39672"/>
                    <a:pt x="1108" y="41196"/>
                  </a:cubicBezTo>
                  <a:cubicBezTo>
                    <a:pt x="1334" y="41970"/>
                    <a:pt x="1573" y="42732"/>
                    <a:pt x="1799" y="43506"/>
                  </a:cubicBezTo>
                  <a:cubicBezTo>
                    <a:pt x="1918" y="44922"/>
                    <a:pt x="2013" y="46327"/>
                    <a:pt x="2108" y="47744"/>
                  </a:cubicBezTo>
                  <a:cubicBezTo>
                    <a:pt x="5359" y="47542"/>
                    <a:pt x="8609" y="47327"/>
                    <a:pt x="11860" y="47101"/>
                  </a:cubicBezTo>
                  <a:cubicBezTo>
                    <a:pt x="12467" y="45411"/>
                    <a:pt x="13062" y="43708"/>
                    <a:pt x="13645" y="42005"/>
                  </a:cubicBezTo>
                  <a:cubicBezTo>
                    <a:pt x="13741" y="39886"/>
                    <a:pt x="13836" y="37767"/>
                    <a:pt x="13895" y="35647"/>
                  </a:cubicBezTo>
                  <a:cubicBezTo>
                    <a:pt x="14741" y="33540"/>
                    <a:pt x="15562" y="31421"/>
                    <a:pt x="16360" y="29290"/>
                  </a:cubicBezTo>
                  <a:cubicBezTo>
                    <a:pt x="16705" y="25765"/>
                    <a:pt x="16979" y="22241"/>
                    <a:pt x="17194" y="18693"/>
                  </a:cubicBezTo>
                  <a:cubicBezTo>
                    <a:pt x="17515" y="21991"/>
                    <a:pt x="17789" y="25277"/>
                    <a:pt x="18003" y="28587"/>
                  </a:cubicBezTo>
                  <a:cubicBezTo>
                    <a:pt x="17991" y="31254"/>
                    <a:pt x="17944" y="33921"/>
                    <a:pt x="17860" y="36588"/>
                  </a:cubicBezTo>
                  <a:cubicBezTo>
                    <a:pt x="18360" y="37910"/>
                    <a:pt x="18860" y="39243"/>
                    <a:pt x="19349" y="40589"/>
                  </a:cubicBezTo>
                  <a:cubicBezTo>
                    <a:pt x="19801" y="42767"/>
                    <a:pt x="20230" y="44958"/>
                    <a:pt x="20623" y="47161"/>
                  </a:cubicBezTo>
                  <a:cubicBezTo>
                    <a:pt x="24206" y="47601"/>
                    <a:pt x="27778" y="48042"/>
                    <a:pt x="31362" y="48494"/>
                  </a:cubicBezTo>
                  <a:cubicBezTo>
                    <a:pt x="31683" y="46625"/>
                    <a:pt x="31993" y="44744"/>
                    <a:pt x="32291" y="42863"/>
                  </a:cubicBezTo>
                  <a:cubicBezTo>
                    <a:pt x="33267" y="40577"/>
                    <a:pt x="34219" y="38267"/>
                    <a:pt x="35148" y="35945"/>
                  </a:cubicBezTo>
                  <a:cubicBezTo>
                    <a:pt x="35172" y="34850"/>
                    <a:pt x="35208" y="33766"/>
                    <a:pt x="35220" y="32683"/>
                  </a:cubicBezTo>
                  <a:cubicBezTo>
                    <a:pt x="34684" y="29897"/>
                    <a:pt x="34112" y="27146"/>
                    <a:pt x="33505" y="24396"/>
                  </a:cubicBezTo>
                  <a:cubicBezTo>
                    <a:pt x="33743" y="20229"/>
                    <a:pt x="33898" y="16050"/>
                    <a:pt x="33969" y="11859"/>
                  </a:cubicBezTo>
                  <a:cubicBezTo>
                    <a:pt x="33624" y="9573"/>
                    <a:pt x="33255" y="7299"/>
                    <a:pt x="32862" y="5013"/>
                  </a:cubicBezTo>
                  <a:cubicBezTo>
                    <a:pt x="32874" y="5013"/>
                    <a:pt x="32493" y="465"/>
                    <a:pt x="31541" y="215"/>
                  </a:cubicBezTo>
                  <a:cubicBezTo>
                    <a:pt x="30814" y="0"/>
                    <a:pt x="8121" y="548"/>
                    <a:pt x="8121" y="572"/>
                  </a:cubicBezTo>
                  <a:cubicBezTo>
                    <a:pt x="7037" y="2893"/>
                    <a:pt x="5918" y="5179"/>
                    <a:pt x="4787" y="74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48;p61"/>
            <p:cNvSpPr/>
            <p:nvPr/>
          </p:nvSpPr>
          <p:spPr>
            <a:xfrm>
              <a:off x="5994775" y="3201425"/>
              <a:ext cx="860850" cy="893875"/>
            </a:xfrm>
            <a:custGeom>
              <a:avLst/>
              <a:gdLst/>
              <a:ahLst/>
              <a:cxnLst/>
              <a:rect l="l" t="t" r="r" b="b"/>
              <a:pathLst>
                <a:path w="34434" h="35755" extrusionOk="0">
                  <a:moveTo>
                    <a:pt x="22230" y="0"/>
                  </a:moveTo>
                  <a:lnTo>
                    <a:pt x="17408" y="48"/>
                  </a:lnTo>
                  <a:lnTo>
                    <a:pt x="17444" y="3655"/>
                  </a:lnTo>
                  <a:lnTo>
                    <a:pt x="15634" y="11335"/>
                  </a:lnTo>
                  <a:lnTo>
                    <a:pt x="13848" y="9204"/>
                  </a:lnTo>
                  <a:lnTo>
                    <a:pt x="13848" y="9204"/>
                  </a:lnTo>
                  <a:lnTo>
                    <a:pt x="15193" y="14264"/>
                  </a:lnTo>
                  <a:lnTo>
                    <a:pt x="12217" y="10347"/>
                  </a:lnTo>
                  <a:lnTo>
                    <a:pt x="14372" y="15288"/>
                  </a:lnTo>
                  <a:lnTo>
                    <a:pt x="11181" y="25122"/>
                  </a:lnTo>
                  <a:lnTo>
                    <a:pt x="4966" y="27313"/>
                  </a:lnTo>
                  <a:cubicBezTo>
                    <a:pt x="4966" y="27313"/>
                    <a:pt x="2739" y="26432"/>
                    <a:pt x="2025" y="25539"/>
                  </a:cubicBezTo>
                  <a:cubicBezTo>
                    <a:pt x="1299" y="24646"/>
                    <a:pt x="1275" y="20812"/>
                    <a:pt x="1275" y="20812"/>
                  </a:cubicBezTo>
                  <a:lnTo>
                    <a:pt x="1370" y="17990"/>
                  </a:lnTo>
                  <a:lnTo>
                    <a:pt x="453" y="19062"/>
                  </a:lnTo>
                  <a:cubicBezTo>
                    <a:pt x="334" y="19693"/>
                    <a:pt x="215" y="20324"/>
                    <a:pt x="96" y="20943"/>
                  </a:cubicBezTo>
                  <a:cubicBezTo>
                    <a:pt x="72" y="22146"/>
                    <a:pt x="37" y="23348"/>
                    <a:pt x="1" y="24551"/>
                  </a:cubicBezTo>
                  <a:cubicBezTo>
                    <a:pt x="370" y="26075"/>
                    <a:pt x="739" y="27587"/>
                    <a:pt x="1096" y="29123"/>
                  </a:cubicBezTo>
                  <a:cubicBezTo>
                    <a:pt x="1334" y="29885"/>
                    <a:pt x="1561" y="30659"/>
                    <a:pt x="1799" y="31433"/>
                  </a:cubicBezTo>
                  <a:cubicBezTo>
                    <a:pt x="1906" y="32838"/>
                    <a:pt x="2013" y="34254"/>
                    <a:pt x="2108" y="35659"/>
                  </a:cubicBezTo>
                  <a:cubicBezTo>
                    <a:pt x="5359" y="35469"/>
                    <a:pt x="8609" y="35243"/>
                    <a:pt x="11860" y="35016"/>
                  </a:cubicBezTo>
                  <a:cubicBezTo>
                    <a:pt x="12467" y="33326"/>
                    <a:pt x="13062" y="31635"/>
                    <a:pt x="13634" y="29932"/>
                  </a:cubicBezTo>
                  <a:cubicBezTo>
                    <a:pt x="13741" y="27801"/>
                    <a:pt x="13824" y="25682"/>
                    <a:pt x="13884" y="23563"/>
                  </a:cubicBezTo>
                  <a:cubicBezTo>
                    <a:pt x="14729" y="21467"/>
                    <a:pt x="15550" y="19348"/>
                    <a:pt x="16360" y="17217"/>
                  </a:cubicBezTo>
                  <a:cubicBezTo>
                    <a:pt x="16693" y="13692"/>
                    <a:pt x="16967" y="10156"/>
                    <a:pt x="17182" y="6620"/>
                  </a:cubicBezTo>
                  <a:cubicBezTo>
                    <a:pt x="17515" y="9906"/>
                    <a:pt x="17789" y="13204"/>
                    <a:pt x="18003" y="16502"/>
                  </a:cubicBezTo>
                  <a:cubicBezTo>
                    <a:pt x="17991" y="19169"/>
                    <a:pt x="17944" y="21836"/>
                    <a:pt x="17860" y="24503"/>
                  </a:cubicBezTo>
                  <a:cubicBezTo>
                    <a:pt x="18360" y="25837"/>
                    <a:pt x="18860" y="27170"/>
                    <a:pt x="19349" y="28504"/>
                  </a:cubicBezTo>
                  <a:cubicBezTo>
                    <a:pt x="19789" y="30694"/>
                    <a:pt x="20218" y="32885"/>
                    <a:pt x="20623" y="35076"/>
                  </a:cubicBezTo>
                  <a:cubicBezTo>
                    <a:pt x="22420" y="35302"/>
                    <a:pt x="24218" y="35528"/>
                    <a:pt x="26028" y="35755"/>
                  </a:cubicBezTo>
                  <a:lnTo>
                    <a:pt x="32053" y="32195"/>
                  </a:lnTo>
                  <a:cubicBezTo>
                    <a:pt x="32124" y="31730"/>
                    <a:pt x="32207" y="31254"/>
                    <a:pt x="32279" y="30790"/>
                  </a:cubicBezTo>
                  <a:cubicBezTo>
                    <a:pt x="33017" y="29075"/>
                    <a:pt x="33731" y="27349"/>
                    <a:pt x="34434" y="25610"/>
                  </a:cubicBezTo>
                  <a:lnTo>
                    <a:pt x="34398" y="21753"/>
                  </a:lnTo>
                  <a:lnTo>
                    <a:pt x="32207" y="13549"/>
                  </a:lnTo>
                  <a:lnTo>
                    <a:pt x="32743" y="20312"/>
                  </a:lnTo>
                  <a:lnTo>
                    <a:pt x="31517" y="27301"/>
                  </a:lnTo>
                  <a:lnTo>
                    <a:pt x="25433" y="30063"/>
                  </a:lnTo>
                  <a:lnTo>
                    <a:pt x="21646" y="26158"/>
                  </a:lnTo>
                  <a:lnTo>
                    <a:pt x="19706" y="19074"/>
                  </a:lnTo>
                  <a:lnTo>
                    <a:pt x="22837" y="13573"/>
                  </a:lnTo>
                  <a:lnTo>
                    <a:pt x="23063" y="12954"/>
                  </a:lnTo>
                  <a:lnTo>
                    <a:pt x="19670" y="14788"/>
                  </a:lnTo>
                  <a:cubicBezTo>
                    <a:pt x="20599" y="13204"/>
                    <a:pt x="23515" y="10585"/>
                    <a:pt x="23516" y="10585"/>
                  </a:cubicBezTo>
                  <a:lnTo>
                    <a:pt x="23516" y="10585"/>
                  </a:lnTo>
                  <a:cubicBezTo>
                    <a:pt x="22337" y="11156"/>
                    <a:pt x="19646" y="12359"/>
                    <a:pt x="19646" y="12359"/>
                  </a:cubicBezTo>
                  <a:lnTo>
                    <a:pt x="18610" y="1381"/>
                  </a:lnTo>
                  <a:lnTo>
                    <a:pt x="21194" y="917"/>
                  </a:lnTo>
                  <a:lnTo>
                    <a:pt x="222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49;p61"/>
            <p:cNvSpPr/>
            <p:nvPr/>
          </p:nvSpPr>
          <p:spPr>
            <a:xfrm>
              <a:off x="6086475" y="2933525"/>
              <a:ext cx="767675" cy="263750"/>
            </a:xfrm>
            <a:custGeom>
              <a:avLst/>
              <a:gdLst/>
              <a:ahLst/>
              <a:cxnLst/>
              <a:rect l="l" t="t" r="r" b="b"/>
              <a:pathLst>
                <a:path w="30707" h="10550" extrusionOk="0">
                  <a:moveTo>
                    <a:pt x="4120" y="1"/>
                  </a:moveTo>
                  <a:cubicBezTo>
                    <a:pt x="3131" y="2001"/>
                    <a:pt x="2119" y="3989"/>
                    <a:pt x="1095" y="5954"/>
                  </a:cubicBezTo>
                  <a:cubicBezTo>
                    <a:pt x="1060" y="6132"/>
                    <a:pt x="536" y="8347"/>
                    <a:pt x="0" y="10549"/>
                  </a:cubicBezTo>
                  <a:lnTo>
                    <a:pt x="12109" y="9287"/>
                  </a:lnTo>
                  <a:lnTo>
                    <a:pt x="13895" y="4215"/>
                  </a:lnTo>
                  <a:lnTo>
                    <a:pt x="13942" y="8811"/>
                  </a:lnTo>
                  <a:lnTo>
                    <a:pt x="30706" y="10240"/>
                  </a:lnTo>
                  <a:cubicBezTo>
                    <a:pt x="30385" y="8085"/>
                    <a:pt x="30051" y="5942"/>
                    <a:pt x="29694" y="3799"/>
                  </a:cubicBezTo>
                  <a:cubicBezTo>
                    <a:pt x="29635" y="2977"/>
                    <a:pt x="29528" y="2156"/>
                    <a:pt x="29385" y="1346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50;p61"/>
            <p:cNvSpPr/>
            <p:nvPr/>
          </p:nvSpPr>
          <p:spPr>
            <a:xfrm>
              <a:off x="6532350" y="3564550"/>
              <a:ext cx="261975" cy="346800"/>
            </a:xfrm>
            <a:custGeom>
              <a:avLst/>
              <a:gdLst/>
              <a:ahLst/>
              <a:cxnLst/>
              <a:rect l="l" t="t" r="r" b="b"/>
              <a:pathLst>
                <a:path w="10479" h="13872" extrusionOk="0">
                  <a:moveTo>
                    <a:pt x="9633" y="1"/>
                  </a:moveTo>
                  <a:lnTo>
                    <a:pt x="8454" y="2120"/>
                  </a:lnTo>
                  <a:lnTo>
                    <a:pt x="7704" y="7787"/>
                  </a:lnTo>
                  <a:lnTo>
                    <a:pt x="2691" y="8454"/>
                  </a:lnTo>
                  <a:lnTo>
                    <a:pt x="751" y="4906"/>
                  </a:lnTo>
                  <a:lnTo>
                    <a:pt x="1" y="5251"/>
                  </a:lnTo>
                  <a:lnTo>
                    <a:pt x="1132" y="11085"/>
                  </a:lnTo>
                  <a:lnTo>
                    <a:pt x="4049" y="13871"/>
                  </a:lnTo>
                  <a:lnTo>
                    <a:pt x="9371" y="11085"/>
                  </a:lnTo>
                  <a:lnTo>
                    <a:pt x="10478" y="5668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51;p61"/>
            <p:cNvSpPr/>
            <p:nvPr/>
          </p:nvSpPr>
          <p:spPr>
            <a:xfrm>
              <a:off x="6052225" y="3508000"/>
              <a:ext cx="274775" cy="344125"/>
            </a:xfrm>
            <a:custGeom>
              <a:avLst/>
              <a:gdLst/>
              <a:ahLst/>
              <a:cxnLst/>
              <a:rect l="l" t="t" r="r" b="b"/>
              <a:pathLst>
                <a:path w="10991" h="13765" extrusionOk="0">
                  <a:moveTo>
                    <a:pt x="846" y="1"/>
                  </a:moveTo>
                  <a:lnTo>
                    <a:pt x="1" y="1084"/>
                  </a:lnTo>
                  <a:lnTo>
                    <a:pt x="1" y="5620"/>
                  </a:lnTo>
                  <a:lnTo>
                    <a:pt x="358" y="10811"/>
                  </a:lnTo>
                  <a:lnTo>
                    <a:pt x="2287" y="13764"/>
                  </a:lnTo>
                  <a:lnTo>
                    <a:pt x="7954" y="11823"/>
                  </a:lnTo>
                  <a:lnTo>
                    <a:pt x="10990" y="3537"/>
                  </a:lnTo>
                  <a:lnTo>
                    <a:pt x="9895" y="1"/>
                  </a:lnTo>
                  <a:lnTo>
                    <a:pt x="9050" y="1251"/>
                  </a:lnTo>
                  <a:lnTo>
                    <a:pt x="9050" y="4049"/>
                  </a:lnTo>
                  <a:lnTo>
                    <a:pt x="6347" y="7513"/>
                  </a:lnTo>
                  <a:lnTo>
                    <a:pt x="2370" y="7763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52;p61"/>
            <p:cNvSpPr/>
            <p:nvPr/>
          </p:nvSpPr>
          <p:spPr>
            <a:xfrm>
              <a:off x="6492175" y="3332375"/>
              <a:ext cx="133075" cy="145600"/>
            </a:xfrm>
            <a:custGeom>
              <a:avLst/>
              <a:gdLst/>
              <a:ahLst/>
              <a:cxnLst/>
              <a:rect l="l" t="t" r="r" b="b"/>
              <a:pathLst>
                <a:path w="5323" h="5824" extrusionOk="0">
                  <a:moveTo>
                    <a:pt x="0" y="1"/>
                  </a:moveTo>
                  <a:lnTo>
                    <a:pt x="417" y="5823"/>
                  </a:lnTo>
                  <a:lnTo>
                    <a:pt x="4679" y="4180"/>
                  </a:lnTo>
                  <a:lnTo>
                    <a:pt x="5322" y="3037"/>
                  </a:lnTo>
                  <a:lnTo>
                    <a:pt x="1131" y="4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53;p61"/>
            <p:cNvSpPr/>
            <p:nvPr/>
          </p:nvSpPr>
          <p:spPr>
            <a:xfrm>
              <a:off x="6343050" y="3297250"/>
              <a:ext cx="72950" cy="151250"/>
            </a:xfrm>
            <a:custGeom>
              <a:avLst/>
              <a:gdLst/>
              <a:ahLst/>
              <a:cxnLst/>
              <a:rect l="l" t="t" r="r" b="b"/>
              <a:pathLst>
                <a:path w="2918" h="6050" extrusionOk="0">
                  <a:moveTo>
                    <a:pt x="2358" y="1"/>
                  </a:moveTo>
                  <a:lnTo>
                    <a:pt x="1227" y="4311"/>
                  </a:lnTo>
                  <a:lnTo>
                    <a:pt x="0" y="3763"/>
                  </a:lnTo>
                  <a:lnTo>
                    <a:pt x="0" y="3763"/>
                  </a:lnTo>
                  <a:lnTo>
                    <a:pt x="1393" y="6049"/>
                  </a:lnTo>
                  <a:lnTo>
                    <a:pt x="2917" y="382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54;p61"/>
            <p:cNvSpPr/>
            <p:nvPr/>
          </p:nvSpPr>
          <p:spPr>
            <a:xfrm>
              <a:off x="6061150" y="3227900"/>
              <a:ext cx="132200" cy="197375"/>
            </a:xfrm>
            <a:custGeom>
              <a:avLst/>
              <a:gdLst/>
              <a:ahLst/>
              <a:cxnLst/>
              <a:rect l="l" t="t" r="r" b="b"/>
              <a:pathLst>
                <a:path w="5288" h="7895" extrusionOk="0">
                  <a:moveTo>
                    <a:pt x="5287" y="1"/>
                  </a:moveTo>
                  <a:lnTo>
                    <a:pt x="1465" y="394"/>
                  </a:lnTo>
                  <a:lnTo>
                    <a:pt x="180" y="5799"/>
                  </a:lnTo>
                  <a:lnTo>
                    <a:pt x="1" y="7895"/>
                  </a:lnTo>
                  <a:lnTo>
                    <a:pt x="1846" y="2775"/>
                  </a:lnTo>
                  <a:lnTo>
                    <a:pt x="52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55;p61"/>
            <p:cNvSpPr/>
            <p:nvPr/>
          </p:nvSpPr>
          <p:spPr>
            <a:xfrm>
              <a:off x="6062350" y="2083725"/>
              <a:ext cx="805775" cy="1085875"/>
            </a:xfrm>
            <a:custGeom>
              <a:avLst/>
              <a:gdLst/>
              <a:ahLst/>
              <a:cxnLst/>
              <a:rect l="l" t="t" r="r" b="b"/>
              <a:pathLst>
                <a:path w="32231" h="43435" extrusionOk="0">
                  <a:moveTo>
                    <a:pt x="2703" y="988"/>
                  </a:moveTo>
                  <a:lnTo>
                    <a:pt x="16038" y="0"/>
                  </a:lnTo>
                  <a:lnTo>
                    <a:pt x="29528" y="1358"/>
                  </a:lnTo>
                  <a:lnTo>
                    <a:pt x="30207" y="32957"/>
                  </a:lnTo>
                  <a:lnTo>
                    <a:pt x="32231" y="43434"/>
                  </a:lnTo>
                  <a:lnTo>
                    <a:pt x="15407" y="41077"/>
                  </a:lnTo>
                  <a:lnTo>
                    <a:pt x="14872" y="36231"/>
                  </a:lnTo>
                  <a:lnTo>
                    <a:pt x="13526" y="41303"/>
                  </a:lnTo>
                  <a:lnTo>
                    <a:pt x="1" y="42648"/>
                  </a:lnTo>
                  <a:lnTo>
                    <a:pt x="3858" y="309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56;p61"/>
            <p:cNvSpPr/>
            <p:nvPr/>
          </p:nvSpPr>
          <p:spPr>
            <a:xfrm>
              <a:off x="6421625" y="2348925"/>
              <a:ext cx="182775" cy="524800"/>
            </a:xfrm>
            <a:custGeom>
              <a:avLst/>
              <a:gdLst/>
              <a:ahLst/>
              <a:cxnLst/>
              <a:rect l="l" t="t" r="r" b="b"/>
              <a:pathLst>
                <a:path w="7311" h="20992" extrusionOk="0">
                  <a:moveTo>
                    <a:pt x="3346" y="1"/>
                  </a:moveTo>
                  <a:lnTo>
                    <a:pt x="3227" y="5204"/>
                  </a:lnTo>
                  <a:lnTo>
                    <a:pt x="3346" y="7156"/>
                  </a:lnTo>
                  <a:lnTo>
                    <a:pt x="0" y="4537"/>
                  </a:lnTo>
                  <a:lnTo>
                    <a:pt x="3227" y="8585"/>
                  </a:lnTo>
                  <a:lnTo>
                    <a:pt x="3346" y="13098"/>
                  </a:lnTo>
                  <a:lnTo>
                    <a:pt x="0" y="16026"/>
                  </a:lnTo>
                  <a:lnTo>
                    <a:pt x="2834" y="15348"/>
                  </a:lnTo>
                  <a:lnTo>
                    <a:pt x="1393" y="19670"/>
                  </a:lnTo>
                  <a:lnTo>
                    <a:pt x="1667" y="20991"/>
                  </a:lnTo>
                  <a:lnTo>
                    <a:pt x="3346" y="19467"/>
                  </a:lnTo>
                  <a:lnTo>
                    <a:pt x="4084" y="14562"/>
                  </a:lnTo>
                  <a:lnTo>
                    <a:pt x="7311" y="10121"/>
                  </a:lnTo>
                  <a:lnTo>
                    <a:pt x="7311" y="10121"/>
                  </a:lnTo>
                  <a:lnTo>
                    <a:pt x="4418" y="11276"/>
                  </a:lnTo>
                  <a:lnTo>
                    <a:pt x="4299" y="6335"/>
                  </a:lnTo>
                  <a:lnTo>
                    <a:pt x="3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57;p61"/>
            <p:cNvSpPr/>
            <p:nvPr/>
          </p:nvSpPr>
          <p:spPr>
            <a:xfrm>
              <a:off x="6546350" y="2507275"/>
              <a:ext cx="321775" cy="662325"/>
            </a:xfrm>
            <a:custGeom>
              <a:avLst/>
              <a:gdLst/>
              <a:ahLst/>
              <a:cxnLst/>
              <a:rect l="l" t="t" r="r" b="b"/>
              <a:pathLst>
                <a:path w="12871" h="26493" extrusionOk="0">
                  <a:moveTo>
                    <a:pt x="7215" y="1"/>
                  </a:moveTo>
                  <a:lnTo>
                    <a:pt x="6763" y="822"/>
                  </a:lnTo>
                  <a:lnTo>
                    <a:pt x="8870" y="9919"/>
                  </a:lnTo>
                  <a:lnTo>
                    <a:pt x="4739" y="8228"/>
                  </a:lnTo>
                  <a:lnTo>
                    <a:pt x="0" y="6764"/>
                  </a:lnTo>
                  <a:lnTo>
                    <a:pt x="0" y="6764"/>
                  </a:lnTo>
                  <a:lnTo>
                    <a:pt x="4536" y="16681"/>
                  </a:lnTo>
                  <a:lnTo>
                    <a:pt x="11383" y="26290"/>
                  </a:lnTo>
                  <a:lnTo>
                    <a:pt x="12871" y="26492"/>
                  </a:lnTo>
                  <a:lnTo>
                    <a:pt x="10847" y="16015"/>
                  </a:lnTo>
                  <a:lnTo>
                    <a:pt x="10597" y="4442"/>
                  </a:lnTo>
                  <a:lnTo>
                    <a:pt x="72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58;p61"/>
            <p:cNvSpPr/>
            <p:nvPr/>
          </p:nvSpPr>
          <p:spPr>
            <a:xfrm>
              <a:off x="6740125" y="2117650"/>
              <a:ext cx="70850" cy="484325"/>
            </a:xfrm>
            <a:custGeom>
              <a:avLst/>
              <a:gdLst/>
              <a:ahLst/>
              <a:cxnLst/>
              <a:rect l="l" t="t" r="r" b="b"/>
              <a:pathLst>
                <a:path w="2834" h="19373" extrusionOk="0">
                  <a:moveTo>
                    <a:pt x="2417" y="1"/>
                  </a:moveTo>
                  <a:lnTo>
                    <a:pt x="0" y="3989"/>
                  </a:lnTo>
                  <a:lnTo>
                    <a:pt x="738" y="4049"/>
                  </a:lnTo>
                  <a:lnTo>
                    <a:pt x="0" y="11192"/>
                  </a:lnTo>
                  <a:lnTo>
                    <a:pt x="2834" y="19372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859;p61"/>
            <p:cNvSpPr/>
            <p:nvPr/>
          </p:nvSpPr>
          <p:spPr>
            <a:xfrm>
              <a:off x="6062350" y="2108425"/>
              <a:ext cx="350075" cy="1041525"/>
            </a:xfrm>
            <a:custGeom>
              <a:avLst/>
              <a:gdLst/>
              <a:ahLst/>
              <a:cxnLst/>
              <a:rect l="l" t="t" r="r" b="b"/>
              <a:pathLst>
                <a:path w="14003" h="41661" extrusionOk="0">
                  <a:moveTo>
                    <a:pt x="2703" y="0"/>
                  </a:moveTo>
                  <a:lnTo>
                    <a:pt x="3525" y="21134"/>
                  </a:lnTo>
                  <a:lnTo>
                    <a:pt x="4418" y="22051"/>
                  </a:lnTo>
                  <a:lnTo>
                    <a:pt x="6799" y="19741"/>
                  </a:lnTo>
                  <a:lnTo>
                    <a:pt x="3680" y="25051"/>
                  </a:lnTo>
                  <a:lnTo>
                    <a:pt x="3870" y="29945"/>
                  </a:lnTo>
                  <a:lnTo>
                    <a:pt x="1" y="41660"/>
                  </a:lnTo>
                  <a:lnTo>
                    <a:pt x="11502" y="40505"/>
                  </a:lnTo>
                  <a:lnTo>
                    <a:pt x="14002" y="34207"/>
                  </a:lnTo>
                  <a:lnTo>
                    <a:pt x="14002" y="33147"/>
                  </a:lnTo>
                  <a:lnTo>
                    <a:pt x="4954" y="38422"/>
                  </a:lnTo>
                  <a:lnTo>
                    <a:pt x="4954" y="36922"/>
                  </a:lnTo>
                  <a:lnTo>
                    <a:pt x="9811" y="29945"/>
                  </a:lnTo>
                  <a:lnTo>
                    <a:pt x="12419" y="21098"/>
                  </a:lnTo>
                  <a:lnTo>
                    <a:pt x="12419" y="21098"/>
                  </a:lnTo>
                  <a:lnTo>
                    <a:pt x="6799" y="24527"/>
                  </a:lnTo>
                  <a:lnTo>
                    <a:pt x="6799" y="23730"/>
                  </a:lnTo>
                  <a:lnTo>
                    <a:pt x="12097" y="14717"/>
                  </a:lnTo>
                  <a:lnTo>
                    <a:pt x="11550" y="13585"/>
                  </a:lnTo>
                  <a:lnTo>
                    <a:pt x="5549" y="16776"/>
                  </a:lnTo>
                  <a:cubicBezTo>
                    <a:pt x="5549" y="16776"/>
                    <a:pt x="9121" y="7513"/>
                    <a:pt x="8871" y="7049"/>
                  </a:cubicBezTo>
                  <a:cubicBezTo>
                    <a:pt x="8633" y="6585"/>
                    <a:pt x="8371" y="6037"/>
                    <a:pt x="8371" y="6037"/>
                  </a:cubicBezTo>
                  <a:lnTo>
                    <a:pt x="4418" y="7871"/>
                  </a:lnTo>
                  <a:lnTo>
                    <a:pt x="4537" y="6775"/>
                  </a:lnTo>
                  <a:lnTo>
                    <a:pt x="7406" y="2584"/>
                  </a:lnTo>
                  <a:lnTo>
                    <a:pt x="6799" y="1191"/>
                  </a:lnTo>
                  <a:lnTo>
                    <a:pt x="3394" y="1191"/>
                  </a:lnTo>
                  <a:lnTo>
                    <a:pt x="2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860;p61"/>
            <p:cNvSpPr/>
            <p:nvPr/>
          </p:nvSpPr>
          <p:spPr>
            <a:xfrm>
              <a:off x="5595625" y="1275275"/>
              <a:ext cx="186650" cy="337275"/>
            </a:xfrm>
            <a:custGeom>
              <a:avLst/>
              <a:gdLst/>
              <a:ahLst/>
              <a:cxnLst/>
              <a:rect l="l" t="t" r="r" b="b"/>
              <a:pathLst>
                <a:path w="7466" h="13491" extrusionOk="0">
                  <a:moveTo>
                    <a:pt x="6930" y="13038"/>
                  </a:moveTo>
                  <a:lnTo>
                    <a:pt x="5632" y="8550"/>
                  </a:lnTo>
                  <a:lnTo>
                    <a:pt x="6013" y="8133"/>
                  </a:lnTo>
                  <a:lnTo>
                    <a:pt x="7287" y="4918"/>
                  </a:lnTo>
                  <a:lnTo>
                    <a:pt x="7466" y="1799"/>
                  </a:lnTo>
                  <a:lnTo>
                    <a:pt x="6597" y="1108"/>
                  </a:lnTo>
                  <a:lnTo>
                    <a:pt x="5847" y="1"/>
                  </a:lnTo>
                  <a:lnTo>
                    <a:pt x="5394" y="239"/>
                  </a:lnTo>
                  <a:lnTo>
                    <a:pt x="5347" y="858"/>
                  </a:lnTo>
                  <a:lnTo>
                    <a:pt x="5037" y="525"/>
                  </a:lnTo>
                  <a:lnTo>
                    <a:pt x="1751" y="1775"/>
                  </a:lnTo>
                  <a:lnTo>
                    <a:pt x="1679" y="2204"/>
                  </a:lnTo>
                  <a:lnTo>
                    <a:pt x="1025" y="2311"/>
                  </a:lnTo>
                  <a:lnTo>
                    <a:pt x="1" y="3561"/>
                  </a:lnTo>
                  <a:lnTo>
                    <a:pt x="48" y="4632"/>
                  </a:lnTo>
                  <a:lnTo>
                    <a:pt x="1691" y="9193"/>
                  </a:lnTo>
                  <a:lnTo>
                    <a:pt x="1644" y="1349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861;p61"/>
            <p:cNvSpPr/>
            <p:nvPr/>
          </p:nvSpPr>
          <p:spPr>
            <a:xfrm>
              <a:off x="5609025" y="1529475"/>
              <a:ext cx="554250" cy="974250"/>
            </a:xfrm>
            <a:custGeom>
              <a:avLst/>
              <a:gdLst/>
              <a:ahLst/>
              <a:cxnLst/>
              <a:rect l="l" t="t" r="r" b="b"/>
              <a:pathLst>
                <a:path w="22170" h="38970" extrusionOk="0">
                  <a:moveTo>
                    <a:pt x="20979" y="23016"/>
                  </a:moveTo>
                  <a:cubicBezTo>
                    <a:pt x="20979" y="23016"/>
                    <a:pt x="22170" y="33731"/>
                    <a:pt x="21420" y="38970"/>
                  </a:cubicBezTo>
                  <a:lnTo>
                    <a:pt x="12228" y="30993"/>
                  </a:lnTo>
                  <a:lnTo>
                    <a:pt x="3167" y="19063"/>
                  </a:lnTo>
                  <a:cubicBezTo>
                    <a:pt x="2846" y="18646"/>
                    <a:pt x="2644" y="18158"/>
                    <a:pt x="2572" y="17646"/>
                  </a:cubicBezTo>
                  <a:lnTo>
                    <a:pt x="0" y="60"/>
                  </a:lnTo>
                  <a:lnTo>
                    <a:pt x="6073" y="1"/>
                  </a:lnTo>
                  <a:lnTo>
                    <a:pt x="10347" y="153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62;p61"/>
            <p:cNvSpPr/>
            <p:nvPr/>
          </p:nvSpPr>
          <p:spPr>
            <a:xfrm>
              <a:off x="5740575" y="1529475"/>
              <a:ext cx="406625" cy="745075"/>
            </a:xfrm>
            <a:custGeom>
              <a:avLst/>
              <a:gdLst/>
              <a:ahLst/>
              <a:cxnLst/>
              <a:rect l="l" t="t" r="r" b="b"/>
              <a:pathLst>
                <a:path w="16265" h="29803" extrusionOk="0">
                  <a:moveTo>
                    <a:pt x="1" y="1"/>
                  </a:moveTo>
                  <a:lnTo>
                    <a:pt x="3680" y="15205"/>
                  </a:lnTo>
                  <a:lnTo>
                    <a:pt x="1704" y="16896"/>
                  </a:lnTo>
                  <a:lnTo>
                    <a:pt x="4359" y="16193"/>
                  </a:lnTo>
                  <a:lnTo>
                    <a:pt x="3573" y="17682"/>
                  </a:lnTo>
                  <a:lnTo>
                    <a:pt x="5454" y="16324"/>
                  </a:lnTo>
                  <a:lnTo>
                    <a:pt x="14050" y="24099"/>
                  </a:lnTo>
                  <a:lnTo>
                    <a:pt x="14943" y="25611"/>
                  </a:lnTo>
                  <a:lnTo>
                    <a:pt x="13003" y="24099"/>
                  </a:lnTo>
                  <a:lnTo>
                    <a:pt x="13003" y="25063"/>
                  </a:lnTo>
                  <a:lnTo>
                    <a:pt x="16265" y="29802"/>
                  </a:lnTo>
                  <a:cubicBezTo>
                    <a:pt x="16051" y="26123"/>
                    <a:pt x="15717" y="23016"/>
                    <a:pt x="15717" y="23016"/>
                  </a:cubicBezTo>
                  <a:lnTo>
                    <a:pt x="5085" y="1536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63;p61"/>
            <p:cNvSpPr/>
            <p:nvPr/>
          </p:nvSpPr>
          <p:spPr>
            <a:xfrm>
              <a:off x="5609025" y="1530675"/>
              <a:ext cx="542650" cy="973050"/>
            </a:xfrm>
            <a:custGeom>
              <a:avLst/>
              <a:gdLst/>
              <a:ahLst/>
              <a:cxnLst/>
              <a:rect l="l" t="t" r="r" b="b"/>
              <a:pathLst>
                <a:path w="21706" h="38922" extrusionOk="0">
                  <a:moveTo>
                    <a:pt x="1143" y="1"/>
                  </a:moveTo>
                  <a:lnTo>
                    <a:pt x="0" y="12"/>
                  </a:lnTo>
                  <a:lnTo>
                    <a:pt x="2572" y="17598"/>
                  </a:lnTo>
                  <a:cubicBezTo>
                    <a:pt x="2644" y="18110"/>
                    <a:pt x="2846" y="18598"/>
                    <a:pt x="3167" y="19015"/>
                  </a:cubicBezTo>
                  <a:lnTo>
                    <a:pt x="12240" y="30945"/>
                  </a:lnTo>
                  <a:lnTo>
                    <a:pt x="21432" y="38922"/>
                  </a:lnTo>
                  <a:cubicBezTo>
                    <a:pt x="21670" y="37231"/>
                    <a:pt x="21705" y="34969"/>
                    <a:pt x="21646" y="32671"/>
                  </a:cubicBezTo>
                  <a:lnTo>
                    <a:pt x="18265" y="31469"/>
                  </a:lnTo>
                  <a:lnTo>
                    <a:pt x="17622" y="31469"/>
                  </a:lnTo>
                  <a:lnTo>
                    <a:pt x="19419" y="35767"/>
                  </a:lnTo>
                  <a:lnTo>
                    <a:pt x="3644" y="18074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64;p61"/>
            <p:cNvSpPr/>
            <p:nvPr/>
          </p:nvSpPr>
          <p:spPr>
            <a:xfrm>
              <a:off x="5817675" y="1953350"/>
              <a:ext cx="72950" cy="47650"/>
            </a:xfrm>
            <a:custGeom>
              <a:avLst/>
              <a:gdLst/>
              <a:ahLst/>
              <a:cxnLst/>
              <a:rect l="l" t="t" r="r" b="b"/>
              <a:pathLst>
                <a:path w="2918" h="1906" extrusionOk="0">
                  <a:moveTo>
                    <a:pt x="2370" y="0"/>
                  </a:moveTo>
                  <a:lnTo>
                    <a:pt x="1" y="1905"/>
                  </a:lnTo>
                  <a:lnTo>
                    <a:pt x="2918" y="715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65;p61"/>
            <p:cNvSpPr/>
            <p:nvPr/>
          </p:nvSpPr>
          <p:spPr>
            <a:xfrm>
              <a:off x="5759625" y="1953350"/>
              <a:ext cx="58075" cy="23825"/>
            </a:xfrm>
            <a:custGeom>
              <a:avLst/>
              <a:gdLst/>
              <a:ahLst/>
              <a:cxnLst/>
              <a:rect l="l" t="t" r="r" b="b"/>
              <a:pathLst>
                <a:path w="2323" h="953" extrusionOk="0">
                  <a:moveTo>
                    <a:pt x="2323" y="0"/>
                  </a:moveTo>
                  <a:lnTo>
                    <a:pt x="1" y="953"/>
                  </a:lnTo>
                  <a:lnTo>
                    <a:pt x="1692" y="715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66;p61"/>
            <p:cNvSpPr/>
            <p:nvPr/>
          </p:nvSpPr>
          <p:spPr>
            <a:xfrm>
              <a:off x="5747125" y="1651225"/>
              <a:ext cx="70575" cy="263450"/>
            </a:xfrm>
            <a:custGeom>
              <a:avLst/>
              <a:gdLst/>
              <a:ahLst/>
              <a:cxnLst/>
              <a:rect l="l" t="t" r="r" b="b"/>
              <a:pathLst>
                <a:path w="2823" h="10538" extrusionOk="0">
                  <a:moveTo>
                    <a:pt x="1" y="1"/>
                  </a:moveTo>
                  <a:lnTo>
                    <a:pt x="2156" y="10538"/>
                  </a:lnTo>
                  <a:lnTo>
                    <a:pt x="2823" y="97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67;p61"/>
            <p:cNvSpPr/>
            <p:nvPr/>
          </p:nvSpPr>
          <p:spPr>
            <a:xfrm>
              <a:off x="5817675" y="2085500"/>
              <a:ext cx="228325" cy="259875"/>
            </a:xfrm>
            <a:custGeom>
              <a:avLst/>
              <a:gdLst/>
              <a:ahLst/>
              <a:cxnLst/>
              <a:rect l="l" t="t" r="r" b="b"/>
              <a:pathLst>
                <a:path w="9133" h="10395" extrusionOk="0">
                  <a:moveTo>
                    <a:pt x="1" y="1"/>
                  </a:moveTo>
                  <a:lnTo>
                    <a:pt x="8918" y="10395"/>
                  </a:lnTo>
                  <a:lnTo>
                    <a:pt x="8168" y="8645"/>
                  </a:lnTo>
                  <a:lnTo>
                    <a:pt x="9133" y="84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68;p61"/>
            <p:cNvSpPr/>
            <p:nvPr/>
          </p:nvSpPr>
          <p:spPr>
            <a:xfrm>
              <a:off x="5652475" y="1541100"/>
              <a:ext cx="16100" cy="118475"/>
            </a:xfrm>
            <a:custGeom>
              <a:avLst/>
              <a:gdLst/>
              <a:ahLst/>
              <a:cxnLst/>
              <a:rect l="l" t="t" r="r" b="b"/>
              <a:pathLst>
                <a:path w="644" h="4739" extrusionOk="0">
                  <a:moveTo>
                    <a:pt x="1" y="0"/>
                  </a:moveTo>
                  <a:lnTo>
                    <a:pt x="644" y="4739"/>
                  </a:lnTo>
                  <a:lnTo>
                    <a:pt x="644" y="4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69;p61"/>
            <p:cNvSpPr/>
            <p:nvPr/>
          </p:nvSpPr>
          <p:spPr>
            <a:xfrm>
              <a:off x="6354650" y="1982525"/>
              <a:ext cx="224450" cy="195875"/>
            </a:xfrm>
            <a:custGeom>
              <a:avLst/>
              <a:gdLst/>
              <a:ahLst/>
              <a:cxnLst/>
              <a:rect l="l" t="t" r="r" b="b"/>
              <a:pathLst>
                <a:path w="8978" h="7835" extrusionOk="0">
                  <a:moveTo>
                    <a:pt x="8454" y="0"/>
                  </a:moveTo>
                  <a:lnTo>
                    <a:pt x="4489" y="214"/>
                  </a:lnTo>
                  <a:lnTo>
                    <a:pt x="501" y="214"/>
                  </a:lnTo>
                  <a:lnTo>
                    <a:pt x="1" y="5513"/>
                  </a:lnTo>
                  <a:cubicBezTo>
                    <a:pt x="1" y="5513"/>
                    <a:pt x="1822" y="7477"/>
                    <a:pt x="4489" y="7834"/>
                  </a:cubicBezTo>
                  <a:cubicBezTo>
                    <a:pt x="7632" y="7834"/>
                    <a:pt x="8978" y="5513"/>
                    <a:pt x="8978" y="55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70;p61"/>
            <p:cNvSpPr/>
            <p:nvPr/>
          </p:nvSpPr>
          <p:spPr>
            <a:xfrm>
              <a:off x="6362100" y="1982525"/>
              <a:ext cx="207475" cy="125325"/>
            </a:xfrm>
            <a:custGeom>
              <a:avLst/>
              <a:gdLst/>
              <a:ahLst/>
              <a:cxnLst/>
              <a:rect l="l" t="t" r="r" b="b"/>
              <a:pathLst>
                <a:path w="8299" h="5013" extrusionOk="0">
                  <a:moveTo>
                    <a:pt x="8156" y="0"/>
                  </a:moveTo>
                  <a:lnTo>
                    <a:pt x="4191" y="214"/>
                  </a:lnTo>
                  <a:lnTo>
                    <a:pt x="203" y="214"/>
                  </a:lnTo>
                  <a:lnTo>
                    <a:pt x="0" y="2369"/>
                  </a:lnTo>
                  <a:lnTo>
                    <a:pt x="1524" y="5013"/>
                  </a:lnTo>
                  <a:lnTo>
                    <a:pt x="6572" y="5013"/>
                  </a:lnTo>
                  <a:lnTo>
                    <a:pt x="8299" y="1465"/>
                  </a:lnTo>
                  <a:lnTo>
                    <a:pt x="81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871;p61"/>
            <p:cNvSpPr/>
            <p:nvPr/>
          </p:nvSpPr>
          <p:spPr>
            <a:xfrm>
              <a:off x="6235875" y="1753425"/>
              <a:ext cx="436400" cy="114050"/>
            </a:xfrm>
            <a:custGeom>
              <a:avLst/>
              <a:gdLst/>
              <a:ahLst/>
              <a:cxnLst/>
              <a:rect l="l" t="t" r="r" b="b"/>
              <a:pathLst>
                <a:path w="17456" h="4562" extrusionOk="0">
                  <a:moveTo>
                    <a:pt x="7818" y="0"/>
                  </a:moveTo>
                  <a:cubicBezTo>
                    <a:pt x="5583" y="0"/>
                    <a:pt x="2972" y="484"/>
                    <a:pt x="1" y="1794"/>
                  </a:cubicBezTo>
                  <a:cubicBezTo>
                    <a:pt x="1" y="1794"/>
                    <a:pt x="6041" y="4562"/>
                    <a:pt x="12403" y="4562"/>
                  </a:cubicBezTo>
                  <a:cubicBezTo>
                    <a:pt x="14101" y="4562"/>
                    <a:pt x="15821" y="4365"/>
                    <a:pt x="17456" y="3866"/>
                  </a:cubicBezTo>
                  <a:cubicBezTo>
                    <a:pt x="17456" y="3866"/>
                    <a:pt x="14136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72;p61"/>
            <p:cNvSpPr/>
            <p:nvPr/>
          </p:nvSpPr>
          <p:spPr>
            <a:xfrm>
              <a:off x="6316250" y="1705400"/>
              <a:ext cx="275650" cy="363175"/>
            </a:xfrm>
            <a:custGeom>
              <a:avLst/>
              <a:gdLst/>
              <a:ahLst/>
              <a:cxnLst/>
              <a:rect l="l" t="t" r="r" b="b"/>
              <a:pathLst>
                <a:path w="11026" h="14527" extrusionOk="0">
                  <a:moveTo>
                    <a:pt x="1" y="1810"/>
                  </a:moveTo>
                  <a:lnTo>
                    <a:pt x="334" y="9275"/>
                  </a:lnTo>
                  <a:lnTo>
                    <a:pt x="3358" y="14526"/>
                  </a:lnTo>
                  <a:lnTo>
                    <a:pt x="8406" y="14526"/>
                  </a:lnTo>
                  <a:lnTo>
                    <a:pt x="11026" y="9144"/>
                  </a:lnTo>
                  <a:lnTo>
                    <a:pt x="1102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73;p61"/>
            <p:cNvSpPr/>
            <p:nvPr/>
          </p:nvSpPr>
          <p:spPr>
            <a:xfrm>
              <a:off x="6275475" y="1812850"/>
              <a:ext cx="48550" cy="113725"/>
            </a:xfrm>
            <a:custGeom>
              <a:avLst/>
              <a:gdLst/>
              <a:ahLst/>
              <a:cxnLst/>
              <a:rect l="l" t="t" r="r" b="b"/>
              <a:pathLst>
                <a:path w="1942" h="4549" extrusionOk="0">
                  <a:moveTo>
                    <a:pt x="1894" y="1203"/>
                  </a:moveTo>
                  <a:cubicBezTo>
                    <a:pt x="1894" y="1203"/>
                    <a:pt x="1001" y="1"/>
                    <a:pt x="501" y="846"/>
                  </a:cubicBezTo>
                  <a:cubicBezTo>
                    <a:pt x="0" y="1691"/>
                    <a:pt x="989" y="4549"/>
                    <a:pt x="1941" y="43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74;p61"/>
            <p:cNvSpPr/>
            <p:nvPr/>
          </p:nvSpPr>
          <p:spPr>
            <a:xfrm>
              <a:off x="6591875" y="1804825"/>
              <a:ext cx="41100" cy="114900"/>
            </a:xfrm>
            <a:custGeom>
              <a:avLst/>
              <a:gdLst/>
              <a:ahLst/>
              <a:cxnLst/>
              <a:rect l="l" t="t" r="r" b="b"/>
              <a:pathLst>
                <a:path w="1644" h="4596" extrusionOk="0">
                  <a:moveTo>
                    <a:pt x="1" y="1024"/>
                  </a:moveTo>
                  <a:cubicBezTo>
                    <a:pt x="1" y="1024"/>
                    <a:pt x="429" y="0"/>
                    <a:pt x="1037" y="762"/>
                  </a:cubicBezTo>
                  <a:cubicBezTo>
                    <a:pt x="1644" y="1536"/>
                    <a:pt x="965" y="4596"/>
                    <a:pt x="1" y="4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75;p61"/>
            <p:cNvSpPr/>
            <p:nvPr/>
          </p:nvSpPr>
          <p:spPr>
            <a:xfrm>
              <a:off x="6535325" y="1705400"/>
              <a:ext cx="89325" cy="148850"/>
            </a:xfrm>
            <a:custGeom>
              <a:avLst/>
              <a:gdLst/>
              <a:ahLst/>
              <a:cxnLst/>
              <a:rect l="l" t="t" r="r" b="b"/>
              <a:pathLst>
                <a:path w="3573" h="5954" extrusionOk="0">
                  <a:moveTo>
                    <a:pt x="1" y="0"/>
                  </a:moveTo>
                  <a:cubicBezTo>
                    <a:pt x="1" y="0"/>
                    <a:pt x="1834" y="4501"/>
                    <a:pt x="2263" y="5954"/>
                  </a:cubicBezTo>
                  <a:cubicBezTo>
                    <a:pt x="2263" y="5954"/>
                    <a:pt x="3573" y="3894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76;p61"/>
            <p:cNvSpPr/>
            <p:nvPr/>
          </p:nvSpPr>
          <p:spPr>
            <a:xfrm>
              <a:off x="6276975" y="1705400"/>
              <a:ext cx="101225" cy="159275"/>
            </a:xfrm>
            <a:custGeom>
              <a:avLst/>
              <a:gdLst/>
              <a:ahLst/>
              <a:cxnLst/>
              <a:rect l="l" t="t" r="r" b="b"/>
              <a:pathLst>
                <a:path w="4049" h="6371" extrusionOk="0">
                  <a:moveTo>
                    <a:pt x="36" y="0"/>
                  </a:moveTo>
                  <a:cubicBezTo>
                    <a:pt x="36" y="0"/>
                    <a:pt x="0" y="3322"/>
                    <a:pt x="1786" y="6370"/>
                  </a:cubicBezTo>
                  <a:lnTo>
                    <a:pt x="1786" y="5144"/>
                  </a:lnTo>
                  <a:cubicBezTo>
                    <a:pt x="1786" y="5144"/>
                    <a:pt x="3536" y="2548"/>
                    <a:pt x="40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77;p61"/>
            <p:cNvSpPr/>
            <p:nvPr/>
          </p:nvSpPr>
          <p:spPr>
            <a:xfrm>
              <a:off x="6278150" y="1736650"/>
              <a:ext cx="46450" cy="200650"/>
            </a:xfrm>
            <a:custGeom>
              <a:avLst/>
              <a:gdLst/>
              <a:ahLst/>
              <a:cxnLst/>
              <a:rect l="l" t="t" r="r" b="b"/>
              <a:pathLst>
                <a:path w="1858" h="8026" extrusionOk="0">
                  <a:moveTo>
                    <a:pt x="1" y="1406"/>
                  </a:moveTo>
                  <a:lnTo>
                    <a:pt x="1858" y="8025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78;p61"/>
            <p:cNvSpPr/>
            <p:nvPr/>
          </p:nvSpPr>
          <p:spPr>
            <a:xfrm>
              <a:off x="6591875" y="1771475"/>
              <a:ext cx="31275" cy="162550"/>
            </a:xfrm>
            <a:custGeom>
              <a:avLst/>
              <a:gdLst/>
              <a:ahLst/>
              <a:cxnLst/>
              <a:rect l="l" t="t" r="r" b="b"/>
              <a:pathLst>
                <a:path w="1251" h="6502" extrusionOk="0">
                  <a:moveTo>
                    <a:pt x="1" y="536"/>
                  </a:moveTo>
                  <a:lnTo>
                    <a:pt x="1" y="6501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79;p61"/>
            <p:cNvSpPr/>
            <p:nvPr/>
          </p:nvSpPr>
          <p:spPr>
            <a:xfrm>
              <a:off x="6321900" y="1876850"/>
              <a:ext cx="76825" cy="188725"/>
            </a:xfrm>
            <a:custGeom>
              <a:avLst/>
              <a:gdLst/>
              <a:ahLst/>
              <a:cxnLst/>
              <a:rect l="l" t="t" r="r" b="b"/>
              <a:pathLst>
                <a:path w="3073" h="7549" extrusionOk="0">
                  <a:moveTo>
                    <a:pt x="1" y="0"/>
                  </a:moveTo>
                  <a:lnTo>
                    <a:pt x="108" y="2417"/>
                  </a:lnTo>
                  <a:lnTo>
                    <a:pt x="3073" y="7549"/>
                  </a:lnTo>
                  <a:lnTo>
                    <a:pt x="1608" y="32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80;p61"/>
            <p:cNvSpPr/>
            <p:nvPr/>
          </p:nvSpPr>
          <p:spPr>
            <a:xfrm>
              <a:off x="6524325" y="1862550"/>
              <a:ext cx="67575" cy="206025"/>
            </a:xfrm>
            <a:custGeom>
              <a:avLst/>
              <a:gdLst/>
              <a:ahLst/>
              <a:cxnLst/>
              <a:rect l="l" t="t" r="r" b="b"/>
              <a:pathLst>
                <a:path w="2703" h="8241" extrusionOk="0">
                  <a:moveTo>
                    <a:pt x="2703" y="1"/>
                  </a:moveTo>
                  <a:lnTo>
                    <a:pt x="2191" y="1882"/>
                  </a:lnTo>
                  <a:lnTo>
                    <a:pt x="1357" y="4121"/>
                  </a:lnTo>
                  <a:lnTo>
                    <a:pt x="0" y="8240"/>
                  </a:lnTo>
                  <a:lnTo>
                    <a:pt x="83" y="8240"/>
                  </a:lnTo>
                  <a:lnTo>
                    <a:pt x="2703" y="2858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81;p61"/>
            <p:cNvSpPr/>
            <p:nvPr/>
          </p:nvSpPr>
          <p:spPr>
            <a:xfrm>
              <a:off x="6235875" y="1538425"/>
              <a:ext cx="436400" cy="311650"/>
            </a:xfrm>
            <a:custGeom>
              <a:avLst/>
              <a:gdLst/>
              <a:ahLst/>
              <a:cxnLst/>
              <a:rect l="l" t="t" r="r" b="b"/>
              <a:pathLst>
                <a:path w="17456" h="12466" extrusionOk="0">
                  <a:moveTo>
                    <a:pt x="1" y="10394"/>
                  </a:moveTo>
                  <a:cubicBezTo>
                    <a:pt x="1" y="10394"/>
                    <a:pt x="9228" y="6453"/>
                    <a:pt x="17456" y="12466"/>
                  </a:cubicBezTo>
                  <a:cubicBezTo>
                    <a:pt x="17456" y="12466"/>
                    <a:pt x="17158" y="1512"/>
                    <a:pt x="9633" y="750"/>
                  </a:cubicBezTo>
                  <a:cubicBezTo>
                    <a:pt x="2120" y="0"/>
                    <a:pt x="1" y="10394"/>
                    <a:pt x="1" y="103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82;p61"/>
            <p:cNvSpPr/>
            <p:nvPr/>
          </p:nvSpPr>
          <p:spPr>
            <a:xfrm>
              <a:off x="6235875" y="1556475"/>
              <a:ext cx="264650" cy="241825"/>
            </a:xfrm>
            <a:custGeom>
              <a:avLst/>
              <a:gdLst/>
              <a:ahLst/>
              <a:cxnLst/>
              <a:rect l="l" t="t" r="r" b="b"/>
              <a:pathLst>
                <a:path w="10586" h="9673" extrusionOk="0">
                  <a:moveTo>
                    <a:pt x="8855" y="0"/>
                  </a:moveTo>
                  <a:cubicBezTo>
                    <a:pt x="1962" y="0"/>
                    <a:pt x="1" y="9672"/>
                    <a:pt x="1" y="9672"/>
                  </a:cubicBezTo>
                  <a:cubicBezTo>
                    <a:pt x="1" y="9672"/>
                    <a:pt x="2975" y="8408"/>
                    <a:pt x="7056" y="8408"/>
                  </a:cubicBezTo>
                  <a:cubicBezTo>
                    <a:pt x="7296" y="8408"/>
                    <a:pt x="7540" y="8413"/>
                    <a:pt x="7788" y="8422"/>
                  </a:cubicBezTo>
                  <a:cubicBezTo>
                    <a:pt x="7728" y="5017"/>
                    <a:pt x="9455" y="1862"/>
                    <a:pt x="10586" y="195"/>
                  </a:cubicBezTo>
                  <a:cubicBezTo>
                    <a:pt x="10276" y="123"/>
                    <a:pt x="9955" y="64"/>
                    <a:pt x="9633" y="40"/>
                  </a:cubicBezTo>
                  <a:cubicBezTo>
                    <a:pt x="9367" y="13"/>
                    <a:pt x="9108" y="0"/>
                    <a:pt x="8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83;p61"/>
            <p:cNvSpPr/>
            <p:nvPr/>
          </p:nvSpPr>
          <p:spPr>
            <a:xfrm>
              <a:off x="6509800" y="1602250"/>
              <a:ext cx="143725" cy="138825"/>
            </a:xfrm>
            <a:custGeom>
              <a:avLst/>
              <a:gdLst/>
              <a:ahLst/>
              <a:cxnLst/>
              <a:rect l="l" t="t" r="r" b="b"/>
              <a:pathLst>
                <a:path w="5749" h="5553" extrusionOk="0">
                  <a:moveTo>
                    <a:pt x="1296" y="0"/>
                  </a:moveTo>
                  <a:cubicBezTo>
                    <a:pt x="1205" y="0"/>
                    <a:pt x="1117" y="17"/>
                    <a:pt x="1034" y="55"/>
                  </a:cubicBezTo>
                  <a:cubicBezTo>
                    <a:pt x="1" y="502"/>
                    <a:pt x="1468" y="5553"/>
                    <a:pt x="4242" y="5553"/>
                  </a:cubicBezTo>
                  <a:cubicBezTo>
                    <a:pt x="4345" y="5553"/>
                    <a:pt x="4451" y="5546"/>
                    <a:pt x="4558" y="5531"/>
                  </a:cubicBezTo>
                  <a:cubicBezTo>
                    <a:pt x="5748" y="5377"/>
                    <a:pt x="3927" y="2400"/>
                    <a:pt x="3927" y="2400"/>
                  </a:cubicBezTo>
                  <a:cubicBezTo>
                    <a:pt x="3927" y="2400"/>
                    <a:pt x="2378" y="0"/>
                    <a:pt x="1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84;p61"/>
            <p:cNvSpPr/>
            <p:nvPr/>
          </p:nvSpPr>
          <p:spPr>
            <a:xfrm>
              <a:off x="6407625" y="2156050"/>
              <a:ext cx="142025" cy="164025"/>
            </a:xfrm>
            <a:custGeom>
              <a:avLst/>
              <a:gdLst/>
              <a:ahLst/>
              <a:cxnLst/>
              <a:rect l="l" t="t" r="r" b="b"/>
              <a:pathLst>
                <a:path w="5681" h="6561" extrusionOk="0">
                  <a:moveTo>
                    <a:pt x="5680" y="0"/>
                  </a:moveTo>
                  <a:cubicBezTo>
                    <a:pt x="4493" y="381"/>
                    <a:pt x="3467" y="508"/>
                    <a:pt x="2626" y="508"/>
                  </a:cubicBezTo>
                  <a:cubicBezTo>
                    <a:pt x="943" y="508"/>
                    <a:pt x="1" y="1"/>
                    <a:pt x="1" y="0"/>
                  </a:cubicBezTo>
                  <a:lnTo>
                    <a:pt x="1" y="0"/>
                  </a:lnTo>
                  <a:lnTo>
                    <a:pt x="3597" y="6561"/>
                  </a:lnTo>
                  <a:lnTo>
                    <a:pt x="56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85;p61"/>
            <p:cNvSpPr/>
            <p:nvPr/>
          </p:nvSpPr>
          <p:spPr>
            <a:xfrm>
              <a:off x="6287675" y="2169450"/>
              <a:ext cx="208375" cy="147950"/>
            </a:xfrm>
            <a:custGeom>
              <a:avLst/>
              <a:gdLst/>
              <a:ahLst/>
              <a:cxnLst/>
              <a:rect l="l" t="t" r="r" b="b"/>
              <a:pathLst>
                <a:path w="8335" h="5918" extrusionOk="0">
                  <a:moveTo>
                    <a:pt x="5025" y="0"/>
                  </a:moveTo>
                  <a:lnTo>
                    <a:pt x="1" y="2298"/>
                  </a:lnTo>
                  <a:lnTo>
                    <a:pt x="4668" y="1536"/>
                  </a:lnTo>
                  <a:lnTo>
                    <a:pt x="8335" y="591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86;p61"/>
            <p:cNvSpPr/>
            <p:nvPr/>
          </p:nvSpPr>
          <p:spPr>
            <a:xfrm>
              <a:off x="6287675" y="2081050"/>
              <a:ext cx="209875" cy="239025"/>
            </a:xfrm>
            <a:custGeom>
              <a:avLst/>
              <a:gdLst/>
              <a:ahLst/>
              <a:cxnLst/>
              <a:rect l="l" t="t" r="r" b="b"/>
              <a:pathLst>
                <a:path w="8395" h="9561" extrusionOk="0">
                  <a:moveTo>
                    <a:pt x="2822" y="0"/>
                  </a:moveTo>
                  <a:lnTo>
                    <a:pt x="1" y="5417"/>
                  </a:lnTo>
                  <a:lnTo>
                    <a:pt x="5287" y="4394"/>
                  </a:lnTo>
                  <a:lnTo>
                    <a:pt x="8395" y="9561"/>
                  </a:lnTo>
                  <a:lnTo>
                    <a:pt x="6120" y="3929"/>
                  </a:lnTo>
                  <a:lnTo>
                    <a:pt x="2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87;p61"/>
            <p:cNvSpPr/>
            <p:nvPr/>
          </p:nvSpPr>
          <p:spPr>
            <a:xfrm>
              <a:off x="6497525" y="2107825"/>
              <a:ext cx="153025" cy="212250"/>
            </a:xfrm>
            <a:custGeom>
              <a:avLst/>
              <a:gdLst/>
              <a:ahLst/>
              <a:cxnLst/>
              <a:rect l="l" t="t" r="r" b="b"/>
              <a:pathLst>
                <a:path w="6121" h="8490" extrusionOk="0">
                  <a:moveTo>
                    <a:pt x="3418" y="1"/>
                  </a:moveTo>
                  <a:lnTo>
                    <a:pt x="1429" y="3323"/>
                  </a:lnTo>
                  <a:lnTo>
                    <a:pt x="1" y="8490"/>
                  </a:lnTo>
                  <a:cubicBezTo>
                    <a:pt x="1" y="8490"/>
                    <a:pt x="2406" y="3001"/>
                    <a:pt x="2513" y="3001"/>
                  </a:cubicBezTo>
                  <a:cubicBezTo>
                    <a:pt x="2608" y="3001"/>
                    <a:pt x="6120" y="4239"/>
                    <a:pt x="6120" y="4239"/>
                  </a:cubicBezTo>
                  <a:lnTo>
                    <a:pt x="3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88;p61"/>
            <p:cNvSpPr/>
            <p:nvPr/>
          </p:nvSpPr>
          <p:spPr>
            <a:xfrm>
              <a:off x="6497525" y="2061700"/>
              <a:ext cx="170875" cy="258375"/>
            </a:xfrm>
            <a:custGeom>
              <a:avLst/>
              <a:gdLst/>
              <a:ahLst/>
              <a:cxnLst/>
              <a:rect l="l" t="t" r="r" b="b"/>
              <a:pathLst>
                <a:path w="6835" h="10335" extrusionOk="0">
                  <a:moveTo>
                    <a:pt x="3072" y="0"/>
                  </a:moveTo>
                  <a:lnTo>
                    <a:pt x="1036" y="4203"/>
                  </a:lnTo>
                  <a:lnTo>
                    <a:pt x="1" y="10335"/>
                  </a:lnTo>
                  <a:lnTo>
                    <a:pt x="2263" y="4394"/>
                  </a:lnTo>
                  <a:lnTo>
                    <a:pt x="6835" y="4667"/>
                  </a:lnTo>
                  <a:lnTo>
                    <a:pt x="6835" y="4667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89;p61"/>
            <p:cNvSpPr/>
            <p:nvPr/>
          </p:nvSpPr>
          <p:spPr>
            <a:xfrm>
              <a:off x="5884650" y="4024425"/>
              <a:ext cx="426275" cy="725725"/>
            </a:xfrm>
            <a:custGeom>
              <a:avLst/>
              <a:gdLst/>
              <a:ahLst/>
              <a:cxnLst/>
              <a:rect l="l" t="t" r="r" b="b"/>
              <a:pathLst>
                <a:path w="17051" h="29029" extrusionOk="0">
                  <a:moveTo>
                    <a:pt x="5656" y="525"/>
                  </a:moveTo>
                  <a:cubicBezTo>
                    <a:pt x="6204" y="394"/>
                    <a:pt x="16836" y="1"/>
                    <a:pt x="16836" y="1"/>
                  </a:cubicBezTo>
                  <a:lnTo>
                    <a:pt x="17050" y="24599"/>
                  </a:lnTo>
                  <a:cubicBezTo>
                    <a:pt x="17050" y="24599"/>
                    <a:pt x="8716" y="27135"/>
                    <a:pt x="6513" y="28076"/>
                  </a:cubicBezTo>
                  <a:cubicBezTo>
                    <a:pt x="4323" y="29028"/>
                    <a:pt x="1334" y="28969"/>
                    <a:pt x="1" y="28135"/>
                  </a:cubicBezTo>
                  <a:cubicBezTo>
                    <a:pt x="703" y="26266"/>
                    <a:pt x="2168" y="24778"/>
                    <a:pt x="4025" y="24040"/>
                  </a:cubicBezTo>
                  <a:cubicBezTo>
                    <a:pt x="7180" y="22742"/>
                    <a:pt x="10788" y="21956"/>
                    <a:pt x="10788" y="219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90;p61"/>
            <p:cNvSpPr/>
            <p:nvPr/>
          </p:nvSpPr>
          <p:spPr>
            <a:xfrm>
              <a:off x="5884650" y="4028000"/>
              <a:ext cx="353050" cy="714400"/>
            </a:xfrm>
            <a:custGeom>
              <a:avLst/>
              <a:gdLst/>
              <a:ahLst/>
              <a:cxnLst/>
              <a:rect l="l" t="t" r="r" b="b"/>
              <a:pathLst>
                <a:path w="14122" h="28576" extrusionOk="0">
                  <a:moveTo>
                    <a:pt x="12919" y="1"/>
                  </a:moveTo>
                  <a:cubicBezTo>
                    <a:pt x="9823" y="132"/>
                    <a:pt x="5978" y="298"/>
                    <a:pt x="5644" y="370"/>
                  </a:cubicBezTo>
                  <a:lnTo>
                    <a:pt x="10776" y="21813"/>
                  </a:lnTo>
                  <a:cubicBezTo>
                    <a:pt x="10776" y="21813"/>
                    <a:pt x="7168" y="22599"/>
                    <a:pt x="4013" y="23897"/>
                  </a:cubicBezTo>
                  <a:cubicBezTo>
                    <a:pt x="2156" y="24635"/>
                    <a:pt x="703" y="26111"/>
                    <a:pt x="1" y="27980"/>
                  </a:cubicBezTo>
                  <a:cubicBezTo>
                    <a:pt x="501" y="28302"/>
                    <a:pt x="1239" y="28504"/>
                    <a:pt x="2084" y="28576"/>
                  </a:cubicBezTo>
                  <a:cubicBezTo>
                    <a:pt x="4442" y="24087"/>
                    <a:pt x="14121" y="22111"/>
                    <a:pt x="14121" y="22111"/>
                  </a:cubicBezTo>
                  <a:lnTo>
                    <a:pt x="12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91;p61"/>
            <p:cNvSpPr/>
            <p:nvPr/>
          </p:nvSpPr>
          <p:spPr>
            <a:xfrm>
              <a:off x="6251075" y="4044375"/>
              <a:ext cx="27400" cy="481925"/>
            </a:xfrm>
            <a:custGeom>
              <a:avLst/>
              <a:gdLst/>
              <a:ahLst/>
              <a:cxnLst/>
              <a:rect l="l" t="t" r="r" b="b"/>
              <a:pathLst>
                <a:path w="1096" h="19277" extrusionOk="0">
                  <a:moveTo>
                    <a:pt x="0" y="1"/>
                  </a:moveTo>
                  <a:lnTo>
                    <a:pt x="1096" y="19277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92;p61"/>
            <p:cNvSpPr/>
            <p:nvPr/>
          </p:nvSpPr>
          <p:spPr>
            <a:xfrm>
              <a:off x="6490375" y="4014325"/>
              <a:ext cx="506650" cy="797125"/>
            </a:xfrm>
            <a:custGeom>
              <a:avLst/>
              <a:gdLst/>
              <a:ahLst/>
              <a:cxnLst/>
              <a:rect l="l" t="t" r="r" b="b"/>
              <a:pathLst>
                <a:path w="20266" h="31885" extrusionOk="0">
                  <a:moveTo>
                    <a:pt x="11978" y="738"/>
                  </a:moveTo>
                  <a:lnTo>
                    <a:pt x="11371" y="20610"/>
                  </a:lnTo>
                  <a:cubicBezTo>
                    <a:pt x="11371" y="20610"/>
                    <a:pt x="19503" y="24420"/>
                    <a:pt x="20265" y="29992"/>
                  </a:cubicBezTo>
                  <a:cubicBezTo>
                    <a:pt x="20265" y="29992"/>
                    <a:pt x="17193" y="31885"/>
                    <a:pt x="14193" y="30563"/>
                  </a:cubicBezTo>
                  <a:cubicBezTo>
                    <a:pt x="11181" y="29230"/>
                    <a:pt x="4263" y="23801"/>
                    <a:pt x="4263" y="238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93;p61"/>
            <p:cNvSpPr/>
            <p:nvPr/>
          </p:nvSpPr>
          <p:spPr>
            <a:xfrm>
              <a:off x="6490375" y="4014325"/>
              <a:ext cx="457225" cy="775775"/>
            </a:xfrm>
            <a:custGeom>
              <a:avLst/>
              <a:gdLst/>
              <a:ahLst/>
              <a:cxnLst/>
              <a:rect l="l" t="t" r="r" b="b"/>
              <a:pathLst>
                <a:path w="18289" h="31031" extrusionOk="0">
                  <a:moveTo>
                    <a:pt x="1" y="0"/>
                  </a:moveTo>
                  <a:lnTo>
                    <a:pt x="4263" y="23801"/>
                  </a:lnTo>
                  <a:cubicBezTo>
                    <a:pt x="4263" y="23801"/>
                    <a:pt x="11181" y="29230"/>
                    <a:pt x="14181" y="30563"/>
                  </a:cubicBezTo>
                  <a:cubicBezTo>
                    <a:pt x="14962" y="30903"/>
                    <a:pt x="15750" y="31030"/>
                    <a:pt x="16486" y="31030"/>
                  </a:cubicBezTo>
                  <a:cubicBezTo>
                    <a:pt x="17141" y="31030"/>
                    <a:pt x="17756" y="30930"/>
                    <a:pt x="18289" y="30790"/>
                  </a:cubicBezTo>
                  <a:cubicBezTo>
                    <a:pt x="15419" y="26456"/>
                    <a:pt x="8049" y="24015"/>
                    <a:pt x="8049" y="24015"/>
                  </a:cubicBezTo>
                  <a:lnTo>
                    <a:pt x="6180" y="3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94;p61"/>
            <p:cNvSpPr/>
            <p:nvPr/>
          </p:nvSpPr>
          <p:spPr>
            <a:xfrm>
              <a:off x="6698750" y="4061050"/>
              <a:ext cx="63125" cy="465250"/>
            </a:xfrm>
            <a:custGeom>
              <a:avLst/>
              <a:gdLst/>
              <a:ahLst/>
              <a:cxnLst/>
              <a:rect l="l" t="t" r="r" b="b"/>
              <a:pathLst>
                <a:path w="2525" h="18610" extrusionOk="0">
                  <a:moveTo>
                    <a:pt x="0" y="0"/>
                  </a:moveTo>
                  <a:lnTo>
                    <a:pt x="1774" y="18610"/>
                  </a:lnTo>
                  <a:lnTo>
                    <a:pt x="2524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95;p61"/>
            <p:cNvSpPr/>
            <p:nvPr/>
          </p:nvSpPr>
          <p:spPr>
            <a:xfrm>
              <a:off x="6266550" y="2560275"/>
              <a:ext cx="93775" cy="112525"/>
            </a:xfrm>
            <a:custGeom>
              <a:avLst/>
              <a:gdLst/>
              <a:ahLst/>
              <a:cxnLst/>
              <a:rect l="l" t="t" r="r" b="b"/>
              <a:pathLst>
                <a:path w="3751" h="4501" fill="none" extrusionOk="0">
                  <a:moveTo>
                    <a:pt x="0" y="4501"/>
                  </a:moveTo>
                  <a:lnTo>
                    <a:pt x="3525" y="0"/>
                  </a:lnTo>
                  <a:lnTo>
                    <a:pt x="3751" y="1524"/>
                  </a:lnTo>
                  <a:close/>
                </a:path>
              </a:pathLst>
            </a:custGeom>
            <a:noFill/>
            <a:ln w="2375" cap="flat" cmpd="sng">
              <a:solidFill>
                <a:srgbClr val="2DABE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96;p61"/>
            <p:cNvSpPr/>
            <p:nvPr/>
          </p:nvSpPr>
          <p:spPr>
            <a:xfrm>
              <a:off x="6142425" y="2786625"/>
              <a:ext cx="687600" cy="122225"/>
            </a:xfrm>
            <a:custGeom>
              <a:avLst/>
              <a:gdLst/>
              <a:ahLst/>
              <a:cxnLst/>
              <a:rect l="l" t="t" r="r" b="b"/>
              <a:pathLst>
                <a:path w="27504" h="4889" extrusionOk="0">
                  <a:moveTo>
                    <a:pt x="12631" y="1"/>
                  </a:moveTo>
                  <a:cubicBezTo>
                    <a:pt x="8900" y="1"/>
                    <a:pt x="4848" y="154"/>
                    <a:pt x="524" y="531"/>
                  </a:cubicBezTo>
                  <a:cubicBezTo>
                    <a:pt x="524" y="531"/>
                    <a:pt x="215" y="1066"/>
                    <a:pt x="119" y="2555"/>
                  </a:cubicBezTo>
                  <a:cubicBezTo>
                    <a:pt x="0" y="4281"/>
                    <a:pt x="0" y="4650"/>
                    <a:pt x="0" y="4650"/>
                  </a:cubicBezTo>
                  <a:cubicBezTo>
                    <a:pt x="4534" y="4225"/>
                    <a:pt x="8766" y="4055"/>
                    <a:pt x="12639" y="4055"/>
                  </a:cubicBezTo>
                  <a:cubicBezTo>
                    <a:pt x="18318" y="4055"/>
                    <a:pt x="23226" y="4421"/>
                    <a:pt x="27182" y="4888"/>
                  </a:cubicBezTo>
                  <a:cubicBezTo>
                    <a:pt x="27182" y="4888"/>
                    <a:pt x="27504" y="3733"/>
                    <a:pt x="27504" y="2829"/>
                  </a:cubicBezTo>
                  <a:cubicBezTo>
                    <a:pt x="27504" y="2162"/>
                    <a:pt x="27444" y="1495"/>
                    <a:pt x="27337" y="828"/>
                  </a:cubicBezTo>
                  <a:cubicBezTo>
                    <a:pt x="23304" y="360"/>
                    <a:pt x="18343" y="1"/>
                    <a:pt x="12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97;p61"/>
            <p:cNvSpPr/>
            <p:nvPr/>
          </p:nvSpPr>
          <p:spPr>
            <a:xfrm>
              <a:off x="6151650" y="2093825"/>
              <a:ext cx="748025" cy="928425"/>
            </a:xfrm>
            <a:custGeom>
              <a:avLst/>
              <a:gdLst/>
              <a:ahLst/>
              <a:cxnLst/>
              <a:rect l="l" t="t" r="r" b="b"/>
              <a:pathLst>
                <a:path w="29921" h="37137" extrusionOk="0">
                  <a:moveTo>
                    <a:pt x="3933" y="0"/>
                  </a:moveTo>
                  <a:cubicBezTo>
                    <a:pt x="3481" y="0"/>
                    <a:pt x="2601" y="6"/>
                    <a:pt x="1989" y="49"/>
                  </a:cubicBezTo>
                  <a:cubicBezTo>
                    <a:pt x="1322" y="108"/>
                    <a:pt x="655" y="203"/>
                    <a:pt x="0" y="346"/>
                  </a:cubicBezTo>
                  <a:cubicBezTo>
                    <a:pt x="1560" y="4478"/>
                    <a:pt x="10157" y="25433"/>
                    <a:pt x="27671" y="37137"/>
                  </a:cubicBezTo>
                  <a:lnTo>
                    <a:pt x="29921" y="33755"/>
                  </a:lnTo>
                  <a:cubicBezTo>
                    <a:pt x="14812" y="23659"/>
                    <a:pt x="6513" y="5573"/>
                    <a:pt x="4227" y="1"/>
                  </a:cubicBezTo>
                  <a:cubicBezTo>
                    <a:pt x="4227" y="1"/>
                    <a:pt x="4114" y="0"/>
                    <a:pt x="3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98;p61"/>
            <p:cNvSpPr/>
            <p:nvPr/>
          </p:nvSpPr>
          <p:spPr>
            <a:xfrm>
              <a:off x="6233200" y="2502225"/>
              <a:ext cx="834350" cy="1185875"/>
            </a:xfrm>
            <a:custGeom>
              <a:avLst/>
              <a:gdLst/>
              <a:ahLst/>
              <a:cxnLst/>
              <a:rect l="l" t="t" r="r" b="b"/>
              <a:pathLst>
                <a:path w="33374" h="47435" extrusionOk="0">
                  <a:moveTo>
                    <a:pt x="7502" y="0"/>
                  </a:moveTo>
                  <a:cubicBezTo>
                    <a:pt x="7502" y="0"/>
                    <a:pt x="906" y="1084"/>
                    <a:pt x="1" y="7430"/>
                  </a:cubicBezTo>
                  <a:lnTo>
                    <a:pt x="10097" y="15824"/>
                  </a:lnTo>
                  <a:lnTo>
                    <a:pt x="10788" y="16860"/>
                  </a:lnTo>
                  <a:lnTo>
                    <a:pt x="7323" y="19408"/>
                  </a:lnTo>
                  <a:lnTo>
                    <a:pt x="7335" y="22039"/>
                  </a:lnTo>
                  <a:lnTo>
                    <a:pt x="12014" y="18741"/>
                  </a:lnTo>
                  <a:lnTo>
                    <a:pt x="14753" y="22932"/>
                  </a:lnTo>
                  <a:cubicBezTo>
                    <a:pt x="13407" y="23789"/>
                    <a:pt x="11371" y="25313"/>
                    <a:pt x="9216" y="27778"/>
                  </a:cubicBezTo>
                  <a:lnTo>
                    <a:pt x="12836" y="31992"/>
                  </a:lnTo>
                  <a:cubicBezTo>
                    <a:pt x="12836" y="31992"/>
                    <a:pt x="14824" y="27837"/>
                    <a:pt x="16550" y="25658"/>
                  </a:cubicBezTo>
                  <a:lnTo>
                    <a:pt x="20527" y="31707"/>
                  </a:lnTo>
                  <a:cubicBezTo>
                    <a:pt x="19372" y="32564"/>
                    <a:pt x="17360" y="34195"/>
                    <a:pt x="16455" y="35779"/>
                  </a:cubicBezTo>
                  <a:lnTo>
                    <a:pt x="19015" y="38315"/>
                  </a:lnTo>
                  <a:cubicBezTo>
                    <a:pt x="19015" y="38315"/>
                    <a:pt x="19682" y="35993"/>
                    <a:pt x="22218" y="34290"/>
                  </a:cubicBezTo>
                  <a:lnTo>
                    <a:pt x="25063" y="38624"/>
                  </a:lnTo>
                  <a:lnTo>
                    <a:pt x="26921" y="37350"/>
                  </a:lnTo>
                  <a:lnTo>
                    <a:pt x="32683" y="47435"/>
                  </a:lnTo>
                  <a:lnTo>
                    <a:pt x="33374" y="46875"/>
                  </a:lnTo>
                  <a:lnTo>
                    <a:pt x="15741" y="10466"/>
                  </a:lnTo>
                  <a:lnTo>
                    <a:pt x="12610" y="10478"/>
                  </a:lnTo>
                  <a:lnTo>
                    <a:pt x="7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99;p61"/>
            <p:cNvSpPr/>
            <p:nvPr/>
          </p:nvSpPr>
          <p:spPr>
            <a:xfrm>
              <a:off x="6542475" y="2792075"/>
              <a:ext cx="372100" cy="616225"/>
            </a:xfrm>
            <a:custGeom>
              <a:avLst/>
              <a:gdLst/>
              <a:ahLst/>
              <a:cxnLst/>
              <a:rect l="l" t="t" r="r" b="b"/>
              <a:pathLst>
                <a:path w="14884" h="24649" extrusionOk="0">
                  <a:moveTo>
                    <a:pt x="3137" y="1"/>
                  </a:moveTo>
                  <a:cubicBezTo>
                    <a:pt x="3135" y="1"/>
                    <a:pt x="3133" y="2"/>
                    <a:pt x="3132" y="3"/>
                  </a:cubicBezTo>
                  <a:cubicBezTo>
                    <a:pt x="3048" y="90"/>
                    <a:pt x="2673" y="120"/>
                    <a:pt x="2209" y="120"/>
                  </a:cubicBezTo>
                  <a:cubicBezTo>
                    <a:pt x="1281" y="120"/>
                    <a:pt x="1" y="3"/>
                    <a:pt x="0" y="3"/>
                  </a:cubicBezTo>
                  <a:lnTo>
                    <a:pt x="0" y="3"/>
                  </a:lnTo>
                  <a:lnTo>
                    <a:pt x="14383" y="24649"/>
                  </a:lnTo>
                  <a:lnTo>
                    <a:pt x="14883" y="24054"/>
                  </a:lnTo>
                  <a:cubicBezTo>
                    <a:pt x="14883" y="24054"/>
                    <a:pt x="3498" y="1"/>
                    <a:pt x="3137" y="1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900;p61"/>
            <p:cNvSpPr/>
            <p:nvPr/>
          </p:nvSpPr>
          <p:spPr>
            <a:xfrm>
              <a:off x="6233500" y="2502225"/>
              <a:ext cx="187250" cy="185750"/>
            </a:xfrm>
            <a:custGeom>
              <a:avLst/>
              <a:gdLst/>
              <a:ahLst/>
              <a:cxnLst/>
              <a:rect l="l" t="t" r="r" b="b"/>
              <a:pathLst>
                <a:path w="7490" h="7430" extrusionOk="0">
                  <a:moveTo>
                    <a:pt x="7490" y="0"/>
                  </a:moveTo>
                  <a:cubicBezTo>
                    <a:pt x="7489" y="1"/>
                    <a:pt x="906" y="1084"/>
                    <a:pt x="1" y="7430"/>
                  </a:cubicBezTo>
                  <a:cubicBezTo>
                    <a:pt x="6668" y="5632"/>
                    <a:pt x="7490" y="1"/>
                    <a:pt x="7490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01;p61"/>
            <p:cNvSpPr/>
            <p:nvPr/>
          </p:nvSpPr>
          <p:spPr>
            <a:xfrm>
              <a:off x="6923775" y="3425850"/>
              <a:ext cx="133075" cy="244700"/>
            </a:xfrm>
            <a:custGeom>
              <a:avLst/>
              <a:gdLst/>
              <a:ahLst/>
              <a:cxnLst/>
              <a:rect l="l" t="t" r="r" b="b"/>
              <a:pathLst>
                <a:path w="5323" h="9788" extrusionOk="0">
                  <a:moveTo>
                    <a:pt x="560" y="0"/>
                  </a:moveTo>
                  <a:lnTo>
                    <a:pt x="0" y="310"/>
                  </a:lnTo>
                  <a:lnTo>
                    <a:pt x="5180" y="9787"/>
                  </a:lnTo>
                  <a:lnTo>
                    <a:pt x="5322" y="96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02;p61"/>
            <p:cNvSpPr/>
            <p:nvPr/>
          </p:nvSpPr>
          <p:spPr>
            <a:xfrm>
              <a:off x="6658550" y="3095150"/>
              <a:ext cx="156000" cy="192025"/>
            </a:xfrm>
            <a:custGeom>
              <a:avLst/>
              <a:gdLst/>
              <a:ahLst/>
              <a:cxnLst/>
              <a:rect l="l" t="t" r="r" b="b"/>
              <a:pathLst>
                <a:path w="6240" h="7681" extrusionOk="0">
                  <a:moveTo>
                    <a:pt x="2763" y="1"/>
                  </a:moveTo>
                  <a:lnTo>
                    <a:pt x="429" y="2989"/>
                  </a:lnTo>
                  <a:lnTo>
                    <a:pt x="1" y="4323"/>
                  </a:lnTo>
                  <a:lnTo>
                    <a:pt x="3061" y="7680"/>
                  </a:lnTo>
                  <a:lnTo>
                    <a:pt x="4085" y="6763"/>
                  </a:lnTo>
                  <a:lnTo>
                    <a:pt x="6240" y="18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03;p61"/>
            <p:cNvSpPr/>
            <p:nvPr/>
          </p:nvSpPr>
          <p:spPr>
            <a:xfrm>
              <a:off x="6724925" y="2114375"/>
              <a:ext cx="380150" cy="1026350"/>
            </a:xfrm>
            <a:custGeom>
              <a:avLst/>
              <a:gdLst/>
              <a:ahLst/>
              <a:cxnLst/>
              <a:rect l="l" t="t" r="r" b="b"/>
              <a:pathLst>
                <a:path w="15206" h="41054" extrusionOk="0">
                  <a:moveTo>
                    <a:pt x="3168" y="1"/>
                  </a:moveTo>
                  <a:cubicBezTo>
                    <a:pt x="3168" y="1"/>
                    <a:pt x="1894" y="7918"/>
                    <a:pt x="3168" y="14788"/>
                  </a:cubicBezTo>
                  <a:lnTo>
                    <a:pt x="5871" y="24146"/>
                  </a:lnTo>
                  <a:lnTo>
                    <a:pt x="1" y="39363"/>
                  </a:lnTo>
                  <a:lnTo>
                    <a:pt x="3751" y="41053"/>
                  </a:lnTo>
                  <a:lnTo>
                    <a:pt x="13896" y="28195"/>
                  </a:lnTo>
                  <a:lnTo>
                    <a:pt x="14908" y="24766"/>
                  </a:lnTo>
                  <a:cubicBezTo>
                    <a:pt x="15205" y="23777"/>
                    <a:pt x="15169" y="22718"/>
                    <a:pt x="14812" y="21741"/>
                  </a:cubicBezTo>
                  <a:lnTo>
                    <a:pt x="8002" y="3251"/>
                  </a:lnTo>
                  <a:cubicBezTo>
                    <a:pt x="7800" y="2703"/>
                    <a:pt x="7395" y="2239"/>
                    <a:pt x="6871" y="1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904;p61"/>
            <p:cNvSpPr/>
            <p:nvPr/>
          </p:nvSpPr>
          <p:spPr>
            <a:xfrm>
              <a:off x="6724925" y="2114375"/>
              <a:ext cx="296800" cy="997775"/>
            </a:xfrm>
            <a:custGeom>
              <a:avLst/>
              <a:gdLst/>
              <a:ahLst/>
              <a:cxnLst/>
              <a:rect l="l" t="t" r="r" b="b"/>
              <a:pathLst>
                <a:path w="11872" h="39911" extrusionOk="0">
                  <a:moveTo>
                    <a:pt x="3168" y="1"/>
                  </a:moveTo>
                  <a:cubicBezTo>
                    <a:pt x="2727" y="3072"/>
                    <a:pt x="2537" y="6192"/>
                    <a:pt x="2620" y="9299"/>
                  </a:cubicBezTo>
                  <a:lnTo>
                    <a:pt x="3382" y="15586"/>
                  </a:lnTo>
                  <a:lnTo>
                    <a:pt x="5859" y="24146"/>
                  </a:lnTo>
                  <a:lnTo>
                    <a:pt x="1" y="39363"/>
                  </a:lnTo>
                  <a:lnTo>
                    <a:pt x="1227" y="39910"/>
                  </a:lnTo>
                  <a:lnTo>
                    <a:pt x="6014" y="25944"/>
                  </a:lnTo>
                  <a:lnTo>
                    <a:pt x="7549" y="25944"/>
                  </a:lnTo>
                  <a:lnTo>
                    <a:pt x="10871" y="25266"/>
                  </a:lnTo>
                  <a:lnTo>
                    <a:pt x="8907" y="25266"/>
                  </a:lnTo>
                  <a:lnTo>
                    <a:pt x="6787" y="24146"/>
                  </a:lnTo>
                  <a:lnTo>
                    <a:pt x="6787" y="24146"/>
                  </a:lnTo>
                  <a:lnTo>
                    <a:pt x="9835" y="24706"/>
                  </a:lnTo>
                  <a:lnTo>
                    <a:pt x="11871" y="24027"/>
                  </a:lnTo>
                  <a:lnTo>
                    <a:pt x="10407" y="24027"/>
                  </a:lnTo>
                  <a:lnTo>
                    <a:pt x="6799" y="22908"/>
                  </a:lnTo>
                  <a:lnTo>
                    <a:pt x="6014" y="20991"/>
                  </a:lnTo>
                  <a:lnTo>
                    <a:pt x="8038" y="19074"/>
                  </a:lnTo>
                  <a:lnTo>
                    <a:pt x="5871" y="19074"/>
                  </a:lnTo>
                  <a:lnTo>
                    <a:pt x="7026" y="13324"/>
                  </a:lnTo>
                  <a:lnTo>
                    <a:pt x="7026" y="11859"/>
                  </a:lnTo>
                  <a:lnTo>
                    <a:pt x="4704" y="15574"/>
                  </a:lnTo>
                  <a:lnTo>
                    <a:pt x="5871" y="8811"/>
                  </a:lnTo>
                  <a:lnTo>
                    <a:pt x="5871" y="6787"/>
                  </a:lnTo>
                  <a:lnTo>
                    <a:pt x="3525" y="703"/>
                  </a:lnTo>
                  <a:lnTo>
                    <a:pt x="3632" y="239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905;p61"/>
            <p:cNvSpPr/>
            <p:nvPr/>
          </p:nvSpPr>
          <p:spPr>
            <a:xfrm>
              <a:off x="6806200" y="2656100"/>
              <a:ext cx="298875" cy="484625"/>
            </a:xfrm>
            <a:custGeom>
              <a:avLst/>
              <a:gdLst/>
              <a:ahLst/>
              <a:cxnLst/>
              <a:rect l="l" t="t" r="r" b="b"/>
              <a:pathLst>
                <a:path w="11955" h="19385" extrusionOk="0">
                  <a:moveTo>
                    <a:pt x="11537" y="1"/>
                  </a:moveTo>
                  <a:lnTo>
                    <a:pt x="10192" y="5406"/>
                  </a:lnTo>
                  <a:lnTo>
                    <a:pt x="0" y="19158"/>
                  </a:lnTo>
                  <a:lnTo>
                    <a:pt x="500" y="19384"/>
                  </a:lnTo>
                  <a:lnTo>
                    <a:pt x="10645" y="6526"/>
                  </a:lnTo>
                  <a:lnTo>
                    <a:pt x="11657" y="3097"/>
                  </a:lnTo>
                  <a:cubicBezTo>
                    <a:pt x="11954" y="2108"/>
                    <a:pt x="11918" y="1049"/>
                    <a:pt x="11561" y="72"/>
                  </a:cubicBezTo>
                  <a:lnTo>
                    <a:pt x="115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906;p61"/>
            <p:cNvSpPr/>
            <p:nvPr/>
          </p:nvSpPr>
          <p:spPr>
            <a:xfrm>
              <a:off x="6871675" y="2174200"/>
              <a:ext cx="120575" cy="254825"/>
            </a:xfrm>
            <a:custGeom>
              <a:avLst/>
              <a:gdLst/>
              <a:ahLst/>
              <a:cxnLst/>
              <a:rect l="l" t="t" r="r" b="b"/>
              <a:pathLst>
                <a:path w="4823" h="10193" extrusionOk="0">
                  <a:moveTo>
                    <a:pt x="1" y="1"/>
                  </a:moveTo>
                  <a:lnTo>
                    <a:pt x="929" y="1584"/>
                  </a:lnTo>
                  <a:lnTo>
                    <a:pt x="4823" y="10192"/>
                  </a:lnTo>
                  <a:lnTo>
                    <a:pt x="1691" y="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907;p61"/>
            <p:cNvSpPr/>
            <p:nvPr/>
          </p:nvSpPr>
          <p:spPr>
            <a:xfrm>
              <a:off x="6891925" y="2560275"/>
              <a:ext cx="62525" cy="16675"/>
            </a:xfrm>
            <a:custGeom>
              <a:avLst/>
              <a:gdLst/>
              <a:ahLst/>
              <a:cxnLst/>
              <a:rect l="l" t="t" r="r" b="b"/>
              <a:pathLst>
                <a:path w="2501" h="667" extrusionOk="0">
                  <a:moveTo>
                    <a:pt x="286" y="0"/>
                  </a:moveTo>
                  <a:lnTo>
                    <a:pt x="0" y="667"/>
                  </a:lnTo>
                  <a:lnTo>
                    <a:pt x="2501" y="667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908;p61"/>
            <p:cNvSpPr/>
            <p:nvPr/>
          </p:nvSpPr>
          <p:spPr>
            <a:xfrm>
              <a:off x="6891925" y="2647475"/>
              <a:ext cx="145275" cy="50925"/>
            </a:xfrm>
            <a:custGeom>
              <a:avLst/>
              <a:gdLst/>
              <a:ahLst/>
              <a:cxnLst/>
              <a:rect l="l" t="t" r="r" b="b"/>
              <a:pathLst>
                <a:path w="5811" h="2037" extrusionOk="0">
                  <a:moveTo>
                    <a:pt x="0" y="1"/>
                  </a:moveTo>
                  <a:lnTo>
                    <a:pt x="572" y="1072"/>
                  </a:lnTo>
                  <a:lnTo>
                    <a:pt x="3608" y="2037"/>
                  </a:lnTo>
                  <a:lnTo>
                    <a:pt x="5811" y="2037"/>
                  </a:lnTo>
                  <a:lnTo>
                    <a:pt x="4013" y="15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909;p61"/>
            <p:cNvSpPr/>
            <p:nvPr/>
          </p:nvSpPr>
          <p:spPr>
            <a:xfrm>
              <a:off x="6854125" y="2765950"/>
              <a:ext cx="117000" cy="132475"/>
            </a:xfrm>
            <a:custGeom>
              <a:avLst/>
              <a:gdLst/>
              <a:ahLst/>
              <a:cxnLst/>
              <a:rect l="l" t="t" r="r" b="b"/>
              <a:pathLst>
                <a:path w="4680" h="5299" extrusionOk="0">
                  <a:moveTo>
                    <a:pt x="4679" y="0"/>
                  </a:moveTo>
                  <a:lnTo>
                    <a:pt x="2393" y="393"/>
                  </a:lnTo>
                  <a:lnTo>
                    <a:pt x="1238" y="393"/>
                  </a:lnTo>
                  <a:lnTo>
                    <a:pt x="0" y="5299"/>
                  </a:lnTo>
                  <a:lnTo>
                    <a:pt x="1512" y="1120"/>
                  </a:lnTo>
                  <a:lnTo>
                    <a:pt x="46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0" y="721422"/>
            <a:ext cx="773649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29;p72"/>
          <p:cNvSpPr txBox="1">
            <a:spLocks/>
          </p:cNvSpPr>
          <p:nvPr/>
        </p:nvSpPr>
        <p:spPr>
          <a:xfrm>
            <a:off x="759475" y="3771913"/>
            <a:ext cx="3195836" cy="80526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 cụ già tự tay bỏ lá phiếu của mình.</a:t>
            </a:r>
            <a:endParaRPr lang="vi-VN" sz="28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9" name="Google Shape;1229;p72"/>
          <p:cNvSpPr txBox="1">
            <a:spLocks/>
          </p:cNvSpPr>
          <p:nvPr/>
        </p:nvSpPr>
        <p:spPr>
          <a:xfrm>
            <a:off x="4321089" y="3656960"/>
            <a:ext cx="4822911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Lớp thanh niên lần đầu tiên đi bỏ phiếu trong tâm trạng vui sướng.</a:t>
            </a:r>
            <a:endParaRPr lang="vi-VN" sz="28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6" y="366363"/>
            <a:ext cx="4242389" cy="3274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Kỷ niệm 42 năm ngày Tổng tuyển cử bầu Quốc hội của nước Việt Nam thống nhất  (25-4-1976 - 25-4-2018) Ngày 30/4/1975, cuộc kháng chiến chống Mỹ, cứu nước  của nhân dân toàn thắng, miền Nam hoàn toàn giải phóng, đất nước thống nhất  nhưng ở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41" y="366363"/>
            <a:ext cx="4609214" cy="3274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2899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70348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lang="vi-VN" sz="28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Kết quả của cuộc Tổng tuyển cử bầu Quốc hội chung trên cả nước ngày 25-4-1976</a:t>
              </a: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xmlns="" id="{AF099E0F-B51F-42AE-B117-A6F1A0CDC247}"/>
              </a:ext>
            </a:extLst>
          </p:cNvPr>
          <p:cNvSpPr/>
          <p:nvPr/>
        </p:nvSpPr>
        <p:spPr>
          <a:xfrm rot="13789670" flipH="1">
            <a:off x="-180979" y="2113667"/>
            <a:ext cx="750067" cy="486573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913447"/>
            <a:ext cx="8364588" cy="11603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Chiều 25-4-1976, cuộc bầu cử kết thúc tốt đẹp, cả nước có 98,8% tổng số cử tri đi bầu cử.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155" y="3160074"/>
            <a:ext cx="1963788" cy="19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89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35;p47">
            <a:extLst>
              <a:ext uri="{FF2B5EF4-FFF2-40B4-BE49-F238E27FC236}">
                <a16:creationId xmlns:a16="http://schemas.microsoft.com/office/drawing/2014/main" xmlns="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67850" y="51229"/>
            <a:ext cx="8633637" cy="724288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800" b="1" dirty="0" smtClean="0">
                <a:solidFill>
                  <a:schemeClr val="tx2"/>
                </a:solidFill>
                <a:latin typeface="Pattaya" panose="00000500000000000000" pitchFamily="2" charset="-34"/>
                <a:ea typeface="Quicksand"/>
                <a:cs typeface="Pattaya" panose="00000500000000000000" pitchFamily="2" charset="-34"/>
                <a:sym typeface="Quicksand"/>
              </a:rPr>
              <a:t>Vì sao nói ngày 25-4-1976 là ngày vui nhất của nhân dân ta?</a:t>
            </a:r>
            <a:endParaRPr lang="en-US" sz="2800" b="1" dirty="0">
              <a:solidFill>
                <a:schemeClr val="tx2"/>
              </a:solidFill>
              <a:latin typeface="Pattaya" panose="00000500000000000000" pitchFamily="2" charset="-34"/>
              <a:ea typeface="Quicksand"/>
              <a:cs typeface="Pattaya" panose="00000500000000000000" pitchFamily="2" charset="-34"/>
              <a:sym typeface="Quicksand"/>
            </a:endParaRPr>
          </a:p>
        </p:txBody>
      </p:sp>
      <p:pic>
        <p:nvPicPr>
          <p:cNvPr id="23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32" y="775517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1021;p34">
            <a:extLst>
              <a:ext uri="{FF2B5EF4-FFF2-40B4-BE49-F238E27FC236}">
                <a16:creationId xmlns:a16="http://schemas.microsoft.com/office/drawing/2014/main" xmlns="" id="{AF099E0F-B51F-42AE-B117-A6F1A0CDC247}"/>
              </a:ext>
            </a:extLst>
          </p:cNvPr>
          <p:cNvSpPr/>
          <p:nvPr/>
        </p:nvSpPr>
        <p:spPr>
          <a:xfrm rot="13789670" flipH="1">
            <a:off x="-148938" y="772812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10853" y="841458"/>
            <a:ext cx="7990634" cy="129568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</a:rPr>
              <a:t>Vì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ta </a:t>
            </a:r>
            <a:r>
              <a:rPr lang="en-US" sz="2800" dirty="0" err="1">
                <a:solidFill>
                  <a:srgbClr val="002060"/>
                </a:solidFill>
              </a:rPr>
              <a:t>hoàn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nghiệp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sau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bao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nhiêu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chiến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tranh</a:t>
            </a:r>
            <a:r>
              <a:rPr lang="en-US" sz="2800" dirty="0">
                <a:solidFill>
                  <a:srgbClr val="002060"/>
                </a:solidFill>
              </a:rPr>
              <a:t> hi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giang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khổ</a:t>
            </a:r>
            <a:r>
              <a:rPr lang="vi-VN" sz="2800" dirty="0" smtClean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5" y="2257268"/>
            <a:ext cx="4933507" cy="2722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29;p72"/>
          <p:cNvSpPr txBox="1">
            <a:spLocks/>
          </p:cNvSpPr>
          <p:nvPr/>
        </p:nvSpPr>
        <p:spPr>
          <a:xfrm>
            <a:off x="5613368" y="2736475"/>
            <a:ext cx="3288119" cy="17636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Phiên họp đầu tiên của Chính phủ do Quốc hội khóa VI bầu (1976-1981).</a:t>
            </a:r>
            <a:endParaRPr lang="vi-VN" sz="28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46"/>
          <p:cNvSpPr/>
          <p:nvPr/>
        </p:nvSpPr>
        <p:spPr>
          <a:xfrm rot="-10402526">
            <a:off x="-924072" y="3270009"/>
            <a:ext cx="5462250" cy="169232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353382" y="91965"/>
            <a:ext cx="2626752" cy="3529775"/>
            <a:chOff x="2196" y="1751"/>
            <a:chExt cx="1846" cy="2745"/>
          </a:xfrm>
        </p:grpSpPr>
        <p:pic>
          <p:nvPicPr>
            <p:cNvPr id="9" name="Picture 20" descr="tôn đức thắ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1751"/>
              <a:ext cx="1846" cy="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2242" y="4089"/>
              <a:ext cx="1753" cy="4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Tôn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Đức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Thắng</a:t>
              </a:r>
              <a:endParaRPr lang="en-US" altLang="en-US" sz="28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89552" y="86941"/>
            <a:ext cx="2900364" cy="3518946"/>
            <a:chOff x="3877" y="2062"/>
            <a:chExt cx="1968" cy="2718"/>
          </a:xfrm>
        </p:grpSpPr>
        <p:pic>
          <p:nvPicPr>
            <p:cNvPr id="12" name="Picture 23" descr="truong chi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" y="2062"/>
              <a:ext cx="1834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3877" y="4376"/>
              <a:ext cx="1968" cy="4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Trường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Chinh</a:t>
              </a:r>
              <a:endParaRPr lang="en-US" altLang="en-US" sz="28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6282604" y="86835"/>
            <a:ext cx="2666648" cy="3529410"/>
            <a:chOff x="4381" y="2027"/>
            <a:chExt cx="2030" cy="2677"/>
          </a:xfrm>
        </p:grpSpPr>
        <p:pic>
          <p:nvPicPr>
            <p:cNvPr id="15" name="Picture 26" descr="phạm văn đồ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" y="2027"/>
              <a:ext cx="1902" cy="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/>
          </p:nvSpPr>
          <p:spPr bwMode="auto">
            <a:xfrm>
              <a:off x="4381" y="4307"/>
              <a:ext cx="2030" cy="3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Phạm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Văn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Đồng</a:t>
              </a:r>
              <a:endParaRPr lang="en-US" altLang="en-US" sz="28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1551" y="3605887"/>
            <a:ext cx="8900899" cy="14527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Uỷ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CHXHCNVN.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b="1" dirty="0" smtClean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-48169" y="21266"/>
            <a:ext cx="9295285" cy="1165495"/>
            <a:chOff x="2444" y="203949"/>
            <a:chExt cx="9295285" cy="1165495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601026" y="297805"/>
              <a:ext cx="8696703" cy="107163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dirty="0" smtClean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Những quyết định trọng đại của kì họp đầu tiên – Quốc hội khóa VI: 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444" y="203949"/>
              <a:ext cx="863948" cy="884352"/>
              <a:chOff x="423685" y="704169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16200000">
                <a:off x="381809" y="746045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426033" y="826070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xmlns="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304296" y="1363262"/>
            <a:ext cx="7667690" cy="2057103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Đọc thầm nội dung còn lại trong sách giáo khoa để tìm hiểu về những quyết định trọng đại của kì họp đầu tiên.</a:t>
            </a:r>
            <a:endParaRPr lang="en-US" sz="32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grpSp>
        <p:nvGrpSpPr>
          <p:cNvPr id="45" name="Google Shape;1114;p40"/>
          <p:cNvGrpSpPr/>
          <p:nvPr/>
        </p:nvGrpSpPr>
        <p:grpSpPr>
          <a:xfrm>
            <a:off x="6869170" y="2583712"/>
            <a:ext cx="2311963" cy="2559788"/>
            <a:chOff x="4816525" y="874008"/>
            <a:chExt cx="3856193" cy="4269548"/>
          </a:xfrm>
        </p:grpSpPr>
        <p:sp>
          <p:nvSpPr>
            <p:cNvPr id="46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8437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56676" y="115123"/>
            <a:ext cx="8392398" cy="257448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GB" sz="3200" b="1" dirty="0" err="1">
                <a:solidFill>
                  <a:srgbClr val="FB252A"/>
                </a:solidFill>
              </a:rPr>
              <a:t>Câu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hỏi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thảo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 smtClean="0">
                <a:solidFill>
                  <a:srgbClr val="FB252A"/>
                </a:solidFill>
              </a:rPr>
              <a:t>luận</a:t>
            </a:r>
            <a:endParaRPr lang="en-GB" sz="3200" b="1" dirty="0">
              <a:solidFill>
                <a:srgbClr val="FB252A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3200" dirty="0" smtClean="0">
                <a:solidFill>
                  <a:srgbClr val="002060"/>
                </a:solidFill>
              </a:rPr>
              <a:t>1. Quốc hội khóa VI họp ở đâu?</a:t>
            </a:r>
            <a:endParaRPr lang="en-GB" sz="32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3200" dirty="0" smtClean="0">
                <a:solidFill>
                  <a:srgbClr val="002060"/>
                </a:solidFill>
              </a:rPr>
              <a:t>2. Kì họp đã có những quyết định quan trọng gì</a:t>
            </a:r>
            <a:r>
              <a:rPr lang="en-GB" sz="3200" dirty="0" smtClean="0">
                <a:solidFill>
                  <a:srgbClr val="002060"/>
                </a:solidFill>
              </a:rPr>
              <a:t>?</a:t>
            </a:r>
            <a:endParaRPr lang="vi-VN" sz="3200" dirty="0" smtClean="0">
              <a:solidFill>
                <a:srgbClr val="002060"/>
              </a:solidFill>
            </a:endParaRPr>
          </a:p>
        </p:txBody>
      </p:sp>
      <p:grpSp>
        <p:nvGrpSpPr>
          <p:cNvPr id="31" name="Google Shape;356;p41"/>
          <p:cNvGrpSpPr/>
          <p:nvPr/>
        </p:nvGrpSpPr>
        <p:grpSpPr>
          <a:xfrm>
            <a:off x="7804298" y="856183"/>
            <a:ext cx="1992479" cy="4287317"/>
            <a:chOff x="6797065" y="633186"/>
            <a:chExt cx="2118345" cy="4558149"/>
          </a:xfrm>
        </p:grpSpPr>
        <p:sp>
          <p:nvSpPr>
            <p:cNvPr id="32" name="Google Shape;357;p41"/>
            <p:cNvSpPr/>
            <p:nvPr/>
          </p:nvSpPr>
          <p:spPr>
            <a:xfrm flipH="1">
              <a:off x="6797065" y="633186"/>
              <a:ext cx="2118345" cy="4558106"/>
            </a:xfrm>
            <a:custGeom>
              <a:avLst/>
              <a:gdLst/>
              <a:ahLst/>
              <a:cxnLst/>
              <a:rect l="l" t="t" r="r" b="b"/>
              <a:pathLst>
                <a:path w="97384" h="209544" extrusionOk="0">
                  <a:moveTo>
                    <a:pt x="8392" y="51100"/>
                  </a:moveTo>
                  <a:cubicBezTo>
                    <a:pt x="12768" y="54639"/>
                    <a:pt x="18128" y="59094"/>
                    <a:pt x="20714" y="61250"/>
                  </a:cubicBezTo>
                  <a:cubicBezTo>
                    <a:pt x="20383" y="62547"/>
                    <a:pt x="20112" y="63471"/>
                    <a:pt x="19940" y="63700"/>
                  </a:cubicBezTo>
                  <a:cubicBezTo>
                    <a:pt x="19245" y="64627"/>
                    <a:pt x="17622" y="74598"/>
                    <a:pt x="17622" y="77843"/>
                  </a:cubicBezTo>
                  <a:cubicBezTo>
                    <a:pt x="17622" y="81090"/>
                    <a:pt x="23418" y="85727"/>
                    <a:pt x="23418" y="85727"/>
                  </a:cubicBezTo>
                  <a:cubicBezTo>
                    <a:pt x="23418" y="85727"/>
                    <a:pt x="23650" y="86655"/>
                    <a:pt x="23650" y="90364"/>
                  </a:cubicBezTo>
                  <a:cubicBezTo>
                    <a:pt x="23650" y="94075"/>
                    <a:pt x="25969" y="97089"/>
                    <a:pt x="25969" y="97089"/>
                  </a:cubicBezTo>
                  <a:lnTo>
                    <a:pt x="24750" y="97414"/>
                  </a:lnTo>
                  <a:lnTo>
                    <a:pt x="12584" y="67094"/>
                  </a:lnTo>
                  <a:cubicBezTo>
                    <a:pt x="12681" y="65274"/>
                    <a:pt x="12810" y="61552"/>
                    <a:pt x="12289" y="60686"/>
                  </a:cubicBezTo>
                  <a:cubicBezTo>
                    <a:pt x="11594" y="59526"/>
                    <a:pt x="11594" y="57439"/>
                    <a:pt x="10665" y="55353"/>
                  </a:cubicBezTo>
                  <a:cubicBezTo>
                    <a:pt x="10045" y="53956"/>
                    <a:pt x="9010" y="52146"/>
                    <a:pt x="8392" y="51100"/>
                  </a:cubicBezTo>
                  <a:close/>
                  <a:moveTo>
                    <a:pt x="54723" y="1"/>
                  </a:moveTo>
                  <a:cubicBezTo>
                    <a:pt x="52048" y="1"/>
                    <a:pt x="47433" y="606"/>
                    <a:pt x="43359" y="2023"/>
                  </a:cubicBezTo>
                  <a:cubicBezTo>
                    <a:pt x="38026" y="3879"/>
                    <a:pt x="36403" y="9443"/>
                    <a:pt x="36171" y="11530"/>
                  </a:cubicBezTo>
                  <a:cubicBezTo>
                    <a:pt x="35940" y="13616"/>
                    <a:pt x="36171" y="17327"/>
                    <a:pt x="35708" y="18717"/>
                  </a:cubicBezTo>
                  <a:cubicBezTo>
                    <a:pt x="35244" y="20109"/>
                    <a:pt x="35244" y="22196"/>
                    <a:pt x="35244" y="22196"/>
                  </a:cubicBezTo>
                  <a:lnTo>
                    <a:pt x="38245" y="22431"/>
                  </a:lnTo>
                  <a:lnTo>
                    <a:pt x="38722" y="24050"/>
                  </a:lnTo>
                  <a:lnTo>
                    <a:pt x="38954" y="31702"/>
                  </a:lnTo>
                  <a:lnTo>
                    <a:pt x="37331" y="32398"/>
                  </a:lnTo>
                  <a:lnTo>
                    <a:pt x="33389" y="37267"/>
                  </a:lnTo>
                  <a:cubicBezTo>
                    <a:pt x="33389" y="37267"/>
                    <a:pt x="25737" y="45383"/>
                    <a:pt x="24347" y="47933"/>
                  </a:cubicBezTo>
                  <a:cubicBezTo>
                    <a:pt x="24335" y="47954"/>
                    <a:pt x="24322" y="47982"/>
                    <a:pt x="24310" y="48005"/>
                  </a:cubicBezTo>
                  <a:lnTo>
                    <a:pt x="14608" y="34717"/>
                  </a:lnTo>
                  <a:cubicBezTo>
                    <a:pt x="14608" y="34717"/>
                    <a:pt x="6493" y="37963"/>
                    <a:pt x="4174" y="40745"/>
                  </a:cubicBezTo>
                  <a:cubicBezTo>
                    <a:pt x="1856" y="43528"/>
                    <a:pt x="0" y="45151"/>
                    <a:pt x="1856" y="46078"/>
                  </a:cubicBezTo>
                  <a:cubicBezTo>
                    <a:pt x="2463" y="46381"/>
                    <a:pt x="4861" y="48253"/>
                    <a:pt x="7809" y="50629"/>
                  </a:cubicBezTo>
                  <a:cubicBezTo>
                    <a:pt x="7658" y="51482"/>
                    <a:pt x="7390" y="53692"/>
                    <a:pt x="8116" y="56049"/>
                  </a:cubicBezTo>
                  <a:cubicBezTo>
                    <a:pt x="9044" y="59063"/>
                    <a:pt x="9275" y="62540"/>
                    <a:pt x="9970" y="64627"/>
                  </a:cubicBezTo>
                  <a:cubicBezTo>
                    <a:pt x="10387" y="65878"/>
                    <a:pt x="11219" y="66876"/>
                    <a:pt x="11819" y="67476"/>
                  </a:cubicBezTo>
                  <a:lnTo>
                    <a:pt x="23155" y="97839"/>
                  </a:lnTo>
                  <a:lnTo>
                    <a:pt x="22491" y="98016"/>
                  </a:lnTo>
                  <a:lnTo>
                    <a:pt x="21564" y="99408"/>
                  </a:lnTo>
                  <a:lnTo>
                    <a:pt x="25042" y="106363"/>
                  </a:lnTo>
                  <a:cubicBezTo>
                    <a:pt x="25042" y="106363"/>
                    <a:pt x="20172" y="107059"/>
                    <a:pt x="18549" y="107059"/>
                  </a:cubicBezTo>
                  <a:cubicBezTo>
                    <a:pt x="16927" y="107059"/>
                    <a:pt x="15998" y="108218"/>
                    <a:pt x="15998" y="108218"/>
                  </a:cubicBezTo>
                  <a:cubicBezTo>
                    <a:pt x="15998" y="108218"/>
                    <a:pt x="14840" y="107059"/>
                    <a:pt x="12984" y="107059"/>
                  </a:cubicBezTo>
                  <a:cubicBezTo>
                    <a:pt x="11130" y="107059"/>
                    <a:pt x="10434" y="109610"/>
                    <a:pt x="10434" y="109610"/>
                  </a:cubicBezTo>
                  <a:lnTo>
                    <a:pt x="11825" y="111233"/>
                  </a:lnTo>
                  <a:lnTo>
                    <a:pt x="11594" y="113551"/>
                  </a:lnTo>
                  <a:cubicBezTo>
                    <a:pt x="11594" y="113551"/>
                    <a:pt x="12057" y="117262"/>
                    <a:pt x="13217" y="119812"/>
                  </a:cubicBezTo>
                  <a:cubicBezTo>
                    <a:pt x="14377" y="122362"/>
                    <a:pt x="22028" y="128854"/>
                    <a:pt x="23882" y="129551"/>
                  </a:cubicBezTo>
                  <a:cubicBezTo>
                    <a:pt x="24253" y="129689"/>
                    <a:pt x="24671" y="129745"/>
                    <a:pt x="25101" y="129745"/>
                  </a:cubicBezTo>
                  <a:cubicBezTo>
                    <a:pt x="26823" y="129745"/>
                    <a:pt x="28752" y="128854"/>
                    <a:pt x="28752" y="128854"/>
                  </a:cubicBezTo>
                  <a:lnTo>
                    <a:pt x="31999" y="136274"/>
                  </a:lnTo>
                  <a:lnTo>
                    <a:pt x="34316" y="143230"/>
                  </a:lnTo>
                  <a:cubicBezTo>
                    <a:pt x="34316" y="143230"/>
                    <a:pt x="36171" y="153896"/>
                    <a:pt x="36171" y="156446"/>
                  </a:cubicBezTo>
                  <a:cubicBezTo>
                    <a:pt x="36171" y="158997"/>
                    <a:pt x="32462" y="181720"/>
                    <a:pt x="32462" y="181720"/>
                  </a:cubicBezTo>
                  <a:lnTo>
                    <a:pt x="29680" y="195863"/>
                  </a:lnTo>
                  <a:lnTo>
                    <a:pt x="29215" y="209544"/>
                  </a:lnTo>
                  <a:lnTo>
                    <a:pt x="68168" y="209544"/>
                  </a:lnTo>
                  <a:lnTo>
                    <a:pt x="68633" y="207920"/>
                  </a:lnTo>
                  <a:lnTo>
                    <a:pt x="68633" y="202124"/>
                  </a:lnTo>
                  <a:cubicBezTo>
                    <a:pt x="68633" y="202124"/>
                    <a:pt x="71879" y="191457"/>
                    <a:pt x="73270" y="183805"/>
                  </a:cubicBezTo>
                  <a:cubicBezTo>
                    <a:pt x="74661" y="176155"/>
                    <a:pt x="71879" y="171748"/>
                    <a:pt x="71879" y="171748"/>
                  </a:cubicBezTo>
                  <a:lnTo>
                    <a:pt x="69560" y="161314"/>
                  </a:lnTo>
                  <a:lnTo>
                    <a:pt x="66082" y="140446"/>
                  </a:lnTo>
                  <a:lnTo>
                    <a:pt x="67705" y="139750"/>
                  </a:lnTo>
                  <a:cubicBezTo>
                    <a:pt x="67705" y="139750"/>
                    <a:pt x="70024" y="137664"/>
                    <a:pt x="70951" y="136273"/>
                  </a:cubicBezTo>
                  <a:cubicBezTo>
                    <a:pt x="71879" y="134882"/>
                    <a:pt x="70719" y="131636"/>
                    <a:pt x="70719" y="131635"/>
                  </a:cubicBezTo>
                  <a:lnTo>
                    <a:pt x="70719" y="131635"/>
                  </a:lnTo>
                  <a:lnTo>
                    <a:pt x="73095" y="134209"/>
                  </a:lnTo>
                  <a:lnTo>
                    <a:pt x="77907" y="142997"/>
                  </a:lnTo>
                  <a:lnTo>
                    <a:pt x="79531" y="141373"/>
                  </a:lnTo>
                  <a:lnTo>
                    <a:pt x="75108" y="133535"/>
                  </a:lnTo>
                  <a:lnTo>
                    <a:pt x="75153" y="133504"/>
                  </a:lnTo>
                  <a:lnTo>
                    <a:pt x="89373" y="156533"/>
                  </a:lnTo>
                  <a:lnTo>
                    <a:pt x="87878" y="157142"/>
                  </a:lnTo>
                  <a:cubicBezTo>
                    <a:pt x="88422" y="157483"/>
                    <a:pt x="89046" y="157601"/>
                    <a:pt x="89657" y="157601"/>
                  </a:cubicBezTo>
                  <a:cubicBezTo>
                    <a:pt x="89780" y="157601"/>
                    <a:pt x="89902" y="157596"/>
                    <a:pt x="90023" y="157587"/>
                  </a:cubicBezTo>
                  <a:lnTo>
                    <a:pt x="95761" y="166881"/>
                  </a:lnTo>
                  <a:lnTo>
                    <a:pt x="97383" y="165257"/>
                  </a:lnTo>
                  <a:lnTo>
                    <a:pt x="92380" y="156973"/>
                  </a:lnTo>
                  <a:cubicBezTo>
                    <a:pt x="92466" y="156935"/>
                    <a:pt x="92515" y="156910"/>
                    <a:pt x="92515" y="156910"/>
                  </a:cubicBezTo>
                  <a:cubicBezTo>
                    <a:pt x="95261" y="154753"/>
                    <a:pt x="94523" y="154587"/>
                    <a:pt x="94230" y="154587"/>
                  </a:cubicBezTo>
                  <a:cubicBezTo>
                    <a:pt x="94177" y="154587"/>
                    <a:pt x="94138" y="154592"/>
                    <a:pt x="94138" y="154592"/>
                  </a:cubicBezTo>
                  <a:lnTo>
                    <a:pt x="91575" y="155637"/>
                  </a:lnTo>
                  <a:lnTo>
                    <a:pt x="77303" y="132007"/>
                  </a:lnTo>
                  <a:lnTo>
                    <a:pt x="78834" y="130942"/>
                  </a:lnTo>
                  <a:lnTo>
                    <a:pt x="66082" y="104972"/>
                  </a:lnTo>
                  <a:lnTo>
                    <a:pt x="64923" y="101262"/>
                  </a:lnTo>
                  <a:lnTo>
                    <a:pt x="64923" y="101262"/>
                  </a:lnTo>
                  <a:cubicBezTo>
                    <a:pt x="64923" y="101263"/>
                    <a:pt x="65851" y="102422"/>
                    <a:pt x="66546" y="103349"/>
                  </a:cubicBezTo>
                  <a:cubicBezTo>
                    <a:pt x="67089" y="104073"/>
                    <a:pt x="67773" y="104657"/>
                    <a:pt x="68599" y="104657"/>
                  </a:cubicBezTo>
                  <a:cubicBezTo>
                    <a:pt x="68831" y="104657"/>
                    <a:pt x="69074" y="104611"/>
                    <a:pt x="69328" y="104509"/>
                  </a:cubicBezTo>
                  <a:cubicBezTo>
                    <a:pt x="70487" y="104045"/>
                    <a:pt x="69097" y="101726"/>
                    <a:pt x="68400" y="100567"/>
                  </a:cubicBezTo>
                  <a:cubicBezTo>
                    <a:pt x="67705" y="99408"/>
                    <a:pt x="64459" y="95234"/>
                    <a:pt x="64459" y="95234"/>
                  </a:cubicBezTo>
                  <a:lnTo>
                    <a:pt x="63995" y="93147"/>
                  </a:lnTo>
                  <a:lnTo>
                    <a:pt x="62835" y="89669"/>
                  </a:lnTo>
                  <a:lnTo>
                    <a:pt x="62835" y="82249"/>
                  </a:lnTo>
                  <a:cubicBezTo>
                    <a:pt x="62835" y="79235"/>
                    <a:pt x="62603" y="74366"/>
                    <a:pt x="62140" y="71352"/>
                  </a:cubicBezTo>
                  <a:cubicBezTo>
                    <a:pt x="61676" y="68337"/>
                    <a:pt x="59126" y="59758"/>
                    <a:pt x="59126" y="59758"/>
                  </a:cubicBezTo>
                  <a:cubicBezTo>
                    <a:pt x="59126" y="59758"/>
                    <a:pt x="56807" y="56744"/>
                    <a:pt x="56343" y="54888"/>
                  </a:cubicBezTo>
                  <a:cubicBezTo>
                    <a:pt x="55880" y="53034"/>
                    <a:pt x="50314" y="44686"/>
                    <a:pt x="50314" y="44686"/>
                  </a:cubicBezTo>
                  <a:cubicBezTo>
                    <a:pt x="50314" y="44686"/>
                    <a:pt x="50547" y="42137"/>
                    <a:pt x="51242" y="40282"/>
                  </a:cubicBezTo>
                  <a:cubicBezTo>
                    <a:pt x="51937" y="38427"/>
                    <a:pt x="53561" y="37267"/>
                    <a:pt x="53561" y="37267"/>
                  </a:cubicBezTo>
                  <a:lnTo>
                    <a:pt x="57039" y="37267"/>
                  </a:lnTo>
                  <a:cubicBezTo>
                    <a:pt x="59821" y="37267"/>
                    <a:pt x="60053" y="35180"/>
                    <a:pt x="60053" y="35180"/>
                  </a:cubicBezTo>
                  <a:lnTo>
                    <a:pt x="61369" y="34716"/>
                  </a:lnTo>
                  <a:cubicBezTo>
                    <a:pt x="61672" y="34454"/>
                    <a:pt x="61854" y="34080"/>
                    <a:pt x="61873" y="33680"/>
                  </a:cubicBezTo>
                  <a:lnTo>
                    <a:pt x="61676" y="31933"/>
                  </a:lnTo>
                  <a:lnTo>
                    <a:pt x="62835" y="31470"/>
                  </a:lnTo>
                  <a:cubicBezTo>
                    <a:pt x="63995" y="31006"/>
                    <a:pt x="63067" y="29384"/>
                    <a:pt x="63067" y="29384"/>
                  </a:cubicBezTo>
                  <a:cubicBezTo>
                    <a:pt x="63067" y="29384"/>
                    <a:pt x="64922" y="28456"/>
                    <a:pt x="64691" y="27297"/>
                  </a:cubicBezTo>
                  <a:cubicBezTo>
                    <a:pt x="64460" y="26137"/>
                    <a:pt x="63299" y="23123"/>
                    <a:pt x="63299" y="23123"/>
                  </a:cubicBezTo>
                  <a:lnTo>
                    <a:pt x="64691" y="21964"/>
                  </a:lnTo>
                  <a:cubicBezTo>
                    <a:pt x="65088" y="21665"/>
                    <a:pt x="66294" y="21580"/>
                    <a:pt x="67543" y="21580"/>
                  </a:cubicBezTo>
                  <a:cubicBezTo>
                    <a:pt x="68452" y="21580"/>
                    <a:pt x="69383" y="21625"/>
                    <a:pt x="70042" y="21667"/>
                  </a:cubicBezTo>
                  <a:cubicBezTo>
                    <a:pt x="70592" y="21701"/>
                    <a:pt x="70951" y="21732"/>
                    <a:pt x="70951" y="21732"/>
                  </a:cubicBezTo>
                  <a:cubicBezTo>
                    <a:pt x="71184" y="19414"/>
                    <a:pt x="67937" y="17790"/>
                    <a:pt x="67937" y="17790"/>
                  </a:cubicBezTo>
                  <a:cubicBezTo>
                    <a:pt x="67937" y="17790"/>
                    <a:pt x="67937" y="14312"/>
                    <a:pt x="67705" y="12689"/>
                  </a:cubicBezTo>
                  <a:cubicBezTo>
                    <a:pt x="67473" y="11065"/>
                    <a:pt x="66083" y="6660"/>
                    <a:pt x="64691" y="5037"/>
                  </a:cubicBezTo>
                  <a:cubicBezTo>
                    <a:pt x="63299" y="3414"/>
                    <a:pt x="58199" y="632"/>
                    <a:pt x="56576" y="168"/>
                  </a:cubicBezTo>
                  <a:cubicBezTo>
                    <a:pt x="56193" y="59"/>
                    <a:pt x="55551" y="1"/>
                    <a:pt x="54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;p41"/>
            <p:cNvSpPr/>
            <p:nvPr/>
          </p:nvSpPr>
          <p:spPr>
            <a:xfrm flipH="1">
              <a:off x="7957235" y="1431721"/>
              <a:ext cx="575506" cy="1089039"/>
            </a:xfrm>
            <a:custGeom>
              <a:avLst/>
              <a:gdLst/>
              <a:ahLst/>
              <a:cxnLst/>
              <a:rect l="l" t="t" r="r" b="b"/>
              <a:pathLst>
                <a:path w="26457" h="50065" extrusionOk="0">
                  <a:moveTo>
                    <a:pt x="16247" y="1"/>
                  </a:moveTo>
                  <a:lnTo>
                    <a:pt x="15797" y="557"/>
                  </a:lnTo>
                  <a:cubicBezTo>
                    <a:pt x="15797" y="557"/>
                    <a:pt x="8146" y="8673"/>
                    <a:pt x="6755" y="11223"/>
                  </a:cubicBezTo>
                  <a:cubicBezTo>
                    <a:pt x="6743" y="11244"/>
                    <a:pt x="6731" y="11272"/>
                    <a:pt x="6718" y="11295"/>
                  </a:cubicBezTo>
                  <a:lnTo>
                    <a:pt x="6695" y="11262"/>
                  </a:lnTo>
                  <a:lnTo>
                    <a:pt x="3123" y="24540"/>
                  </a:lnTo>
                  <a:cubicBezTo>
                    <a:pt x="2792" y="25837"/>
                    <a:pt x="2520" y="26761"/>
                    <a:pt x="2349" y="26990"/>
                  </a:cubicBezTo>
                  <a:cubicBezTo>
                    <a:pt x="1654" y="27917"/>
                    <a:pt x="30" y="37888"/>
                    <a:pt x="30" y="41133"/>
                  </a:cubicBezTo>
                  <a:cubicBezTo>
                    <a:pt x="30" y="42771"/>
                    <a:pt x="1504" y="44760"/>
                    <a:pt x="2964" y="46331"/>
                  </a:cubicBezTo>
                  <a:cubicBezTo>
                    <a:pt x="5360" y="47955"/>
                    <a:pt x="10279" y="50065"/>
                    <a:pt x="13250" y="50065"/>
                  </a:cubicBezTo>
                  <a:cubicBezTo>
                    <a:pt x="13701" y="50065"/>
                    <a:pt x="14108" y="50016"/>
                    <a:pt x="14453" y="49910"/>
                  </a:cubicBezTo>
                  <a:cubicBezTo>
                    <a:pt x="17638" y="48930"/>
                    <a:pt x="20333" y="46970"/>
                    <a:pt x="20333" y="46970"/>
                  </a:cubicBezTo>
                  <a:cubicBezTo>
                    <a:pt x="20333" y="46970"/>
                    <a:pt x="12004" y="46725"/>
                    <a:pt x="10534" y="46480"/>
                  </a:cubicBezTo>
                  <a:cubicBezTo>
                    <a:pt x="9065" y="46235"/>
                    <a:pt x="16414" y="45746"/>
                    <a:pt x="16903" y="44030"/>
                  </a:cubicBezTo>
                  <a:cubicBezTo>
                    <a:pt x="17393" y="42315"/>
                    <a:pt x="7350" y="42806"/>
                    <a:pt x="3676" y="42070"/>
                  </a:cubicBezTo>
                  <a:cubicBezTo>
                    <a:pt x="0" y="41336"/>
                    <a:pt x="7105" y="40356"/>
                    <a:pt x="10045" y="39621"/>
                  </a:cubicBezTo>
                  <a:cubicBezTo>
                    <a:pt x="12984" y="38886"/>
                    <a:pt x="14210" y="36436"/>
                    <a:pt x="14210" y="36436"/>
                  </a:cubicBezTo>
                  <a:cubicBezTo>
                    <a:pt x="14210" y="36436"/>
                    <a:pt x="9555" y="36436"/>
                    <a:pt x="8820" y="35211"/>
                  </a:cubicBezTo>
                  <a:cubicBezTo>
                    <a:pt x="8085" y="33987"/>
                    <a:pt x="16658" y="34477"/>
                    <a:pt x="17639" y="33987"/>
                  </a:cubicBezTo>
                  <a:cubicBezTo>
                    <a:pt x="18619" y="33497"/>
                    <a:pt x="20334" y="30558"/>
                    <a:pt x="19843" y="29087"/>
                  </a:cubicBezTo>
                  <a:cubicBezTo>
                    <a:pt x="19353" y="27618"/>
                    <a:pt x="15189" y="26882"/>
                    <a:pt x="13964" y="26149"/>
                  </a:cubicBezTo>
                  <a:cubicBezTo>
                    <a:pt x="12739" y="25414"/>
                    <a:pt x="16414" y="23454"/>
                    <a:pt x="17393" y="22473"/>
                  </a:cubicBezTo>
                  <a:cubicBezTo>
                    <a:pt x="18374" y="21494"/>
                    <a:pt x="18863" y="17575"/>
                    <a:pt x="18374" y="17330"/>
                  </a:cubicBezTo>
                  <a:cubicBezTo>
                    <a:pt x="18362" y="17324"/>
                    <a:pt x="18347" y="17321"/>
                    <a:pt x="18328" y="17321"/>
                  </a:cubicBezTo>
                  <a:cubicBezTo>
                    <a:pt x="17611" y="17321"/>
                    <a:pt x="11540" y="21150"/>
                    <a:pt x="9272" y="23376"/>
                  </a:cubicBezTo>
                  <a:cubicBezTo>
                    <a:pt x="11175" y="20859"/>
                    <a:pt x="15846" y="14533"/>
                    <a:pt x="17638" y="12920"/>
                  </a:cubicBezTo>
                  <a:cubicBezTo>
                    <a:pt x="19831" y="10946"/>
                    <a:pt x="19668" y="9169"/>
                    <a:pt x="18557" y="9169"/>
                  </a:cubicBezTo>
                  <a:cubicBezTo>
                    <a:pt x="18426" y="9169"/>
                    <a:pt x="18283" y="9193"/>
                    <a:pt x="18129" y="9245"/>
                  </a:cubicBezTo>
                  <a:cubicBezTo>
                    <a:pt x="16990" y="9625"/>
                    <a:pt x="12617" y="14121"/>
                    <a:pt x="10135" y="17609"/>
                  </a:cubicBezTo>
                  <a:cubicBezTo>
                    <a:pt x="11852" y="14310"/>
                    <a:pt x="14412" y="9428"/>
                    <a:pt x="15679" y="8020"/>
                  </a:cubicBezTo>
                  <a:cubicBezTo>
                    <a:pt x="17884" y="5570"/>
                    <a:pt x="18619" y="6060"/>
                    <a:pt x="17638" y="5815"/>
                  </a:cubicBezTo>
                  <a:cubicBezTo>
                    <a:pt x="17610" y="5808"/>
                    <a:pt x="17578" y="5805"/>
                    <a:pt x="17542" y="5805"/>
                  </a:cubicBezTo>
                  <a:cubicBezTo>
                    <a:pt x="16500" y="5805"/>
                    <a:pt x="12372" y="8736"/>
                    <a:pt x="11606" y="8736"/>
                  </a:cubicBezTo>
                  <a:cubicBezTo>
                    <a:pt x="11489" y="8736"/>
                    <a:pt x="11451" y="8668"/>
                    <a:pt x="11514" y="8510"/>
                  </a:cubicBezTo>
                  <a:cubicBezTo>
                    <a:pt x="12005" y="7284"/>
                    <a:pt x="15434" y="3610"/>
                    <a:pt x="17393" y="3120"/>
                  </a:cubicBezTo>
                  <a:cubicBezTo>
                    <a:pt x="19353" y="2631"/>
                    <a:pt x="23517" y="2386"/>
                    <a:pt x="24987" y="2386"/>
                  </a:cubicBezTo>
                  <a:cubicBezTo>
                    <a:pt x="26457" y="2386"/>
                    <a:pt x="20823" y="916"/>
                    <a:pt x="20823" y="916"/>
                  </a:cubicBezTo>
                  <a:lnTo>
                    <a:pt x="16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;p41"/>
            <p:cNvSpPr/>
            <p:nvPr/>
          </p:nvSpPr>
          <p:spPr>
            <a:xfrm flipH="1">
              <a:off x="7567974" y="633186"/>
              <a:ext cx="580814" cy="487952"/>
            </a:xfrm>
            <a:custGeom>
              <a:avLst/>
              <a:gdLst/>
              <a:ahLst/>
              <a:cxnLst/>
              <a:rect l="l" t="t" r="r" b="b"/>
              <a:pathLst>
                <a:path w="26701" h="22432" extrusionOk="0">
                  <a:moveTo>
                    <a:pt x="19481" y="1"/>
                  </a:moveTo>
                  <a:cubicBezTo>
                    <a:pt x="16805" y="1"/>
                    <a:pt x="12191" y="606"/>
                    <a:pt x="8117" y="2023"/>
                  </a:cubicBezTo>
                  <a:cubicBezTo>
                    <a:pt x="2784" y="3879"/>
                    <a:pt x="1160" y="9443"/>
                    <a:pt x="928" y="11530"/>
                  </a:cubicBezTo>
                  <a:cubicBezTo>
                    <a:pt x="696" y="13616"/>
                    <a:pt x="928" y="17327"/>
                    <a:pt x="465" y="18717"/>
                  </a:cubicBezTo>
                  <a:cubicBezTo>
                    <a:pt x="1" y="20109"/>
                    <a:pt x="1" y="22196"/>
                    <a:pt x="1" y="22196"/>
                  </a:cubicBezTo>
                  <a:lnTo>
                    <a:pt x="3002" y="22431"/>
                  </a:lnTo>
                  <a:lnTo>
                    <a:pt x="6602" y="16559"/>
                  </a:lnTo>
                  <a:lnTo>
                    <a:pt x="11256" y="13620"/>
                  </a:lnTo>
                  <a:lnTo>
                    <a:pt x="7826" y="13130"/>
                  </a:lnTo>
                  <a:cubicBezTo>
                    <a:pt x="7826" y="13130"/>
                    <a:pt x="7336" y="9945"/>
                    <a:pt x="12726" y="5780"/>
                  </a:cubicBezTo>
                  <a:cubicBezTo>
                    <a:pt x="15885" y="3339"/>
                    <a:pt x="20808" y="2835"/>
                    <a:pt x="24344" y="2835"/>
                  </a:cubicBezTo>
                  <a:cubicBezTo>
                    <a:pt x="25234" y="2835"/>
                    <a:pt x="26036" y="2867"/>
                    <a:pt x="26700" y="2908"/>
                  </a:cubicBezTo>
                  <a:cubicBezTo>
                    <a:pt x="24723" y="1654"/>
                    <a:pt x="22348" y="459"/>
                    <a:pt x="21333" y="168"/>
                  </a:cubicBezTo>
                  <a:cubicBezTo>
                    <a:pt x="20950" y="59"/>
                    <a:pt x="20308" y="1"/>
                    <a:pt x="19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;p41"/>
            <p:cNvSpPr/>
            <p:nvPr/>
          </p:nvSpPr>
          <p:spPr>
            <a:xfrm flipH="1">
              <a:off x="8068042" y="1322784"/>
              <a:ext cx="40895" cy="22014"/>
            </a:xfrm>
            <a:custGeom>
              <a:avLst/>
              <a:gdLst/>
              <a:ahLst/>
              <a:cxnLst/>
              <a:rect l="l" t="t" r="r" b="b"/>
              <a:pathLst>
                <a:path w="1880" h="1012" extrusionOk="0">
                  <a:moveTo>
                    <a:pt x="1879" y="0"/>
                  </a:moveTo>
                  <a:lnTo>
                    <a:pt x="256" y="696"/>
                  </a:lnTo>
                  <a:lnTo>
                    <a:pt x="0" y="101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1;p41"/>
            <p:cNvSpPr/>
            <p:nvPr/>
          </p:nvSpPr>
          <p:spPr>
            <a:xfrm flipH="1">
              <a:off x="8010507" y="1375838"/>
              <a:ext cx="150767" cy="59819"/>
            </a:xfrm>
            <a:custGeom>
              <a:avLst/>
              <a:gdLst/>
              <a:ahLst/>
              <a:cxnLst/>
              <a:rect l="l" t="t" r="r" b="b"/>
              <a:pathLst>
                <a:path w="6931" h="2750" extrusionOk="0">
                  <a:moveTo>
                    <a:pt x="1250" y="1"/>
                  </a:moveTo>
                  <a:lnTo>
                    <a:pt x="1" y="1543"/>
                  </a:lnTo>
                  <a:cubicBezTo>
                    <a:pt x="2064" y="1692"/>
                    <a:pt x="6931" y="2750"/>
                    <a:pt x="6931" y="2750"/>
                  </a:cubicBezTo>
                  <a:cubicBezTo>
                    <a:pt x="6931" y="2750"/>
                    <a:pt x="4236" y="1036"/>
                    <a:pt x="3501" y="1036"/>
                  </a:cubicBezTo>
                  <a:cubicBezTo>
                    <a:pt x="3031" y="1036"/>
                    <a:pt x="1961" y="434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2;p41"/>
            <p:cNvSpPr/>
            <p:nvPr/>
          </p:nvSpPr>
          <p:spPr>
            <a:xfrm flipH="1">
              <a:off x="7935895" y="1213869"/>
              <a:ext cx="135496" cy="184505"/>
            </a:xfrm>
            <a:custGeom>
              <a:avLst/>
              <a:gdLst/>
              <a:ahLst/>
              <a:cxnLst/>
              <a:rect l="l" t="t" r="r" b="b"/>
              <a:pathLst>
                <a:path w="6229" h="8482" extrusionOk="0">
                  <a:moveTo>
                    <a:pt x="1" y="0"/>
                  </a:moveTo>
                  <a:lnTo>
                    <a:pt x="152" y="5007"/>
                  </a:lnTo>
                  <a:lnTo>
                    <a:pt x="5003" y="8482"/>
                  </a:lnTo>
                  <a:cubicBezTo>
                    <a:pt x="5003" y="8482"/>
                    <a:pt x="5493" y="7502"/>
                    <a:pt x="5739" y="6521"/>
                  </a:cubicBezTo>
                  <a:cubicBezTo>
                    <a:pt x="5983" y="5542"/>
                    <a:pt x="6228" y="3827"/>
                    <a:pt x="4023" y="2357"/>
                  </a:cubicBezTo>
                  <a:cubicBezTo>
                    <a:pt x="2677" y="1460"/>
                    <a:pt x="1058" y="56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3;p41"/>
            <p:cNvSpPr/>
            <p:nvPr/>
          </p:nvSpPr>
          <p:spPr>
            <a:xfrm flipH="1">
              <a:off x="7424342" y="4162486"/>
              <a:ext cx="463633" cy="1028850"/>
            </a:xfrm>
            <a:custGeom>
              <a:avLst/>
              <a:gdLst/>
              <a:ahLst/>
              <a:cxnLst/>
              <a:rect l="l" t="t" r="r" b="b"/>
              <a:pathLst>
                <a:path w="21314" h="47298" extrusionOk="0">
                  <a:moveTo>
                    <a:pt x="1284" y="0"/>
                  </a:moveTo>
                  <a:cubicBezTo>
                    <a:pt x="1189" y="0"/>
                    <a:pt x="1088" y="22"/>
                    <a:pt x="981" y="67"/>
                  </a:cubicBezTo>
                  <a:lnTo>
                    <a:pt x="736" y="1046"/>
                  </a:lnTo>
                  <a:cubicBezTo>
                    <a:pt x="736" y="1046"/>
                    <a:pt x="1471" y="9865"/>
                    <a:pt x="1226" y="14275"/>
                  </a:cubicBezTo>
                  <a:cubicBezTo>
                    <a:pt x="981" y="18685"/>
                    <a:pt x="1715" y="19420"/>
                    <a:pt x="2205" y="20890"/>
                  </a:cubicBezTo>
                  <a:cubicBezTo>
                    <a:pt x="2695" y="22360"/>
                    <a:pt x="1715" y="32648"/>
                    <a:pt x="1715" y="32648"/>
                  </a:cubicBezTo>
                  <a:cubicBezTo>
                    <a:pt x="1715" y="32648"/>
                    <a:pt x="0" y="43916"/>
                    <a:pt x="246" y="45877"/>
                  </a:cubicBezTo>
                  <a:cubicBezTo>
                    <a:pt x="310" y="46388"/>
                    <a:pt x="509" y="46865"/>
                    <a:pt x="788" y="47298"/>
                  </a:cubicBezTo>
                  <a:lnTo>
                    <a:pt x="8061" y="47298"/>
                  </a:lnTo>
                  <a:cubicBezTo>
                    <a:pt x="9212" y="46270"/>
                    <a:pt x="10270" y="44995"/>
                    <a:pt x="10779" y="43672"/>
                  </a:cubicBezTo>
                  <a:cubicBezTo>
                    <a:pt x="12004" y="40488"/>
                    <a:pt x="17638" y="30689"/>
                    <a:pt x="18863" y="27505"/>
                  </a:cubicBezTo>
                  <a:cubicBezTo>
                    <a:pt x="19756" y="25185"/>
                    <a:pt x="20258" y="23124"/>
                    <a:pt x="19328" y="23124"/>
                  </a:cubicBezTo>
                  <a:cubicBezTo>
                    <a:pt x="18981" y="23124"/>
                    <a:pt x="18436" y="23410"/>
                    <a:pt x="17639" y="24074"/>
                  </a:cubicBezTo>
                  <a:cubicBezTo>
                    <a:pt x="14699" y="26524"/>
                    <a:pt x="11270" y="27014"/>
                    <a:pt x="9555" y="28240"/>
                  </a:cubicBezTo>
                  <a:cubicBezTo>
                    <a:pt x="8927" y="28688"/>
                    <a:pt x="8463" y="28972"/>
                    <a:pt x="8344" y="28972"/>
                  </a:cubicBezTo>
                  <a:cubicBezTo>
                    <a:pt x="8137" y="28972"/>
                    <a:pt x="8964" y="28119"/>
                    <a:pt x="11760" y="25790"/>
                  </a:cubicBezTo>
                  <a:cubicBezTo>
                    <a:pt x="16169" y="22115"/>
                    <a:pt x="19843" y="20645"/>
                    <a:pt x="19843" y="20645"/>
                  </a:cubicBezTo>
                  <a:cubicBezTo>
                    <a:pt x="19843" y="20645"/>
                    <a:pt x="19778" y="20637"/>
                    <a:pt x="19647" y="20637"/>
                  </a:cubicBezTo>
                  <a:cubicBezTo>
                    <a:pt x="19058" y="20637"/>
                    <a:pt x="17127" y="20801"/>
                    <a:pt x="13719" y="22605"/>
                  </a:cubicBezTo>
                  <a:cubicBezTo>
                    <a:pt x="9555" y="24810"/>
                    <a:pt x="8329" y="25300"/>
                    <a:pt x="8329" y="25300"/>
                  </a:cubicBezTo>
                  <a:cubicBezTo>
                    <a:pt x="8329" y="25300"/>
                    <a:pt x="8819" y="21624"/>
                    <a:pt x="11269" y="20154"/>
                  </a:cubicBezTo>
                  <a:cubicBezTo>
                    <a:pt x="13719" y="18684"/>
                    <a:pt x="16658" y="15254"/>
                    <a:pt x="17393" y="14765"/>
                  </a:cubicBezTo>
                  <a:cubicBezTo>
                    <a:pt x="18128" y="14275"/>
                    <a:pt x="21313" y="10601"/>
                    <a:pt x="19108" y="9620"/>
                  </a:cubicBezTo>
                  <a:cubicBezTo>
                    <a:pt x="16903" y="8641"/>
                    <a:pt x="11514" y="7661"/>
                    <a:pt x="10779" y="7416"/>
                  </a:cubicBezTo>
                  <a:cubicBezTo>
                    <a:pt x="10045" y="7170"/>
                    <a:pt x="13719" y="2761"/>
                    <a:pt x="11759" y="2761"/>
                  </a:cubicBezTo>
                  <a:cubicBezTo>
                    <a:pt x="9800" y="2761"/>
                    <a:pt x="10534" y="3986"/>
                    <a:pt x="9064" y="4966"/>
                  </a:cubicBezTo>
                  <a:cubicBezTo>
                    <a:pt x="7595" y="5947"/>
                    <a:pt x="7350" y="7416"/>
                    <a:pt x="7350" y="7416"/>
                  </a:cubicBezTo>
                  <a:cubicBezTo>
                    <a:pt x="7350" y="7416"/>
                    <a:pt x="7448" y="7343"/>
                    <a:pt x="7520" y="7343"/>
                  </a:cubicBezTo>
                  <a:cubicBezTo>
                    <a:pt x="7675" y="7343"/>
                    <a:pt x="7710" y="7687"/>
                    <a:pt x="6370" y="9865"/>
                  </a:cubicBezTo>
                  <a:cubicBezTo>
                    <a:pt x="4410" y="13049"/>
                    <a:pt x="4410" y="14520"/>
                    <a:pt x="3185" y="14765"/>
                  </a:cubicBezTo>
                  <a:cubicBezTo>
                    <a:pt x="3176" y="14767"/>
                    <a:pt x="3167" y="14767"/>
                    <a:pt x="3158" y="14767"/>
                  </a:cubicBezTo>
                  <a:cubicBezTo>
                    <a:pt x="2033" y="14767"/>
                    <a:pt x="376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4;p41"/>
            <p:cNvSpPr/>
            <p:nvPr/>
          </p:nvSpPr>
          <p:spPr>
            <a:xfrm flipH="1">
              <a:off x="8223659" y="2745093"/>
              <a:ext cx="222702" cy="201776"/>
            </a:xfrm>
            <a:custGeom>
              <a:avLst/>
              <a:gdLst/>
              <a:ahLst/>
              <a:cxnLst/>
              <a:rect l="l" t="t" r="r" b="b"/>
              <a:pathLst>
                <a:path w="10238" h="9276" extrusionOk="0">
                  <a:moveTo>
                    <a:pt x="4406" y="1"/>
                  </a:moveTo>
                  <a:cubicBezTo>
                    <a:pt x="4406" y="1"/>
                    <a:pt x="2605" y="937"/>
                    <a:pt x="1165" y="937"/>
                  </a:cubicBezTo>
                  <a:cubicBezTo>
                    <a:pt x="1084" y="937"/>
                    <a:pt x="1005" y="934"/>
                    <a:pt x="928" y="928"/>
                  </a:cubicBezTo>
                  <a:lnTo>
                    <a:pt x="1" y="2319"/>
                  </a:lnTo>
                  <a:lnTo>
                    <a:pt x="3479" y="9275"/>
                  </a:lnTo>
                  <a:cubicBezTo>
                    <a:pt x="4803" y="8932"/>
                    <a:pt x="8279" y="6924"/>
                    <a:pt x="9258" y="6189"/>
                  </a:cubicBezTo>
                  <a:cubicBezTo>
                    <a:pt x="10238" y="5454"/>
                    <a:pt x="9258" y="3985"/>
                    <a:pt x="8279" y="2760"/>
                  </a:cubicBezTo>
                  <a:cubicBezTo>
                    <a:pt x="7298" y="1535"/>
                    <a:pt x="9013" y="66"/>
                    <a:pt x="9013" y="66"/>
                  </a:cubicBezTo>
                  <a:lnTo>
                    <a:pt x="9013" y="66"/>
                  </a:lnTo>
                  <a:lnTo>
                    <a:pt x="6563" y="800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1"/>
            <p:cNvSpPr/>
            <p:nvPr/>
          </p:nvSpPr>
          <p:spPr>
            <a:xfrm flipH="1">
              <a:off x="8610593" y="2961965"/>
              <a:ext cx="77591" cy="54642"/>
            </a:xfrm>
            <a:custGeom>
              <a:avLst/>
              <a:gdLst/>
              <a:ahLst/>
              <a:cxnLst/>
              <a:rect l="l" t="t" r="r" b="b"/>
              <a:pathLst>
                <a:path w="3567" h="2512" extrusionOk="0">
                  <a:moveTo>
                    <a:pt x="2538" y="1"/>
                  </a:moveTo>
                  <a:cubicBezTo>
                    <a:pt x="816" y="1"/>
                    <a:pt x="94" y="2198"/>
                    <a:pt x="0" y="2511"/>
                  </a:cubicBezTo>
                  <a:cubicBezTo>
                    <a:pt x="558" y="2236"/>
                    <a:pt x="1301" y="1861"/>
                    <a:pt x="2248" y="1364"/>
                  </a:cubicBezTo>
                  <a:cubicBezTo>
                    <a:pt x="3005" y="966"/>
                    <a:pt x="3387" y="533"/>
                    <a:pt x="3567" y="132"/>
                  </a:cubicBezTo>
                  <a:cubicBezTo>
                    <a:pt x="3253" y="56"/>
                    <a:pt x="2915" y="1"/>
                    <a:pt x="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1"/>
            <p:cNvSpPr/>
            <p:nvPr/>
          </p:nvSpPr>
          <p:spPr>
            <a:xfrm flipH="1">
              <a:off x="7680130" y="3395906"/>
              <a:ext cx="441402" cy="309777"/>
            </a:xfrm>
            <a:custGeom>
              <a:avLst/>
              <a:gdLst/>
              <a:ahLst/>
              <a:cxnLst/>
              <a:rect l="l" t="t" r="r" b="b"/>
              <a:pathLst>
                <a:path w="20292" h="14241" extrusionOk="0">
                  <a:moveTo>
                    <a:pt x="2110" y="1"/>
                  </a:moveTo>
                  <a:cubicBezTo>
                    <a:pt x="1" y="1"/>
                    <a:pt x="449" y="5068"/>
                    <a:pt x="449" y="8116"/>
                  </a:cubicBezTo>
                  <a:cubicBezTo>
                    <a:pt x="449" y="11301"/>
                    <a:pt x="1919" y="12280"/>
                    <a:pt x="2899" y="13261"/>
                  </a:cubicBezTo>
                  <a:cubicBezTo>
                    <a:pt x="2978" y="13340"/>
                    <a:pt x="3082" y="13376"/>
                    <a:pt x="3205" y="13376"/>
                  </a:cubicBezTo>
                  <a:cubicBezTo>
                    <a:pt x="4369" y="13376"/>
                    <a:pt x="7259" y="10149"/>
                    <a:pt x="7645" y="10149"/>
                  </a:cubicBezTo>
                  <a:cubicBezTo>
                    <a:pt x="7720" y="10149"/>
                    <a:pt x="7700" y="10272"/>
                    <a:pt x="7553" y="10566"/>
                  </a:cubicBezTo>
                  <a:cubicBezTo>
                    <a:pt x="6573" y="12526"/>
                    <a:pt x="4613" y="14240"/>
                    <a:pt x="8288" y="14240"/>
                  </a:cubicBezTo>
                  <a:cubicBezTo>
                    <a:pt x="11963" y="14240"/>
                    <a:pt x="19311" y="13751"/>
                    <a:pt x="19801" y="12281"/>
                  </a:cubicBezTo>
                  <a:cubicBezTo>
                    <a:pt x="20292" y="10811"/>
                    <a:pt x="15882" y="5911"/>
                    <a:pt x="15882" y="5911"/>
                  </a:cubicBezTo>
                  <a:cubicBezTo>
                    <a:pt x="15882" y="5911"/>
                    <a:pt x="16127" y="4197"/>
                    <a:pt x="16372" y="2727"/>
                  </a:cubicBezTo>
                  <a:cubicBezTo>
                    <a:pt x="16579" y="1482"/>
                    <a:pt x="14854" y="413"/>
                    <a:pt x="12237" y="413"/>
                  </a:cubicBezTo>
                  <a:cubicBezTo>
                    <a:pt x="11764" y="413"/>
                    <a:pt x="11262" y="448"/>
                    <a:pt x="10737" y="523"/>
                  </a:cubicBezTo>
                  <a:cubicBezTo>
                    <a:pt x="10737" y="523"/>
                    <a:pt x="4858" y="523"/>
                    <a:pt x="2409" y="32"/>
                  </a:cubicBezTo>
                  <a:cubicBezTo>
                    <a:pt x="2304" y="11"/>
                    <a:pt x="2204" y="1"/>
                    <a:pt x="2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1"/>
            <p:cNvSpPr/>
            <p:nvPr/>
          </p:nvSpPr>
          <p:spPr>
            <a:xfrm flipH="1">
              <a:off x="7850626" y="3641709"/>
              <a:ext cx="429286" cy="1549583"/>
            </a:xfrm>
            <a:custGeom>
              <a:avLst/>
              <a:gdLst/>
              <a:ahLst/>
              <a:cxnLst/>
              <a:rect l="l" t="t" r="r" b="b"/>
              <a:pathLst>
                <a:path w="19735" h="71237" extrusionOk="0">
                  <a:moveTo>
                    <a:pt x="3566" y="1"/>
                  </a:moveTo>
                  <a:lnTo>
                    <a:pt x="3529" y="205"/>
                  </a:lnTo>
                  <a:lnTo>
                    <a:pt x="5101" y="4923"/>
                  </a:lnTo>
                  <a:cubicBezTo>
                    <a:pt x="5101" y="4923"/>
                    <a:pt x="6956" y="15589"/>
                    <a:pt x="6956" y="18139"/>
                  </a:cubicBezTo>
                  <a:cubicBezTo>
                    <a:pt x="6956" y="20690"/>
                    <a:pt x="3247" y="43413"/>
                    <a:pt x="3247" y="43413"/>
                  </a:cubicBezTo>
                  <a:lnTo>
                    <a:pt x="465" y="57556"/>
                  </a:lnTo>
                  <a:lnTo>
                    <a:pt x="0" y="71237"/>
                  </a:lnTo>
                  <a:lnTo>
                    <a:pt x="6639" y="71237"/>
                  </a:lnTo>
                  <a:cubicBezTo>
                    <a:pt x="6787" y="70782"/>
                    <a:pt x="6965" y="70300"/>
                    <a:pt x="7240" y="69816"/>
                  </a:cubicBezTo>
                  <a:cubicBezTo>
                    <a:pt x="8220" y="68101"/>
                    <a:pt x="9935" y="66387"/>
                    <a:pt x="10915" y="63447"/>
                  </a:cubicBezTo>
                  <a:cubicBezTo>
                    <a:pt x="11894" y="60508"/>
                    <a:pt x="12630" y="56832"/>
                    <a:pt x="13364" y="55608"/>
                  </a:cubicBezTo>
                  <a:cubicBezTo>
                    <a:pt x="14099" y="54383"/>
                    <a:pt x="12875" y="52914"/>
                    <a:pt x="12875" y="52914"/>
                  </a:cubicBezTo>
                  <a:cubicBezTo>
                    <a:pt x="12875" y="52914"/>
                    <a:pt x="9850" y="54577"/>
                    <a:pt x="8672" y="54577"/>
                  </a:cubicBezTo>
                  <a:cubicBezTo>
                    <a:pt x="8351" y="54577"/>
                    <a:pt x="8167" y="54453"/>
                    <a:pt x="8220" y="54139"/>
                  </a:cubicBezTo>
                  <a:cubicBezTo>
                    <a:pt x="8465" y="52668"/>
                    <a:pt x="9690" y="52668"/>
                    <a:pt x="10180" y="50953"/>
                  </a:cubicBezTo>
                  <a:cubicBezTo>
                    <a:pt x="10670" y="49239"/>
                    <a:pt x="14344" y="48014"/>
                    <a:pt x="17040" y="47525"/>
                  </a:cubicBezTo>
                  <a:cubicBezTo>
                    <a:pt x="19735" y="47034"/>
                    <a:pt x="15569" y="46054"/>
                    <a:pt x="13609" y="46054"/>
                  </a:cubicBezTo>
                  <a:cubicBezTo>
                    <a:pt x="12303" y="46054"/>
                    <a:pt x="10017" y="46708"/>
                    <a:pt x="8856" y="46708"/>
                  </a:cubicBezTo>
                  <a:cubicBezTo>
                    <a:pt x="8275" y="46708"/>
                    <a:pt x="7976" y="46544"/>
                    <a:pt x="8221" y="46054"/>
                  </a:cubicBezTo>
                  <a:cubicBezTo>
                    <a:pt x="8956" y="44585"/>
                    <a:pt x="9445" y="41400"/>
                    <a:pt x="12630" y="40910"/>
                  </a:cubicBezTo>
                  <a:cubicBezTo>
                    <a:pt x="15815" y="40420"/>
                    <a:pt x="15325" y="39930"/>
                    <a:pt x="16549" y="37970"/>
                  </a:cubicBezTo>
                  <a:cubicBezTo>
                    <a:pt x="16809" y="37555"/>
                    <a:pt x="16870" y="37393"/>
                    <a:pt x="16792" y="37393"/>
                  </a:cubicBezTo>
                  <a:cubicBezTo>
                    <a:pt x="16513" y="37393"/>
                    <a:pt x="14459" y="39452"/>
                    <a:pt x="13268" y="39452"/>
                  </a:cubicBezTo>
                  <a:cubicBezTo>
                    <a:pt x="13217" y="39452"/>
                    <a:pt x="13167" y="39448"/>
                    <a:pt x="13120" y="39440"/>
                  </a:cubicBezTo>
                  <a:cubicBezTo>
                    <a:pt x="11650" y="39195"/>
                    <a:pt x="15569" y="35030"/>
                    <a:pt x="14835" y="32825"/>
                  </a:cubicBezTo>
                  <a:cubicBezTo>
                    <a:pt x="14100" y="30620"/>
                    <a:pt x="12140" y="27437"/>
                    <a:pt x="12385" y="24252"/>
                  </a:cubicBezTo>
                  <a:cubicBezTo>
                    <a:pt x="12630" y="21067"/>
                    <a:pt x="13609" y="18373"/>
                    <a:pt x="11405" y="14698"/>
                  </a:cubicBezTo>
                  <a:cubicBezTo>
                    <a:pt x="9200" y="11024"/>
                    <a:pt x="3566" y="1"/>
                    <a:pt x="3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1"/>
            <p:cNvSpPr/>
            <p:nvPr/>
          </p:nvSpPr>
          <p:spPr>
            <a:xfrm flipH="1">
              <a:off x="8330225" y="2946847"/>
              <a:ext cx="333009" cy="327223"/>
            </a:xfrm>
            <a:custGeom>
              <a:avLst/>
              <a:gdLst/>
              <a:ahLst/>
              <a:cxnLst/>
              <a:rect l="l" t="t" r="r" b="b"/>
              <a:pathLst>
                <a:path w="15309" h="15043" extrusionOk="0">
                  <a:moveTo>
                    <a:pt x="13449" y="0"/>
                  </a:moveTo>
                  <a:cubicBezTo>
                    <a:pt x="13448" y="1"/>
                    <a:pt x="8580" y="696"/>
                    <a:pt x="6956" y="696"/>
                  </a:cubicBezTo>
                  <a:cubicBezTo>
                    <a:pt x="6129" y="696"/>
                    <a:pt x="5486" y="997"/>
                    <a:pt x="5051" y="1292"/>
                  </a:cubicBezTo>
                  <a:cubicBezTo>
                    <a:pt x="4959" y="1935"/>
                    <a:pt x="4653" y="2916"/>
                    <a:pt x="3795" y="4264"/>
                  </a:cubicBezTo>
                  <a:cubicBezTo>
                    <a:pt x="2676" y="6021"/>
                    <a:pt x="1040" y="6630"/>
                    <a:pt x="35" y="6842"/>
                  </a:cubicBezTo>
                  <a:lnTo>
                    <a:pt x="1" y="7188"/>
                  </a:lnTo>
                  <a:cubicBezTo>
                    <a:pt x="1" y="7188"/>
                    <a:pt x="464" y="10899"/>
                    <a:pt x="1624" y="13449"/>
                  </a:cubicBezTo>
                  <a:cubicBezTo>
                    <a:pt x="1811" y="13858"/>
                    <a:pt x="2164" y="14369"/>
                    <a:pt x="2633" y="14939"/>
                  </a:cubicBezTo>
                  <a:cubicBezTo>
                    <a:pt x="3228" y="15002"/>
                    <a:pt x="3796" y="15043"/>
                    <a:pt x="4286" y="15043"/>
                  </a:cubicBezTo>
                  <a:cubicBezTo>
                    <a:pt x="6735" y="15043"/>
                    <a:pt x="12369" y="8428"/>
                    <a:pt x="13839" y="5243"/>
                  </a:cubicBezTo>
                  <a:cubicBezTo>
                    <a:pt x="15309" y="2059"/>
                    <a:pt x="12124" y="344"/>
                    <a:pt x="13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78814" y="2653380"/>
            <a:ext cx="5186373" cy="2490079"/>
            <a:chOff x="2165596" y="2711382"/>
            <a:chExt cx="5040963" cy="2410299"/>
          </a:xfrm>
        </p:grpSpPr>
        <p:pic>
          <p:nvPicPr>
            <p:cNvPr id="17" name="图片 12" descr="D:\个人文件夹\2020年\办公室相关\ppt专用\素材图片\元素\幼小学习\11d7e452703442dfce22b12ef2fb5d75.jpg11d7e452703442dfce22b12ef2fb5d7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598526" y="2711382"/>
              <a:ext cx="4277165" cy="24102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同侧圆角矩形 2"/>
            <p:cNvSpPr/>
            <p:nvPr/>
          </p:nvSpPr>
          <p:spPr>
            <a:xfrm>
              <a:off x="2721791" y="2929875"/>
              <a:ext cx="3934047" cy="816396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2165596" y="2996873"/>
              <a:ext cx="5040963" cy="5909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 defTabSz="685800">
                <a:lnSpc>
                  <a:spcPct val="90000"/>
                </a:lnSpc>
                <a:buClrTx/>
                <a:defRPr/>
              </a:pP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Thảo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 </a:t>
              </a: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luận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 </a:t>
              </a: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nhóm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 2</a:t>
              </a:r>
              <a:endParaRPr lang="zh-CN" altLang="en-US" sz="3600" kern="1200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endParaRPr>
            </a:p>
          </p:txBody>
        </p:sp>
        <p:pic>
          <p:nvPicPr>
            <p:cNvPr id="20" name="图片 5" descr="D:\个人文件夹\2020年\办公室相关\ppt专用\素材图片\元素\幼小学习\4ecf9ce4035038a4214249c5daed9a9f.png4ecf9ce4035038a4214249c5daed9a9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960000">
              <a:off x="6384044" y="3080247"/>
              <a:ext cx="623450" cy="1058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1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8681"/>
            <a:ext cx="9002943" cy="873027"/>
            <a:chOff x="-110874" y="212825"/>
            <a:chExt cx="9002943" cy="916474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748556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Quốc</a:t>
              </a:r>
              <a:r>
                <a:rPr kumimoji="0" lang="vi-VN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hội khóa VI họp ở đâu </a:t>
              </a: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10874" y="212825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xmlns="" id="{AF099E0F-B51F-42AE-B117-A6F1A0CDC247}"/>
              </a:ext>
            </a:extLst>
          </p:cNvPr>
          <p:cNvSpPr/>
          <p:nvPr/>
        </p:nvSpPr>
        <p:spPr>
          <a:xfrm rot="13789670" flipH="1">
            <a:off x="-136596" y="1158158"/>
            <a:ext cx="691610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033732"/>
            <a:ext cx="8364588" cy="138464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Cuối tháng 6 – đầu tháng 7 năm 1976, Quốc hội của nước Việt Nam thống nhất (khóa VI) họp tại Hà Nội.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686" y="2520405"/>
            <a:ext cx="4166624" cy="2533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17"/>
          <p:cNvSpPr txBox="1"/>
          <p:nvPr/>
        </p:nvSpPr>
        <p:spPr>
          <a:xfrm>
            <a:off x="5089584" y="2879380"/>
            <a:ext cx="3778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dirty="0" smtClean="0">
                <a:latin typeface="Pattaya" panose="00000500000000000000" pitchFamily="2" charset="-34"/>
                <a:cs typeface="Pattaya" panose="00000500000000000000" pitchFamily="2" charset="-34"/>
              </a:rPr>
              <a:t>Quang </a:t>
            </a:r>
            <a:r>
              <a:rPr lang="vi-VN" alt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cảnh khai mạc kì họp thứ nhất, khóa VI, Quốc hội nước Việt Nam thống </a:t>
            </a:r>
            <a:r>
              <a:rPr lang="vi-VN" altLang="en-US" sz="2800" dirty="0" smtClean="0">
                <a:latin typeface="Pattaya" panose="00000500000000000000" pitchFamily="2" charset="-34"/>
                <a:cs typeface="Pattaya" panose="00000500000000000000" pitchFamily="2" charset="-34"/>
              </a:rPr>
              <a:t>nhất.</a:t>
            </a:r>
            <a:endParaRPr lang="vi-VN" altLang="en-US" sz="28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12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/>
          <p:nvPr>
            <p:extLst>
              <p:ext uri="{D42A27DB-BD31-4B8C-83A1-F6EECF244321}">
                <p14:modId xmlns:p14="http://schemas.microsoft.com/office/powerpoint/2010/main" val="2074054289"/>
              </p:ext>
            </p:extLst>
          </p:nvPr>
        </p:nvGraphicFramePr>
        <p:xfrm>
          <a:off x="72448" y="835061"/>
          <a:ext cx="89304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8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896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dirty="0">
                          <a:latin typeface="Times New Roman" panose="02020603050405020304" charset="0"/>
                        </a:rPr>
                        <a:t>Nội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/>
                        <a:t>Quyết định của kì họp thứ nhất Quốc hội khóa V</a:t>
                      </a:r>
                      <a:r>
                        <a:rPr lang="vi-VN" altLang="en-US" sz="2600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Tên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Quốc kì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Quốc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Thủ đô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Thành phố Sài Gòn-Gia Định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0" y="-37966"/>
            <a:ext cx="9002943" cy="873027"/>
            <a:chOff x="-110874" y="111368"/>
            <a:chExt cx="9002943" cy="916474"/>
          </a:xfrm>
        </p:grpSpPr>
        <p:sp>
          <p:nvSpPr>
            <p:cNvPr id="26" name="圆角矩形 7"/>
            <p:cNvSpPr/>
            <p:nvPr/>
          </p:nvSpPr>
          <p:spPr>
            <a:xfrm>
              <a:off x="206297" y="273641"/>
              <a:ext cx="8685772" cy="591930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Kì</a:t>
              </a:r>
              <a:r>
                <a:rPr kumimoji="0" lang="vi-VN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họp đã có những quyết định quan trọng gì </a:t>
              </a: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7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10874" y="111368"/>
              <a:ext cx="916474" cy="916474"/>
            </a:xfrm>
            <a:prstGeom prst="rect">
              <a:avLst/>
            </a:prstGeom>
          </p:spPr>
        </p:pic>
      </p:grpSp>
      <p:sp>
        <p:nvSpPr>
          <p:cNvPr id="28" name="Text Box 17"/>
          <p:cNvSpPr txBox="1"/>
          <p:nvPr/>
        </p:nvSpPr>
        <p:spPr>
          <a:xfrm>
            <a:off x="1882632" y="1684763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dirty="0" smtClean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Cộng hòa xã hội chủ nghĩa Việt Nam.</a:t>
            </a:r>
            <a:endParaRPr lang="vi-VN" altLang="en-US" sz="2800" dirty="0">
              <a:solidFill>
                <a:srgbClr val="FB252A"/>
              </a:solidFill>
              <a:latin typeface="+mn-lt"/>
              <a:cs typeface="Pattaya" panose="00000500000000000000" pitchFamily="2" charset="-34"/>
            </a:endParaRPr>
          </a:p>
        </p:txBody>
      </p:sp>
      <p:sp>
        <p:nvSpPr>
          <p:cNvPr id="29" name="Text Box 17"/>
          <p:cNvSpPr txBox="1"/>
          <p:nvPr/>
        </p:nvSpPr>
        <p:spPr>
          <a:xfrm>
            <a:off x="1882631" y="2207983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 smtClean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Lá cờ đỏ sao vàng.</a:t>
            </a:r>
            <a:endParaRPr lang="vi-VN" altLang="en-US" sz="2800" dirty="0">
              <a:solidFill>
                <a:srgbClr val="FB252A"/>
              </a:solidFill>
              <a:latin typeface="+mn-lt"/>
              <a:cs typeface="Pattaya" panose="00000500000000000000" pitchFamily="2" charset="-34"/>
            </a:endParaRPr>
          </a:p>
        </p:txBody>
      </p:sp>
      <p:sp>
        <p:nvSpPr>
          <p:cNvPr id="30" name="Text Box 17"/>
          <p:cNvSpPr txBox="1"/>
          <p:nvPr/>
        </p:nvSpPr>
        <p:spPr>
          <a:xfrm>
            <a:off x="1882629" y="2683645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 smtClean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Tiến quân ca.</a:t>
            </a:r>
            <a:endParaRPr lang="vi-VN" altLang="en-US" sz="2800" dirty="0">
              <a:solidFill>
                <a:srgbClr val="FB252A"/>
              </a:solidFill>
              <a:latin typeface="+mn-lt"/>
              <a:cs typeface="Pattaya" panose="00000500000000000000" pitchFamily="2" charset="-34"/>
            </a:endParaRPr>
          </a:p>
        </p:txBody>
      </p:sp>
      <p:pic>
        <p:nvPicPr>
          <p:cNvPr id="31" name="Picture 14" descr="QUOC_HUY_VIET_NAM_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87" y="2209966"/>
            <a:ext cx="3597749" cy="274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EM DÁN LÁ CỜ VIỆT NAM 15CM | Lazada.v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00" b="94698" l="9927" r="89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9" t="8335" r="12373" b="7740"/>
          <a:stretch/>
        </p:blipFill>
        <p:spPr bwMode="auto">
          <a:xfrm>
            <a:off x="5343746" y="2207983"/>
            <a:ext cx="3659197" cy="274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yện ít biết về số phận bi tráng của Quốc ca Việt Nam | Báo Dân trí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b="5810"/>
          <a:stretch/>
        </p:blipFill>
        <p:spPr bwMode="auto">
          <a:xfrm>
            <a:off x="5890569" y="1749369"/>
            <a:ext cx="2849525" cy="335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4" name="Text Box 17"/>
          <p:cNvSpPr txBox="1"/>
          <p:nvPr/>
        </p:nvSpPr>
        <p:spPr>
          <a:xfrm>
            <a:off x="1882630" y="3165294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 smtClean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Hà Nội.</a:t>
            </a:r>
            <a:endParaRPr lang="vi-VN" altLang="en-US" sz="2800" dirty="0">
              <a:solidFill>
                <a:srgbClr val="FB252A"/>
              </a:solidFill>
              <a:latin typeface="+mn-lt"/>
              <a:cs typeface="Pattaya" panose="00000500000000000000" pitchFamily="2" charset="-34"/>
            </a:endParaRPr>
          </a:p>
        </p:txBody>
      </p:sp>
      <p:pic>
        <p:nvPicPr>
          <p:cNvPr id="36" name="Picture 18" descr="Luoc_do_phan_bo_rung_Viet_Na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76" y="1772315"/>
            <a:ext cx="3232220" cy="33091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4425914" y="2147228"/>
            <a:ext cx="79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Hà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Nội</a:t>
            </a:r>
            <a:endParaRPr lang="en-US" b="1" dirty="0">
              <a:cs typeface="Arial" charset="0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4186855" y="2194785"/>
            <a:ext cx="282989" cy="201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" name="Text Box 17"/>
          <p:cNvSpPr txBox="1"/>
          <p:nvPr/>
        </p:nvSpPr>
        <p:spPr>
          <a:xfrm>
            <a:off x="1882628" y="3700261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 smtClean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Thành phố Hồ Chí Minh.</a:t>
            </a:r>
            <a:endParaRPr lang="vi-VN" altLang="en-US" sz="2800" dirty="0">
              <a:solidFill>
                <a:srgbClr val="FB252A"/>
              </a:solidFill>
              <a:latin typeface="+mn-lt"/>
              <a:cs typeface="Pattaya" panose="00000500000000000000" pitchFamily="2" charset="-34"/>
            </a:endParaRPr>
          </a:p>
        </p:txBody>
      </p:sp>
      <p:pic>
        <p:nvPicPr>
          <p:cNvPr id="42" name="Picture 18" descr="Luoc_do_phan_bo_rung_Viet_Na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72" y="1772315"/>
            <a:ext cx="3232220" cy="33091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6756710" y="2147228"/>
            <a:ext cx="79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Hà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Nội</a:t>
            </a:r>
            <a:endParaRPr lang="en-US" b="1" dirty="0">
              <a:cs typeface="Arial" charset="0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6517651" y="2194785"/>
            <a:ext cx="282989" cy="201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6961883" y="4194828"/>
            <a:ext cx="203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Hồ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Chí</a:t>
            </a:r>
            <a:r>
              <a:rPr lang="en-US" b="1" dirty="0">
                <a:cs typeface="Arial" charset="0"/>
              </a:rPr>
              <a:t> Minh</a:t>
            </a: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6737992" y="4252622"/>
            <a:ext cx="223891" cy="16791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/>
      <p:bldP spid="37" grpId="0"/>
      <p:bldP spid="37" grpId="1"/>
      <p:bldP spid="38" grpId="0" animBg="1"/>
      <p:bldP spid="38" grpId="1" animBg="1"/>
      <p:bldP spid="38" grpId="2" animBg="1"/>
      <p:bldP spid="41" grpId="0"/>
      <p:bldP spid="43" grpId="0"/>
      <p:bldP spid="43" grpId="1"/>
      <p:bldP spid="44" grpId="0" animBg="1"/>
      <p:bldP spid="44" grpId="1" animBg="1"/>
      <p:bldP spid="44" grpId="2" animBg="1"/>
      <p:bldP spid="40" grpId="0"/>
      <p:bldP spid="40" grpId="1"/>
      <p:bldP spid="39" grpId="0" animBg="1"/>
      <p:bldP spid="3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" name="Google Shape;1382;p50"/>
          <p:cNvGrpSpPr/>
          <p:nvPr/>
        </p:nvGrpSpPr>
        <p:grpSpPr>
          <a:xfrm rot="316275">
            <a:off x="7579668" y="2590870"/>
            <a:ext cx="1629795" cy="2007395"/>
            <a:chOff x="7234335" y="539692"/>
            <a:chExt cx="1103331" cy="1358958"/>
          </a:xfrm>
        </p:grpSpPr>
        <p:sp>
          <p:nvSpPr>
            <p:cNvPr id="1383" name="Google Shape;1383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4" name="Google Shape;1394;p50"/>
          <p:cNvGrpSpPr/>
          <p:nvPr/>
        </p:nvGrpSpPr>
        <p:grpSpPr>
          <a:xfrm rot="-1043924">
            <a:off x="7044765" y="3980336"/>
            <a:ext cx="953083" cy="1173898"/>
            <a:chOff x="7234335" y="539692"/>
            <a:chExt cx="1103331" cy="1358958"/>
          </a:xfrm>
        </p:grpSpPr>
        <p:sp>
          <p:nvSpPr>
            <p:cNvPr id="1395" name="Google Shape;1395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50"/>
          <p:cNvGrpSpPr/>
          <p:nvPr/>
        </p:nvGrpSpPr>
        <p:grpSpPr>
          <a:xfrm rot="205714">
            <a:off x="8469639" y="4509493"/>
            <a:ext cx="448314" cy="552182"/>
            <a:chOff x="7234335" y="539692"/>
            <a:chExt cx="1103331" cy="1358958"/>
          </a:xfrm>
        </p:grpSpPr>
        <p:sp>
          <p:nvSpPr>
            <p:cNvPr id="1407" name="Google Shape;1407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635;p47">
            <a:extLst>
              <a:ext uri="{FF2B5EF4-FFF2-40B4-BE49-F238E27FC236}">
                <a16:creationId xmlns:a16="http://schemas.microsoft.com/office/drawing/2014/main" xmlns="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323047" y="133779"/>
            <a:ext cx="8633637" cy="1413872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800" b="1" dirty="0" smtClean="0">
                <a:solidFill>
                  <a:schemeClr val="tx2"/>
                </a:solidFill>
                <a:latin typeface="Pattaya" panose="00000500000000000000" pitchFamily="2" charset="-34"/>
                <a:ea typeface="Quicksand"/>
                <a:cs typeface="Pattaya" panose="00000500000000000000" pitchFamily="2" charset="-34"/>
                <a:sym typeface="Quicksand"/>
              </a:rPr>
              <a:t>Những quyết định của kì họp đầu tiên – Quốc hội khóa VI thể hiện điều gì ?</a:t>
            </a:r>
            <a:endParaRPr lang="en-US" sz="2800" b="1" dirty="0">
              <a:solidFill>
                <a:schemeClr val="tx2"/>
              </a:solidFill>
              <a:latin typeface="Pattaya" panose="00000500000000000000" pitchFamily="2" charset="-34"/>
              <a:ea typeface="Quicksand"/>
              <a:cs typeface="Pattaya" panose="00000500000000000000" pitchFamily="2" charset="-34"/>
              <a:sym typeface="Quicksand"/>
            </a:endParaRPr>
          </a:p>
        </p:txBody>
      </p:sp>
      <p:pic>
        <p:nvPicPr>
          <p:cNvPr id="4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91" y="1545259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021;p34">
            <a:extLst>
              <a:ext uri="{FF2B5EF4-FFF2-40B4-BE49-F238E27FC236}">
                <a16:creationId xmlns:a16="http://schemas.microsoft.com/office/drawing/2014/main" xmlns="" id="{AF099E0F-B51F-42AE-B117-A6F1A0CDC247}"/>
              </a:ext>
            </a:extLst>
          </p:cNvPr>
          <p:cNvSpPr/>
          <p:nvPr/>
        </p:nvSpPr>
        <p:spPr>
          <a:xfrm rot="13789670" flipH="1">
            <a:off x="-148938" y="1459862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10852" y="1830664"/>
            <a:ext cx="8045831" cy="143012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Những quyết định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kì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họp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đầu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tiên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Quốc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hội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khoá</a:t>
            </a:r>
            <a:r>
              <a:rPr lang="en-US" altLang="en-US" sz="2800" dirty="0">
                <a:solidFill>
                  <a:srgbClr val="002060"/>
                </a:solidFill>
              </a:rPr>
              <a:t> VI </a:t>
            </a:r>
            <a:r>
              <a:rPr lang="en-US" altLang="en-US" sz="2800" dirty="0" err="1">
                <a:solidFill>
                  <a:srgbClr val="002060"/>
                </a:solidFill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hiện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sự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thống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máy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nước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chung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n</a:t>
            </a:r>
            <a:r>
              <a:rPr lang="vi-VN" altLang="en-US" sz="2800" dirty="0">
                <a:solidFill>
                  <a:srgbClr val="002060"/>
                </a:solidFill>
              </a:rPr>
              <a:t>ướ</a:t>
            </a:r>
            <a:r>
              <a:rPr lang="en-US" altLang="en-US" sz="2800" dirty="0">
                <a:solidFill>
                  <a:srgbClr val="002060"/>
                </a:solidFill>
              </a:rPr>
              <a:t>c ta</a:t>
            </a:r>
            <a:r>
              <a:rPr lang="en-US" altLang="en-US" sz="2800" dirty="0" smtClean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52" name="Google Shape;2190;p71"/>
          <p:cNvGrpSpPr/>
          <p:nvPr/>
        </p:nvGrpSpPr>
        <p:grpSpPr>
          <a:xfrm>
            <a:off x="0" y="2836798"/>
            <a:ext cx="1318437" cy="2293974"/>
            <a:chOff x="5889600" y="741675"/>
            <a:chExt cx="2232817" cy="4401828"/>
          </a:xfrm>
        </p:grpSpPr>
        <p:sp>
          <p:nvSpPr>
            <p:cNvPr id="53" name="Google Shape;2191;p71"/>
            <p:cNvSpPr/>
            <p:nvPr/>
          </p:nvSpPr>
          <p:spPr>
            <a:xfrm>
              <a:off x="5889600" y="741675"/>
              <a:ext cx="2232808" cy="4401828"/>
            </a:xfrm>
            <a:custGeom>
              <a:avLst/>
              <a:gdLst/>
              <a:ahLst/>
              <a:cxnLst/>
              <a:rect l="l" t="t" r="r" b="b"/>
              <a:pathLst>
                <a:path w="44840" h="88399" extrusionOk="0">
                  <a:moveTo>
                    <a:pt x="29909" y="8901"/>
                  </a:moveTo>
                  <a:lnTo>
                    <a:pt x="30457" y="8949"/>
                  </a:lnTo>
                  <a:lnTo>
                    <a:pt x="30147" y="9258"/>
                  </a:lnTo>
                  <a:lnTo>
                    <a:pt x="29159" y="10949"/>
                  </a:lnTo>
                  <a:lnTo>
                    <a:pt x="29159" y="9639"/>
                  </a:lnTo>
                  <a:lnTo>
                    <a:pt x="29909" y="8901"/>
                  </a:lnTo>
                  <a:close/>
                  <a:moveTo>
                    <a:pt x="31886" y="8651"/>
                  </a:moveTo>
                  <a:lnTo>
                    <a:pt x="31612" y="10104"/>
                  </a:lnTo>
                  <a:lnTo>
                    <a:pt x="32743" y="11806"/>
                  </a:lnTo>
                  <a:cubicBezTo>
                    <a:pt x="32671" y="12044"/>
                    <a:pt x="32683" y="12306"/>
                    <a:pt x="32779" y="12544"/>
                  </a:cubicBezTo>
                  <a:cubicBezTo>
                    <a:pt x="32945" y="12890"/>
                    <a:pt x="33934" y="15521"/>
                    <a:pt x="33934" y="15521"/>
                  </a:cubicBezTo>
                  <a:lnTo>
                    <a:pt x="33814" y="15842"/>
                  </a:lnTo>
                  <a:lnTo>
                    <a:pt x="33969" y="16950"/>
                  </a:lnTo>
                  <a:lnTo>
                    <a:pt x="34779" y="17414"/>
                  </a:lnTo>
                  <a:lnTo>
                    <a:pt x="36779" y="21974"/>
                  </a:lnTo>
                  <a:lnTo>
                    <a:pt x="33791" y="20938"/>
                  </a:lnTo>
                  <a:cubicBezTo>
                    <a:pt x="33576" y="20843"/>
                    <a:pt x="33362" y="20736"/>
                    <a:pt x="33160" y="20617"/>
                  </a:cubicBezTo>
                  <a:cubicBezTo>
                    <a:pt x="33207" y="20379"/>
                    <a:pt x="33243" y="20057"/>
                    <a:pt x="33088" y="19902"/>
                  </a:cubicBezTo>
                  <a:cubicBezTo>
                    <a:pt x="32826" y="19652"/>
                    <a:pt x="32767" y="17950"/>
                    <a:pt x="32421" y="17604"/>
                  </a:cubicBezTo>
                  <a:cubicBezTo>
                    <a:pt x="32064" y="17259"/>
                    <a:pt x="31231" y="15116"/>
                    <a:pt x="31231" y="15116"/>
                  </a:cubicBezTo>
                  <a:cubicBezTo>
                    <a:pt x="31231" y="15116"/>
                    <a:pt x="30528" y="14354"/>
                    <a:pt x="30135" y="14199"/>
                  </a:cubicBezTo>
                  <a:cubicBezTo>
                    <a:pt x="29743" y="14045"/>
                    <a:pt x="29516" y="14092"/>
                    <a:pt x="29290" y="13866"/>
                  </a:cubicBezTo>
                  <a:cubicBezTo>
                    <a:pt x="29052" y="13640"/>
                    <a:pt x="29064" y="12437"/>
                    <a:pt x="29064" y="12437"/>
                  </a:cubicBezTo>
                  <a:cubicBezTo>
                    <a:pt x="29314" y="12056"/>
                    <a:pt x="29588" y="11699"/>
                    <a:pt x="29897" y="11354"/>
                  </a:cubicBezTo>
                  <a:cubicBezTo>
                    <a:pt x="30219" y="11032"/>
                    <a:pt x="31136" y="9377"/>
                    <a:pt x="31136" y="9377"/>
                  </a:cubicBezTo>
                  <a:lnTo>
                    <a:pt x="31326" y="9199"/>
                  </a:lnTo>
                  <a:lnTo>
                    <a:pt x="31755" y="8746"/>
                  </a:lnTo>
                  <a:cubicBezTo>
                    <a:pt x="31802" y="8711"/>
                    <a:pt x="31850" y="8675"/>
                    <a:pt x="31886" y="8651"/>
                  </a:cubicBezTo>
                  <a:close/>
                  <a:moveTo>
                    <a:pt x="25688" y="1"/>
                  </a:moveTo>
                  <a:cubicBezTo>
                    <a:pt x="25120" y="1"/>
                    <a:pt x="24575" y="62"/>
                    <a:pt x="24206" y="198"/>
                  </a:cubicBezTo>
                  <a:cubicBezTo>
                    <a:pt x="23301" y="531"/>
                    <a:pt x="21444" y="1579"/>
                    <a:pt x="20682" y="2734"/>
                  </a:cubicBezTo>
                  <a:cubicBezTo>
                    <a:pt x="19908" y="3889"/>
                    <a:pt x="20039" y="5746"/>
                    <a:pt x="19920" y="6413"/>
                  </a:cubicBezTo>
                  <a:cubicBezTo>
                    <a:pt x="19789" y="7079"/>
                    <a:pt x="19956" y="8627"/>
                    <a:pt x="19956" y="8627"/>
                  </a:cubicBezTo>
                  <a:cubicBezTo>
                    <a:pt x="19610" y="8520"/>
                    <a:pt x="19265" y="8472"/>
                    <a:pt x="18920" y="8472"/>
                  </a:cubicBezTo>
                  <a:cubicBezTo>
                    <a:pt x="18348" y="8472"/>
                    <a:pt x="16777" y="8068"/>
                    <a:pt x="16586" y="8068"/>
                  </a:cubicBezTo>
                  <a:cubicBezTo>
                    <a:pt x="16396" y="8068"/>
                    <a:pt x="14610" y="9353"/>
                    <a:pt x="14241" y="9711"/>
                  </a:cubicBezTo>
                  <a:cubicBezTo>
                    <a:pt x="13883" y="10068"/>
                    <a:pt x="13943" y="11044"/>
                    <a:pt x="14217" y="11044"/>
                  </a:cubicBezTo>
                  <a:cubicBezTo>
                    <a:pt x="14491" y="11044"/>
                    <a:pt x="14491" y="11235"/>
                    <a:pt x="14491" y="11235"/>
                  </a:cubicBezTo>
                  <a:lnTo>
                    <a:pt x="13705" y="12687"/>
                  </a:lnTo>
                  <a:cubicBezTo>
                    <a:pt x="13705" y="12687"/>
                    <a:pt x="13788" y="12782"/>
                    <a:pt x="14098" y="13080"/>
                  </a:cubicBezTo>
                  <a:cubicBezTo>
                    <a:pt x="14336" y="13294"/>
                    <a:pt x="14633" y="13449"/>
                    <a:pt x="14943" y="13544"/>
                  </a:cubicBezTo>
                  <a:lnTo>
                    <a:pt x="14919" y="14116"/>
                  </a:lnTo>
                  <a:lnTo>
                    <a:pt x="13598" y="15438"/>
                  </a:lnTo>
                  <a:cubicBezTo>
                    <a:pt x="13598" y="15438"/>
                    <a:pt x="12276" y="14568"/>
                    <a:pt x="11490" y="14390"/>
                  </a:cubicBezTo>
                  <a:cubicBezTo>
                    <a:pt x="11400" y="14368"/>
                    <a:pt x="11300" y="14358"/>
                    <a:pt x="11193" y="14358"/>
                  </a:cubicBezTo>
                  <a:cubicBezTo>
                    <a:pt x="10363" y="14358"/>
                    <a:pt x="9121" y="14937"/>
                    <a:pt x="9121" y="14937"/>
                  </a:cubicBezTo>
                  <a:cubicBezTo>
                    <a:pt x="9121" y="14937"/>
                    <a:pt x="8395" y="15509"/>
                    <a:pt x="8061" y="15842"/>
                  </a:cubicBezTo>
                  <a:cubicBezTo>
                    <a:pt x="7740" y="16176"/>
                    <a:pt x="7728" y="17712"/>
                    <a:pt x="7728" y="17712"/>
                  </a:cubicBezTo>
                  <a:cubicBezTo>
                    <a:pt x="7728" y="17712"/>
                    <a:pt x="6823" y="18236"/>
                    <a:pt x="6549" y="18236"/>
                  </a:cubicBezTo>
                  <a:cubicBezTo>
                    <a:pt x="6275" y="18236"/>
                    <a:pt x="5990" y="18331"/>
                    <a:pt x="5990" y="18521"/>
                  </a:cubicBezTo>
                  <a:lnTo>
                    <a:pt x="5990" y="18986"/>
                  </a:lnTo>
                  <a:cubicBezTo>
                    <a:pt x="5990" y="18986"/>
                    <a:pt x="5847" y="18922"/>
                    <a:pt x="5706" y="18922"/>
                  </a:cubicBezTo>
                  <a:cubicBezTo>
                    <a:pt x="5635" y="18922"/>
                    <a:pt x="5565" y="18938"/>
                    <a:pt x="5513" y="18986"/>
                  </a:cubicBezTo>
                  <a:cubicBezTo>
                    <a:pt x="5359" y="19140"/>
                    <a:pt x="4692" y="19331"/>
                    <a:pt x="4692" y="19331"/>
                  </a:cubicBezTo>
                  <a:cubicBezTo>
                    <a:pt x="4692" y="19331"/>
                    <a:pt x="3727" y="20533"/>
                    <a:pt x="3489" y="20533"/>
                  </a:cubicBezTo>
                  <a:cubicBezTo>
                    <a:pt x="3239" y="20533"/>
                    <a:pt x="2596" y="20938"/>
                    <a:pt x="2180" y="21605"/>
                  </a:cubicBezTo>
                  <a:cubicBezTo>
                    <a:pt x="1953" y="21938"/>
                    <a:pt x="1751" y="22307"/>
                    <a:pt x="1596" y="22688"/>
                  </a:cubicBezTo>
                  <a:cubicBezTo>
                    <a:pt x="1596" y="22688"/>
                    <a:pt x="1298" y="23188"/>
                    <a:pt x="1108" y="23188"/>
                  </a:cubicBezTo>
                  <a:cubicBezTo>
                    <a:pt x="906" y="23188"/>
                    <a:pt x="179" y="23403"/>
                    <a:pt x="179" y="23665"/>
                  </a:cubicBezTo>
                  <a:cubicBezTo>
                    <a:pt x="179" y="23915"/>
                    <a:pt x="370" y="24284"/>
                    <a:pt x="548" y="24284"/>
                  </a:cubicBezTo>
                  <a:lnTo>
                    <a:pt x="1037" y="24284"/>
                  </a:lnTo>
                  <a:cubicBezTo>
                    <a:pt x="775" y="24808"/>
                    <a:pt x="548" y="25332"/>
                    <a:pt x="358" y="25879"/>
                  </a:cubicBezTo>
                  <a:cubicBezTo>
                    <a:pt x="215" y="26415"/>
                    <a:pt x="60" y="29177"/>
                    <a:pt x="215" y="30249"/>
                  </a:cubicBezTo>
                  <a:cubicBezTo>
                    <a:pt x="322" y="30939"/>
                    <a:pt x="501" y="31618"/>
                    <a:pt x="739" y="32285"/>
                  </a:cubicBezTo>
                  <a:lnTo>
                    <a:pt x="417" y="32606"/>
                  </a:lnTo>
                  <a:cubicBezTo>
                    <a:pt x="703" y="32666"/>
                    <a:pt x="977" y="32761"/>
                    <a:pt x="1251" y="32892"/>
                  </a:cubicBezTo>
                  <a:cubicBezTo>
                    <a:pt x="1822" y="33130"/>
                    <a:pt x="2703" y="33404"/>
                    <a:pt x="3251" y="33404"/>
                  </a:cubicBezTo>
                  <a:cubicBezTo>
                    <a:pt x="3799" y="33404"/>
                    <a:pt x="4013" y="33202"/>
                    <a:pt x="4013" y="33202"/>
                  </a:cubicBezTo>
                  <a:lnTo>
                    <a:pt x="4073" y="33678"/>
                  </a:lnTo>
                  <a:lnTo>
                    <a:pt x="4442" y="34035"/>
                  </a:lnTo>
                  <a:cubicBezTo>
                    <a:pt x="4442" y="34035"/>
                    <a:pt x="4037" y="34892"/>
                    <a:pt x="4037" y="35095"/>
                  </a:cubicBezTo>
                  <a:cubicBezTo>
                    <a:pt x="4037" y="35309"/>
                    <a:pt x="3608" y="38738"/>
                    <a:pt x="3608" y="38738"/>
                  </a:cubicBezTo>
                  <a:lnTo>
                    <a:pt x="3370" y="39226"/>
                  </a:lnTo>
                  <a:cubicBezTo>
                    <a:pt x="3370" y="39226"/>
                    <a:pt x="2596" y="39738"/>
                    <a:pt x="2596" y="40000"/>
                  </a:cubicBezTo>
                  <a:cubicBezTo>
                    <a:pt x="2620" y="40191"/>
                    <a:pt x="2715" y="40369"/>
                    <a:pt x="2846" y="40512"/>
                  </a:cubicBezTo>
                  <a:lnTo>
                    <a:pt x="2703" y="41322"/>
                  </a:lnTo>
                  <a:cubicBezTo>
                    <a:pt x="2703" y="41322"/>
                    <a:pt x="679" y="45906"/>
                    <a:pt x="489" y="46477"/>
                  </a:cubicBezTo>
                  <a:cubicBezTo>
                    <a:pt x="298" y="47049"/>
                    <a:pt x="1" y="47965"/>
                    <a:pt x="155" y="48239"/>
                  </a:cubicBezTo>
                  <a:cubicBezTo>
                    <a:pt x="229" y="48369"/>
                    <a:pt x="321" y="48486"/>
                    <a:pt x="436" y="48486"/>
                  </a:cubicBezTo>
                  <a:cubicBezTo>
                    <a:pt x="563" y="48486"/>
                    <a:pt x="718" y="48343"/>
                    <a:pt x="906" y="47918"/>
                  </a:cubicBezTo>
                  <a:cubicBezTo>
                    <a:pt x="1251" y="47108"/>
                    <a:pt x="2584" y="42799"/>
                    <a:pt x="2584" y="42798"/>
                  </a:cubicBezTo>
                  <a:lnTo>
                    <a:pt x="2584" y="42798"/>
                  </a:lnTo>
                  <a:lnTo>
                    <a:pt x="1727" y="46870"/>
                  </a:lnTo>
                  <a:cubicBezTo>
                    <a:pt x="1727" y="46870"/>
                    <a:pt x="1763" y="47299"/>
                    <a:pt x="1882" y="47299"/>
                  </a:cubicBezTo>
                  <a:cubicBezTo>
                    <a:pt x="2001" y="47299"/>
                    <a:pt x="2191" y="47489"/>
                    <a:pt x="2191" y="47489"/>
                  </a:cubicBezTo>
                  <a:lnTo>
                    <a:pt x="2191" y="48144"/>
                  </a:lnTo>
                  <a:cubicBezTo>
                    <a:pt x="2191" y="48144"/>
                    <a:pt x="2656" y="47977"/>
                    <a:pt x="2656" y="47680"/>
                  </a:cubicBezTo>
                  <a:cubicBezTo>
                    <a:pt x="2656" y="47382"/>
                    <a:pt x="3311" y="43620"/>
                    <a:pt x="3311" y="43620"/>
                  </a:cubicBezTo>
                  <a:cubicBezTo>
                    <a:pt x="3442" y="43822"/>
                    <a:pt x="3525" y="44048"/>
                    <a:pt x="3537" y="44286"/>
                  </a:cubicBezTo>
                  <a:cubicBezTo>
                    <a:pt x="3537" y="44655"/>
                    <a:pt x="3823" y="46870"/>
                    <a:pt x="3823" y="46870"/>
                  </a:cubicBezTo>
                  <a:cubicBezTo>
                    <a:pt x="3823" y="46870"/>
                    <a:pt x="3942" y="47239"/>
                    <a:pt x="4489" y="47477"/>
                  </a:cubicBezTo>
                  <a:lnTo>
                    <a:pt x="5037" y="47715"/>
                  </a:lnTo>
                  <a:cubicBezTo>
                    <a:pt x="5037" y="47715"/>
                    <a:pt x="4870" y="48787"/>
                    <a:pt x="5037" y="48965"/>
                  </a:cubicBezTo>
                  <a:cubicBezTo>
                    <a:pt x="5067" y="48995"/>
                    <a:pt x="5105" y="49009"/>
                    <a:pt x="5149" y="49009"/>
                  </a:cubicBezTo>
                  <a:cubicBezTo>
                    <a:pt x="5347" y="49009"/>
                    <a:pt x="5644" y="48725"/>
                    <a:pt x="5644" y="48442"/>
                  </a:cubicBezTo>
                  <a:lnTo>
                    <a:pt x="5644" y="47846"/>
                  </a:lnTo>
                  <a:cubicBezTo>
                    <a:pt x="5644" y="47846"/>
                    <a:pt x="6221" y="47910"/>
                    <a:pt x="6757" y="47910"/>
                  </a:cubicBezTo>
                  <a:cubicBezTo>
                    <a:pt x="7025" y="47910"/>
                    <a:pt x="7283" y="47894"/>
                    <a:pt x="7454" y="47846"/>
                  </a:cubicBezTo>
                  <a:lnTo>
                    <a:pt x="7978" y="47692"/>
                  </a:lnTo>
                  <a:lnTo>
                    <a:pt x="7978" y="47692"/>
                  </a:lnTo>
                  <a:cubicBezTo>
                    <a:pt x="7978" y="47692"/>
                    <a:pt x="7216" y="54002"/>
                    <a:pt x="6883" y="55240"/>
                  </a:cubicBezTo>
                  <a:cubicBezTo>
                    <a:pt x="6602" y="56293"/>
                    <a:pt x="6667" y="57143"/>
                    <a:pt x="6937" y="57143"/>
                  </a:cubicBezTo>
                  <a:cubicBezTo>
                    <a:pt x="6987" y="57143"/>
                    <a:pt x="7045" y="57114"/>
                    <a:pt x="7109" y="57050"/>
                  </a:cubicBezTo>
                  <a:cubicBezTo>
                    <a:pt x="7525" y="56645"/>
                    <a:pt x="7704" y="55240"/>
                    <a:pt x="7978" y="53085"/>
                  </a:cubicBezTo>
                  <a:cubicBezTo>
                    <a:pt x="8240" y="50930"/>
                    <a:pt x="8549" y="47620"/>
                    <a:pt x="8549" y="47620"/>
                  </a:cubicBezTo>
                  <a:cubicBezTo>
                    <a:pt x="8883" y="47584"/>
                    <a:pt x="9204" y="47513"/>
                    <a:pt x="9526" y="47406"/>
                  </a:cubicBezTo>
                  <a:cubicBezTo>
                    <a:pt x="10097" y="47227"/>
                    <a:pt x="10645" y="46680"/>
                    <a:pt x="10645" y="46679"/>
                  </a:cubicBezTo>
                  <a:lnTo>
                    <a:pt x="10645" y="46679"/>
                  </a:lnTo>
                  <a:lnTo>
                    <a:pt x="10407" y="47894"/>
                  </a:lnTo>
                  <a:cubicBezTo>
                    <a:pt x="10407" y="47894"/>
                    <a:pt x="10073" y="50049"/>
                    <a:pt x="10407" y="50382"/>
                  </a:cubicBezTo>
                  <a:cubicBezTo>
                    <a:pt x="10740" y="50716"/>
                    <a:pt x="11050" y="51311"/>
                    <a:pt x="11335" y="51311"/>
                  </a:cubicBezTo>
                  <a:cubicBezTo>
                    <a:pt x="11490" y="51311"/>
                    <a:pt x="11633" y="51263"/>
                    <a:pt x="11752" y="51180"/>
                  </a:cubicBezTo>
                  <a:cubicBezTo>
                    <a:pt x="11752" y="51180"/>
                    <a:pt x="12467" y="53109"/>
                    <a:pt x="12467" y="53323"/>
                  </a:cubicBezTo>
                  <a:cubicBezTo>
                    <a:pt x="12514" y="53645"/>
                    <a:pt x="12574" y="53966"/>
                    <a:pt x="12657" y="54288"/>
                  </a:cubicBezTo>
                  <a:lnTo>
                    <a:pt x="13002" y="54645"/>
                  </a:lnTo>
                  <a:lnTo>
                    <a:pt x="13598" y="56633"/>
                  </a:lnTo>
                  <a:lnTo>
                    <a:pt x="13455" y="58240"/>
                  </a:lnTo>
                  <a:cubicBezTo>
                    <a:pt x="13455" y="58240"/>
                    <a:pt x="13693" y="60145"/>
                    <a:pt x="13895" y="60598"/>
                  </a:cubicBezTo>
                  <a:cubicBezTo>
                    <a:pt x="14098" y="61050"/>
                    <a:pt x="14955" y="62241"/>
                    <a:pt x="14955" y="62241"/>
                  </a:cubicBezTo>
                  <a:lnTo>
                    <a:pt x="15098" y="62372"/>
                  </a:lnTo>
                  <a:lnTo>
                    <a:pt x="15967" y="64967"/>
                  </a:lnTo>
                  <a:lnTo>
                    <a:pt x="16574" y="70813"/>
                  </a:lnTo>
                  <a:lnTo>
                    <a:pt x="15860" y="73111"/>
                  </a:lnTo>
                  <a:cubicBezTo>
                    <a:pt x="15860" y="73111"/>
                    <a:pt x="16348" y="78314"/>
                    <a:pt x="16348" y="78552"/>
                  </a:cubicBezTo>
                  <a:lnTo>
                    <a:pt x="15765" y="80541"/>
                  </a:lnTo>
                  <a:lnTo>
                    <a:pt x="14538" y="84351"/>
                  </a:lnTo>
                  <a:lnTo>
                    <a:pt x="14133" y="88077"/>
                  </a:lnTo>
                  <a:lnTo>
                    <a:pt x="24528" y="88399"/>
                  </a:lnTo>
                  <a:cubicBezTo>
                    <a:pt x="24528" y="88399"/>
                    <a:pt x="25659" y="80076"/>
                    <a:pt x="25659" y="78302"/>
                  </a:cubicBezTo>
                  <a:cubicBezTo>
                    <a:pt x="25659" y="76528"/>
                    <a:pt x="26337" y="73242"/>
                    <a:pt x="26337" y="73242"/>
                  </a:cubicBezTo>
                  <a:cubicBezTo>
                    <a:pt x="26337" y="73242"/>
                    <a:pt x="26218" y="71992"/>
                    <a:pt x="26873" y="70385"/>
                  </a:cubicBezTo>
                  <a:cubicBezTo>
                    <a:pt x="27516" y="68766"/>
                    <a:pt x="28409" y="60122"/>
                    <a:pt x="28409" y="59229"/>
                  </a:cubicBezTo>
                  <a:lnTo>
                    <a:pt x="28409" y="55514"/>
                  </a:lnTo>
                  <a:lnTo>
                    <a:pt x="28266" y="54442"/>
                  </a:lnTo>
                  <a:lnTo>
                    <a:pt x="28266" y="52871"/>
                  </a:lnTo>
                  <a:lnTo>
                    <a:pt x="27980" y="51585"/>
                  </a:lnTo>
                  <a:lnTo>
                    <a:pt x="28052" y="50382"/>
                  </a:lnTo>
                  <a:cubicBezTo>
                    <a:pt x="28099" y="50204"/>
                    <a:pt x="28135" y="50025"/>
                    <a:pt x="28147" y="49835"/>
                  </a:cubicBezTo>
                  <a:lnTo>
                    <a:pt x="28147" y="48989"/>
                  </a:lnTo>
                  <a:cubicBezTo>
                    <a:pt x="28147" y="48894"/>
                    <a:pt x="28707" y="48156"/>
                    <a:pt x="28707" y="47596"/>
                  </a:cubicBezTo>
                  <a:cubicBezTo>
                    <a:pt x="28707" y="47049"/>
                    <a:pt x="28850" y="45501"/>
                    <a:pt x="28766" y="45084"/>
                  </a:cubicBezTo>
                  <a:cubicBezTo>
                    <a:pt x="28683" y="44679"/>
                    <a:pt x="28623" y="44167"/>
                    <a:pt x="28671" y="44108"/>
                  </a:cubicBezTo>
                  <a:cubicBezTo>
                    <a:pt x="28719" y="44060"/>
                    <a:pt x="28338" y="43298"/>
                    <a:pt x="28147" y="43108"/>
                  </a:cubicBezTo>
                  <a:cubicBezTo>
                    <a:pt x="27957" y="42917"/>
                    <a:pt x="27695" y="42655"/>
                    <a:pt x="27695" y="42655"/>
                  </a:cubicBezTo>
                  <a:cubicBezTo>
                    <a:pt x="27781" y="42492"/>
                    <a:pt x="27947" y="42397"/>
                    <a:pt x="28123" y="42397"/>
                  </a:cubicBezTo>
                  <a:cubicBezTo>
                    <a:pt x="28190" y="42397"/>
                    <a:pt x="28259" y="42411"/>
                    <a:pt x="28326" y="42441"/>
                  </a:cubicBezTo>
                  <a:cubicBezTo>
                    <a:pt x="28671" y="42575"/>
                    <a:pt x="29434" y="42942"/>
                    <a:pt x="30004" y="42942"/>
                  </a:cubicBezTo>
                  <a:cubicBezTo>
                    <a:pt x="30141" y="42942"/>
                    <a:pt x="30267" y="42920"/>
                    <a:pt x="30374" y="42869"/>
                  </a:cubicBezTo>
                  <a:cubicBezTo>
                    <a:pt x="30909" y="42608"/>
                    <a:pt x="31350" y="41750"/>
                    <a:pt x="31481" y="41465"/>
                  </a:cubicBezTo>
                  <a:cubicBezTo>
                    <a:pt x="31624" y="41179"/>
                    <a:pt x="32017" y="40393"/>
                    <a:pt x="32017" y="40393"/>
                  </a:cubicBezTo>
                  <a:lnTo>
                    <a:pt x="32779" y="39250"/>
                  </a:lnTo>
                  <a:cubicBezTo>
                    <a:pt x="32779" y="39250"/>
                    <a:pt x="33517" y="38500"/>
                    <a:pt x="33934" y="38083"/>
                  </a:cubicBezTo>
                  <a:cubicBezTo>
                    <a:pt x="34362" y="37666"/>
                    <a:pt x="34350" y="36774"/>
                    <a:pt x="34350" y="36190"/>
                  </a:cubicBezTo>
                  <a:cubicBezTo>
                    <a:pt x="34350" y="35595"/>
                    <a:pt x="33553" y="34797"/>
                    <a:pt x="33553" y="34797"/>
                  </a:cubicBezTo>
                  <a:lnTo>
                    <a:pt x="33553" y="34499"/>
                  </a:lnTo>
                  <a:lnTo>
                    <a:pt x="35088" y="34083"/>
                  </a:lnTo>
                  <a:lnTo>
                    <a:pt x="36374" y="34083"/>
                  </a:lnTo>
                  <a:cubicBezTo>
                    <a:pt x="36374" y="34083"/>
                    <a:pt x="38017" y="33595"/>
                    <a:pt x="38291" y="33321"/>
                  </a:cubicBezTo>
                  <a:cubicBezTo>
                    <a:pt x="38565" y="33047"/>
                    <a:pt x="39006" y="32130"/>
                    <a:pt x="39006" y="32130"/>
                  </a:cubicBezTo>
                  <a:cubicBezTo>
                    <a:pt x="39006" y="32130"/>
                    <a:pt x="39553" y="32059"/>
                    <a:pt x="39791" y="31821"/>
                  </a:cubicBezTo>
                  <a:lnTo>
                    <a:pt x="40553" y="31047"/>
                  </a:lnTo>
                  <a:lnTo>
                    <a:pt x="44006" y="28522"/>
                  </a:lnTo>
                  <a:cubicBezTo>
                    <a:pt x="44006" y="28522"/>
                    <a:pt x="44840" y="25605"/>
                    <a:pt x="44840" y="25248"/>
                  </a:cubicBezTo>
                  <a:cubicBezTo>
                    <a:pt x="44828" y="24986"/>
                    <a:pt x="38767" y="17926"/>
                    <a:pt x="38767" y="17926"/>
                  </a:cubicBezTo>
                  <a:lnTo>
                    <a:pt x="36577" y="14283"/>
                  </a:lnTo>
                  <a:lnTo>
                    <a:pt x="36827" y="13616"/>
                  </a:lnTo>
                  <a:lnTo>
                    <a:pt x="33219" y="8258"/>
                  </a:lnTo>
                  <a:lnTo>
                    <a:pt x="32219" y="7603"/>
                  </a:lnTo>
                  <a:lnTo>
                    <a:pt x="32100" y="7937"/>
                  </a:lnTo>
                  <a:cubicBezTo>
                    <a:pt x="31875" y="7551"/>
                    <a:pt x="31679" y="7532"/>
                    <a:pt x="31642" y="7532"/>
                  </a:cubicBezTo>
                  <a:cubicBezTo>
                    <a:pt x="31638" y="7532"/>
                    <a:pt x="31636" y="7532"/>
                    <a:pt x="31636" y="7532"/>
                  </a:cubicBezTo>
                  <a:cubicBezTo>
                    <a:pt x="31636" y="7532"/>
                    <a:pt x="31540" y="5079"/>
                    <a:pt x="30909" y="3591"/>
                  </a:cubicBezTo>
                  <a:cubicBezTo>
                    <a:pt x="30266" y="2103"/>
                    <a:pt x="28600" y="710"/>
                    <a:pt x="27838" y="340"/>
                  </a:cubicBezTo>
                  <a:cubicBezTo>
                    <a:pt x="27386" y="129"/>
                    <a:pt x="26513" y="1"/>
                    <a:pt x="25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92;p71"/>
            <p:cNvSpPr/>
            <p:nvPr/>
          </p:nvSpPr>
          <p:spPr>
            <a:xfrm>
              <a:off x="6992369" y="1056829"/>
              <a:ext cx="482065" cy="89233"/>
            </a:xfrm>
            <a:custGeom>
              <a:avLst/>
              <a:gdLst/>
              <a:ahLst/>
              <a:cxnLst/>
              <a:rect l="l" t="t" r="r" b="b"/>
              <a:pathLst>
                <a:path w="9681" h="1792" extrusionOk="0">
                  <a:moveTo>
                    <a:pt x="9382" y="0"/>
                  </a:moveTo>
                  <a:cubicBezTo>
                    <a:pt x="9001" y="488"/>
                    <a:pt x="8442" y="810"/>
                    <a:pt x="7823" y="893"/>
                  </a:cubicBezTo>
                  <a:cubicBezTo>
                    <a:pt x="5942" y="1191"/>
                    <a:pt x="2774" y="1643"/>
                    <a:pt x="1393" y="1643"/>
                  </a:cubicBezTo>
                  <a:lnTo>
                    <a:pt x="0" y="1643"/>
                  </a:lnTo>
                  <a:cubicBezTo>
                    <a:pt x="0" y="1643"/>
                    <a:pt x="678" y="1792"/>
                    <a:pt x="2128" y="1792"/>
                  </a:cubicBezTo>
                  <a:cubicBezTo>
                    <a:pt x="2853" y="1792"/>
                    <a:pt x="3771" y="1754"/>
                    <a:pt x="4894" y="1643"/>
                  </a:cubicBezTo>
                  <a:cubicBezTo>
                    <a:pt x="7466" y="1405"/>
                    <a:pt x="9001" y="1310"/>
                    <a:pt x="9680" y="1286"/>
                  </a:cubicBezTo>
                  <a:cubicBezTo>
                    <a:pt x="9621" y="1239"/>
                    <a:pt x="9561" y="1215"/>
                    <a:pt x="9490" y="1203"/>
                  </a:cubicBezTo>
                  <a:cubicBezTo>
                    <a:pt x="9490" y="1203"/>
                    <a:pt x="9466" y="691"/>
                    <a:pt x="9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93;p71"/>
            <p:cNvSpPr/>
            <p:nvPr/>
          </p:nvSpPr>
          <p:spPr>
            <a:xfrm>
              <a:off x="7289398" y="769859"/>
              <a:ext cx="167809" cy="266254"/>
            </a:xfrm>
            <a:custGeom>
              <a:avLst/>
              <a:gdLst/>
              <a:ahLst/>
              <a:cxnLst/>
              <a:rect l="l" t="t" r="r" b="b"/>
              <a:pathLst>
                <a:path w="3370" h="5347" extrusionOk="0">
                  <a:moveTo>
                    <a:pt x="84" y="1"/>
                  </a:moveTo>
                  <a:cubicBezTo>
                    <a:pt x="274" y="656"/>
                    <a:pt x="441" y="1370"/>
                    <a:pt x="286" y="1513"/>
                  </a:cubicBezTo>
                  <a:cubicBezTo>
                    <a:pt x="0" y="1799"/>
                    <a:pt x="155" y="2953"/>
                    <a:pt x="667" y="2953"/>
                  </a:cubicBezTo>
                  <a:cubicBezTo>
                    <a:pt x="1167" y="2953"/>
                    <a:pt x="2584" y="3775"/>
                    <a:pt x="2584" y="4370"/>
                  </a:cubicBezTo>
                  <a:cubicBezTo>
                    <a:pt x="2584" y="4692"/>
                    <a:pt x="2953" y="5073"/>
                    <a:pt x="3370" y="5347"/>
                  </a:cubicBezTo>
                  <a:cubicBezTo>
                    <a:pt x="3263" y="4585"/>
                    <a:pt x="3084" y="3704"/>
                    <a:pt x="2798" y="3025"/>
                  </a:cubicBezTo>
                  <a:cubicBezTo>
                    <a:pt x="2239" y="1727"/>
                    <a:pt x="917" y="536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94;p71"/>
            <p:cNvSpPr/>
            <p:nvPr/>
          </p:nvSpPr>
          <p:spPr>
            <a:xfrm>
              <a:off x="7087229" y="1177184"/>
              <a:ext cx="1035188" cy="3965176"/>
            </a:xfrm>
            <a:custGeom>
              <a:avLst/>
              <a:gdLst/>
              <a:ahLst/>
              <a:cxnLst/>
              <a:rect l="l" t="t" r="r" b="b"/>
              <a:pathLst>
                <a:path w="20789" h="79630" extrusionOk="0">
                  <a:moveTo>
                    <a:pt x="9502" y="0"/>
                  </a:moveTo>
                  <a:lnTo>
                    <a:pt x="12192" y="5870"/>
                  </a:lnTo>
                  <a:lnTo>
                    <a:pt x="12526" y="5537"/>
                  </a:lnTo>
                  <a:lnTo>
                    <a:pt x="12776" y="4870"/>
                  </a:lnTo>
                  <a:lnTo>
                    <a:pt x="9502" y="0"/>
                  </a:lnTo>
                  <a:close/>
                  <a:moveTo>
                    <a:pt x="15062" y="9573"/>
                  </a:moveTo>
                  <a:lnTo>
                    <a:pt x="19443" y="16550"/>
                  </a:lnTo>
                  <a:cubicBezTo>
                    <a:pt x="19443" y="16550"/>
                    <a:pt x="19717" y="18931"/>
                    <a:pt x="18872" y="19788"/>
                  </a:cubicBezTo>
                  <a:cubicBezTo>
                    <a:pt x="18038" y="20634"/>
                    <a:pt x="15097" y="22301"/>
                    <a:pt x="15097" y="22301"/>
                  </a:cubicBezTo>
                  <a:lnTo>
                    <a:pt x="14478" y="22920"/>
                  </a:lnTo>
                  <a:cubicBezTo>
                    <a:pt x="14478" y="22920"/>
                    <a:pt x="13871" y="24515"/>
                    <a:pt x="12883" y="24515"/>
                  </a:cubicBezTo>
                  <a:lnTo>
                    <a:pt x="11037" y="24515"/>
                  </a:lnTo>
                  <a:cubicBezTo>
                    <a:pt x="11037" y="24515"/>
                    <a:pt x="9978" y="25337"/>
                    <a:pt x="9085" y="25337"/>
                  </a:cubicBezTo>
                  <a:lnTo>
                    <a:pt x="8192" y="25337"/>
                  </a:lnTo>
                  <a:cubicBezTo>
                    <a:pt x="8192" y="25337"/>
                    <a:pt x="9490" y="27194"/>
                    <a:pt x="9490" y="27766"/>
                  </a:cubicBezTo>
                  <a:cubicBezTo>
                    <a:pt x="9490" y="28337"/>
                    <a:pt x="7323" y="29468"/>
                    <a:pt x="7323" y="30504"/>
                  </a:cubicBezTo>
                  <a:cubicBezTo>
                    <a:pt x="7323" y="31540"/>
                    <a:pt x="6358" y="33219"/>
                    <a:pt x="5406" y="33219"/>
                  </a:cubicBezTo>
                  <a:cubicBezTo>
                    <a:pt x="4771" y="33219"/>
                    <a:pt x="3850" y="32848"/>
                    <a:pt x="3307" y="32848"/>
                  </a:cubicBezTo>
                  <a:cubicBezTo>
                    <a:pt x="3035" y="32848"/>
                    <a:pt x="2858" y="32941"/>
                    <a:pt x="2858" y="33219"/>
                  </a:cubicBezTo>
                  <a:cubicBezTo>
                    <a:pt x="2858" y="34052"/>
                    <a:pt x="3608" y="34802"/>
                    <a:pt x="3608" y="34802"/>
                  </a:cubicBezTo>
                  <a:cubicBezTo>
                    <a:pt x="3691" y="35636"/>
                    <a:pt x="3739" y="36481"/>
                    <a:pt x="3727" y="37326"/>
                  </a:cubicBezTo>
                  <a:cubicBezTo>
                    <a:pt x="3727" y="38981"/>
                    <a:pt x="2751" y="39898"/>
                    <a:pt x="2751" y="40470"/>
                  </a:cubicBezTo>
                  <a:cubicBezTo>
                    <a:pt x="2751" y="41041"/>
                    <a:pt x="3096" y="43684"/>
                    <a:pt x="3096" y="43684"/>
                  </a:cubicBezTo>
                  <a:lnTo>
                    <a:pt x="3548" y="45839"/>
                  </a:lnTo>
                  <a:lnTo>
                    <a:pt x="3310" y="53733"/>
                  </a:lnTo>
                  <a:lnTo>
                    <a:pt x="2739" y="58996"/>
                  </a:lnTo>
                  <a:cubicBezTo>
                    <a:pt x="2739" y="58996"/>
                    <a:pt x="1370" y="62544"/>
                    <a:pt x="1370" y="64377"/>
                  </a:cubicBezTo>
                  <a:cubicBezTo>
                    <a:pt x="1370" y="65282"/>
                    <a:pt x="1227" y="67032"/>
                    <a:pt x="1084" y="68544"/>
                  </a:cubicBezTo>
                  <a:cubicBezTo>
                    <a:pt x="953" y="70068"/>
                    <a:pt x="798" y="71354"/>
                    <a:pt x="798" y="71354"/>
                  </a:cubicBezTo>
                  <a:lnTo>
                    <a:pt x="0" y="78677"/>
                  </a:lnTo>
                  <a:lnTo>
                    <a:pt x="0" y="79629"/>
                  </a:lnTo>
                  <a:cubicBezTo>
                    <a:pt x="0" y="79629"/>
                    <a:pt x="1596" y="71319"/>
                    <a:pt x="1596" y="69545"/>
                  </a:cubicBezTo>
                  <a:cubicBezTo>
                    <a:pt x="1596" y="68259"/>
                    <a:pt x="1965" y="66175"/>
                    <a:pt x="2155" y="65127"/>
                  </a:cubicBezTo>
                  <a:cubicBezTo>
                    <a:pt x="2227" y="64734"/>
                    <a:pt x="2286" y="64484"/>
                    <a:pt x="2286" y="64484"/>
                  </a:cubicBezTo>
                  <a:cubicBezTo>
                    <a:pt x="2286" y="64484"/>
                    <a:pt x="2167" y="63246"/>
                    <a:pt x="2810" y="61627"/>
                  </a:cubicBezTo>
                  <a:cubicBezTo>
                    <a:pt x="3465" y="60008"/>
                    <a:pt x="4346" y="51364"/>
                    <a:pt x="4346" y="50483"/>
                  </a:cubicBezTo>
                  <a:lnTo>
                    <a:pt x="4346" y="46756"/>
                  </a:lnTo>
                  <a:lnTo>
                    <a:pt x="4215" y="45684"/>
                  </a:lnTo>
                  <a:lnTo>
                    <a:pt x="4215" y="44125"/>
                  </a:lnTo>
                  <a:lnTo>
                    <a:pt x="3929" y="42839"/>
                  </a:lnTo>
                  <a:lnTo>
                    <a:pt x="4001" y="41636"/>
                  </a:lnTo>
                  <a:cubicBezTo>
                    <a:pt x="4048" y="41458"/>
                    <a:pt x="4084" y="41279"/>
                    <a:pt x="4096" y="41089"/>
                  </a:cubicBezTo>
                  <a:lnTo>
                    <a:pt x="4096" y="40243"/>
                  </a:lnTo>
                  <a:cubicBezTo>
                    <a:pt x="4096" y="40148"/>
                    <a:pt x="4656" y="39410"/>
                    <a:pt x="4656" y="38850"/>
                  </a:cubicBezTo>
                  <a:cubicBezTo>
                    <a:pt x="4656" y="38303"/>
                    <a:pt x="4787" y="36755"/>
                    <a:pt x="4715" y="36338"/>
                  </a:cubicBezTo>
                  <a:cubicBezTo>
                    <a:pt x="4632" y="35933"/>
                    <a:pt x="4572" y="35421"/>
                    <a:pt x="4620" y="35362"/>
                  </a:cubicBezTo>
                  <a:cubicBezTo>
                    <a:pt x="4668" y="35314"/>
                    <a:pt x="4287" y="34552"/>
                    <a:pt x="4096" y="34362"/>
                  </a:cubicBezTo>
                  <a:cubicBezTo>
                    <a:pt x="3894" y="34171"/>
                    <a:pt x="3644" y="33909"/>
                    <a:pt x="3644" y="33909"/>
                  </a:cubicBezTo>
                  <a:cubicBezTo>
                    <a:pt x="3730" y="33746"/>
                    <a:pt x="3896" y="33651"/>
                    <a:pt x="4067" y="33651"/>
                  </a:cubicBezTo>
                  <a:cubicBezTo>
                    <a:pt x="4133" y="33651"/>
                    <a:pt x="4200" y="33665"/>
                    <a:pt x="4263" y="33695"/>
                  </a:cubicBezTo>
                  <a:cubicBezTo>
                    <a:pt x="4618" y="33829"/>
                    <a:pt x="5383" y="34196"/>
                    <a:pt x="5953" y="34196"/>
                  </a:cubicBezTo>
                  <a:cubicBezTo>
                    <a:pt x="6090" y="34196"/>
                    <a:pt x="6216" y="34174"/>
                    <a:pt x="6323" y="34123"/>
                  </a:cubicBezTo>
                  <a:cubicBezTo>
                    <a:pt x="6858" y="33862"/>
                    <a:pt x="7299" y="33004"/>
                    <a:pt x="7430" y="32719"/>
                  </a:cubicBezTo>
                  <a:cubicBezTo>
                    <a:pt x="7573" y="32433"/>
                    <a:pt x="7966" y="31647"/>
                    <a:pt x="7966" y="31647"/>
                  </a:cubicBezTo>
                  <a:lnTo>
                    <a:pt x="8728" y="30504"/>
                  </a:lnTo>
                  <a:cubicBezTo>
                    <a:pt x="8728" y="30504"/>
                    <a:pt x="9466" y="29754"/>
                    <a:pt x="9883" y="29337"/>
                  </a:cubicBezTo>
                  <a:cubicBezTo>
                    <a:pt x="10311" y="28920"/>
                    <a:pt x="10299" y="28028"/>
                    <a:pt x="10299" y="27444"/>
                  </a:cubicBezTo>
                  <a:cubicBezTo>
                    <a:pt x="10299" y="26849"/>
                    <a:pt x="9502" y="26051"/>
                    <a:pt x="9502" y="26051"/>
                  </a:cubicBezTo>
                  <a:lnTo>
                    <a:pt x="9502" y="25753"/>
                  </a:lnTo>
                  <a:lnTo>
                    <a:pt x="11037" y="25337"/>
                  </a:lnTo>
                  <a:lnTo>
                    <a:pt x="12323" y="25337"/>
                  </a:lnTo>
                  <a:cubicBezTo>
                    <a:pt x="12323" y="25337"/>
                    <a:pt x="13966" y="24849"/>
                    <a:pt x="14240" y="24575"/>
                  </a:cubicBezTo>
                  <a:cubicBezTo>
                    <a:pt x="14514" y="24301"/>
                    <a:pt x="14955" y="23384"/>
                    <a:pt x="14955" y="23384"/>
                  </a:cubicBezTo>
                  <a:cubicBezTo>
                    <a:pt x="14955" y="23384"/>
                    <a:pt x="15502" y="23313"/>
                    <a:pt x="15740" y="23075"/>
                  </a:cubicBezTo>
                  <a:lnTo>
                    <a:pt x="16502" y="22301"/>
                  </a:lnTo>
                  <a:lnTo>
                    <a:pt x="19955" y="19776"/>
                  </a:lnTo>
                  <a:cubicBezTo>
                    <a:pt x="19955" y="19776"/>
                    <a:pt x="20789" y="16859"/>
                    <a:pt x="20789" y="16502"/>
                  </a:cubicBezTo>
                  <a:cubicBezTo>
                    <a:pt x="20777" y="16276"/>
                    <a:pt x="16336" y="11061"/>
                    <a:pt x="15062" y="95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95;p71"/>
            <p:cNvSpPr/>
            <p:nvPr/>
          </p:nvSpPr>
          <p:spPr>
            <a:xfrm>
              <a:off x="7115662" y="3987379"/>
              <a:ext cx="157751" cy="221189"/>
            </a:xfrm>
            <a:custGeom>
              <a:avLst/>
              <a:gdLst/>
              <a:ahLst/>
              <a:cxnLst/>
              <a:rect l="l" t="t" r="r" b="b"/>
              <a:pathLst>
                <a:path w="3168" h="4442" extrusionOk="0">
                  <a:moveTo>
                    <a:pt x="3168" y="1"/>
                  </a:moveTo>
                  <a:lnTo>
                    <a:pt x="1394" y="1787"/>
                  </a:lnTo>
                  <a:lnTo>
                    <a:pt x="1" y="4442"/>
                  </a:lnTo>
                  <a:lnTo>
                    <a:pt x="2180" y="2561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96;p71"/>
            <p:cNvSpPr/>
            <p:nvPr/>
          </p:nvSpPr>
          <p:spPr>
            <a:xfrm>
              <a:off x="7127513" y="3192348"/>
              <a:ext cx="129318" cy="32666"/>
            </a:xfrm>
            <a:custGeom>
              <a:avLst/>
              <a:gdLst/>
              <a:ahLst/>
              <a:cxnLst/>
              <a:rect l="l" t="t" r="r" b="b"/>
              <a:pathLst>
                <a:path w="2597" h="656" extrusionOk="0">
                  <a:moveTo>
                    <a:pt x="1942" y="1"/>
                  </a:moveTo>
                  <a:lnTo>
                    <a:pt x="1" y="655"/>
                  </a:lnTo>
                  <a:lnTo>
                    <a:pt x="2597" y="655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97;p71"/>
            <p:cNvSpPr/>
            <p:nvPr/>
          </p:nvSpPr>
          <p:spPr>
            <a:xfrm>
              <a:off x="7115662" y="3365486"/>
              <a:ext cx="167261" cy="132753"/>
            </a:xfrm>
            <a:custGeom>
              <a:avLst/>
              <a:gdLst/>
              <a:ahLst/>
              <a:cxnLst/>
              <a:rect l="l" t="t" r="r" b="b"/>
              <a:pathLst>
                <a:path w="3359" h="2666" extrusionOk="0">
                  <a:moveTo>
                    <a:pt x="2942" y="0"/>
                  </a:moveTo>
                  <a:lnTo>
                    <a:pt x="2942" y="0"/>
                  </a:lnTo>
                  <a:cubicBezTo>
                    <a:pt x="2942" y="0"/>
                    <a:pt x="2977" y="1227"/>
                    <a:pt x="2311" y="1893"/>
                  </a:cubicBezTo>
                  <a:cubicBezTo>
                    <a:pt x="1644" y="2560"/>
                    <a:pt x="1" y="2560"/>
                    <a:pt x="1" y="2560"/>
                  </a:cubicBezTo>
                  <a:cubicBezTo>
                    <a:pt x="1" y="2560"/>
                    <a:pt x="567" y="2666"/>
                    <a:pt x="1195" y="2666"/>
                  </a:cubicBezTo>
                  <a:cubicBezTo>
                    <a:pt x="1509" y="2666"/>
                    <a:pt x="1838" y="2639"/>
                    <a:pt x="2120" y="2560"/>
                  </a:cubicBezTo>
                  <a:cubicBezTo>
                    <a:pt x="2965" y="2322"/>
                    <a:pt x="3358" y="1512"/>
                    <a:pt x="3358" y="1512"/>
                  </a:cubicBezTo>
                  <a:lnTo>
                    <a:pt x="29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98;p71"/>
            <p:cNvSpPr/>
            <p:nvPr/>
          </p:nvSpPr>
          <p:spPr>
            <a:xfrm>
              <a:off x="6931867" y="3533246"/>
              <a:ext cx="341544" cy="121599"/>
            </a:xfrm>
            <a:custGeom>
              <a:avLst/>
              <a:gdLst/>
              <a:ahLst/>
              <a:cxnLst/>
              <a:rect l="l" t="t" r="r" b="b"/>
              <a:pathLst>
                <a:path w="6859" h="2442" extrusionOk="0">
                  <a:moveTo>
                    <a:pt x="6859" y="1"/>
                  </a:moveTo>
                  <a:cubicBezTo>
                    <a:pt x="6549" y="251"/>
                    <a:pt x="6192" y="453"/>
                    <a:pt x="5823" y="596"/>
                  </a:cubicBezTo>
                  <a:cubicBezTo>
                    <a:pt x="5156" y="858"/>
                    <a:pt x="608" y="1691"/>
                    <a:pt x="608" y="1691"/>
                  </a:cubicBezTo>
                  <a:lnTo>
                    <a:pt x="1" y="84"/>
                  </a:lnTo>
                  <a:lnTo>
                    <a:pt x="263" y="2441"/>
                  </a:lnTo>
                  <a:cubicBezTo>
                    <a:pt x="263" y="2441"/>
                    <a:pt x="3608" y="2179"/>
                    <a:pt x="4716" y="1739"/>
                  </a:cubicBezTo>
                  <a:cubicBezTo>
                    <a:pt x="5835" y="1286"/>
                    <a:pt x="6859" y="798"/>
                    <a:pt x="6859" y="798"/>
                  </a:cubicBezTo>
                  <a:lnTo>
                    <a:pt x="68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99;p71"/>
            <p:cNvSpPr/>
            <p:nvPr/>
          </p:nvSpPr>
          <p:spPr>
            <a:xfrm>
              <a:off x="7100275" y="3509145"/>
              <a:ext cx="62493" cy="54526"/>
            </a:xfrm>
            <a:custGeom>
              <a:avLst/>
              <a:gdLst/>
              <a:ahLst/>
              <a:cxnLst/>
              <a:rect l="l" t="t" r="r" b="b"/>
              <a:pathLst>
                <a:path w="1255" h="1095" extrusionOk="0">
                  <a:moveTo>
                    <a:pt x="646" y="1"/>
                  </a:moveTo>
                  <a:cubicBezTo>
                    <a:pt x="597" y="1"/>
                    <a:pt x="548" y="7"/>
                    <a:pt x="500" y="20"/>
                  </a:cubicBezTo>
                  <a:cubicBezTo>
                    <a:pt x="667" y="20"/>
                    <a:pt x="822" y="115"/>
                    <a:pt x="905" y="270"/>
                  </a:cubicBezTo>
                  <a:cubicBezTo>
                    <a:pt x="977" y="544"/>
                    <a:pt x="834" y="818"/>
                    <a:pt x="560" y="901"/>
                  </a:cubicBezTo>
                  <a:cubicBezTo>
                    <a:pt x="498" y="927"/>
                    <a:pt x="435" y="939"/>
                    <a:pt x="373" y="939"/>
                  </a:cubicBezTo>
                  <a:cubicBezTo>
                    <a:pt x="229" y="939"/>
                    <a:pt x="92" y="875"/>
                    <a:pt x="0" y="758"/>
                  </a:cubicBezTo>
                  <a:lnTo>
                    <a:pt x="0" y="770"/>
                  </a:lnTo>
                  <a:cubicBezTo>
                    <a:pt x="124" y="996"/>
                    <a:pt x="327" y="1094"/>
                    <a:pt x="530" y="1094"/>
                  </a:cubicBezTo>
                  <a:cubicBezTo>
                    <a:pt x="893" y="1094"/>
                    <a:pt x="1254" y="781"/>
                    <a:pt x="1155" y="330"/>
                  </a:cubicBezTo>
                  <a:cubicBezTo>
                    <a:pt x="1068" y="126"/>
                    <a:pt x="861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00;p71"/>
            <p:cNvSpPr/>
            <p:nvPr/>
          </p:nvSpPr>
          <p:spPr>
            <a:xfrm>
              <a:off x="7160129" y="3642945"/>
              <a:ext cx="96702" cy="266851"/>
            </a:xfrm>
            <a:custGeom>
              <a:avLst/>
              <a:gdLst/>
              <a:ahLst/>
              <a:cxnLst/>
              <a:rect l="l" t="t" r="r" b="b"/>
              <a:pathLst>
                <a:path w="1942" h="5359" extrusionOk="0">
                  <a:moveTo>
                    <a:pt x="1" y="0"/>
                  </a:moveTo>
                  <a:lnTo>
                    <a:pt x="1" y="5358"/>
                  </a:lnTo>
                  <a:lnTo>
                    <a:pt x="1668" y="4834"/>
                  </a:lnTo>
                  <a:lnTo>
                    <a:pt x="1942" y="4548"/>
                  </a:lnTo>
                  <a:lnTo>
                    <a:pt x="1822" y="4429"/>
                  </a:lnTo>
                  <a:lnTo>
                    <a:pt x="156" y="5025"/>
                  </a:lnTo>
                  <a:lnTo>
                    <a:pt x="156" y="4537"/>
                  </a:lnTo>
                  <a:cubicBezTo>
                    <a:pt x="156" y="404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01;p71"/>
            <p:cNvSpPr/>
            <p:nvPr/>
          </p:nvSpPr>
          <p:spPr>
            <a:xfrm>
              <a:off x="7106798" y="3672573"/>
              <a:ext cx="33213" cy="267449"/>
            </a:xfrm>
            <a:custGeom>
              <a:avLst/>
              <a:gdLst/>
              <a:ahLst/>
              <a:cxnLst/>
              <a:rect l="l" t="t" r="r" b="b"/>
              <a:pathLst>
                <a:path w="667" h="5371" extrusionOk="0">
                  <a:moveTo>
                    <a:pt x="488" y="1"/>
                  </a:moveTo>
                  <a:cubicBezTo>
                    <a:pt x="488" y="1"/>
                    <a:pt x="334" y="3001"/>
                    <a:pt x="334" y="3787"/>
                  </a:cubicBezTo>
                  <a:cubicBezTo>
                    <a:pt x="322" y="4334"/>
                    <a:pt x="203" y="4858"/>
                    <a:pt x="0" y="5370"/>
                  </a:cubicBezTo>
                  <a:lnTo>
                    <a:pt x="667" y="5156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02;p71"/>
            <p:cNvSpPr/>
            <p:nvPr/>
          </p:nvSpPr>
          <p:spPr>
            <a:xfrm>
              <a:off x="6952632" y="3720576"/>
              <a:ext cx="102627" cy="267449"/>
            </a:xfrm>
            <a:custGeom>
              <a:avLst/>
              <a:gdLst/>
              <a:ahLst/>
              <a:cxnLst/>
              <a:rect l="l" t="t" r="r" b="b"/>
              <a:pathLst>
                <a:path w="2061" h="5371" extrusionOk="0">
                  <a:moveTo>
                    <a:pt x="1" y="1"/>
                  </a:moveTo>
                  <a:lnTo>
                    <a:pt x="1" y="5371"/>
                  </a:lnTo>
                  <a:lnTo>
                    <a:pt x="2060" y="4406"/>
                  </a:lnTo>
                  <a:lnTo>
                    <a:pt x="2060" y="4406"/>
                  </a:lnTo>
                  <a:cubicBezTo>
                    <a:pt x="2060" y="4406"/>
                    <a:pt x="1611" y="4535"/>
                    <a:pt x="1185" y="4535"/>
                  </a:cubicBezTo>
                  <a:cubicBezTo>
                    <a:pt x="803" y="4535"/>
                    <a:pt x="441" y="4431"/>
                    <a:pt x="441" y="4037"/>
                  </a:cubicBezTo>
                  <a:cubicBezTo>
                    <a:pt x="441" y="319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03;p71"/>
            <p:cNvSpPr/>
            <p:nvPr/>
          </p:nvSpPr>
          <p:spPr>
            <a:xfrm>
              <a:off x="7634430" y="2027338"/>
              <a:ext cx="39189" cy="370624"/>
            </a:xfrm>
            <a:custGeom>
              <a:avLst/>
              <a:gdLst/>
              <a:ahLst/>
              <a:cxnLst/>
              <a:rect l="l" t="t" r="r" b="b"/>
              <a:pathLst>
                <a:path w="787" h="744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7" y="47"/>
                    <a:pt x="25" y="129"/>
                  </a:cubicBezTo>
                  <a:lnTo>
                    <a:pt x="25" y="129"/>
                  </a:lnTo>
                  <a:cubicBezTo>
                    <a:pt x="25" y="114"/>
                    <a:pt x="25" y="99"/>
                    <a:pt x="25" y="84"/>
                  </a:cubicBezTo>
                  <a:lnTo>
                    <a:pt x="1" y="1"/>
                  </a:lnTo>
                  <a:close/>
                  <a:moveTo>
                    <a:pt x="25" y="129"/>
                  </a:moveTo>
                  <a:lnTo>
                    <a:pt x="25" y="129"/>
                  </a:lnTo>
                  <a:cubicBezTo>
                    <a:pt x="51" y="1388"/>
                    <a:pt x="146" y="2647"/>
                    <a:pt x="310" y="3906"/>
                  </a:cubicBezTo>
                  <a:cubicBezTo>
                    <a:pt x="560" y="5692"/>
                    <a:pt x="48" y="7442"/>
                    <a:pt x="48" y="7442"/>
                  </a:cubicBezTo>
                  <a:lnTo>
                    <a:pt x="608" y="7442"/>
                  </a:lnTo>
                  <a:cubicBezTo>
                    <a:pt x="608" y="7442"/>
                    <a:pt x="787" y="5609"/>
                    <a:pt x="787" y="4870"/>
                  </a:cubicBezTo>
                  <a:cubicBezTo>
                    <a:pt x="787" y="4227"/>
                    <a:pt x="203" y="1096"/>
                    <a:pt x="48" y="227"/>
                  </a:cubicBezTo>
                  <a:cubicBezTo>
                    <a:pt x="39" y="190"/>
                    <a:pt x="32" y="158"/>
                    <a:pt x="25" y="1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04;p71"/>
            <p:cNvSpPr/>
            <p:nvPr/>
          </p:nvSpPr>
          <p:spPr>
            <a:xfrm>
              <a:off x="7121588" y="1432086"/>
              <a:ext cx="269839" cy="291749"/>
            </a:xfrm>
            <a:custGeom>
              <a:avLst/>
              <a:gdLst/>
              <a:ahLst/>
              <a:cxnLst/>
              <a:rect l="l" t="t" r="r" b="b"/>
              <a:pathLst>
                <a:path w="5419" h="5859" extrusionOk="0">
                  <a:moveTo>
                    <a:pt x="4549" y="1"/>
                  </a:moveTo>
                  <a:cubicBezTo>
                    <a:pt x="4549" y="1"/>
                    <a:pt x="1954" y="501"/>
                    <a:pt x="1263" y="1180"/>
                  </a:cubicBezTo>
                  <a:cubicBezTo>
                    <a:pt x="572" y="1870"/>
                    <a:pt x="1" y="5859"/>
                    <a:pt x="1" y="5859"/>
                  </a:cubicBezTo>
                  <a:cubicBezTo>
                    <a:pt x="1" y="5859"/>
                    <a:pt x="1453" y="2025"/>
                    <a:pt x="1787" y="1668"/>
                  </a:cubicBezTo>
                  <a:cubicBezTo>
                    <a:pt x="2477" y="953"/>
                    <a:pt x="5418" y="334"/>
                    <a:pt x="5418" y="334"/>
                  </a:cubicBezTo>
                  <a:lnTo>
                    <a:pt x="45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05;p71"/>
            <p:cNvSpPr/>
            <p:nvPr/>
          </p:nvSpPr>
          <p:spPr>
            <a:xfrm>
              <a:off x="7345119" y="1599896"/>
              <a:ext cx="174930" cy="65829"/>
            </a:xfrm>
            <a:custGeom>
              <a:avLst/>
              <a:gdLst/>
              <a:ahLst/>
              <a:cxnLst/>
              <a:rect l="l" t="t" r="r" b="b"/>
              <a:pathLst>
                <a:path w="3513" h="1322" extrusionOk="0">
                  <a:moveTo>
                    <a:pt x="2025" y="0"/>
                  </a:moveTo>
                  <a:cubicBezTo>
                    <a:pt x="1798" y="0"/>
                    <a:pt x="203" y="572"/>
                    <a:pt x="203" y="572"/>
                  </a:cubicBezTo>
                  <a:lnTo>
                    <a:pt x="1" y="774"/>
                  </a:lnTo>
                  <a:lnTo>
                    <a:pt x="1822" y="310"/>
                  </a:lnTo>
                  <a:lnTo>
                    <a:pt x="2977" y="631"/>
                  </a:lnTo>
                  <a:lnTo>
                    <a:pt x="3513" y="1322"/>
                  </a:lnTo>
                  <a:lnTo>
                    <a:pt x="3191" y="369"/>
                  </a:lnTo>
                  <a:cubicBezTo>
                    <a:pt x="3191" y="369"/>
                    <a:pt x="226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06;p71"/>
            <p:cNvSpPr/>
            <p:nvPr/>
          </p:nvSpPr>
          <p:spPr>
            <a:xfrm>
              <a:off x="7212315" y="2680702"/>
              <a:ext cx="187976" cy="114230"/>
            </a:xfrm>
            <a:custGeom>
              <a:avLst/>
              <a:gdLst/>
              <a:ahLst/>
              <a:cxnLst/>
              <a:rect l="l" t="t" r="r" b="b"/>
              <a:pathLst>
                <a:path w="3775" h="2294" extrusionOk="0">
                  <a:moveTo>
                    <a:pt x="3775" y="0"/>
                  </a:moveTo>
                  <a:lnTo>
                    <a:pt x="3775" y="0"/>
                  </a:lnTo>
                  <a:cubicBezTo>
                    <a:pt x="3489" y="489"/>
                    <a:pt x="3168" y="953"/>
                    <a:pt x="2834" y="1393"/>
                  </a:cubicBezTo>
                  <a:cubicBezTo>
                    <a:pt x="2715" y="1550"/>
                    <a:pt x="2508" y="1611"/>
                    <a:pt x="2259" y="1611"/>
                  </a:cubicBezTo>
                  <a:cubicBezTo>
                    <a:pt x="1389" y="1611"/>
                    <a:pt x="1" y="870"/>
                    <a:pt x="1" y="870"/>
                  </a:cubicBezTo>
                  <a:lnTo>
                    <a:pt x="1" y="870"/>
                  </a:lnTo>
                  <a:cubicBezTo>
                    <a:pt x="1" y="870"/>
                    <a:pt x="1741" y="2294"/>
                    <a:pt x="2672" y="2294"/>
                  </a:cubicBezTo>
                  <a:cubicBezTo>
                    <a:pt x="2762" y="2294"/>
                    <a:pt x="2845" y="2280"/>
                    <a:pt x="2918" y="2251"/>
                  </a:cubicBezTo>
                  <a:cubicBezTo>
                    <a:pt x="3739" y="1929"/>
                    <a:pt x="3775" y="1"/>
                    <a:pt x="3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058" y="-74669"/>
            <a:ext cx="9059435" cy="1071639"/>
            <a:chOff x="58671" y="108014"/>
            <a:chExt cx="9059435" cy="1071639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421403" y="108014"/>
              <a:ext cx="8696703" cy="107163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dirty="0" smtClean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Ý nghĩa của cuộc bầu cử và kì họp đầu tiên của Quốc hội khóa VI: 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58671" y="139713"/>
              <a:ext cx="863948" cy="884352"/>
              <a:chOff x="479912" y="639933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16200000">
                <a:off x="438036" y="681809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482260" y="761834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xmlns="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451733" y="926265"/>
            <a:ext cx="7667690" cy="1214987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0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Nêu ý nghĩa lịch sử của cuộc bầu cử và kì họp đầu tiên của Quốc hội khóa VI?</a:t>
            </a:r>
            <a:endParaRPr lang="en-US" sz="30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grpSp>
        <p:nvGrpSpPr>
          <p:cNvPr id="45" name="Google Shape;1114;p40"/>
          <p:cNvGrpSpPr/>
          <p:nvPr/>
        </p:nvGrpSpPr>
        <p:grpSpPr>
          <a:xfrm>
            <a:off x="6869170" y="2583712"/>
            <a:ext cx="2311963" cy="2559788"/>
            <a:chOff x="4816525" y="874008"/>
            <a:chExt cx="3856193" cy="4269548"/>
          </a:xfrm>
        </p:grpSpPr>
        <p:sp>
          <p:nvSpPr>
            <p:cNvPr id="46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08" y="1995605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同侧圆角矩形 2"/>
          <p:cNvSpPr/>
          <p:nvPr/>
        </p:nvSpPr>
        <p:spPr>
          <a:xfrm rot="5400000">
            <a:off x="3775997" y="-553220"/>
            <a:ext cx="2391635" cy="8106220"/>
          </a:xfrm>
          <a:prstGeom prst="round2SameRect">
            <a:avLst>
              <a:gd name="adj1" fmla="val 15455"/>
              <a:gd name="adj2" fmla="val 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 eaLnBrk="1" hangingPunct="1"/>
            <a:r>
              <a:rPr lang="en-US" altLang="en-US" sz="2400" b="1" dirty="0" err="1" smtClean="0">
                <a:solidFill>
                  <a:srgbClr val="FF0000"/>
                </a:solidFill>
              </a:rPr>
              <a:t>Việc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bầu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kì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họp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tiên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ý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vô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trọng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bộ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máy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kiện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để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chung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tay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chủ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xã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Việt</a:t>
            </a:r>
            <a:r>
              <a:rPr lang="en-US" altLang="en-US" sz="2400" b="1" dirty="0">
                <a:solidFill>
                  <a:srgbClr val="FF0000"/>
                </a:solidFill>
              </a:rPr>
              <a:t> Nam </a:t>
            </a:r>
            <a:r>
              <a:rPr lang="en-US" altLang="en-US" sz="2400" b="1" dirty="0" err="1">
                <a:solidFill>
                  <a:srgbClr val="FF0000"/>
                </a:solidFill>
              </a:rPr>
              <a:t>giàu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mạnh</a:t>
            </a:r>
            <a:r>
              <a:rPr lang="vi-VN" altLang="en-US" sz="2400" b="1" dirty="0" smtClean="0">
                <a:solidFill>
                  <a:srgbClr val="FF0000"/>
                </a:solidFill>
              </a:rPr>
              <a:t>.</a:t>
            </a:r>
            <a:endParaRPr lang="en-US" altLang="en-U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1" name="Google Shape;1021;p34">
            <a:extLst>
              <a:ext uri="{FF2B5EF4-FFF2-40B4-BE49-F238E27FC236}">
                <a16:creationId xmlns:a16="http://schemas.microsoft.com/office/drawing/2014/main" xmlns="" id="{AF099E0F-B51F-42AE-B117-A6F1A0CDC247}"/>
              </a:ext>
            </a:extLst>
          </p:cNvPr>
          <p:cNvSpPr/>
          <p:nvPr/>
        </p:nvSpPr>
        <p:spPr>
          <a:xfrm rot="13789670" flipH="1">
            <a:off x="-141088" y="2224650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3322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90" grpId="0" animBg="1"/>
      <p:bldP spid="90" grpId="1" animBg="1"/>
      <p:bldP spid="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 rot="10304210" flipH="1">
            <a:off x="-282472" y="64731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37"/>
          <p:cNvGrpSpPr/>
          <p:nvPr/>
        </p:nvGrpSpPr>
        <p:grpSpPr>
          <a:xfrm rot="-197789">
            <a:off x="1040758" y="319242"/>
            <a:ext cx="6695224" cy="4591916"/>
            <a:chOff x="1136457" y="603850"/>
            <a:chExt cx="6695528" cy="4592124"/>
          </a:xfrm>
        </p:grpSpPr>
        <p:sp>
          <p:nvSpPr>
            <p:cNvPr id="961" name="Google Shape;961;p37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7"/>
          <p:cNvGrpSpPr/>
          <p:nvPr/>
        </p:nvGrpSpPr>
        <p:grpSpPr>
          <a:xfrm>
            <a:off x="603811" y="2297618"/>
            <a:ext cx="2693719" cy="3058897"/>
            <a:chOff x="884538" y="2072959"/>
            <a:chExt cx="2891808" cy="3283488"/>
          </a:xfrm>
        </p:grpSpPr>
        <p:sp>
          <p:nvSpPr>
            <p:cNvPr id="964" name="Google Shape;964;p37"/>
            <p:cNvSpPr/>
            <p:nvPr/>
          </p:nvSpPr>
          <p:spPr>
            <a:xfrm>
              <a:off x="922650" y="2546559"/>
              <a:ext cx="161184" cy="124224"/>
            </a:xfrm>
            <a:custGeom>
              <a:avLst/>
              <a:gdLst/>
              <a:ahLst/>
              <a:cxnLst/>
              <a:rect l="l" t="t" r="r" b="b"/>
              <a:pathLst>
                <a:path w="5037" h="3882" extrusionOk="0">
                  <a:moveTo>
                    <a:pt x="4751" y="0"/>
                  </a:moveTo>
                  <a:lnTo>
                    <a:pt x="560" y="1834"/>
                  </a:lnTo>
                  <a:lnTo>
                    <a:pt x="0" y="3882"/>
                  </a:lnTo>
                  <a:lnTo>
                    <a:pt x="0" y="3882"/>
                  </a:lnTo>
                  <a:lnTo>
                    <a:pt x="5036" y="3120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20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1040378" y="2376351"/>
              <a:ext cx="577600" cy="688288"/>
            </a:xfrm>
            <a:custGeom>
              <a:avLst/>
              <a:gdLst/>
              <a:ahLst/>
              <a:cxnLst/>
              <a:rect l="l" t="t" r="r" b="b"/>
              <a:pathLst>
                <a:path w="18050" h="21509" extrusionOk="0">
                  <a:moveTo>
                    <a:pt x="7806" y="1"/>
                  </a:moveTo>
                  <a:cubicBezTo>
                    <a:pt x="4462" y="1"/>
                    <a:pt x="1362" y="1393"/>
                    <a:pt x="405" y="4426"/>
                  </a:cubicBezTo>
                  <a:cubicBezTo>
                    <a:pt x="83" y="5450"/>
                    <a:pt x="0" y="6677"/>
                    <a:pt x="250" y="8093"/>
                  </a:cubicBezTo>
                  <a:cubicBezTo>
                    <a:pt x="393" y="8903"/>
                    <a:pt x="726" y="9653"/>
                    <a:pt x="1215" y="10308"/>
                  </a:cubicBezTo>
                  <a:cubicBezTo>
                    <a:pt x="1381" y="10534"/>
                    <a:pt x="1500" y="10784"/>
                    <a:pt x="1548" y="11058"/>
                  </a:cubicBezTo>
                  <a:cubicBezTo>
                    <a:pt x="1691" y="11927"/>
                    <a:pt x="429" y="15380"/>
                    <a:pt x="1024" y="15582"/>
                  </a:cubicBezTo>
                  <a:cubicBezTo>
                    <a:pt x="1222" y="15650"/>
                    <a:pt x="1487" y="15672"/>
                    <a:pt x="1752" y="15672"/>
                  </a:cubicBezTo>
                  <a:cubicBezTo>
                    <a:pt x="2281" y="15672"/>
                    <a:pt x="2810" y="15582"/>
                    <a:pt x="2810" y="15582"/>
                  </a:cubicBezTo>
                  <a:cubicBezTo>
                    <a:pt x="3048" y="16166"/>
                    <a:pt x="3298" y="16737"/>
                    <a:pt x="3536" y="17309"/>
                  </a:cubicBezTo>
                  <a:cubicBezTo>
                    <a:pt x="3381" y="17702"/>
                    <a:pt x="3429" y="18095"/>
                    <a:pt x="3655" y="18333"/>
                  </a:cubicBezTo>
                  <a:cubicBezTo>
                    <a:pt x="3751" y="18416"/>
                    <a:pt x="3870" y="18488"/>
                    <a:pt x="4001" y="18511"/>
                  </a:cubicBezTo>
                  <a:cubicBezTo>
                    <a:pt x="4060" y="18666"/>
                    <a:pt x="4441" y="19642"/>
                    <a:pt x="4977" y="20190"/>
                  </a:cubicBezTo>
                  <a:cubicBezTo>
                    <a:pt x="5167" y="20381"/>
                    <a:pt x="5406" y="20571"/>
                    <a:pt x="5406" y="20571"/>
                  </a:cubicBezTo>
                  <a:cubicBezTo>
                    <a:pt x="5584" y="20714"/>
                    <a:pt x="5787" y="20845"/>
                    <a:pt x="6001" y="20976"/>
                  </a:cubicBezTo>
                  <a:cubicBezTo>
                    <a:pt x="6429" y="21238"/>
                    <a:pt x="6906" y="21416"/>
                    <a:pt x="7406" y="21500"/>
                  </a:cubicBezTo>
                  <a:cubicBezTo>
                    <a:pt x="7453" y="21506"/>
                    <a:pt x="7501" y="21509"/>
                    <a:pt x="7549" y="21509"/>
                  </a:cubicBezTo>
                  <a:cubicBezTo>
                    <a:pt x="7596" y="21509"/>
                    <a:pt x="7644" y="21506"/>
                    <a:pt x="7692" y="21500"/>
                  </a:cubicBezTo>
                  <a:cubicBezTo>
                    <a:pt x="8477" y="21416"/>
                    <a:pt x="11061" y="20726"/>
                    <a:pt x="16740" y="15904"/>
                  </a:cubicBezTo>
                  <a:lnTo>
                    <a:pt x="15359" y="13237"/>
                  </a:lnTo>
                  <a:cubicBezTo>
                    <a:pt x="15359" y="13237"/>
                    <a:pt x="15454" y="12987"/>
                    <a:pt x="15597" y="12546"/>
                  </a:cubicBezTo>
                  <a:cubicBezTo>
                    <a:pt x="16300" y="10344"/>
                    <a:pt x="18050" y="3438"/>
                    <a:pt x="13049" y="1140"/>
                  </a:cubicBezTo>
                  <a:cubicBezTo>
                    <a:pt x="11423" y="393"/>
                    <a:pt x="9580" y="1"/>
                    <a:pt x="7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1040378" y="2517983"/>
              <a:ext cx="350912" cy="546752"/>
            </a:xfrm>
            <a:custGeom>
              <a:avLst/>
              <a:gdLst/>
              <a:ahLst/>
              <a:cxnLst/>
              <a:rect l="l" t="t" r="r" b="b"/>
              <a:pathLst>
                <a:path w="10966" h="17086" extrusionOk="0">
                  <a:moveTo>
                    <a:pt x="10347" y="13704"/>
                  </a:moveTo>
                  <a:cubicBezTo>
                    <a:pt x="9989" y="14621"/>
                    <a:pt x="8692" y="16050"/>
                    <a:pt x="7692" y="17086"/>
                  </a:cubicBezTo>
                  <a:cubicBezTo>
                    <a:pt x="7596" y="17086"/>
                    <a:pt x="7501" y="17086"/>
                    <a:pt x="7406" y="17086"/>
                  </a:cubicBezTo>
                  <a:cubicBezTo>
                    <a:pt x="6906" y="16990"/>
                    <a:pt x="6429" y="16812"/>
                    <a:pt x="6001" y="16550"/>
                  </a:cubicBezTo>
                  <a:cubicBezTo>
                    <a:pt x="5787" y="16431"/>
                    <a:pt x="5584" y="16288"/>
                    <a:pt x="5406" y="16145"/>
                  </a:cubicBezTo>
                  <a:cubicBezTo>
                    <a:pt x="5406" y="16145"/>
                    <a:pt x="5167" y="15955"/>
                    <a:pt x="4977" y="15764"/>
                  </a:cubicBezTo>
                  <a:cubicBezTo>
                    <a:pt x="4441" y="15216"/>
                    <a:pt x="4060" y="14240"/>
                    <a:pt x="4001" y="14085"/>
                  </a:cubicBezTo>
                  <a:cubicBezTo>
                    <a:pt x="3870" y="14062"/>
                    <a:pt x="3751" y="14002"/>
                    <a:pt x="3655" y="13907"/>
                  </a:cubicBezTo>
                  <a:cubicBezTo>
                    <a:pt x="3429" y="13681"/>
                    <a:pt x="3381" y="13276"/>
                    <a:pt x="3536" y="12883"/>
                  </a:cubicBezTo>
                  <a:cubicBezTo>
                    <a:pt x="3298" y="12311"/>
                    <a:pt x="3048" y="11740"/>
                    <a:pt x="2810" y="11156"/>
                  </a:cubicBezTo>
                  <a:cubicBezTo>
                    <a:pt x="2810" y="11156"/>
                    <a:pt x="1619" y="11359"/>
                    <a:pt x="1024" y="11156"/>
                  </a:cubicBezTo>
                  <a:cubicBezTo>
                    <a:pt x="429" y="10954"/>
                    <a:pt x="1691" y="7501"/>
                    <a:pt x="1548" y="6644"/>
                  </a:cubicBezTo>
                  <a:cubicBezTo>
                    <a:pt x="1500" y="6370"/>
                    <a:pt x="1381" y="6108"/>
                    <a:pt x="1215" y="5882"/>
                  </a:cubicBezTo>
                  <a:cubicBezTo>
                    <a:pt x="726" y="5227"/>
                    <a:pt x="393" y="4477"/>
                    <a:pt x="250" y="3667"/>
                  </a:cubicBezTo>
                  <a:cubicBezTo>
                    <a:pt x="0" y="2251"/>
                    <a:pt x="83" y="1024"/>
                    <a:pt x="405" y="0"/>
                  </a:cubicBezTo>
                  <a:lnTo>
                    <a:pt x="4012" y="893"/>
                  </a:lnTo>
                  <a:cubicBezTo>
                    <a:pt x="4012" y="893"/>
                    <a:pt x="7811" y="6620"/>
                    <a:pt x="6787" y="7061"/>
                  </a:cubicBezTo>
                  <a:cubicBezTo>
                    <a:pt x="5763" y="7489"/>
                    <a:pt x="5441" y="7394"/>
                    <a:pt x="5787" y="8549"/>
                  </a:cubicBezTo>
                  <a:cubicBezTo>
                    <a:pt x="6132" y="9716"/>
                    <a:pt x="10966" y="12121"/>
                    <a:pt x="10347" y="13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1216378" y="2513407"/>
              <a:ext cx="149376" cy="672480"/>
            </a:xfrm>
            <a:custGeom>
              <a:avLst/>
              <a:gdLst/>
              <a:ahLst/>
              <a:cxnLst/>
              <a:rect l="l" t="t" r="r" b="b"/>
              <a:pathLst>
                <a:path w="4668" h="21015" extrusionOk="0">
                  <a:moveTo>
                    <a:pt x="1822" y="0"/>
                  </a:moveTo>
                  <a:lnTo>
                    <a:pt x="1" y="643"/>
                  </a:lnTo>
                  <a:cubicBezTo>
                    <a:pt x="989" y="3465"/>
                    <a:pt x="1691" y="6370"/>
                    <a:pt x="2120" y="9335"/>
                  </a:cubicBezTo>
                  <a:cubicBezTo>
                    <a:pt x="2668" y="13145"/>
                    <a:pt x="2751" y="16991"/>
                    <a:pt x="2358" y="20813"/>
                  </a:cubicBezTo>
                  <a:lnTo>
                    <a:pt x="4263" y="21015"/>
                  </a:lnTo>
                  <a:cubicBezTo>
                    <a:pt x="4668" y="17038"/>
                    <a:pt x="4597" y="13014"/>
                    <a:pt x="4025" y="9061"/>
                  </a:cubicBezTo>
                  <a:cubicBezTo>
                    <a:pt x="3585" y="5977"/>
                    <a:pt x="2834" y="2941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1389754" y="2536639"/>
              <a:ext cx="395104" cy="414656"/>
            </a:xfrm>
            <a:custGeom>
              <a:avLst/>
              <a:gdLst/>
              <a:ahLst/>
              <a:cxnLst/>
              <a:rect l="l" t="t" r="r" b="b"/>
              <a:pathLst>
                <a:path w="12347" h="12958" extrusionOk="0">
                  <a:moveTo>
                    <a:pt x="1560" y="1"/>
                  </a:moveTo>
                  <a:cubicBezTo>
                    <a:pt x="1036" y="1620"/>
                    <a:pt x="524" y="3251"/>
                    <a:pt x="0" y="4870"/>
                  </a:cubicBezTo>
                  <a:cubicBezTo>
                    <a:pt x="158" y="4989"/>
                    <a:pt x="348" y="5058"/>
                    <a:pt x="545" y="5058"/>
                  </a:cubicBezTo>
                  <a:cubicBezTo>
                    <a:pt x="585" y="5058"/>
                    <a:pt x="626" y="5055"/>
                    <a:pt x="667" y="5049"/>
                  </a:cubicBezTo>
                  <a:cubicBezTo>
                    <a:pt x="1465" y="4906"/>
                    <a:pt x="1381" y="3334"/>
                    <a:pt x="2250" y="2942"/>
                  </a:cubicBezTo>
                  <a:cubicBezTo>
                    <a:pt x="2388" y="2881"/>
                    <a:pt x="2541" y="2854"/>
                    <a:pt x="2702" y="2854"/>
                  </a:cubicBezTo>
                  <a:cubicBezTo>
                    <a:pt x="3335" y="2854"/>
                    <a:pt x="4078" y="3281"/>
                    <a:pt x="4382" y="3823"/>
                  </a:cubicBezTo>
                  <a:cubicBezTo>
                    <a:pt x="4929" y="4811"/>
                    <a:pt x="4251" y="6644"/>
                    <a:pt x="2310" y="7859"/>
                  </a:cubicBezTo>
                  <a:lnTo>
                    <a:pt x="1560" y="12931"/>
                  </a:lnTo>
                  <a:cubicBezTo>
                    <a:pt x="1560" y="12931"/>
                    <a:pt x="1720" y="12958"/>
                    <a:pt x="2072" y="12958"/>
                  </a:cubicBezTo>
                  <a:cubicBezTo>
                    <a:pt x="2872" y="12958"/>
                    <a:pt x="4661" y="12820"/>
                    <a:pt x="7811" y="11919"/>
                  </a:cubicBezTo>
                  <a:cubicBezTo>
                    <a:pt x="12347" y="10633"/>
                    <a:pt x="11573" y="2572"/>
                    <a:pt x="11573" y="2572"/>
                  </a:cubicBezTo>
                  <a:lnTo>
                    <a:pt x="1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884538" y="2072959"/>
              <a:ext cx="928512" cy="621056"/>
            </a:xfrm>
            <a:custGeom>
              <a:avLst/>
              <a:gdLst/>
              <a:ahLst/>
              <a:cxnLst/>
              <a:rect l="l" t="t" r="r" b="b"/>
              <a:pathLst>
                <a:path w="29016" h="19408" extrusionOk="0">
                  <a:moveTo>
                    <a:pt x="29016" y="16717"/>
                  </a:moveTo>
                  <a:cubicBezTo>
                    <a:pt x="26408" y="17003"/>
                    <a:pt x="23789" y="17146"/>
                    <a:pt x="21158" y="17146"/>
                  </a:cubicBezTo>
                  <a:cubicBezTo>
                    <a:pt x="17741" y="17110"/>
                    <a:pt x="15657" y="16693"/>
                    <a:pt x="14300" y="16312"/>
                  </a:cubicBezTo>
                  <a:cubicBezTo>
                    <a:pt x="12240" y="15717"/>
                    <a:pt x="10418" y="15348"/>
                    <a:pt x="8466" y="15574"/>
                  </a:cubicBezTo>
                  <a:cubicBezTo>
                    <a:pt x="7918" y="15634"/>
                    <a:pt x="7108" y="15669"/>
                    <a:pt x="6239" y="16110"/>
                  </a:cubicBezTo>
                  <a:cubicBezTo>
                    <a:pt x="5287" y="16574"/>
                    <a:pt x="5263" y="16979"/>
                    <a:pt x="4299" y="17693"/>
                  </a:cubicBezTo>
                  <a:cubicBezTo>
                    <a:pt x="2751" y="18825"/>
                    <a:pt x="608" y="19408"/>
                    <a:pt x="108" y="18801"/>
                  </a:cubicBezTo>
                  <a:cubicBezTo>
                    <a:pt x="36" y="18717"/>
                    <a:pt x="0" y="18598"/>
                    <a:pt x="0" y="18491"/>
                  </a:cubicBezTo>
                  <a:cubicBezTo>
                    <a:pt x="548" y="17789"/>
                    <a:pt x="989" y="17003"/>
                    <a:pt x="1310" y="16169"/>
                  </a:cubicBezTo>
                  <a:cubicBezTo>
                    <a:pt x="1203" y="14896"/>
                    <a:pt x="1251" y="13622"/>
                    <a:pt x="1429" y="12359"/>
                  </a:cubicBezTo>
                  <a:cubicBezTo>
                    <a:pt x="1643" y="10835"/>
                    <a:pt x="2072" y="9359"/>
                    <a:pt x="2727" y="7978"/>
                  </a:cubicBezTo>
                  <a:cubicBezTo>
                    <a:pt x="4049" y="5132"/>
                    <a:pt x="6477" y="2954"/>
                    <a:pt x="9454" y="1942"/>
                  </a:cubicBezTo>
                  <a:lnTo>
                    <a:pt x="9454" y="1942"/>
                  </a:lnTo>
                  <a:cubicBezTo>
                    <a:pt x="10323" y="1644"/>
                    <a:pt x="11228" y="1418"/>
                    <a:pt x="12145" y="1275"/>
                  </a:cubicBezTo>
                  <a:cubicBezTo>
                    <a:pt x="13085" y="1108"/>
                    <a:pt x="19396" y="1"/>
                    <a:pt x="23468" y="3930"/>
                  </a:cubicBezTo>
                  <a:cubicBezTo>
                    <a:pt x="24944" y="5359"/>
                    <a:pt x="25646" y="6978"/>
                    <a:pt x="26182" y="8228"/>
                  </a:cubicBezTo>
                  <a:cubicBezTo>
                    <a:pt x="27063" y="10300"/>
                    <a:pt x="27528" y="12526"/>
                    <a:pt x="27551" y="14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884538" y="2135071"/>
              <a:ext cx="683168" cy="547328"/>
            </a:xfrm>
            <a:custGeom>
              <a:avLst/>
              <a:gdLst/>
              <a:ahLst/>
              <a:cxnLst/>
              <a:rect l="l" t="t" r="r" b="b"/>
              <a:pathLst>
                <a:path w="21349" h="17104" extrusionOk="0">
                  <a:moveTo>
                    <a:pt x="9442" y="1"/>
                  </a:moveTo>
                  <a:lnTo>
                    <a:pt x="9442" y="1"/>
                  </a:lnTo>
                  <a:cubicBezTo>
                    <a:pt x="6477" y="1013"/>
                    <a:pt x="4049" y="3191"/>
                    <a:pt x="2727" y="6037"/>
                  </a:cubicBezTo>
                  <a:cubicBezTo>
                    <a:pt x="2072" y="7418"/>
                    <a:pt x="1643" y="8894"/>
                    <a:pt x="1429" y="10418"/>
                  </a:cubicBezTo>
                  <a:cubicBezTo>
                    <a:pt x="1251" y="11681"/>
                    <a:pt x="1203" y="12955"/>
                    <a:pt x="1310" y="14228"/>
                  </a:cubicBezTo>
                  <a:cubicBezTo>
                    <a:pt x="989" y="15062"/>
                    <a:pt x="548" y="15848"/>
                    <a:pt x="0" y="16550"/>
                  </a:cubicBezTo>
                  <a:cubicBezTo>
                    <a:pt x="0" y="16657"/>
                    <a:pt x="36" y="16776"/>
                    <a:pt x="108" y="16860"/>
                  </a:cubicBezTo>
                  <a:cubicBezTo>
                    <a:pt x="242" y="17027"/>
                    <a:pt x="503" y="17104"/>
                    <a:pt x="843" y="17104"/>
                  </a:cubicBezTo>
                  <a:cubicBezTo>
                    <a:pt x="1737" y="17104"/>
                    <a:pt x="3177" y="16572"/>
                    <a:pt x="4299" y="15752"/>
                  </a:cubicBezTo>
                  <a:cubicBezTo>
                    <a:pt x="5263" y="15038"/>
                    <a:pt x="5287" y="14633"/>
                    <a:pt x="6239" y="14169"/>
                  </a:cubicBezTo>
                  <a:cubicBezTo>
                    <a:pt x="7108" y="13728"/>
                    <a:pt x="7918" y="13693"/>
                    <a:pt x="8466" y="13633"/>
                  </a:cubicBezTo>
                  <a:cubicBezTo>
                    <a:pt x="8862" y="13587"/>
                    <a:pt x="9252" y="13566"/>
                    <a:pt x="9640" y="13566"/>
                  </a:cubicBezTo>
                  <a:cubicBezTo>
                    <a:pt x="11167" y="13566"/>
                    <a:pt x="12658" y="13897"/>
                    <a:pt x="14300" y="14371"/>
                  </a:cubicBezTo>
                  <a:cubicBezTo>
                    <a:pt x="15657" y="14752"/>
                    <a:pt x="17741" y="15169"/>
                    <a:pt x="21158" y="15205"/>
                  </a:cubicBezTo>
                  <a:lnTo>
                    <a:pt x="21348" y="15002"/>
                  </a:lnTo>
                  <a:cubicBezTo>
                    <a:pt x="20813" y="11776"/>
                    <a:pt x="16622" y="12026"/>
                    <a:pt x="11288" y="10180"/>
                  </a:cubicBezTo>
                  <a:cubicBezTo>
                    <a:pt x="6001" y="8347"/>
                    <a:pt x="9383" y="143"/>
                    <a:pt x="9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1012922" y="2615135"/>
              <a:ext cx="2763424" cy="2532544"/>
            </a:xfrm>
            <a:custGeom>
              <a:avLst/>
              <a:gdLst/>
              <a:ahLst/>
              <a:cxnLst/>
              <a:rect l="l" t="t" r="r" b="b"/>
              <a:pathLst>
                <a:path w="86357" h="79142" extrusionOk="0">
                  <a:moveTo>
                    <a:pt x="86357" y="79141"/>
                  </a:moveTo>
                  <a:lnTo>
                    <a:pt x="8097" y="79141"/>
                  </a:lnTo>
                  <a:cubicBezTo>
                    <a:pt x="7883" y="76629"/>
                    <a:pt x="8157" y="74093"/>
                    <a:pt x="8895" y="71676"/>
                  </a:cubicBezTo>
                  <a:cubicBezTo>
                    <a:pt x="10312" y="67140"/>
                    <a:pt x="12979" y="64735"/>
                    <a:pt x="18908" y="58555"/>
                  </a:cubicBezTo>
                  <a:cubicBezTo>
                    <a:pt x="20992" y="56376"/>
                    <a:pt x="24218" y="52959"/>
                    <a:pt x="28171" y="48566"/>
                  </a:cubicBezTo>
                  <a:cubicBezTo>
                    <a:pt x="28076" y="47947"/>
                    <a:pt x="27981" y="47328"/>
                    <a:pt x="27885" y="46697"/>
                  </a:cubicBezTo>
                  <a:cubicBezTo>
                    <a:pt x="27766" y="45923"/>
                    <a:pt x="27647" y="45149"/>
                    <a:pt x="27540" y="44363"/>
                  </a:cubicBezTo>
                  <a:cubicBezTo>
                    <a:pt x="27326" y="43006"/>
                    <a:pt x="27123" y="41636"/>
                    <a:pt x="26921" y="40279"/>
                  </a:cubicBezTo>
                  <a:lnTo>
                    <a:pt x="21563" y="35981"/>
                  </a:lnTo>
                  <a:cubicBezTo>
                    <a:pt x="21337" y="37362"/>
                    <a:pt x="16479" y="46911"/>
                    <a:pt x="15800" y="47256"/>
                  </a:cubicBezTo>
                  <a:cubicBezTo>
                    <a:pt x="15110" y="47601"/>
                    <a:pt x="9300" y="48852"/>
                    <a:pt x="7645" y="48518"/>
                  </a:cubicBezTo>
                  <a:cubicBezTo>
                    <a:pt x="5990" y="48173"/>
                    <a:pt x="3644" y="45827"/>
                    <a:pt x="1822" y="42732"/>
                  </a:cubicBezTo>
                  <a:cubicBezTo>
                    <a:pt x="1" y="39648"/>
                    <a:pt x="3513" y="34207"/>
                    <a:pt x="3513" y="34207"/>
                  </a:cubicBezTo>
                  <a:cubicBezTo>
                    <a:pt x="2989" y="31814"/>
                    <a:pt x="6216" y="30147"/>
                    <a:pt x="6216" y="30147"/>
                  </a:cubicBezTo>
                  <a:cubicBezTo>
                    <a:pt x="6216" y="30147"/>
                    <a:pt x="6097" y="21741"/>
                    <a:pt x="6216" y="18538"/>
                  </a:cubicBezTo>
                  <a:cubicBezTo>
                    <a:pt x="6252" y="18038"/>
                    <a:pt x="6406" y="17550"/>
                    <a:pt x="6656" y="17122"/>
                  </a:cubicBezTo>
                  <a:lnTo>
                    <a:pt x="6656" y="17122"/>
                  </a:lnTo>
                  <a:cubicBezTo>
                    <a:pt x="8204" y="14335"/>
                    <a:pt x="13264" y="11645"/>
                    <a:pt x="13264" y="11645"/>
                  </a:cubicBezTo>
                  <a:cubicBezTo>
                    <a:pt x="13276" y="9275"/>
                    <a:pt x="14145" y="7001"/>
                    <a:pt x="15693" y="5215"/>
                  </a:cubicBezTo>
                  <a:lnTo>
                    <a:pt x="15693" y="5215"/>
                  </a:lnTo>
                  <a:cubicBezTo>
                    <a:pt x="16753" y="4025"/>
                    <a:pt x="18003" y="3025"/>
                    <a:pt x="19408" y="2263"/>
                  </a:cubicBezTo>
                  <a:cubicBezTo>
                    <a:pt x="21325" y="1191"/>
                    <a:pt x="23397" y="429"/>
                    <a:pt x="25552" y="0"/>
                  </a:cubicBezTo>
                  <a:lnTo>
                    <a:pt x="28183" y="2822"/>
                  </a:lnTo>
                  <a:cubicBezTo>
                    <a:pt x="28183" y="2822"/>
                    <a:pt x="37029" y="1572"/>
                    <a:pt x="39934" y="1239"/>
                  </a:cubicBezTo>
                  <a:cubicBezTo>
                    <a:pt x="42851" y="893"/>
                    <a:pt x="47126" y="4668"/>
                    <a:pt x="50888" y="6549"/>
                  </a:cubicBezTo>
                  <a:cubicBezTo>
                    <a:pt x="54662" y="8442"/>
                    <a:pt x="54567" y="5870"/>
                    <a:pt x="61330" y="10930"/>
                  </a:cubicBezTo>
                  <a:cubicBezTo>
                    <a:pt x="68093" y="15990"/>
                    <a:pt x="86357" y="79141"/>
                    <a:pt x="86357" y="791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468986" y="3791103"/>
              <a:ext cx="381408" cy="841824"/>
            </a:xfrm>
            <a:custGeom>
              <a:avLst/>
              <a:gdLst/>
              <a:ahLst/>
              <a:cxnLst/>
              <a:rect l="l" t="t" r="r" b="b"/>
              <a:pathLst>
                <a:path w="11919" h="26307" extrusionOk="0">
                  <a:moveTo>
                    <a:pt x="10219" y="1"/>
                  </a:moveTo>
                  <a:cubicBezTo>
                    <a:pt x="9587" y="1"/>
                    <a:pt x="8994" y="400"/>
                    <a:pt x="8787" y="1030"/>
                  </a:cubicBezTo>
                  <a:lnTo>
                    <a:pt x="358" y="24283"/>
                  </a:lnTo>
                  <a:cubicBezTo>
                    <a:pt x="1" y="25259"/>
                    <a:pt x="727" y="26295"/>
                    <a:pt x="1763" y="26307"/>
                  </a:cubicBezTo>
                  <a:cubicBezTo>
                    <a:pt x="2394" y="26295"/>
                    <a:pt x="2965" y="25902"/>
                    <a:pt x="3180" y="25307"/>
                  </a:cubicBezTo>
                  <a:lnTo>
                    <a:pt x="11609" y="2066"/>
                  </a:lnTo>
                  <a:cubicBezTo>
                    <a:pt x="11919" y="1280"/>
                    <a:pt x="11526" y="387"/>
                    <a:pt x="10728" y="89"/>
                  </a:cubicBezTo>
                  <a:cubicBezTo>
                    <a:pt x="10560" y="29"/>
                    <a:pt x="10388" y="1"/>
                    <a:pt x="10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1009498" y="3073471"/>
              <a:ext cx="1179232" cy="1107584"/>
            </a:xfrm>
            <a:custGeom>
              <a:avLst/>
              <a:gdLst/>
              <a:ahLst/>
              <a:cxnLst/>
              <a:rect l="l" t="t" r="r" b="b"/>
              <a:pathLst>
                <a:path w="36851" h="34612" extrusionOk="0">
                  <a:moveTo>
                    <a:pt x="36851" y="34612"/>
                  </a:moveTo>
                  <a:lnTo>
                    <a:pt x="27897" y="32386"/>
                  </a:lnTo>
                  <a:cubicBezTo>
                    <a:pt x="27576" y="30242"/>
                    <a:pt x="27254" y="28099"/>
                    <a:pt x="26921" y="25956"/>
                  </a:cubicBezTo>
                  <a:lnTo>
                    <a:pt x="21563" y="21670"/>
                  </a:lnTo>
                  <a:cubicBezTo>
                    <a:pt x="21337" y="23039"/>
                    <a:pt x="16491" y="32588"/>
                    <a:pt x="15800" y="32933"/>
                  </a:cubicBezTo>
                  <a:cubicBezTo>
                    <a:pt x="15122" y="33278"/>
                    <a:pt x="9299" y="34541"/>
                    <a:pt x="7644" y="34195"/>
                  </a:cubicBezTo>
                  <a:cubicBezTo>
                    <a:pt x="5990" y="33850"/>
                    <a:pt x="3656" y="31504"/>
                    <a:pt x="1834" y="28421"/>
                  </a:cubicBezTo>
                  <a:cubicBezTo>
                    <a:pt x="1" y="25325"/>
                    <a:pt x="3525" y="19896"/>
                    <a:pt x="3525" y="19896"/>
                  </a:cubicBezTo>
                  <a:cubicBezTo>
                    <a:pt x="3001" y="17491"/>
                    <a:pt x="6228" y="15836"/>
                    <a:pt x="6228" y="15836"/>
                  </a:cubicBezTo>
                  <a:cubicBezTo>
                    <a:pt x="6228" y="15836"/>
                    <a:pt x="6109" y="7418"/>
                    <a:pt x="6228" y="4227"/>
                  </a:cubicBezTo>
                  <a:cubicBezTo>
                    <a:pt x="6251" y="3715"/>
                    <a:pt x="6406" y="3239"/>
                    <a:pt x="6668" y="2799"/>
                  </a:cubicBezTo>
                  <a:lnTo>
                    <a:pt x="6668" y="2799"/>
                  </a:lnTo>
                  <a:cubicBezTo>
                    <a:pt x="6763" y="2751"/>
                    <a:pt x="11431" y="1"/>
                    <a:pt x="15586" y="2799"/>
                  </a:cubicBezTo>
                  <a:cubicBezTo>
                    <a:pt x="19789" y="5632"/>
                    <a:pt x="20003" y="10776"/>
                    <a:pt x="26254" y="13550"/>
                  </a:cubicBezTo>
                  <a:cubicBezTo>
                    <a:pt x="32505" y="16324"/>
                    <a:pt x="36851" y="34612"/>
                    <a:pt x="36851" y="34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1265146" y="3962719"/>
              <a:ext cx="850816" cy="1184960"/>
            </a:xfrm>
            <a:custGeom>
              <a:avLst/>
              <a:gdLst/>
              <a:ahLst/>
              <a:cxnLst/>
              <a:rect l="l" t="t" r="r" b="b"/>
              <a:pathLst>
                <a:path w="26588" h="37030" extrusionOk="0">
                  <a:moveTo>
                    <a:pt x="26587" y="4585"/>
                  </a:moveTo>
                  <a:cubicBezTo>
                    <a:pt x="21563" y="8966"/>
                    <a:pt x="16836" y="13693"/>
                    <a:pt x="12455" y="18705"/>
                  </a:cubicBezTo>
                  <a:cubicBezTo>
                    <a:pt x="6704" y="25290"/>
                    <a:pt x="3942" y="29671"/>
                    <a:pt x="2299" y="35053"/>
                  </a:cubicBezTo>
                  <a:cubicBezTo>
                    <a:pt x="2061" y="35827"/>
                    <a:pt x="1894" y="36469"/>
                    <a:pt x="1787" y="36898"/>
                  </a:cubicBezTo>
                  <a:cubicBezTo>
                    <a:pt x="1787" y="36898"/>
                    <a:pt x="1811" y="36946"/>
                    <a:pt x="1858" y="37029"/>
                  </a:cubicBezTo>
                  <a:lnTo>
                    <a:pt x="215" y="37029"/>
                  </a:lnTo>
                  <a:cubicBezTo>
                    <a:pt x="1" y="34517"/>
                    <a:pt x="275" y="31981"/>
                    <a:pt x="1013" y="29564"/>
                  </a:cubicBezTo>
                  <a:cubicBezTo>
                    <a:pt x="2430" y="25028"/>
                    <a:pt x="5097" y="22623"/>
                    <a:pt x="11026" y="16443"/>
                  </a:cubicBezTo>
                  <a:cubicBezTo>
                    <a:pt x="13110" y="14264"/>
                    <a:pt x="16336" y="10847"/>
                    <a:pt x="20289" y="6454"/>
                  </a:cubicBezTo>
                  <a:cubicBezTo>
                    <a:pt x="20194" y="5835"/>
                    <a:pt x="20099" y="5216"/>
                    <a:pt x="20003" y="4585"/>
                  </a:cubicBezTo>
                  <a:cubicBezTo>
                    <a:pt x="19884" y="3811"/>
                    <a:pt x="19765" y="3037"/>
                    <a:pt x="19658" y="2251"/>
                  </a:cubicBezTo>
                  <a:cubicBezTo>
                    <a:pt x="22611" y="977"/>
                    <a:pt x="24885" y="1"/>
                    <a:pt x="24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60090" y="4251903"/>
              <a:ext cx="1617760" cy="736128"/>
            </a:xfrm>
            <a:custGeom>
              <a:avLst/>
              <a:gdLst/>
              <a:ahLst/>
              <a:cxnLst/>
              <a:rect l="l" t="t" r="r" b="b"/>
              <a:pathLst>
                <a:path w="50555" h="23004" extrusionOk="0">
                  <a:moveTo>
                    <a:pt x="1" y="1"/>
                  </a:moveTo>
                  <a:cubicBezTo>
                    <a:pt x="1953" y="3644"/>
                    <a:pt x="5132" y="8132"/>
                    <a:pt x="10276" y="11561"/>
                  </a:cubicBezTo>
                  <a:cubicBezTo>
                    <a:pt x="27457" y="23003"/>
                    <a:pt x="49566" y="11276"/>
                    <a:pt x="50555" y="10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905626" y="4110175"/>
              <a:ext cx="424064" cy="913280"/>
            </a:xfrm>
            <a:custGeom>
              <a:avLst/>
              <a:gdLst/>
              <a:ahLst/>
              <a:cxnLst/>
              <a:rect l="l" t="t" r="r" b="b"/>
              <a:pathLst>
                <a:path w="13252" h="28540" extrusionOk="0">
                  <a:moveTo>
                    <a:pt x="8323" y="4382"/>
                  </a:moveTo>
                  <a:cubicBezTo>
                    <a:pt x="12526" y="11740"/>
                    <a:pt x="13252" y="20574"/>
                    <a:pt x="10335" y="28540"/>
                  </a:cubicBezTo>
                  <a:lnTo>
                    <a:pt x="7739" y="7406"/>
                  </a:lnTo>
                  <a:lnTo>
                    <a:pt x="0" y="0"/>
                  </a:lnTo>
                  <a:lnTo>
                    <a:pt x="8954" y="22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2671418" y="4853887"/>
              <a:ext cx="148256" cy="284256"/>
            </a:xfrm>
            <a:custGeom>
              <a:avLst/>
              <a:gdLst/>
              <a:ahLst/>
              <a:cxnLst/>
              <a:rect l="l" t="t" r="r" b="b"/>
              <a:pathLst>
                <a:path w="4633" h="8883" extrusionOk="0">
                  <a:moveTo>
                    <a:pt x="4632" y="8882"/>
                  </a:moveTo>
                  <a:cubicBezTo>
                    <a:pt x="3692" y="5918"/>
                    <a:pt x="2739" y="2965"/>
                    <a:pt x="1799" y="0"/>
                  </a:cubicBezTo>
                  <a:cubicBezTo>
                    <a:pt x="1394" y="1905"/>
                    <a:pt x="1001" y="3822"/>
                    <a:pt x="620" y="5763"/>
                  </a:cubicBezTo>
                  <a:cubicBezTo>
                    <a:pt x="406" y="6799"/>
                    <a:pt x="203" y="7847"/>
                    <a:pt x="1" y="88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815706" y="4058943"/>
              <a:ext cx="1881024" cy="627936"/>
            </a:xfrm>
            <a:custGeom>
              <a:avLst/>
              <a:gdLst/>
              <a:ahLst/>
              <a:cxnLst/>
              <a:rect l="l" t="t" r="r" b="b"/>
              <a:pathLst>
                <a:path w="58782" h="19623" extrusionOk="0">
                  <a:moveTo>
                    <a:pt x="3273" y="1"/>
                  </a:moveTo>
                  <a:cubicBezTo>
                    <a:pt x="2161" y="1"/>
                    <a:pt x="1098" y="631"/>
                    <a:pt x="631" y="1709"/>
                  </a:cubicBezTo>
                  <a:cubicBezTo>
                    <a:pt x="0" y="3197"/>
                    <a:pt x="715" y="4899"/>
                    <a:pt x="2215" y="5495"/>
                  </a:cubicBezTo>
                  <a:cubicBezTo>
                    <a:pt x="12252" y="9424"/>
                    <a:pt x="20967" y="12543"/>
                    <a:pt x="28278" y="14841"/>
                  </a:cubicBezTo>
                  <a:cubicBezTo>
                    <a:pt x="30456" y="15520"/>
                    <a:pt x="32492" y="16127"/>
                    <a:pt x="34409" y="16663"/>
                  </a:cubicBezTo>
                  <a:cubicBezTo>
                    <a:pt x="36576" y="17258"/>
                    <a:pt x="38565" y="17758"/>
                    <a:pt x="40398" y="18175"/>
                  </a:cubicBezTo>
                  <a:cubicBezTo>
                    <a:pt x="40398" y="18175"/>
                    <a:pt x="44280" y="19425"/>
                    <a:pt x="50900" y="19604"/>
                  </a:cubicBezTo>
                  <a:cubicBezTo>
                    <a:pt x="51322" y="19617"/>
                    <a:pt x="51711" y="19623"/>
                    <a:pt x="52070" y="19623"/>
                  </a:cubicBezTo>
                  <a:cubicBezTo>
                    <a:pt x="54995" y="19623"/>
                    <a:pt x="55948" y="19204"/>
                    <a:pt x="56626" y="18568"/>
                  </a:cubicBezTo>
                  <a:cubicBezTo>
                    <a:pt x="58781" y="16532"/>
                    <a:pt x="58520" y="11936"/>
                    <a:pt x="56353" y="9090"/>
                  </a:cubicBezTo>
                  <a:cubicBezTo>
                    <a:pt x="55436" y="7912"/>
                    <a:pt x="54209" y="7007"/>
                    <a:pt x="52805" y="6471"/>
                  </a:cubicBezTo>
                  <a:lnTo>
                    <a:pt x="52805" y="6471"/>
                  </a:lnTo>
                  <a:cubicBezTo>
                    <a:pt x="53126" y="7459"/>
                    <a:pt x="53447" y="8483"/>
                    <a:pt x="53745" y="9543"/>
                  </a:cubicBezTo>
                  <a:cubicBezTo>
                    <a:pt x="53924" y="10114"/>
                    <a:pt x="54090" y="10698"/>
                    <a:pt x="54245" y="11257"/>
                  </a:cubicBezTo>
                  <a:cubicBezTo>
                    <a:pt x="54567" y="12388"/>
                    <a:pt x="53733" y="13520"/>
                    <a:pt x="52554" y="13543"/>
                  </a:cubicBezTo>
                  <a:cubicBezTo>
                    <a:pt x="52112" y="13556"/>
                    <a:pt x="51670" y="13562"/>
                    <a:pt x="51228" y="13562"/>
                  </a:cubicBezTo>
                  <a:cubicBezTo>
                    <a:pt x="47849" y="13562"/>
                    <a:pt x="44478" y="13201"/>
                    <a:pt x="41172" y="12496"/>
                  </a:cubicBezTo>
                  <a:cubicBezTo>
                    <a:pt x="39053" y="12043"/>
                    <a:pt x="36922" y="11507"/>
                    <a:pt x="34802" y="10936"/>
                  </a:cubicBezTo>
                  <a:cubicBezTo>
                    <a:pt x="33362" y="10543"/>
                    <a:pt x="31933" y="10126"/>
                    <a:pt x="30504" y="9710"/>
                  </a:cubicBezTo>
                  <a:cubicBezTo>
                    <a:pt x="19967" y="6531"/>
                    <a:pt x="10204" y="2494"/>
                    <a:pt x="4358" y="208"/>
                  </a:cubicBezTo>
                  <a:cubicBezTo>
                    <a:pt x="4004" y="68"/>
                    <a:pt x="3636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049242" y="4096831"/>
              <a:ext cx="796320" cy="776128"/>
            </a:xfrm>
            <a:custGeom>
              <a:avLst/>
              <a:gdLst/>
              <a:ahLst/>
              <a:cxnLst/>
              <a:rect l="l" t="t" r="r" b="b"/>
              <a:pathLst>
                <a:path w="24885" h="24254" extrusionOk="0">
                  <a:moveTo>
                    <a:pt x="16908" y="23813"/>
                  </a:moveTo>
                  <a:lnTo>
                    <a:pt x="2406" y="19575"/>
                  </a:lnTo>
                  <a:cubicBezTo>
                    <a:pt x="882" y="19122"/>
                    <a:pt x="1" y="17515"/>
                    <a:pt x="453" y="15991"/>
                  </a:cubicBezTo>
                  <a:lnTo>
                    <a:pt x="4406" y="2406"/>
                  </a:lnTo>
                  <a:cubicBezTo>
                    <a:pt x="4847" y="882"/>
                    <a:pt x="6442" y="1"/>
                    <a:pt x="7978" y="441"/>
                  </a:cubicBezTo>
                  <a:lnTo>
                    <a:pt x="22468" y="4680"/>
                  </a:lnTo>
                  <a:cubicBezTo>
                    <a:pt x="24004" y="5132"/>
                    <a:pt x="24885" y="6728"/>
                    <a:pt x="24432" y="8264"/>
                  </a:cubicBezTo>
                  <a:lnTo>
                    <a:pt x="20480" y="21849"/>
                  </a:lnTo>
                  <a:cubicBezTo>
                    <a:pt x="20039" y="23373"/>
                    <a:pt x="18432" y="24254"/>
                    <a:pt x="16908" y="23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840218" y="4276671"/>
              <a:ext cx="619136" cy="676672"/>
            </a:xfrm>
            <a:custGeom>
              <a:avLst/>
              <a:gdLst/>
              <a:ahLst/>
              <a:cxnLst/>
              <a:rect l="l" t="t" r="r" b="b"/>
              <a:pathLst>
                <a:path w="19348" h="21146" extrusionOk="0">
                  <a:moveTo>
                    <a:pt x="2882" y="60"/>
                  </a:moveTo>
                  <a:lnTo>
                    <a:pt x="17979" y="1215"/>
                  </a:lnTo>
                  <a:cubicBezTo>
                    <a:pt x="18764" y="1274"/>
                    <a:pt x="19348" y="1953"/>
                    <a:pt x="19288" y="2727"/>
                  </a:cubicBezTo>
                  <a:lnTo>
                    <a:pt x="17979" y="19789"/>
                  </a:lnTo>
                  <a:cubicBezTo>
                    <a:pt x="17919" y="20574"/>
                    <a:pt x="17240" y="21146"/>
                    <a:pt x="16467" y="21086"/>
                  </a:cubicBezTo>
                  <a:lnTo>
                    <a:pt x="1358" y="19931"/>
                  </a:lnTo>
                  <a:cubicBezTo>
                    <a:pt x="572" y="19872"/>
                    <a:pt x="0" y="19193"/>
                    <a:pt x="60" y="18419"/>
                  </a:cubicBezTo>
                  <a:lnTo>
                    <a:pt x="1369" y="1358"/>
                  </a:lnTo>
                  <a:cubicBezTo>
                    <a:pt x="1429" y="584"/>
                    <a:pt x="2096" y="0"/>
                    <a:pt x="288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414874" y="4500319"/>
              <a:ext cx="545248" cy="643168"/>
            </a:xfrm>
            <a:custGeom>
              <a:avLst/>
              <a:gdLst/>
              <a:ahLst/>
              <a:cxnLst/>
              <a:rect l="l" t="t" r="r" b="b"/>
              <a:pathLst>
                <a:path w="17039" h="20099" extrusionOk="0">
                  <a:moveTo>
                    <a:pt x="1" y="20098"/>
                  </a:moveTo>
                  <a:lnTo>
                    <a:pt x="17039" y="0"/>
                  </a:lnTo>
                  <a:cubicBezTo>
                    <a:pt x="14824" y="3679"/>
                    <a:pt x="12586" y="7763"/>
                    <a:pt x="10443" y="12252"/>
                  </a:cubicBezTo>
                  <a:cubicBezTo>
                    <a:pt x="9157" y="14955"/>
                    <a:pt x="8014" y="17562"/>
                    <a:pt x="6990" y="20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1437370" y="2687519"/>
              <a:ext cx="196608" cy="299872"/>
            </a:xfrm>
            <a:custGeom>
              <a:avLst/>
              <a:gdLst/>
              <a:ahLst/>
              <a:cxnLst/>
              <a:rect l="l" t="t" r="r" b="b"/>
              <a:pathLst>
                <a:path w="6144" h="9371" extrusionOk="0">
                  <a:moveTo>
                    <a:pt x="4072" y="7513"/>
                  </a:moveTo>
                  <a:lnTo>
                    <a:pt x="0" y="9371"/>
                  </a:lnTo>
                  <a:cubicBezTo>
                    <a:pt x="12" y="7001"/>
                    <a:pt x="870" y="4727"/>
                    <a:pt x="2429" y="2953"/>
                  </a:cubicBezTo>
                  <a:lnTo>
                    <a:pt x="2429" y="2953"/>
                  </a:lnTo>
                  <a:cubicBezTo>
                    <a:pt x="3489" y="1763"/>
                    <a:pt x="4739" y="763"/>
                    <a:pt x="6144" y="1"/>
                  </a:cubicBezTo>
                  <a:cubicBezTo>
                    <a:pt x="3834" y="3049"/>
                    <a:pt x="3477" y="4668"/>
                    <a:pt x="3668" y="5608"/>
                  </a:cubicBezTo>
                  <a:cubicBezTo>
                    <a:pt x="3703" y="5799"/>
                    <a:pt x="4072" y="7513"/>
                    <a:pt x="4072" y="7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2662650" y="2930591"/>
              <a:ext cx="563168" cy="829088"/>
            </a:xfrm>
            <a:custGeom>
              <a:avLst/>
              <a:gdLst/>
              <a:ahLst/>
              <a:cxnLst/>
              <a:rect l="l" t="t" r="r" b="b"/>
              <a:pathLst>
                <a:path w="17599" h="25909" extrusionOk="0">
                  <a:moveTo>
                    <a:pt x="4418" y="5359"/>
                  </a:moveTo>
                  <a:cubicBezTo>
                    <a:pt x="13253" y="15705"/>
                    <a:pt x="16682" y="25909"/>
                    <a:pt x="17182" y="25682"/>
                  </a:cubicBezTo>
                  <a:cubicBezTo>
                    <a:pt x="17598" y="25480"/>
                    <a:pt x="14527" y="18241"/>
                    <a:pt x="13491" y="16015"/>
                  </a:cubicBezTo>
                  <a:cubicBezTo>
                    <a:pt x="11205" y="11157"/>
                    <a:pt x="11062" y="12324"/>
                    <a:pt x="9931" y="9371"/>
                  </a:cubicBezTo>
                  <a:cubicBezTo>
                    <a:pt x="9443" y="8073"/>
                    <a:pt x="8871" y="6263"/>
                    <a:pt x="7133" y="4989"/>
                  </a:cubicBezTo>
                  <a:cubicBezTo>
                    <a:pt x="6585" y="4573"/>
                    <a:pt x="6371" y="4537"/>
                    <a:pt x="5466" y="4073"/>
                  </a:cubicBezTo>
                  <a:cubicBezTo>
                    <a:pt x="2096" y="2322"/>
                    <a:pt x="287" y="1"/>
                    <a:pt x="156" y="120"/>
                  </a:cubicBezTo>
                  <a:cubicBezTo>
                    <a:pt x="1" y="275"/>
                    <a:pt x="3370" y="4144"/>
                    <a:pt x="4418" y="5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121402" y="4834847"/>
              <a:ext cx="28576" cy="464064"/>
            </a:xfrm>
            <a:custGeom>
              <a:avLst/>
              <a:gdLst/>
              <a:ahLst/>
              <a:cxnLst/>
              <a:rect l="l" t="t" r="r" b="b"/>
              <a:pathLst>
                <a:path w="893" h="14502" extrusionOk="0">
                  <a:moveTo>
                    <a:pt x="893" y="0"/>
                  </a:moveTo>
                  <a:lnTo>
                    <a:pt x="0" y="14502"/>
                  </a:lnTo>
                </a:path>
              </a:pathLst>
            </a:custGeom>
            <a:solidFill>
              <a:srgbClr val="D09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062330" y="4777183"/>
              <a:ext cx="147488" cy="579264"/>
            </a:xfrm>
            <a:custGeom>
              <a:avLst/>
              <a:gdLst/>
              <a:ahLst/>
              <a:cxnLst/>
              <a:rect l="l" t="t" r="r" b="b"/>
              <a:pathLst>
                <a:path w="4609" h="18102" extrusionOk="0">
                  <a:moveTo>
                    <a:pt x="2748" y="1"/>
                  </a:moveTo>
                  <a:cubicBezTo>
                    <a:pt x="1808" y="1"/>
                    <a:pt x="1022" y="732"/>
                    <a:pt x="953" y="1683"/>
                  </a:cubicBezTo>
                  <a:lnTo>
                    <a:pt x="882" y="2874"/>
                  </a:lnTo>
                  <a:lnTo>
                    <a:pt x="524" y="8720"/>
                  </a:lnTo>
                  <a:lnTo>
                    <a:pt x="60" y="16197"/>
                  </a:lnTo>
                  <a:cubicBezTo>
                    <a:pt x="1" y="17185"/>
                    <a:pt x="751" y="18042"/>
                    <a:pt x="1751" y="18102"/>
                  </a:cubicBezTo>
                  <a:lnTo>
                    <a:pt x="1858" y="18102"/>
                  </a:lnTo>
                  <a:cubicBezTo>
                    <a:pt x="2810" y="18102"/>
                    <a:pt x="3584" y="17363"/>
                    <a:pt x="3644" y="16411"/>
                  </a:cubicBezTo>
                  <a:lnTo>
                    <a:pt x="4180" y="7839"/>
                  </a:lnTo>
                  <a:lnTo>
                    <a:pt x="4501" y="2421"/>
                  </a:lnTo>
                  <a:lnTo>
                    <a:pt x="4537" y="1909"/>
                  </a:lnTo>
                  <a:lnTo>
                    <a:pt x="4549" y="1909"/>
                  </a:lnTo>
                  <a:cubicBezTo>
                    <a:pt x="4608" y="921"/>
                    <a:pt x="3858" y="64"/>
                    <a:pt x="2858" y="4"/>
                  </a:cubicBezTo>
                  <a:cubicBezTo>
                    <a:pt x="2821" y="2"/>
                    <a:pt x="2785" y="1"/>
                    <a:pt x="2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078714" y="4854655"/>
              <a:ext cx="127680" cy="201568"/>
            </a:xfrm>
            <a:custGeom>
              <a:avLst/>
              <a:gdLst/>
              <a:ahLst/>
              <a:cxnLst/>
              <a:rect l="l" t="t" r="r" b="b"/>
              <a:pathLst>
                <a:path w="3990" h="6299" extrusionOk="0">
                  <a:moveTo>
                    <a:pt x="3989" y="0"/>
                  </a:moveTo>
                  <a:lnTo>
                    <a:pt x="358" y="453"/>
                  </a:lnTo>
                  <a:lnTo>
                    <a:pt x="1" y="6299"/>
                  </a:lnTo>
                  <a:lnTo>
                    <a:pt x="3656" y="5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2924410" y="4734623"/>
              <a:ext cx="402752" cy="213792"/>
            </a:xfrm>
            <a:custGeom>
              <a:avLst/>
              <a:gdLst/>
              <a:ahLst/>
              <a:cxnLst/>
              <a:rect l="l" t="t" r="r" b="b"/>
              <a:pathLst>
                <a:path w="12586" h="6681" extrusionOk="0">
                  <a:moveTo>
                    <a:pt x="0" y="5716"/>
                  </a:moveTo>
                  <a:cubicBezTo>
                    <a:pt x="0" y="5716"/>
                    <a:pt x="5311" y="810"/>
                    <a:pt x="7049" y="406"/>
                  </a:cubicBezTo>
                  <a:cubicBezTo>
                    <a:pt x="8787" y="1"/>
                    <a:pt x="12585" y="6680"/>
                    <a:pt x="12585" y="6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2117722" y="4356287"/>
              <a:ext cx="670688" cy="219104"/>
            </a:xfrm>
            <a:custGeom>
              <a:avLst/>
              <a:gdLst/>
              <a:ahLst/>
              <a:cxnLst/>
              <a:rect l="l" t="t" r="r" b="b"/>
              <a:pathLst>
                <a:path w="20959" h="6847" extrusionOk="0">
                  <a:moveTo>
                    <a:pt x="503" y="1"/>
                  </a:moveTo>
                  <a:cubicBezTo>
                    <a:pt x="133" y="1"/>
                    <a:pt x="1" y="560"/>
                    <a:pt x="397" y="703"/>
                  </a:cubicBezTo>
                  <a:lnTo>
                    <a:pt x="20340" y="6823"/>
                  </a:lnTo>
                  <a:cubicBezTo>
                    <a:pt x="20376" y="6835"/>
                    <a:pt x="20411" y="6835"/>
                    <a:pt x="20447" y="6847"/>
                  </a:cubicBezTo>
                  <a:lnTo>
                    <a:pt x="20459" y="6847"/>
                  </a:lnTo>
                  <a:cubicBezTo>
                    <a:pt x="20876" y="6847"/>
                    <a:pt x="20959" y="6252"/>
                    <a:pt x="20554" y="6133"/>
                  </a:cubicBezTo>
                  <a:lnTo>
                    <a:pt x="599" y="13"/>
                  </a:lnTo>
                  <a:cubicBezTo>
                    <a:pt x="566" y="5"/>
                    <a:pt x="534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2424154" y="4353631"/>
              <a:ext cx="88032" cy="75552"/>
            </a:xfrm>
            <a:custGeom>
              <a:avLst/>
              <a:gdLst/>
              <a:ahLst/>
              <a:cxnLst/>
              <a:rect l="l" t="t" r="r" b="b"/>
              <a:pathLst>
                <a:path w="2751" h="2361" extrusionOk="0">
                  <a:moveTo>
                    <a:pt x="1572" y="0"/>
                  </a:moveTo>
                  <a:cubicBezTo>
                    <a:pt x="524" y="0"/>
                    <a:pt x="1" y="1274"/>
                    <a:pt x="739" y="2013"/>
                  </a:cubicBezTo>
                  <a:cubicBezTo>
                    <a:pt x="979" y="2252"/>
                    <a:pt x="1275" y="2360"/>
                    <a:pt x="1566" y="2360"/>
                  </a:cubicBezTo>
                  <a:cubicBezTo>
                    <a:pt x="2170" y="2360"/>
                    <a:pt x="2751" y="1895"/>
                    <a:pt x="2751" y="1179"/>
                  </a:cubicBezTo>
                  <a:cubicBezTo>
                    <a:pt x="2751" y="536"/>
                    <a:pt x="2227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1535674" y="2743903"/>
              <a:ext cx="360064" cy="184064"/>
            </a:xfrm>
            <a:custGeom>
              <a:avLst/>
              <a:gdLst/>
              <a:ahLst/>
              <a:cxnLst/>
              <a:rect l="l" t="t" r="r" b="b"/>
              <a:pathLst>
                <a:path w="11252" h="5752" extrusionOk="0">
                  <a:moveTo>
                    <a:pt x="1000" y="5751"/>
                  </a:moveTo>
                  <a:lnTo>
                    <a:pt x="11252" y="1"/>
                  </a:lnTo>
                  <a:lnTo>
                    <a:pt x="0" y="54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1933050" y="2618655"/>
              <a:ext cx="1488992" cy="1054528"/>
            </a:xfrm>
            <a:custGeom>
              <a:avLst/>
              <a:gdLst/>
              <a:ahLst/>
              <a:cxnLst/>
              <a:rect l="l" t="t" r="r" b="b"/>
              <a:pathLst>
                <a:path w="46531" h="32954" extrusionOk="0">
                  <a:moveTo>
                    <a:pt x="8551" y="0"/>
                  </a:moveTo>
                  <a:cubicBezTo>
                    <a:pt x="6627" y="0"/>
                    <a:pt x="4732" y="337"/>
                    <a:pt x="2894" y="1081"/>
                  </a:cubicBezTo>
                  <a:cubicBezTo>
                    <a:pt x="1870" y="1486"/>
                    <a:pt x="905" y="2010"/>
                    <a:pt x="0" y="2629"/>
                  </a:cubicBezTo>
                  <a:cubicBezTo>
                    <a:pt x="381" y="2557"/>
                    <a:pt x="977" y="2462"/>
                    <a:pt x="1691" y="2391"/>
                  </a:cubicBezTo>
                  <a:cubicBezTo>
                    <a:pt x="2517" y="2306"/>
                    <a:pt x="3330" y="2267"/>
                    <a:pt x="4130" y="2267"/>
                  </a:cubicBezTo>
                  <a:cubicBezTo>
                    <a:pt x="13365" y="2267"/>
                    <a:pt x="20742" y="7516"/>
                    <a:pt x="23087" y="9237"/>
                  </a:cubicBezTo>
                  <a:cubicBezTo>
                    <a:pt x="33409" y="16809"/>
                    <a:pt x="43815" y="32013"/>
                    <a:pt x="43994" y="32287"/>
                  </a:cubicBezTo>
                  <a:cubicBezTo>
                    <a:pt x="44077" y="32418"/>
                    <a:pt x="44185" y="32525"/>
                    <a:pt x="44292" y="32621"/>
                  </a:cubicBezTo>
                  <a:cubicBezTo>
                    <a:pt x="44566" y="32835"/>
                    <a:pt x="44899" y="32954"/>
                    <a:pt x="45244" y="32954"/>
                  </a:cubicBezTo>
                  <a:cubicBezTo>
                    <a:pt x="45542" y="32954"/>
                    <a:pt x="45828" y="32871"/>
                    <a:pt x="46078" y="32692"/>
                  </a:cubicBezTo>
                  <a:cubicBezTo>
                    <a:pt x="46482" y="32430"/>
                    <a:pt x="46530" y="30906"/>
                    <a:pt x="46494" y="30608"/>
                  </a:cubicBezTo>
                  <a:cubicBezTo>
                    <a:pt x="46172" y="28268"/>
                    <a:pt x="26174" y="0"/>
                    <a:pt x="8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2285082" y="4035103"/>
              <a:ext cx="282752" cy="233408"/>
            </a:xfrm>
            <a:custGeom>
              <a:avLst/>
              <a:gdLst/>
              <a:ahLst/>
              <a:cxnLst/>
              <a:rect l="l" t="t" r="r" b="b"/>
              <a:pathLst>
                <a:path w="8836" h="7294" extrusionOk="0">
                  <a:moveTo>
                    <a:pt x="6627" y="696"/>
                  </a:moveTo>
                  <a:cubicBezTo>
                    <a:pt x="6745" y="696"/>
                    <a:pt x="6858" y="754"/>
                    <a:pt x="6966" y="846"/>
                  </a:cubicBezTo>
                  <a:cubicBezTo>
                    <a:pt x="7954" y="1584"/>
                    <a:pt x="8002" y="2942"/>
                    <a:pt x="7037" y="3751"/>
                  </a:cubicBezTo>
                  <a:cubicBezTo>
                    <a:pt x="6204" y="4430"/>
                    <a:pt x="5359" y="5085"/>
                    <a:pt x="4513" y="5752"/>
                  </a:cubicBezTo>
                  <a:cubicBezTo>
                    <a:pt x="3859" y="6260"/>
                    <a:pt x="3336" y="6525"/>
                    <a:pt x="2858" y="6525"/>
                  </a:cubicBezTo>
                  <a:cubicBezTo>
                    <a:pt x="2239" y="6525"/>
                    <a:pt x="1695" y="6083"/>
                    <a:pt x="1037" y="5156"/>
                  </a:cubicBezTo>
                  <a:cubicBezTo>
                    <a:pt x="1251" y="5144"/>
                    <a:pt x="1453" y="5109"/>
                    <a:pt x="1668" y="5061"/>
                  </a:cubicBezTo>
                  <a:cubicBezTo>
                    <a:pt x="2000" y="4942"/>
                    <a:pt x="2332" y="4797"/>
                    <a:pt x="2648" y="4797"/>
                  </a:cubicBezTo>
                  <a:cubicBezTo>
                    <a:pt x="2933" y="4797"/>
                    <a:pt x="3205" y="4914"/>
                    <a:pt x="3454" y="5275"/>
                  </a:cubicBezTo>
                  <a:cubicBezTo>
                    <a:pt x="3506" y="5328"/>
                    <a:pt x="3575" y="5354"/>
                    <a:pt x="3643" y="5354"/>
                  </a:cubicBezTo>
                  <a:cubicBezTo>
                    <a:pt x="3715" y="5354"/>
                    <a:pt x="3786" y="5325"/>
                    <a:pt x="3835" y="5263"/>
                  </a:cubicBezTo>
                  <a:cubicBezTo>
                    <a:pt x="3989" y="5121"/>
                    <a:pt x="3989" y="4882"/>
                    <a:pt x="3835" y="4740"/>
                  </a:cubicBezTo>
                  <a:cubicBezTo>
                    <a:pt x="3430" y="4275"/>
                    <a:pt x="3549" y="3882"/>
                    <a:pt x="3894" y="3454"/>
                  </a:cubicBezTo>
                  <a:cubicBezTo>
                    <a:pt x="4013" y="3299"/>
                    <a:pt x="4097" y="3108"/>
                    <a:pt x="4132" y="2918"/>
                  </a:cubicBezTo>
                  <a:cubicBezTo>
                    <a:pt x="4216" y="2465"/>
                    <a:pt x="4370" y="2025"/>
                    <a:pt x="4859" y="1989"/>
                  </a:cubicBezTo>
                  <a:cubicBezTo>
                    <a:pt x="4880" y="1988"/>
                    <a:pt x="4901" y="1988"/>
                    <a:pt x="4923" y="1988"/>
                  </a:cubicBezTo>
                  <a:cubicBezTo>
                    <a:pt x="5387" y="1988"/>
                    <a:pt x="5822" y="2234"/>
                    <a:pt x="6061" y="2644"/>
                  </a:cubicBezTo>
                  <a:cubicBezTo>
                    <a:pt x="6275" y="2989"/>
                    <a:pt x="6430" y="3370"/>
                    <a:pt x="6680" y="3859"/>
                  </a:cubicBezTo>
                  <a:cubicBezTo>
                    <a:pt x="7025" y="3204"/>
                    <a:pt x="6930" y="2716"/>
                    <a:pt x="6704" y="2215"/>
                  </a:cubicBezTo>
                  <a:cubicBezTo>
                    <a:pt x="6549" y="1882"/>
                    <a:pt x="6323" y="1584"/>
                    <a:pt x="6287" y="1203"/>
                  </a:cubicBezTo>
                  <a:cubicBezTo>
                    <a:pt x="6263" y="1025"/>
                    <a:pt x="6263" y="846"/>
                    <a:pt x="6430" y="751"/>
                  </a:cubicBezTo>
                  <a:cubicBezTo>
                    <a:pt x="6497" y="713"/>
                    <a:pt x="6563" y="696"/>
                    <a:pt x="6627" y="696"/>
                  </a:cubicBezTo>
                  <a:close/>
                  <a:moveTo>
                    <a:pt x="7764" y="1"/>
                  </a:moveTo>
                  <a:lnTo>
                    <a:pt x="6847" y="72"/>
                  </a:lnTo>
                  <a:lnTo>
                    <a:pt x="1" y="5204"/>
                  </a:lnTo>
                  <a:lnTo>
                    <a:pt x="13" y="5692"/>
                  </a:lnTo>
                  <a:cubicBezTo>
                    <a:pt x="66" y="5667"/>
                    <a:pt x="118" y="5655"/>
                    <a:pt x="169" y="5655"/>
                  </a:cubicBezTo>
                  <a:cubicBezTo>
                    <a:pt x="358" y="5655"/>
                    <a:pt x="534" y="5812"/>
                    <a:pt x="703" y="5990"/>
                  </a:cubicBezTo>
                  <a:cubicBezTo>
                    <a:pt x="1515" y="6864"/>
                    <a:pt x="2181" y="7294"/>
                    <a:pt x="2892" y="7294"/>
                  </a:cubicBezTo>
                  <a:cubicBezTo>
                    <a:pt x="3517" y="7294"/>
                    <a:pt x="4177" y="6963"/>
                    <a:pt x="5001" y="6311"/>
                  </a:cubicBezTo>
                  <a:cubicBezTo>
                    <a:pt x="5823" y="5668"/>
                    <a:pt x="6644" y="5025"/>
                    <a:pt x="7466" y="4370"/>
                  </a:cubicBezTo>
                  <a:cubicBezTo>
                    <a:pt x="8621" y="3418"/>
                    <a:pt x="8835" y="2025"/>
                    <a:pt x="7918" y="834"/>
                  </a:cubicBezTo>
                  <a:cubicBezTo>
                    <a:pt x="7609" y="430"/>
                    <a:pt x="7573" y="191"/>
                    <a:pt x="7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174106" y="3835775"/>
              <a:ext cx="1292384" cy="1036960"/>
            </a:xfrm>
            <a:custGeom>
              <a:avLst/>
              <a:gdLst/>
              <a:ahLst/>
              <a:cxnLst/>
              <a:rect l="l" t="t" r="r" b="b"/>
              <a:pathLst>
                <a:path w="40387" h="32405" extrusionOk="0">
                  <a:moveTo>
                    <a:pt x="38406" y="0"/>
                  </a:moveTo>
                  <a:cubicBezTo>
                    <a:pt x="38014" y="0"/>
                    <a:pt x="37625" y="126"/>
                    <a:pt x="37255" y="384"/>
                  </a:cubicBezTo>
                  <a:cubicBezTo>
                    <a:pt x="36100" y="1194"/>
                    <a:pt x="34802" y="1944"/>
                    <a:pt x="33969" y="3027"/>
                  </a:cubicBezTo>
                  <a:cubicBezTo>
                    <a:pt x="33278" y="3944"/>
                    <a:pt x="32576" y="4801"/>
                    <a:pt x="31635" y="5385"/>
                  </a:cubicBezTo>
                  <a:cubicBezTo>
                    <a:pt x="31020" y="5771"/>
                    <a:pt x="30367" y="6177"/>
                    <a:pt x="29617" y="6177"/>
                  </a:cubicBezTo>
                  <a:cubicBezTo>
                    <a:pt x="29350" y="6177"/>
                    <a:pt x="29071" y="6126"/>
                    <a:pt x="28778" y="6004"/>
                  </a:cubicBezTo>
                  <a:cubicBezTo>
                    <a:pt x="28690" y="5966"/>
                    <a:pt x="28598" y="5949"/>
                    <a:pt x="28505" y="5949"/>
                  </a:cubicBezTo>
                  <a:cubicBezTo>
                    <a:pt x="28010" y="5949"/>
                    <a:pt x="27507" y="6442"/>
                    <a:pt x="27587" y="6944"/>
                  </a:cubicBezTo>
                  <a:cubicBezTo>
                    <a:pt x="27789" y="8135"/>
                    <a:pt x="27099" y="8933"/>
                    <a:pt x="26337" y="9564"/>
                  </a:cubicBezTo>
                  <a:cubicBezTo>
                    <a:pt x="23967" y="11528"/>
                    <a:pt x="21515" y="13397"/>
                    <a:pt x="19098" y="15302"/>
                  </a:cubicBezTo>
                  <a:cubicBezTo>
                    <a:pt x="14645" y="18803"/>
                    <a:pt x="10192" y="22291"/>
                    <a:pt x="5763" y="25816"/>
                  </a:cubicBezTo>
                  <a:cubicBezTo>
                    <a:pt x="5448" y="26063"/>
                    <a:pt x="5175" y="26236"/>
                    <a:pt x="4913" y="26236"/>
                  </a:cubicBezTo>
                  <a:cubicBezTo>
                    <a:pt x="4670" y="26236"/>
                    <a:pt x="4438" y="26087"/>
                    <a:pt x="4191" y="25708"/>
                  </a:cubicBezTo>
                  <a:cubicBezTo>
                    <a:pt x="4052" y="25487"/>
                    <a:pt x="3893" y="25399"/>
                    <a:pt x="3723" y="25399"/>
                  </a:cubicBezTo>
                  <a:cubicBezTo>
                    <a:pt x="3527" y="25399"/>
                    <a:pt x="3317" y="25514"/>
                    <a:pt x="3108" y="25673"/>
                  </a:cubicBezTo>
                  <a:cubicBezTo>
                    <a:pt x="2679" y="26006"/>
                    <a:pt x="2631" y="26363"/>
                    <a:pt x="3012" y="26732"/>
                  </a:cubicBezTo>
                  <a:cubicBezTo>
                    <a:pt x="3608" y="27340"/>
                    <a:pt x="3370" y="27744"/>
                    <a:pt x="2786" y="28161"/>
                  </a:cubicBezTo>
                  <a:cubicBezTo>
                    <a:pt x="2072" y="28673"/>
                    <a:pt x="1381" y="29221"/>
                    <a:pt x="715" y="29792"/>
                  </a:cubicBezTo>
                  <a:cubicBezTo>
                    <a:pt x="0" y="30423"/>
                    <a:pt x="24" y="30900"/>
                    <a:pt x="834" y="31400"/>
                  </a:cubicBezTo>
                  <a:cubicBezTo>
                    <a:pt x="1912" y="32059"/>
                    <a:pt x="2322" y="32404"/>
                    <a:pt x="2693" y="32404"/>
                  </a:cubicBezTo>
                  <a:cubicBezTo>
                    <a:pt x="3071" y="32404"/>
                    <a:pt x="3407" y="32044"/>
                    <a:pt x="4370" y="31292"/>
                  </a:cubicBezTo>
                  <a:cubicBezTo>
                    <a:pt x="6310" y="29769"/>
                    <a:pt x="8239" y="28245"/>
                    <a:pt x="10168" y="26721"/>
                  </a:cubicBezTo>
                  <a:cubicBezTo>
                    <a:pt x="12287" y="25066"/>
                    <a:pt x="14395" y="23399"/>
                    <a:pt x="16502" y="21732"/>
                  </a:cubicBezTo>
                  <a:cubicBezTo>
                    <a:pt x="17145" y="21232"/>
                    <a:pt x="17812" y="20886"/>
                    <a:pt x="18657" y="20863"/>
                  </a:cubicBezTo>
                  <a:cubicBezTo>
                    <a:pt x="19657" y="20827"/>
                    <a:pt x="20360" y="20148"/>
                    <a:pt x="21074" y="19553"/>
                  </a:cubicBezTo>
                  <a:cubicBezTo>
                    <a:pt x="21452" y="19235"/>
                    <a:pt x="21812" y="18951"/>
                    <a:pt x="22222" y="18951"/>
                  </a:cubicBezTo>
                  <a:cubicBezTo>
                    <a:pt x="22457" y="18951"/>
                    <a:pt x="22709" y="19045"/>
                    <a:pt x="22991" y="19279"/>
                  </a:cubicBezTo>
                  <a:cubicBezTo>
                    <a:pt x="23217" y="19482"/>
                    <a:pt x="23575" y="19446"/>
                    <a:pt x="23884" y="19458"/>
                  </a:cubicBezTo>
                  <a:cubicBezTo>
                    <a:pt x="24777" y="19482"/>
                    <a:pt x="25265" y="20113"/>
                    <a:pt x="25075" y="20958"/>
                  </a:cubicBezTo>
                  <a:cubicBezTo>
                    <a:pt x="24833" y="22004"/>
                    <a:pt x="25291" y="22639"/>
                    <a:pt x="26319" y="22639"/>
                  </a:cubicBezTo>
                  <a:cubicBezTo>
                    <a:pt x="26356" y="22639"/>
                    <a:pt x="26394" y="22638"/>
                    <a:pt x="26432" y="22637"/>
                  </a:cubicBezTo>
                  <a:cubicBezTo>
                    <a:pt x="26458" y="22635"/>
                    <a:pt x="26484" y="22635"/>
                    <a:pt x="26509" y="22635"/>
                  </a:cubicBezTo>
                  <a:cubicBezTo>
                    <a:pt x="26901" y="22635"/>
                    <a:pt x="27124" y="22809"/>
                    <a:pt x="27337" y="23089"/>
                  </a:cubicBezTo>
                  <a:cubicBezTo>
                    <a:pt x="27813" y="23696"/>
                    <a:pt x="28266" y="24315"/>
                    <a:pt x="28766" y="24887"/>
                  </a:cubicBezTo>
                  <a:cubicBezTo>
                    <a:pt x="29338" y="25556"/>
                    <a:pt x="30046" y="25897"/>
                    <a:pt x="30749" y="25897"/>
                  </a:cubicBezTo>
                  <a:cubicBezTo>
                    <a:pt x="31260" y="25897"/>
                    <a:pt x="31768" y="25717"/>
                    <a:pt x="32218" y="25351"/>
                  </a:cubicBezTo>
                  <a:cubicBezTo>
                    <a:pt x="33302" y="24482"/>
                    <a:pt x="33421" y="23101"/>
                    <a:pt x="32480" y="21875"/>
                  </a:cubicBezTo>
                  <a:cubicBezTo>
                    <a:pt x="31290" y="20327"/>
                    <a:pt x="30099" y="18779"/>
                    <a:pt x="28861" y="17267"/>
                  </a:cubicBezTo>
                  <a:cubicBezTo>
                    <a:pt x="28385" y="16684"/>
                    <a:pt x="28480" y="16362"/>
                    <a:pt x="29040" y="15886"/>
                  </a:cubicBezTo>
                  <a:cubicBezTo>
                    <a:pt x="29385" y="15588"/>
                    <a:pt x="29754" y="15302"/>
                    <a:pt x="30147" y="15052"/>
                  </a:cubicBezTo>
                  <a:lnTo>
                    <a:pt x="27135" y="11207"/>
                  </a:lnTo>
                  <a:lnTo>
                    <a:pt x="40386" y="777"/>
                  </a:lnTo>
                  <a:lnTo>
                    <a:pt x="40386" y="777"/>
                  </a:lnTo>
                  <a:cubicBezTo>
                    <a:pt x="40342" y="791"/>
                    <a:pt x="40301" y="798"/>
                    <a:pt x="40261" y="798"/>
                  </a:cubicBezTo>
                  <a:cubicBezTo>
                    <a:pt x="40042" y="798"/>
                    <a:pt x="39881" y="598"/>
                    <a:pt x="39719" y="467"/>
                  </a:cubicBezTo>
                  <a:cubicBezTo>
                    <a:pt x="39291" y="159"/>
                    <a:pt x="38846" y="0"/>
                    <a:pt x="38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2042778" y="3398463"/>
              <a:ext cx="1498880" cy="919008"/>
            </a:xfrm>
            <a:custGeom>
              <a:avLst/>
              <a:gdLst/>
              <a:ahLst/>
              <a:cxnLst/>
              <a:rect l="l" t="t" r="r" b="b"/>
              <a:pathLst>
                <a:path w="46840" h="28719" extrusionOk="0">
                  <a:moveTo>
                    <a:pt x="44649" y="10907"/>
                  </a:moveTo>
                  <a:cubicBezTo>
                    <a:pt x="39255" y="12847"/>
                    <a:pt x="33862" y="14800"/>
                    <a:pt x="28444" y="16717"/>
                  </a:cubicBezTo>
                  <a:cubicBezTo>
                    <a:pt x="27563" y="17026"/>
                    <a:pt x="26944" y="17443"/>
                    <a:pt x="26575" y="18360"/>
                  </a:cubicBezTo>
                  <a:cubicBezTo>
                    <a:pt x="26158" y="19384"/>
                    <a:pt x="25468" y="19622"/>
                    <a:pt x="24432" y="19229"/>
                  </a:cubicBezTo>
                  <a:cubicBezTo>
                    <a:pt x="21491" y="18110"/>
                    <a:pt x="18622" y="18408"/>
                    <a:pt x="15788" y="19646"/>
                  </a:cubicBezTo>
                  <a:cubicBezTo>
                    <a:pt x="15621" y="19705"/>
                    <a:pt x="15479" y="19801"/>
                    <a:pt x="15336" y="19908"/>
                  </a:cubicBezTo>
                  <a:lnTo>
                    <a:pt x="14419" y="19979"/>
                  </a:lnTo>
                  <a:lnTo>
                    <a:pt x="7573" y="25099"/>
                  </a:lnTo>
                  <a:lnTo>
                    <a:pt x="7585" y="25599"/>
                  </a:lnTo>
                  <a:cubicBezTo>
                    <a:pt x="7525" y="25623"/>
                    <a:pt x="7466" y="25670"/>
                    <a:pt x="7418" y="25718"/>
                  </a:cubicBezTo>
                  <a:cubicBezTo>
                    <a:pt x="6120" y="26968"/>
                    <a:pt x="4489" y="27718"/>
                    <a:pt x="3001" y="28718"/>
                  </a:cubicBezTo>
                  <a:lnTo>
                    <a:pt x="0" y="24885"/>
                  </a:lnTo>
                  <a:lnTo>
                    <a:pt x="13240" y="14455"/>
                  </a:lnTo>
                  <a:cubicBezTo>
                    <a:pt x="13978" y="14193"/>
                    <a:pt x="14693" y="14479"/>
                    <a:pt x="15419" y="14550"/>
                  </a:cubicBezTo>
                  <a:cubicBezTo>
                    <a:pt x="18527" y="14907"/>
                    <a:pt x="20944" y="13705"/>
                    <a:pt x="22706" y="11192"/>
                  </a:cubicBezTo>
                  <a:cubicBezTo>
                    <a:pt x="23325" y="10335"/>
                    <a:pt x="23944" y="9526"/>
                    <a:pt x="24896" y="9026"/>
                  </a:cubicBezTo>
                  <a:cubicBezTo>
                    <a:pt x="25325" y="8799"/>
                    <a:pt x="25718" y="8525"/>
                    <a:pt x="26123" y="8264"/>
                  </a:cubicBezTo>
                  <a:cubicBezTo>
                    <a:pt x="30028" y="5763"/>
                    <a:pt x="33933" y="3275"/>
                    <a:pt x="37838" y="774"/>
                  </a:cubicBezTo>
                  <a:cubicBezTo>
                    <a:pt x="39041" y="1"/>
                    <a:pt x="39696" y="132"/>
                    <a:pt x="40589" y="1263"/>
                  </a:cubicBezTo>
                  <a:cubicBezTo>
                    <a:pt x="42244" y="3370"/>
                    <a:pt x="43911" y="5489"/>
                    <a:pt x="45566" y="7621"/>
                  </a:cubicBezTo>
                  <a:cubicBezTo>
                    <a:pt x="46840" y="9252"/>
                    <a:pt x="46578" y="10216"/>
                    <a:pt x="44649" y="10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867258" y="4557535"/>
              <a:ext cx="570656" cy="75776"/>
            </a:xfrm>
            <a:custGeom>
              <a:avLst/>
              <a:gdLst/>
              <a:ahLst/>
              <a:cxnLst/>
              <a:rect l="l" t="t" r="r" b="b"/>
              <a:pathLst>
                <a:path w="17833" h="2368" extrusionOk="0">
                  <a:moveTo>
                    <a:pt x="393" y="0"/>
                  </a:moveTo>
                  <a:cubicBezTo>
                    <a:pt x="224" y="0"/>
                    <a:pt x="79" y="120"/>
                    <a:pt x="48" y="284"/>
                  </a:cubicBezTo>
                  <a:cubicBezTo>
                    <a:pt x="1" y="475"/>
                    <a:pt x="120" y="665"/>
                    <a:pt x="322" y="713"/>
                  </a:cubicBezTo>
                  <a:cubicBezTo>
                    <a:pt x="3334" y="1391"/>
                    <a:pt x="6406" y="1868"/>
                    <a:pt x="9490" y="2130"/>
                  </a:cubicBezTo>
                  <a:cubicBezTo>
                    <a:pt x="11383" y="2284"/>
                    <a:pt x="13300" y="2368"/>
                    <a:pt x="15205" y="2368"/>
                  </a:cubicBezTo>
                  <a:cubicBezTo>
                    <a:pt x="15931" y="2368"/>
                    <a:pt x="16645" y="2356"/>
                    <a:pt x="17348" y="2332"/>
                  </a:cubicBezTo>
                  <a:cubicBezTo>
                    <a:pt x="17832" y="2308"/>
                    <a:pt x="17813" y="1606"/>
                    <a:pt x="17348" y="1606"/>
                  </a:cubicBezTo>
                  <a:cubicBezTo>
                    <a:pt x="17344" y="1606"/>
                    <a:pt x="17340" y="1606"/>
                    <a:pt x="17336" y="1606"/>
                  </a:cubicBezTo>
                  <a:cubicBezTo>
                    <a:pt x="16627" y="1628"/>
                    <a:pt x="15918" y="1639"/>
                    <a:pt x="15209" y="1639"/>
                  </a:cubicBezTo>
                  <a:cubicBezTo>
                    <a:pt x="10253" y="1639"/>
                    <a:pt x="5310" y="1094"/>
                    <a:pt x="477" y="10"/>
                  </a:cubicBezTo>
                  <a:cubicBezTo>
                    <a:pt x="448" y="4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3141210" y="4480351"/>
              <a:ext cx="68608" cy="208672"/>
            </a:xfrm>
            <a:custGeom>
              <a:avLst/>
              <a:gdLst/>
              <a:ahLst/>
              <a:cxnLst/>
              <a:rect l="l" t="t" r="r" b="b"/>
              <a:pathLst>
                <a:path w="2144" h="6521" extrusionOk="0">
                  <a:moveTo>
                    <a:pt x="1297" y="1"/>
                  </a:moveTo>
                  <a:cubicBezTo>
                    <a:pt x="902" y="1"/>
                    <a:pt x="557" y="308"/>
                    <a:pt x="524" y="720"/>
                  </a:cubicBezTo>
                  <a:lnTo>
                    <a:pt x="36" y="5649"/>
                  </a:lnTo>
                  <a:cubicBezTo>
                    <a:pt x="0" y="6089"/>
                    <a:pt x="322" y="6470"/>
                    <a:pt x="750" y="6518"/>
                  </a:cubicBezTo>
                  <a:cubicBezTo>
                    <a:pt x="773" y="6520"/>
                    <a:pt x="796" y="6521"/>
                    <a:pt x="819" y="6521"/>
                  </a:cubicBezTo>
                  <a:cubicBezTo>
                    <a:pt x="1230" y="6521"/>
                    <a:pt x="1574" y="6221"/>
                    <a:pt x="1619" y="5804"/>
                  </a:cubicBezTo>
                  <a:lnTo>
                    <a:pt x="2096" y="874"/>
                  </a:lnTo>
                  <a:cubicBezTo>
                    <a:pt x="2143" y="434"/>
                    <a:pt x="1822" y="41"/>
                    <a:pt x="1381" y="5"/>
                  </a:cubicBezTo>
                  <a:cubicBezTo>
                    <a:pt x="1353" y="2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7"/>
          <p:cNvGrpSpPr/>
          <p:nvPr/>
        </p:nvGrpSpPr>
        <p:grpSpPr>
          <a:xfrm rot="316483">
            <a:off x="877802" y="499031"/>
            <a:ext cx="819716" cy="1009632"/>
            <a:chOff x="7234335" y="539692"/>
            <a:chExt cx="1103331" cy="1358958"/>
          </a:xfrm>
        </p:grpSpPr>
        <p:sp>
          <p:nvSpPr>
            <p:cNvPr id="1000" name="Google Shape;1000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7"/>
          <p:cNvGrpSpPr/>
          <p:nvPr/>
        </p:nvGrpSpPr>
        <p:grpSpPr>
          <a:xfrm rot="-1043825">
            <a:off x="414251" y="926629"/>
            <a:ext cx="367910" cy="453149"/>
            <a:chOff x="7234335" y="539692"/>
            <a:chExt cx="1103331" cy="1358958"/>
          </a:xfrm>
        </p:grpSpPr>
        <p:sp>
          <p:nvSpPr>
            <p:cNvPr id="1012" name="Google Shape;1012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206105">
            <a:off x="803013" y="1374237"/>
            <a:ext cx="173093" cy="213196"/>
            <a:chOff x="7234335" y="539692"/>
            <a:chExt cx="1103331" cy="1358958"/>
          </a:xfrm>
        </p:grpSpPr>
        <p:sp>
          <p:nvSpPr>
            <p:cNvPr id="1024" name="Google Shape;1024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1114;p40"/>
          <p:cNvGrpSpPr/>
          <p:nvPr/>
        </p:nvGrpSpPr>
        <p:grpSpPr>
          <a:xfrm>
            <a:off x="6653873" y="2297617"/>
            <a:ext cx="2558320" cy="2832551"/>
            <a:chOff x="4816525" y="874008"/>
            <a:chExt cx="3856193" cy="4269548"/>
          </a:xfrm>
        </p:grpSpPr>
        <p:sp>
          <p:nvSpPr>
            <p:cNvPr id="81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1" y="501224"/>
            <a:ext cx="5901439" cy="2578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" y="390263"/>
            <a:ext cx="9028814" cy="397971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67564" y="1638935"/>
            <a:ext cx="74108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Ngày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</a:rPr>
              <a:t>25 -  4 – 1976,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nhân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dân</a:t>
            </a:r>
            <a:r>
              <a:rPr lang="en-US" altLang="en-US" sz="2800" b="1" dirty="0">
                <a:solidFill>
                  <a:srgbClr val="002060"/>
                </a:solidFill>
              </a:rPr>
              <a:t> ta </a:t>
            </a:r>
            <a:r>
              <a:rPr lang="en-US" altLang="en-US" sz="2800" b="1" dirty="0" err="1">
                <a:solidFill>
                  <a:srgbClr val="002060"/>
                </a:solidFill>
              </a:rPr>
              <a:t>vui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mừng</a:t>
            </a:r>
            <a:r>
              <a:rPr lang="en-US" altLang="en-US" sz="2800" b="1" dirty="0">
                <a:solidFill>
                  <a:srgbClr val="002060"/>
                </a:solidFill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</a:rPr>
              <a:t>phấn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khởi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</a:rPr>
              <a:t>đ</a:t>
            </a:r>
            <a:r>
              <a:rPr lang="en-US" altLang="en-US" sz="2800" b="1" dirty="0" err="1">
                <a:solidFill>
                  <a:srgbClr val="002060"/>
                </a:solidFill>
              </a:rPr>
              <a:t>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bầu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cử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Quốc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hội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chung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cả</a:t>
            </a:r>
            <a:r>
              <a:rPr lang="en-US" altLang="en-US" sz="2800" b="1" dirty="0">
                <a:solidFill>
                  <a:srgbClr val="002060"/>
                </a:solidFill>
              </a:rPr>
              <a:t> n</a:t>
            </a:r>
            <a:r>
              <a:rPr lang="vi-VN" altLang="en-US" sz="2800" b="1" dirty="0">
                <a:solidFill>
                  <a:srgbClr val="002060"/>
                </a:solidFill>
              </a:rPr>
              <a:t>ướ</a:t>
            </a:r>
            <a:r>
              <a:rPr lang="en-US" altLang="en-US" sz="2800" b="1" dirty="0">
                <a:solidFill>
                  <a:srgbClr val="002060"/>
                </a:solidFill>
              </a:rPr>
              <a:t>c. </a:t>
            </a:r>
            <a:r>
              <a:rPr lang="en-US" altLang="en-US" sz="2800" b="1" dirty="0" err="1">
                <a:solidFill>
                  <a:srgbClr val="002060"/>
                </a:solidFill>
              </a:rPr>
              <a:t>Kể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</a:rPr>
              <a:t>đâ</a:t>
            </a:r>
            <a:r>
              <a:rPr lang="en-US" altLang="en-US" sz="2800" b="1" dirty="0">
                <a:solidFill>
                  <a:srgbClr val="002060"/>
                </a:solidFill>
              </a:rPr>
              <a:t>y, </a:t>
            </a:r>
            <a:r>
              <a:rPr lang="en-US" altLang="en-US" sz="2800" b="1" dirty="0" err="1">
                <a:solidFill>
                  <a:srgbClr val="002060"/>
                </a:solidFill>
              </a:rPr>
              <a:t>nứ</a:t>
            </a:r>
            <a:r>
              <a:rPr lang="vi-VN" altLang="en-US" sz="2800" b="1" dirty="0">
                <a:solidFill>
                  <a:srgbClr val="002060"/>
                </a:solidFill>
              </a:rPr>
              <a:t>ơ</a:t>
            </a:r>
            <a:r>
              <a:rPr lang="en-US" altLang="en-US" sz="2800" b="1" dirty="0">
                <a:solidFill>
                  <a:srgbClr val="002060"/>
                </a:solidFill>
              </a:rPr>
              <a:t>c ta </a:t>
            </a:r>
            <a:r>
              <a:rPr lang="en-US" altLang="en-US" sz="2800" b="1" dirty="0" err="1">
                <a:solidFill>
                  <a:srgbClr val="002060"/>
                </a:solidFill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Nhà</a:t>
            </a:r>
            <a:r>
              <a:rPr lang="en-US" altLang="en-US" sz="2800" b="1" dirty="0">
                <a:solidFill>
                  <a:srgbClr val="002060"/>
                </a:solidFill>
              </a:rPr>
              <a:t> n</a:t>
            </a:r>
            <a:r>
              <a:rPr lang="vi-VN" altLang="en-US" sz="2800" b="1" dirty="0">
                <a:solidFill>
                  <a:srgbClr val="002060"/>
                </a:solidFill>
              </a:rPr>
              <a:t>ướ</a:t>
            </a:r>
            <a:r>
              <a:rPr lang="en-US" altLang="en-US" sz="2800" b="1" dirty="0">
                <a:solidFill>
                  <a:srgbClr val="002060"/>
                </a:solidFill>
              </a:rPr>
              <a:t>c </a:t>
            </a:r>
            <a:r>
              <a:rPr lang="en-US" altLang="en-US" sz="2800" b="1" dirty="0" err="1">
                <a:solidFill>
                  <a:srgbClr val="002060"/>
                </a:solidFill>
              </a:rPr>
              <a:t>thống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nhất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.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30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Ghi nhớ</a:t>
            </a:r>
            <a:endParaRPr sz="36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3971"/>
            <a:ext cx="2400301" cy="260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55" y="587867"/>
            <a:ext cx="2438400" cy="260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08" y="611763"/>
            <a:ext cx="2346917" cy="26003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77" y="634553"/>
            <a:ext cx="2226107" cy="2565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8672" y="3203504"/>
            <a:ext cx="2362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Tổng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bí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thư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Nguyễn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Phú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Trọng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02309" y="3144582"/>
            <a:ext cx="2362200" cy="626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Chủ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tịch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nước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Nguyễn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Xuân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Phúc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16034" y="3222932"/>
            <a:ext cx="195639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Chủ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tịch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Quốc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hội</a:t>
            </a:r>
            <a:endParaRPr lang="en-US" sz="2000" dirty="0" smtClean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Vương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Đình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Huệ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749600" y="2963998"/>
            <a:ext cx="229486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Thủ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tướng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chính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phủ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Phạm</a:t>
            </a:r>
            <a:r>
              <a:rPr lang="en-US" sz="2000" dirty="0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Minh </a:t>
            </a:r>
            <a:r>
              <a:rPr lang="en-US" sz="2000" dirty="0" err="1" smtClean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Chính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7" name="Striped Right Arrow 56"/>
          <p:cNvSpPr/>
          <p:nvPr/>
        </p:nvSpPr>
        <p:spPr>
          <a:xfrm>
            <a:off x="68672" y="3676983"/>
            <a:ext cx="6247068" cy="1466517"/>
          </a:xfrm>
          <a:prstGeom prst="striped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15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1620679" y="1565434"/>
            <a:ext cx="6219825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7985284" y="1565434"/>
            <a:ext cx="769144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8899208" y="1565434"/>
            <a:ext cx="769144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982980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345282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-292417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" y="-144"/>
            <a:ext cx="1727024" cy="16389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946434" y="-99060"/>
            <a:ext cx="5990273" cy="2137886"/>
            <a:chOff x="3975" y="-98"/>
            <a:chExt cx="12578" cy="4489"/>
          </a:xfrm>
        </p:grpSpPr>
        <p:grpSp>
          <p:nvGrpSpPr>
            <p:cNvPr id="29" name="Group 28"/>
            <p:cNvGrpSpPr/>
            <p:nvPr/>
          </p:nvGrpSpPr>
          <p:grpSpPr>
            <a:xfrm>
              <a:off x="4065" y="-98"/>
              <a:ext cx="12488" cy="4118"/>
              <a:chOff x="3975" y="273"/>
              <a:chExt cx="12488" cy="4118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0" name="Oval 29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975" y="273"/>
              <a:ext cx="12488" cy="4118"/>
              <a:chOff x="3975" y="273"/>
              <a:chExt cx="12488" cy="411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8" name="Text Box 27"/>
            <p:cNvSpPr txBox="1"/>
            <p:nvPr/>
          </p:nvSpPr>
          <p:spPr>
            <a:xfrm>
              <a:off x="4389" y="2271"/>
              <a:ext cx="11614" cy="101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685800">
                <a:buClrTx/>
              </a:pPr>
              <a:r>
                <a:rPr lang="vi-VN" sz="4000" kern="1200" dirty="0" smtClean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Dành huy hiệu cùng Russell</a:t>
              </a:r>
              <a:endParaRPr lang="en-US" sz="4000" kern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932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-216218" y="2130266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2561749" y="1629251"/>
            <a:ext cx="784860" cy="972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146334" y="352901"/>
            <a:ext cx="6857524" cy="955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700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 diễn ra cuộc Tổng tuyển cử bầu Quốc hội khóa VI của nước Việt Nam thống nhất là</a:t>
            </a:r>
            <a:r>
              <a:rPr lang="en-US" sz="2700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7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562827" y="1502316"/>
            <a:ext cx="3587116" cy="6717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Ngày 25 -  4- 1976.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4558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0469 -0.01 " pathEditMode="relative" ptsTypes="">
                                      <p:cBhvr>
                                        <p:cTn id="4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bldLvl="0" animBg="1"/>
      <p:bldP spid="2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208246" y="2190274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2561749" y="1629251"/>
            <a:ext cx="784860" cy="972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76327" y="364317"/>
            <a:ext cx="7988061" cy="12539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số cử tri cả nước đi bầu cử Quốc hội khóa VI của nước Việt Nam thống nhất đạt tỉ lệ là bao nhiêu?</a:t>
            </a:r>
            <a:endParaRPr lang="en-US" sz="2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96652" y="1716618"/>
            <a:ext cx="5632363" cy="5708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Có 98,8% tổng số cử tri đi bầu cử.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36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875 0.301852 " pathEditMode="relative" ptsTypes="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6146 0.00166667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5" grpId="0" bldLvl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3025140" y="2173129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9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59074" y="503869"/>
            <a:ext cx="8022567" cy="955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 họp thứ nhất Quốc hội khóa VI của nước Việt Nam thống nhất quyết định quốc ca là?</a:t>
            </a:r>
            <a:endParaRPr lang="en-US" sz="2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68832" y="1629242"/>
            <a:ext cx="2606337" cy="5708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ctr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Tiến quân ca.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116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3958 0.290185 " pathEditMode="relative" ptsTypes="">
                                      <p:cBhvr>
                                        <p:cTn id="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292 -0.0165741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4" grpId="0" bldLvl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524" cy="51439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ular Callout 11"/>
          <p:cNvSpPr/>
          <p:nvPr/>
        </p:nvSpPr>
        <p:spPr>
          <a:xfrm>
            <a:off x="595789" y="579597"/>
            <a:ext cx="3224689" cy="997744"/>
          </a:xfrm>
          <a:prstGeom prst="wedgeRoundRectCallout">
            <a:avLst>
              <a:gd name="adj1" fmla="val 59319"/>
              <a:gd name="adj2" fmla="val 1111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black"/>
                </a:solidFill>
                <a:latin typeface="Arial"/>
              </a:rPr>
              <a:t>Bạn thật là giỏi!</a:t>
            </a:r>
          </a:p>
        </p:txBody>
      </p:sp>
      <p:pic>
        <p:nvPicPr>
          <p:cNvPr id="13" name="y2mate.com - Sound effect  Wi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4" end="497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4098608"/>
            <a:ext cx="1051560" cy="99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39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8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8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8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044" name="Google Shape;1044;p38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38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049" name="Google Shape;1049;p38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2714;p36"/>
          <p:cNvSpPr/>
          <p:nvPr/>
        </p:nvSpPr>
        <p:spPr>
          <a:xfrm>
            <a:off x="2101440" y="137418"/>
            <a:ext cx="4941120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rgbClr val="F68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Google Shape;2715;p36"/>
          <p:cNvSpPr txBox="1">
            <a:spLocks/>
          </p:cNvSpPr>
          <p:nvPr/>
        </p:nvSpPr>
        <p:spPr>
          <a:xfrm>
            <a:off x="2547877" y="201838"/>
            <a:ext cx="404824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33D"/>
              </a:buClr>
              <a:buSzPts val="3000"/>
              <a:buFont typeface="Yeseva One"/>
              <a:buNone/>
              <a:tabLst/>
              <a:defRPr/>
            </a:pPr>
            <a:r>
              <a:rPr lang="vi-VN" sz="4000" dirty="0" smtClean="0">
                <a:solidFill>
                  <a:srgbClr val="FFFFFF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Đánh giá </a:t>
            </a:r>
            <a:r>
              <a:rPr lang="vi-VN" sz="4000" dirty="0">
                <a:solidFill>
                  <a:srgbClr val="FFFFFF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</a:t>
            </a: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  <a:sym typeface="Yeseva One"/>
              </a:rPr>
              <a:t>ục tiêu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  <a:sym typeface="Yeseva One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9561" y="976038"/>
            <a:ext cx="9025163" cy="1109025"/>
            <a:chOff x="190756" y="1179550"/>
            <a:chExt cx="9025163" cy="11090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109025"/>
              <a:chOff x="2130788" y="982782"/>
              <a:chExt cx="9735630" cy="1261657"/>
            </a:xfrm>
          </p:grpSpPr>
          <p:sp>
            <p:nvSpPr>
              <p:cNvPr id="26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7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Mô</a:t>
                </a:r>
                <a:r>
                  <a:rPr kumimoji="0" lang="vi-VN" altLang="zh-CN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tả được </a:t>
                </a:r>
                <a:r>
                  <a:rPr lang="vi-VN" altLang="zh-CN" sz="2600" kern="1200" dirty="0" smtClean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không khí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Tổng tuyển cử bầu Quốc hội chung ngày 25-4-1976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24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41862" y="2337770"/>
            <a:ext cx="8668671" cy="945299"/>
            <a:chOff x="199621" y="2074132"/>
            <a:chExt cx="8668671" cy="94529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1D2DFE5-EE8A-46DB-A135-F8C9011447F8}"/>
                </a:ext>
              </a:extLst>
            </p:cNvPr>
            <p:cNvGrpSpPr/>
            <p:nvPr/>
          </p:nvGrpSpPr>
          <p:grpSpPr>
            <a:xfrm>
              <a:off x="820041" y="2074132"/>
              <a:ext cx="8048251" cy="922347"/>
              <a:chOff x="2130789" y="870249"/>
              <a:chExt cx="10273162" cy="1497177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870249"/>
                <a:ext cx="10273162" cy="149717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Trình</a:t>
                </a:r>
                <a:r>
                  <a:rPr kumimoji="0" lang="vi-VN" altLang="zh-CN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bày được một số quyết định trọng đại của kì họp Quốc hội khóa VI năm 1976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9621" y="2170159"/>
              <a:ext cx="813504" cy="849272"/>
              <a:chOff x="876622" y="3712063"/>
              <a:chExt cx="813504" cy="849272"/>
            </a:xfrm>
          </p:grpSpPr>
          <p:sp>
            <p:nvSpPr>
              <p:cNvPr id="31" name="Google Shape;2674;p35"/>
              <p:cNvSpPr/>
              <p:nvPr/>
            </p:nvSpPr>
            <p:spPr>
              <a:xfrm rot="704744">
                <a:off x="876622" y="3712063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68A6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2675;p35"/>
              <p:cNvSpPr/>
              <p:nvPr/>
            </p:nvSpPr>
            <p:spPr>
              <a:xfrm rot="704744">
                <a:off x="1215069" y="4016742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9693" y="3698922"/>
            <a:ext cx="8677536" cy="849272"/>
            <a:chOff x="190756" y="3208692"/>
            <a:chExt cx="8677536" cy="84927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660738"/>
              <a:chOff x="2130789" y="1294899"/>
              <a:chExt cx="10273162" cy="1072527"/>
            </a:xfrm>
          </p:grpSpPr>
          <p:sp>
            <p:nvSpPr>
              <p:cNvPr id="40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Nêu</a:t>
                </a:r>
                <a:r>
                  <a:rPr kumimoji="0" lang="vi-VN" altLang="zh-CN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được ý nghĩa của cuộc bầu cử Quốc hội thống nhất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4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38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2" name="Picture 2" descr="Green Tick Icon Png, Cliparts &amp;amp; Cartoons - Jing.fm">
            <a:extLst>
              <a:ext uri="{FF2B5EF4-FFF2-40B4-BE49-F238E27FC236}">
                <a16:creationId xmlns:a16="http://schemas.microsoft.com/office/drawing/2014/main" xmlns="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3" y="1122122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Green Tick Icon Png, Cliparts &amp;amp; Cartoons - Jing.fm">
            <a:extLst>
              <a:ext uri="{FF2B5EF4-FFF2-40B4-BE49-F238E27FC236}">
                <a16:creationId xmlns:a16="http://schemas.microsoft.com/office/drawing/2014/main" xmlns="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3" y="2506190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Green Tick Icon Png, Cliparts &amp;amp; Cartoons - Jing.fm">
            <a:extLst>
              <a:ext uri="{FF2B5EF4-FFF2-40B4-BE49-F238E27FC236}">
                <a16:creationId xmlns:a16="http://schemas.microsoft.com/office/drawing/2014/main" xmlns="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8" y="3798376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234;p45"/>
          <p:cNvSpPr/>
          <p:nvPr/>
        </p:nvSpPr>
        <p:spPr>
          <a:xfrm>
            <a:off x="3796461" y="371580"/>
            <a:ext cx="1913039" cy="560148"/>
          </a:xfrm>
          <a:custGeom>
            <a:avLst/>
            <a:gdLst/>
            <a:ahLst/>
            <a:cxnLst/>
            <a:rect l="l" t="t" r="r" b="b"/>
            <a:pathLst>
              <a:path w="32194" h="6987" extrusionOk="0">
                <a:moveTo>
                  <a:pt x="720" y="0"/>
                </a:moveTo>
                <a:lnTo>
                  <a:pt x="1450" y="643"/>
                </a:lnTo>
                <a:lnTo>
                  <a:pt x="1" y="2191"/>
                </a:lnTo>
                <a:lnTo>
                  <a:pt x="1995" y="3368"/>
                </a:lnTo>
                <a:lnTo>
                  <a:pt x="1265" y="4501"/>
                </a:lnTo>
                <a:lnTo>
                  <a:pt x="1537" y="5406"/>
                </a:lnTo>
                <a:lnTo>
                  <a:pt x="447" y="6986"/>
                </a:lnTo>
                <a:lnTo>
                  <a:pt x="30832" y="6986"/>
                </a:lnTo>
                <a:lnTo>
                  <a:pt x="32194" y="5362"/>
                </a:lnTo>
                <a:lnTo>
                  <a:pt x="30243" y="3488"/>
                </a:lnTo>
                <a:lnTo>
                  <a:pt x="30919" y="2594"/>
                </a:lnTo>
                <a:lnTo>
                  <a:pt x="29426" y="1592"/>
                </a:lnTo>
                <a:lnTo>
                  <a:pt x="30690" y="0"/>
                </a:lnTo>
                <a:close/>
              </a:path>
            </a:pathLst>
          </a:custGeom>
          <a:solidFill>
            <a:schemeClr val="accent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C103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4349;p63"/>
          <p:cNvSpPr txBox="1">
            <a:spLocks noGrp="1"/>
          </p:cNvSpPr>
          <p:nvPr>
            <p:ph type="title"/>
          </p:nvPr>
        </p:nvSpPr>
        <p:spPr>
          <a:xfrm>
            <a:off x="3725852" y="479426"/>
            <a:ext cx="204328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 smtClean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Dặn dò</a:t>
            </a:r>
            <a:endParaRPr sz="3600" dirty="0">
              <a:solidFill>
                <a:schemeClr val="bg2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37" name="圆角矩形 7"/>
          <p:cNvSpPr/>
          <p:nvPr/>
        </p:nvSpPr>
        <p:spPr>
          <a:xfrm>
            <a:off x="3570452" y="2434377"/>
            <a:ext cx="4782744" cy="1256286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Chuẩn bị cho tiết lịch sử tuần 30 “Xây</a:t>
            </a:r>
            <a:r>
              <a:rPr kumimoji="0" lang="vi-VN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 dựng nhà máy thủy điện Hòa Bình</a:t>
            </a:r>
            <a:r>
              <a:rPr kumimoji="0" lang="vi-VN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”.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D8C18">
                  <a:lumMod val="50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0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1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8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8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8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044" name="Google Shape;1044;p38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38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049" name="Google Shape;1049;p38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rgbClr val="F68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Google Shape;2715;p36"/>
          <p:cNvSpPr txBox="1">
            <a:spLocks/>
          </p:cNvSpPr>
          <p:nvPr/>
        </p:nvSpPr>
        <p:spPr>
          <a:xfrm>
            <a:off x="3645055" y="201994"/>
            <a:ext cx="18896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33D"/>
              </a:buClr>
              <a:buSzPts val="3000"/>
              <a:buFont typeface="Yeseva One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  <a:sym typeface="Yeseva One"/>
              </a:rPr>
              <a:t>Mục tiêu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  <a:sym typeface="Yeseva One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9561" y="976038"/>
            <a:ext cx="9025163" cy="1109025"/>
            <a:chOff x="190756" y="1179550"/>
            <a:chExt cx="9025163" cy="11090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109025"/>
              <a:chOff x="2130788" y="982782"/>
              <a:chExt cx="9735630" cy="1261657"/>
            </a:xfrm>
          </p:grpSpPr>
          <p:sp>
            <p:nvSpPr>
              <p:cNvPr id="26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7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Mô</a:t>
                </a:r>
                <a:r>
                  <a:rPr kumimoji="0" lang="vi-VN" altLang="zh-CN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tả được </a:t>
                </a:r>
                <a:r>
                  <a:rPr lang="vi-VN" altLang="zh-CN" sz="2600" kern="1200" dirty="0" smtClean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không khí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Tổng tuyển cử bầu Quốc hội chung ngày 25-4-1976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24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41862" y="2337770"/>
            <a:ext cx="8668671" cy="945299"/>
            <a:chOff x="199621" y="2074132"/>
            <a:chExt cx="8668671" cy="94529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1D2DFE5-EE8A-46DB-A135-F8C9011447F8}"/>
                </a:ext>
              </a:extLst>
            </p:cNvPr>
            <p:cNvGrpSpPr/>
            <p:nvPr/>
          </p:nvGrpSpPr>
          <p:grpSpPr>
            <a:xfrm>
              <a:off x="820041" y="2074132"/>
              <a:ext cx="8048251" cy="922347"/>
              <a:chOff x="2130789" y="870249"/>
              <a:chExt cx="10273162" cy="1497177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870249"/>
                <a:ext cx="10273162" cy="149717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Trình</a:t>
                </a:r>
                <a:r>
                  <a:rPr kumimoji="0" lang="vi-VN" altLang="zh-CN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bày được một số quyết định trọng đại của kì họp Quốc hội khóa VI năm 1976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9621" y="2170159"/>
              <a:ext cx="813504" cy="849272"/>
              <a:chOff x="876622" y="3712063"/>
              <a:chExt cx="813504" cy="849272"/>
            </a:xfrm>
          </p:grpSpPr>
          <p:sp>
            <p:nvSpPr>
              <p:cNvPr id="31" name="Google Shape;2674;p35"/>
              <p:cNvSpPr/>
              <p:nvPr/>
            </p:nvSpPr>
            <p:spPr>
              <a:xfrm rot="704744">
                <a:off x="876622" y="3712063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68A6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2675;p35"/>
              <p:cNvSpPr/>
              <p:nvPr/>
            </p:nvSpPr>
            <p:spPr>
              <a:xfrm rot="704744">
                <a:off x="1215069" y="4016742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9693" y="3698922"/>
            <a:ext cx="8677536" cy="849272"/>
            <a:chOff x="190756" y="3208692"/>
            <a:chExt cx="8677536" cy="84927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660738"/>
              <a:chOff x="2130789" y="1294899"/>
              <a:chExt cx="10273162" cy="1072527"/>
            </a:xfrm>
          </p:grpSpPr>
          <p:sp>
            <p:nvSpPr>
              <p:cNvPr id="40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Nêu</a:t>
                </a:r>
                <a:r>
                  <a:rPr kumimoji="0" lang="vi-VN" altLang="zh-CN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được ý nghĩa của cuộc bầu cử Quốc hội thống nhất</a:t>
                </a:r>
                <a:r>
                  <a:rPr kumimoji="0" lang="vi-VN" altLang="zh-CN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4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38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257;p43"/>
          <p:cNvGrpSpPr/>
          <p:nvPr/>
        </p:nvGrpSpPr>
        <p:grpSpPr>
          <a:xfrm>
            <a:off x="-2765163" y="1467479"/>
            <a:ext cx="3608844" cy="3182365"/>
            <a:chOff x="265500" y="292775"/>
            <a:chExt cx="2307150" cy="2034500"/>
          </a:xfrm>
        </p:grpSpPr>
        <p:sp>
          <p:nvSpPr>
            <p:cNvPr id="1258" name="Google Shape;1258;p43"/>
            <p:cNvSpPr/>
            <p:nvPr/>
          </p:nvSpPr>
          <p:spPr>
            <a:xfrm>
              <a:off x="1868975" y="1417325"/>
              <a:ext cx="114625" cy="162825"/>
            </a:xfrm>
            <a:custGeom>
              <a:avLst/>
              <a:gdLst/>
              <a:ahLst/>
              <a:cxnLst/>
              <a:rect l="l" t="t" r="r" b="b"/>
              <a:pathLst>
                <a:path w="4585" h="6513" extrusionOk="0">
                  <a:moveTo>
                    <a:pt x="0" y="0"/>
                  </a:moveTo>
                  <a:lnTo>
                    <a:pt x="0" y="6513"/>
                  </a:lnTo>
                  <a:lnTo>
                    <a:pt x="4584" y="6513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184962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870" y="1"/>
                  </a:moveTo>
                  <a:cubicBezTo>
                    <a:pt x="298" y="1"/>
                    <a:pt x="0" y="442"/>
                    <a:pt x="0" y="1025"/>
                  </a:cubicBezTo>
                  <a:lnTo>
                    <a:pt x="0" y="8288"/>
                  </a:lnTo>
                  <a:cubicBezTo>
                    <a:pt x="0" y="8859"/>
                    <a:pt x="298" y="9193"/>
                    <a:pt x="870" y="9193"/>
                  </a:cubicBezTo>
                  <a:lnTo>
                    <a:pt x="5239" y="9193"/>
                  </a:lnTo>
                  <a:cubicBezTo>
                    <a:pt x="5811" y="9193"/>
                    <a:pt x="6513" y="8859"/>
                    <a:pt x="6513" y="8288"/>
                  </a:cubicBezTo>
                  <a:lnTo>
                    <a:pt x="6513" y="1025"/>
                  </a:lnTo>
                  <a:cubicBezTo>
                    <a:pt x="6513" y="453"/>
                    <a:pt x="5811" y="1"/>
                    <a:pt x="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1907975" y="1408675"/>
              <a:ext cx="36625" cy="339350"/>
            </a:xfrm>
            <a:custGeom>
              <a:avLst/>
              <a:gdLst/>
              <a:ahLst/>
              <a:cxnLst/>
              <a:rect l="l" t="t" r="r" b="b"/>
              <a:pathLst>
                <a:path w="1465" h="13574" extrusionOk="0">
                  <a:moveTo>
                    <a:pt x="726" y="1"/>
                  </a:moveTo>
                  <a:cubicBezTo>
                    <a:pt x="322" y="1"/>
                    <a:pt x="0" y="3037"/>
                    <a:pt x="0" y="6787"/>
                  </a:cubicBezTo>
                  <a:cubicBezTo>
                    <a:pt x="0" y="10526"/>
                    <a:pt x="322" y="13574"/>
                    <a:pt x="726" y="13574"/>
                  </a:cubicBezTo>
                  <a:cubicBezTo>
                    <a:pt x="1131" y="13574"/>
                    <a:pt x="1465" y="10526"/>
                    <a:pt x="1465" y="6787"/>
                  </a:cubicBezTo>
                  <a:cubicBezTo>
                    <a:pt x="1465" y="3037"/>
                    <a:pt x="1131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215590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3823" y="5739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2127325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1061" y="0"/>
                  </a:moveTo>
                  <a:cubicBezTo>
                    <a:pt x="561" y="0"/>
                    <a:pt x="1" y="417"/>
                    <a:pt x="1" y="929"/>
                  </a:cubicBezTo>
                  <a:lnTo>
                    <a:pt x="1" y="7406"/>
                  </a:lnTo>
                  <a:cubicBezTo>
                    <a:pt x="1" y="7918"/>
                    <a:pt x="561" y="8418"/>
                    <a:pt x="1061" y="8418"/>
                  </a:cubicBezTo>
                  <a:lnTo>
                    <a:pt x="4871" y="8418"/>
                  </a:lnTo>
                  <a:cubicBezTo>
                    <a:pt x="5383" y="8418"/>
                    <a:pt x="5740" y="7918"/>
                    <a:pt x="5740" y="7406"/>
                  </a:cubicBezTo>
                  <a:lnTo>
                    <a:pt x="5740" y="929"/>
                  </a:lnTo>
                  <a:cubicBezTo>
                    <a:pt x="5740" y="417"/>
                    <a:pt x="5383" y="0"/>
                    <a:pt x="4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2185075" y="1197650"/>
              <a:ext cx="32775" cy="303025"/>
            </a:xfrm>
            <a:custGeom>
              <a:avLst/>
              <a:gdLst/>
              <a:ahLst/>
              <a:cxnLst/>
              <a:rect l="l" t="t" r="r" b="b"/>
              <a:pathLst>
                <a:path w="1311" h="12121" extrusionOk="0">
                  <a:moveTo>
                    <a:pt x="656" y="0"/>
                  </a:moveTo>
                  <a:cubicBezTo>
                    <a:pt x="298" y="0"/>
                    <a:pt x="1" y="2715"/>
                    <a:pt x="1" y="6061"/>
                  </a:cubicBezTo>
                  <a:cubicBezTo>
                    <a:pt x="1" y="9406"/>
                    <a:pt x="298" y="12121"/>
                    <a:pt x="656" y="12121"/>
                  </a:cubicBezTo>
                  <a:cubicBezTo>
                    <a:pt x="1013" y="12121"/>
                    <a:pt x="1310" y="9406"/>
                    <a:pt x="1310" y="6061"/>
                  </a:cubicBezTo>
                  <a:cubicBezTo>
                    <a:pt x="1310" y="2715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854550" y="1417325"/>
              <a:ext cx="105400" cy="162825"/>
            </a:xfrm>
            <a:custGeom>
              <a:avLst/>
              <a:gdLst/>
              <a:ahLst/>
              <a:cxnLst/>
              <a:rect l="l" t="t" r="r" b="b"/>
              <a:pathLst>
                <a:path w="4216" h="6513" extrusionOk="0">
                  <a:moveTo>
                    <a:pt x="1" y="0"/>
                  </a:moveTo>
                  <a:lnTo>
                    <a:pt x="1" y="6513"/>
                  </a:lnTo>
                  <a:lnTo>
                    <a:pt x="4216" y="6513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82567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1049" y="1"/>
                  </a:moveTo>
                  <a:cubicBezTo>
                    <a:pt x="465" y="1"/>
                    <a:pt x="1" y="465"/>
                    <a:pt x="1" y="1037"/>
                  </a:cubicBezTo>
                  <a:lnTo>
                    <a:pt x="1" y="8157"/>
                  </a:lnTo>
                  <a:cubicBezTo>
                    <a:pt x="1" y="8728"/>
                    <a:pt x="465" y="9193"/>
                    <a:pt x="1049" y="9193"/>
                  </a:cubicBezTo>
                  <a:lnTo>
                    <a:pt x="5478" y="9193"/>
                  </a:lnTo>
                  <a:cubicBezTo>
                    <a:pt x="6049" y="9193"/>
                    <a:pt x="6514" y="8728"/>
                    <a:pt x="6514" y="8157"/>
                  </a:cubicBezTo>
                  <a:lnTo>
                    <a:pt x="6514" y="1037"/>
                  </a:lnTo>
                  <a:cubicBezTo>
                    <a:pt x="6514" y="465"/>
                    <a:pt x="6049" y="1"/>
                    <a:pt x="5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882825" y="1408675"/>
              <a:ext cx="36650" cy="339350"/>
            </a:xfrm>
            <a:custGeom>
              <a:avLst/>
              <a:gdLst/>
              <a:ahLst/>
              <a:cxnLst/>
              <a:rect l="l" t="t" r="r" b="b"/>
              <a:pathLst>
                <a:path w="1466" h="13574" extrusionOk="0">
                  <a:moveTo>
                    <a:pt x="739" y="1"/>
                  </a:moveTo>
                  <a:cubicBezTo>
                    <a:pt x="334" y="1"/>
                    <a:pt x="1" y="3037"/>
                    <a:pt x="1" y="6787"/>
                  </a:cubicBezTo>
                  <a:cubicBezTo>
                    <a:pt x="1" y="10526"/>
                    <a:pt x="334" y="13574"/>
                    <a:pt x="739" y="13574"/>
                  </a:cubicBezTo>
                  <a:cubicBezTo>
                    <a:pt x="1144" y="13574"/>
                    <a:pt x="1465" y="10526"/>
                    <a:pt x="1465" y="6787"/>
                  </a:cubicBezTo>
                  <a:cubicBezTo>
                    <a:pt x="1465" y="3037"/>
                    <a:pt x="1144" y="1"/>
                    <a:pt x="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57715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3822" y="573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57800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810" y="0"/>
                  </a:moveTo>
                  <a:cubicBezTo>
                    <a:pt x="298" y="0"/>
                    <a:pt x="0" y="417"/>
                    <a:pt x="0" y="929"/>
                  </a:cubicBezTo>
                  <a:lnTo>
                    <a:pt x="12" y="7406"/>
                  </a:lnTo>
                  <a:cubicBezTo>
                    <a:pt x="12" y="7918"/>
                    <a:pt x="298" y="8418"/>
                    <a:pt x="810" y="8418"/>
                  </a:cubicBezTo>
                  <a:lnTo>
                    <a:pt x="4608" y="8418"/>
                  </a:lnTo>
                  <a:cubicBezTo>
                    <a:pt x="5120" y="8418"/>
                    <a:pt x="5739" y="7918"/>
                    <a:pt x="5739" y="7406"/>
                  </a:cubicBezTo>
                  <a:lnTo>
                    <a:pt x="5739" y="929"/>
                  </a:lnTo>
                  <a:cubicBezTo>
                    <a:pt x="5739" y="417"/>
                    <a:pt x="51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609600" y="1197650"/>
              <a:ext cx="32750" cy="303025"/>
            </a:xfrm>
            <a:custGeom>
              <a:avLst/>
              <a:gdLst/>
              <a:ahLst/>
              <a:cxnLst/>
              <a:rect l="l" t="t" r="r" b="b"/>
              <a:pathLst>
                <a:path w="1310" h="12121" extrusionOk="0">
                  <a:moveTo>
                    <a:pt x="655" y="0"/>
                  </a:moveTo>
                  <a:cubicBezTo>
                    <a:pt x="298" y="0"/>
                    <a:pt x="0" y="2715"/>
                    <a:pt x="0" y="6061"/>
                  </a:cubicBezTo>
                  <a:cubicBezTo>
                    <a:pt x="0" y="9406"/>
                    <a:pt x="298" y="12121"/>
                    <a:pt x="655" y="12121"/>
                  </a:cubicBezTo>
                  <a:cubicBezTo>
                    <a:pt x="1012" y="12121"/>
                    <a:pt x="1310" y="9406"/>
                    <a:pt x="1310" y="6061"/>
                  </a:cubicBezTo>
                  <a:cubicBezTo>
                    <a:pt x="1310" y="2715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265500" y="292775"/>
              <a:ext cx="2307150" cy="2034500"/>
            </a:xfrm>
            <a:custGeom>
              <a:avLst/>
              <a:gdLst/>
              <a:ahLst/>
              <a:cxnLst/>
              <a:rect l="l" t="t" r="r" b="b"/>
              <a:pathLst>
                <a:path w="92286" h="81380" extrusionOk="0">
                  <a:moveTo>
                    <a:pt x="34921" y="0"/>
                  </a:moveTo>
                  <a:lnTo>
                    <a:pt x="34921" y="4037"/>
                  </a:lnTo>
                  <a:lnTo>
                    <a:pt x="41089" y="14859"/>
                  </a:lnTo>
                  <a:cubicBezTo>
                    <a:pt x="41089" y="14859"/>
                    <a:pt x="40386" y="27456"/>
                    <a:pt x="39565" y="40482"/>
                  </a:cubicBezTo>
                  <a:lnTo>
                    <a:pt x="667" y="24956"/>
                  </a:lnTo>
                  <a:lnTo>
                    <a:pt x="0" y="30897"/>
                  </a:lnTo>
                  <a:lnTo>
                    <a:pt x="38291" y="57758"/>
                  </a:lnTo>
                  <a:cubicBezTo>
                    <a:pt x="37993" y="62818"/>
                    <a:pt x="37612" y="66723"/>
                    <a:pt x="37565" y="68199"/>
                  </a:cubicBezTo>
                  <a:cubicBezTo>
                    <a:pt x="37374" y="74307"/>
                    <a:pt x="43208" y="81380"/>
                    <a:pt x="45863" y="81380"/>
                  </a:cubicBezTo>
                  <a:cubicBezTo>
                    <a:pt x="48530" y="81380"/>
                    <a:pt x="54412" y="74319"/>
                    <a:pt x="54233" y="68211"/>
                  </a:cubicBezTo>
                  <a:cubicBezTo>
                    <a:pt x="54186" y="66735"/>
                    <a:pt x="53614" y="62830"/>
                    <a:pt x="53328" y="57769"/>
                  </a:cubicBezTo>
                  <a:lnTo>
                    <a:pt x="91619" y="30945"/>
                  </a:lnTo>
                  <a:lnTo>
                    <a:pt x="92286" y="25004"/>
                  </a:lnTo>
                  <a:lnTo>
                    <a:pt x="92286" y="25004"/>
                  </a:lnTo>
                  <a:lnTo>
                    <a:pt x="52245" y="40494"/>
                  </a:lnTo>
                  <a:cubicBezTo>
                    <a:pt x="51435" y="27468"/>
                    <a:pt x="50388" y="14859"/>
                    <a:pt x="50388" y="14859"/>
                  </a:cubicBezTo>
                  <a:lnTo>
                    <a:pt x="56734" y="4049"/>
                  </a:lnTo>
                  <a:lnTo>
                    <a:pt x="56734" y="12"/>
                  </a:lnTo>
                  <a:lnTo>
                    <a:pt x="45816" y="8799"/>
                  </a:lnTo>
                  <a:lnTo>
                    <a:pt x="34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1640050" y="1474313"/>
              <a:ext cx="248875" cy="236075"/>
            </a:xfrm>
            <a:custGeom>
              <a:avLst/>
              <a:gdLst/>
              <a:ahLst/>
              <a:cxnLst/>
              <a:rect l="l" t="t" r="r" b="b"/>
              <a:pathLst>
                <a:path w="9955" h="9443" extrusionOk="0">
                  <a:moveTo>
                    <a:pt x="9919" y="1"/>
                  </a:moveTo>
                  <a:lnTo>
                    <a:pt x="1" y="5906"/>
                  </a:lnTo>
                  <a:lnTo>
                    <a:pt x="1" y="9442"/>
                  </a:lnTo>
                  <a:lnTo>
                    <a:pt x="9954" y="2358"/>
                  </a:lnTo>
                  <a:lnTo>
                    <a:pt x="9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2242803" y="1082410"/>
              <a:ext cx="249175" cy="203925"/>
            </a:xfrm>
            <a:custGeom>
              <a:avLst/>
              <a:gdLst/>
              <a:ahLst/>
              <a:cxnLst/>
              <a:rect l="l" t="t" r="r" b="b"/>
              <a:pathLst>
                <a:path w="9967" h="8157" extrusionOk="0">
                  <a:moveTo>
                    <a:pt x="9943" y="1"/>
                  </a:moveTo>
                  <a:lnTo>
                    <a:pt x="1" y="5906"/>
                  </a:lnTo>
                  <a:lnTo>
                    <a:pt x="1" y="8156"/>
                  </a:lnTo>
                  <a:lnTo>
                    <a:pt x="9966" y="1072"/>
                  </a:lnTo>
                  <a:lnTo>
                    <a:pt x="9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 rot="152688">
              <a:off x="1956449" y="1265839"/>
              <a:ext cx="229497" cy="226247"/>
            </a:xfrm>
            <a:custGeom>
              <a:avLst/>
              <a:gdLst/>
              <a:ahLst/>
              <a:cxnLst/>
              <a:rect l="l" t="t" r="r" b="b"/>
              <a:pathLst>
                <a:path w="9180" h="9050" extrusionOk="0">
                  <a:moveTo>
                    <a:pt x="9180" y="0"/>
                  </a:moveTo>
                  <a:lnTo>
                    <a:pt x="0" y="6120"/>
                  </a:lnTo>
                  <a:lnTo>
                    <a:pt x="0" y="9049"/>
                  </a:lnTo>
                  <a:lnTo>
                    <a:pt x="9180" y="2167"/>
                  </a:lnTo>
                  <a:lnTo>
                    <a:pt x="9180" y="1691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1287650" y="2071275"/>
              <a:ext cx="262250" cy="162525"/>
            </a:xfrm>
            <a:custGeom>
              <a:avLst/>
              <a:gdLst/>
              <a:ahLst/>
              <a:cxnLst/>
              <a:rect l="l" t="t" r="r" b="b"/>
              <a:pathLst>
                <a:path w="10490" h="6501" extrusionOk="0">
                  <a:moveTo>
                    <a:pt x="0" y="0"/>
                  </a:moveTo>
                  <a:cubicBezTo>
                    <a:pt x="655" y="5858"/>
                    <a:pt x="4406" y="6501"/>
                    <a:pt x="5251" y="6501"/>
                  </a:cubicBezTo>
                  <a:cubicBezTo>
                    <a:pt x="6085" y="6501"/>
                    <a:pt x="9835" y="5846"/>
                    <a:pt x="10490" y="0"/>
                  </a:cubicBezTo>
                  <a:lnTo>
                    <a:pt x="10490" y="0"/>
                  </a:lnTo>
                  <a:cubicBezTo>
                    <a:pt x="10490" y="1"/>
                    <a:pt x="9109" y="4024"/>
                    <a:pt x="5251" y="4024"/>
                  </a:cubicBezTo>
                  <a:cubicBezTo>
                    <a:pt x="1382" y="402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950400" y="1472273"/>
              <a:ext cx="258100" cy="252450"/>
            </a:xfrm>
            <a:custGeom>
              <a:avLst/>
              <a:gdLst/>
              <a:ahLst/>
              <a:cxnLst/>
              <a:rect l="l" t="t" r="r" b="b"/>
              <a:pathLst>
                <a:path w="10324" h="10098" extrusionOk="0">
                  <a:moveTo>
                    <a:pt x="1" y="1"/>
                  </a:moveTo>
                  <a:lnTo>
                    <a:pt x="1" y="3013"/>
                  </a:lnTo>
                  <a:lnTo>
                    <a:pt x="10323" y="10097"/>
                  </a:lnTo>
                  <a:lnTo>
                    <a:pt x="10323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347349" y="1075385"/>
              <a:ext cx="248875" cy="220000"/>
            </a:xfrm>
            <a:custGeom>
              <a:avLst/>
              <a:gdLst/>
              <a:ahLst/>
              <a:cxnLst/>
              <a:rect l="l" t="t" r="r" b="b"/>
              <a:pathLst>
                <a:path w="9955" h="8800" extrusionOk="0">
                  <a:moveTo>
                    <a:pt x="1" y="1"/>
                  </a:moveTo>
                  <a:lnTo>
                    <a:pt x="1" y="2036"/>
                  </a:lnTo>
                  <a:lnTo>
                    <a:pt x="9954" y="8799"/>
                  </a:lnTo>
                  <a:lnTo>
                    <a:pt x="9954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653650" y="1281652"/>
              <a:ext cx="239325" cy="226250"/>
            </a:xfrm>
            <a:custGeom>
              <a:avLst/>
              <a:gdLst/>
              <a:ahLst/>
              <a:cxnLst/>
              <a:rect l="l" t="t" r="r" b="b"/>
              <a:pathLst>
                <a:path w="9573" h="9050" extrusionOk="0">
                  <a:moveTo>
                    <a:pt x="0" y="0"/>
                  </a:moveTo>
                  <a:lnTo>
                    <a:pt x="0" y="1691"/>
                  </a:lnTo>
                  <a:lnTo>
                    <a:pt x="0" y="2167"/>
                  </a:lnTo>
                  <a:lnTo>
                    <a:pt x="9573" y="9049"/>
                  </a:lnTo>
                  <a:lnTo>
                    <a:pt x="9573" y="6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 rot="303262">
              <a:off x="1584221" y="311328"/>
              <a:ext cx="66999" cy="128924"/>
            </a:xfrm>
            <a:custGeom>
              <a:avLst/>
              <a:gdLst/>
              <a:ahLst/>
              <a:cxnLst/>
              <a:rect l="l" t="t" r="r" b="b"/>
              <a:pathLst>
                <a:path w="2680" h="5157" extrusionOk="0">
                  <a:moveTo>
                    <a:pt x="2680" y="1"/>
                  </a:moveTo>
                  <a:lnTo>
                    <a:pt x="1" y="2584"/>
                  </a:lnTo>
                  <a:lnTo>
                    <a:pt x="1" y="5156"/>
                  </a:lnTo>
                  <a:lnTo>
                    <a:pt x="2680" y="2180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 rot="521790">
              <a:off x="1499076" y="382075"/>
              <a:ext cx="57475" cy="153025"/>
            </a:xfrm>
            <a:custGeom>
              <a:avLst/>
              <a:gdLst/>
              <a:ahLst/>
              <a:cxnLst/>
              <a:rect l="l" t="t" r="r" b="b"/>
              <a:pathLst>
                <a:path w="2299" h="6121" extrusionOk="0">
                  <a:moveTo>
                    <a:pt x="2299" y="0"/>
                  </a:moveTo>
                  <a:lnTo>
                    <a:pt x="1" y="2572"/>
                  </a:lnTo>
                  <a:lnTo>
                    <a:pt x="1" y="6120"/>
                  </a:lnTo>
                  <a:lnTo>
                    <a:pt x="2299" y="3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 rot="-582038">
              <a:off x="1195524" y="326509"/>
              <a:ext cx="57475" cy="128925"/>
            </a:xfrm>
            <a:custGeom>
              <a:avLst/>
              <a:gdLst/>
              <a:ahLst/>
              <a:cxnLst/>
              <a:rect l="l" t="t" r="r" b="b"/>
              <a:pathLst>
                <a:path w="2299" h="5157" extrusionOk="0">
                  <a:moveTo>
                    <a:pt x="0" y="1"/>
                  </a:moveTo>
                  <a:lnTo>
                    <a:pt x="0" y="2179"/>
                  </a:lnTo>
                  <a:lnTo>
                    <a:pt x="2298" y="5156"/>
                  </a:lnTo>
                  <a:lnTo>
                    <a:pt x="2298" y="25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 rot="-313253">
              <a:off x="1285276" y="401662"/>
              <a:ext cx="67003" cy="153032"/>
            </a:xfrm>
            <a:custGeom>
              <a:avLst/>
              <a:gdLst/>
              <a:ahLst/>
              <a:cxnLst/>
              <a:rect l="l" t="t" r="r" b="b"/>
              <a:pathLst>
                <a:path w="2680" h="6121" extrusionOk="0">
                  <a:moveTo>
                    <a:pt x="0" y="0"/>
                  </a:moveTo>
                  <a:lnTo>
                    <a:pt x="0" y="3132"/>
                  </a:lnTo>
                  <a:lnTo>
                    <a:pt x="2679" y="6120"/>
                  </a:lnTo>
                  <a:lnTo>
                    <a:pt x="2679" y="2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1375750" y="347550"/>
              <a:ext cx="86950" cy="495900"/>
            </a:xfrm>
            <a:custGeom>
              <a:avLst/>
              <a:gdLst/>
              <a:ahLst/>
              <a:cxnLst/>
              <a:rect l="l" t="t" r="r" b="b"/>
              <a:pathLst>
                <a:path w="3478" h="19836" extrusionOk="0">
                  <a:moveTo>
                    <a:pt x="1739" y="0"/>
                  </a:moveTo>
                  <a:cubicBezTo>
                    <a:pt x="608" y="3191"/>
                    <a:pt x="13" y="6537"/>
                    <a:pt x="1" y="9918"/>
                  </a:cubicBezTo>
                  <a:cubicBezTo>
                    <a:pt x="13" y="13299"/>
                    <a:pt x="608" y="16645"/>
                    <a:pt x="1739" y="19836"/>
                  </a:cubicBezTo>
                  <a:cubicBezTo>
                    <a:pt x="2858" y="16645"/>
                    <a:pt x="3454" y="13299"/>
                    <a:pt x="3477" y="9918"/>
                  </a:cubicBezTo>
                  <a:cubicBezTo>
                    <a:pt x="3454" y="6537"/>
                    <a:pt x="2870" y="3191"/>
                    <a:pt x="1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81540" y="150513"/>
            <a:ext cx="9065400" cy="572700"/>
          </a:xfrm>
        </p:spPr>
        <p:txBody>
          <a:bodyPr/>
          <a:lstStyle/>
          <a:p>
            <a:r>
              <a:rPr lang="en-GB" sz="54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Nội</a:t>
            </a:r>
            <a:r>
              <a:rPr lang="en-GB" sz="54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dung </a:t>
            </a:r>
            <a:r>
              <a:rPr lang="en-GB" sz="54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GB" sz="54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GB" sz="54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học</a:t>
            </a:r>
            <a:endParaRPr lang="en-US" sz="54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61899" y="1983553"/>
            <a:ext cx="2640503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 smtClean="0">
                <a:latin typeface="Pattaya" panose="00000500000000000000" pitchFamily="2" charset="-34"/>
                <a:cs typeface="Pattaya" panose="00000500000000000000" pitchFamily="2" charset="-34"/>
              </a:rPr>
              <a:t>Cuộc bầu cử Quốc hội thống nhất (Quốc hội kháo VI)</a:t>
            </a:r>
            <a:r>
              <a:rPr lang="en-US" sz="2800" b="1" dirty="0" smtClean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  <a:endParaRPr lang="en-US" sz="2800" b="1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7569" y="1118990"/>
            <a:ext cx="863948" cy="884352"/>
            <a:chOff x="162623" y="-8502"/>
            <a:chExt cx="863948" cy="884352"/>
          </a:xfrm>
        </p:grpSpPr>
        <p:pic>
          <p:nvPicPr>
            <p:cNvPr id="39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3246539" y="1993925"/>
            <a:ext cx="2926487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 smtClean="0">
                <a:latin typeface="Pattaya" panose="00000500000000000000" pitchFamily="2" charset="-34"/>
                <a:cs typeface="Pattaya" panose="00000500000000000000" pitchFamily="2" charset="-34"/>
              </a:rPr>
              <a:t>Những quyết định trọng đại của kì họp đầu tiên – Quốc hội khóa VI</a:t>
            </a:r>
            <a:r>
              <a:rPr lang="en-US" sz="2800" b="1" dirty="0" smtClean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  <a:endParaRPr lang="en-US" sz="2800" b="1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122209" y="1129362"/>
            <a:ext cx="863948" cy="884352"/>
            <a:chOff x="162623" y="-8502"/>
            <a:chExt cx="863948" cy="884352"/>
          </a:xfrm>
        </p:grpSpPr>
        <p:pic>
          <p:nvPicPr>
            <p:cNvPr id="44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r>
                <a:rPr lang="vi-VN" sz="3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317163" y="1983552"/>
            <a:ext cx="2671562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 smtClean="0">
                <a:latin typeface="Pattaya" panose="00000500000000000000" pitchFamily="2" charset="-34"/>
                <a:cs typeface="Pattaya" panose="00000500000000000000" pitchFamily="2" charset="-34"/>
              </a:rPr>
              <a:t>Ý nghĩa cuộc bầu cử và kì họp đầu tiên Quốc hội khóa VI</a:t>
            </a:r>
            <a:r>
              <a:rPr lang="en-US" sz="2800" b="1" dirty="0" smtClean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  <a:endParaRPr lang="en-US" sz="2800" b="1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192833" y="1118989"/>
            <a:ext cx="863948" cy="884352"/>
            <a:chOff x="162623" y="-8502"/>
            <a:chExt cx="863948" cy="884352"/>
          </a:xfrm>
        </p:grpSpPr>
        <p:pic>
          <p:nvPicPr>
            <p:cNvPr id="48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r>
                <a:rPr lang="vi-VN" sz="3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3" name="Google Shape;1083;p39"/>
          <p:cNvSpPr/>
          <p:nvPr/>
        </p:nvSpPr>
        <p:spPr>
          <a:xfrm>
            <a:off x="7922626" y="1893075"/>
            <a:ext cx="1066423" cy="2853573"/>
          </a:xfrm>
          <a:custGeom>
            <a:avLst/>
            <a:gdLst/>
            <a:ahLst/>
            <a:cxnLst/>
            <a:rect l="l" t="t" r="r" b="b"/>
            <a:pathLst>
              <a:path w="24028" h="64295" extrusionOk="0">
                <a:moveTo>
                  <a:pt x="7097" y="29266"/>
                </a:moveTo>
                <a:lnTo>
                  <a:pt x="7097" y="29266"/>
                </a:lnTo>
                <a:cubicBezTo>
                  <a:pt x="7038" y="30087"/>
                  <a:pt x="6942" y="30909"/>
                  <a:pt x="6799" y="31707"/>
                </a:cubicBezTo>
                <a:cubicBezTo>
                  <a:pt x="6645" y="32290"/>
                  <a:pt x="4442" y="36338"/>
                  <a:pt x="4442" y="36338"/>
                </a:cubicBezTo>
                <a:lnTo>
                  <a:pt x="3906" y="36338"/>
                </a:lnTo>
                <a:lnTo>
                  <a:pt x="3728" y="35850"/>
                </a:lnTo>
                <a:cubicBezTo>
                  <a:pt x="3728" y="35850"/>
                  <a:pt x="4883" y="34921"/>
                  <a:pt x="4954" y="34171"/>
                </a:cubicBezTo>
                <a:cubicBezTo>
                  <a:pt x="5386" y="33584"/>
                  <a:pt x="5478" y="31613"/>
                  <a:pt x="6123" y="31613"/>
                </a:cubicBezTo>
                <a:cubicBezTo>
                  <a:pt x="6171" y="31613"/>
                  <a:pt x="6221" y="31624"/>
                  <a:pt x="6276" y="31647"/>
                </a:cubicBezTo>
                <a:cubicBezTo>
                  <a:pt x="6323" y="31111"/>
                  <a:pt x="7097" y="29266"/>
                  <a:pt x="7097" y="29266"/>
                </a:cubicBezTo>
                <a:close/>
                <a:moveTo>
                  <a:pt x="19587" y="0"/>
                </a:moveTo>
                <a:cubicBezTo>
                  <a:pt x="19587" y="0"/>
                  <a:pt x="19563" y="4430"/>
                  <a:pt x="19563" y="5299"/>
                </a:cubicBezTo>
                <a:cubicBezTo>
                  <a:pt x="19265" y="5418"/>
                  <a:pt x="19265" y="6108"/>
                  <a:pt x="19265" y="6108"/>
                </a:cubicBezTo>
                <a:cubicBezTo>
                  <a:pt x="19265" y="6108"/>
                  <a:pt x="19066" y="6021"/>
                  <a:pt x="18835" y="6021"/>
                </a:cubicBezTo>
                <a:cubicBezTo>
                  <a:pt x="18600" y="6021"/>
                  <a:pt x="18332" y="6111"/>
                  <a:pt x="18206" y="6477"/>
                </a:cubicBezTo>
                <a:cubicBezTo>
                  <a:pt x="17944" y="7216"/>
                  <a:pt x="18277" y="7525"/>
                  <a:pt x="18527" y="7644"/>
                </a:cubicBezTo>
                <a:cubicBezTo>
                  <a:pt x="18777" y="7763"/>
                  <a:pt x="18706" y="9156"/>
                  <a:pt x="18706" y="9156"/>
                </a:cubicBezTo>
                <a:lnTo>
                  <a:pt x="18729" y="9561"/>
                </a:lnTo>
                <a:lnTo>
                  <a:pt x="18170" y="9537"/>
                </a:lnTo>
                <a:lnTo>
                  <a:pt x="18456" y="14443"/>
                </a:lnTo>
                <a:cubicBezTo>
                  <a:pt x="18456" y="14443"/>
                  <a:pt x="18122" y="14574"/>
                  <a:pt x="18075" y="14848"/>
                </a:cubicBezTo>
                <a:cubicBezTo>
                  <a:pt x="18027" y="15121"/>
                  <a:pt x="18479" y="15479"/>
                  <a:pt x="18479" y="15479"/>
                </a:cubicBezTo>
                <a:cubicBezTo>
                  <a:pt x="18313" y="15836"/>
                  <a:pt x="18182" y="16205"/>
                  <a:pt x="18075" y="16586"/>
                </a:cubicBezTo>
                <a:cubicBezTo>
                  <a:pt x="18003" y="16967"/>
                  <a:pt x="18325" y="17979"/>
                  <a:pt x="18253" y="18134"/>
                </a:cubicBezTo>
                <a:cubicBezTo>
                  <a:pt x="18218" y="18199"/>
                  <a:pt x="18097" y="18217"/>
                  <a:pt x="17969" y="18217"/>
                </a:cubicBezTo>
                <a:cubicBezTo>
                  <a:pt x="17791" y="18217"/>
                  <a:pt x="17598" y="18181"/>
                  <a:pt x="17598" y="18181"/>
                </a:cubicBezTo>
                <a:lnTo>
                  <a:pt x="17467" y="17776"/>
                </a:lnTo>
                <a:cubicBezTo>
                  <a:pt x="17467" y="17776"/>
                  <a:pt x="16682" y="17550"/>
                  <a:pt x="16455" y="17455"/>
                </a:cubicBezTo>
                <a:cubicBezTo>
                  <a:pt x="16229" y="17348"/>
                  <a:pt x="16003" y="15681"/>
                  <a:pt x="16003" y="15681"/>
                </a:cubicBezTo>
                <a:lnTo>
                  <a:pt x="14658" y="15657"/>
                </a:lnTo>
                <a:lnTo>
                  <a:pt x="14658" y="14776"/>
                </a:lnTo>
                <a:lnTo>
                  <a:pt x="15348" y="14514"/>
                </a:lnTo>
                <a:lnTo>
                  <a:pt x="15170" y="14193"/>
                </a:lnTo>
                <a:lnTo>
                  <a:pt x="15527" y="13585"/>
                </a:lnTo>
                <a:lnTo>
                  <a:pt x="16658" y="13431"/>
                </a:lnTo>
                <a:cubicBezTo>
                  <a:pt x="16658" y="12990"/>
                  <a:pt x="16622" y="12550"/>
                  <a:pt x="16563" y="12121"/>
                </a:cubicBezTo>
                <a:cubicBezTo>
                  <a:pt x="16455" y="11669"/>
                  <a:pt x="16301" y="11645"/>
                  <a:pt x="16301" y="11645"/>
                </a:cubicBezTo>
                <a:lnTo>
                  <a:pt x="16789" y="11561"/>
                </a:lnTo>
                <a:cubicBezTo>
                  <a:pt x="16836" y="11276"/>
                  <a:pt x="16682" y="11002"/>
                  <a:pt x="16408" y="10907"/>
                </a:cubicBezTo>
                <a:cubicBezTo>
                  <a:pt x="16145" y="8878"/>
                  <a:pt x="14297" y="7724"/>
                  <a:pt x="12500" y="7724"/>
                </a:cubicBezTo>
                <a:cubicBezTo>
                  <a:pt x="12018" y="7724"/>
                  <a:pt x="11540" y="7807"/>
                  <a:pt x="11098" y="7978"/>
                </a:cubicBezTo>
                <a:cubicBezTo>
                  <a:pt x="9002" y="8787"/>
                  <a:pt x="8526" y="11811"/>
                  <a:pt x="8395" y="12216"/>
                </a:cubicBezTo>
                <a:cubicBezTo>
                  <a:pt x="8274" y="12589"/>
                  <a:pt x="8487" y="13073"/>
                  <a:pt x="9367" y="13073"/>
                </a:cubicBezTo>
                <a:cubicBezTo>
                  <a:pt x="9443" y="13073"/>
                  <a:pt x="9523" y="13069"/>
                  <a:pt x="9609" y="13062"/>
                </a:cubicBezTo>
                <a:cubicBezTo>
                  <a:pt x="9681" y="13895"/>
                  <a:pt x="10669" y="15562"/>
                  <a:pt x="10669" y="15562"/>
                </a:cubicBezTo>
                <a:cubicBezTo>
                  <a:pt x="10669" y="15562"/>
                  <a:pt x="10240" y="15705"/>
                  <a:pt x="10038" y="15752"/>
                </a:cubicBezTo>
                <a:cubicBezTo>
                  <a:pt x="9836" y="15812"/>
                  <a:pt x="9657" y="17074"/>
                  <a:pt x="9752" y="17550"/>
                </a:cubicBezTo>
                <a:cubicBezTo>
                  <a:pt x="9121" y="17550"/>
                  <a:pt x="8216" y="18229"/>
                  <a:pt x="8216" y="18229"/>
                </a:cubicBezTo>
                <a:cubicBezTo>
                  <a:pt x="8216" y="18229"/>
                  <a:pt x="6692" y="18717"/>
                  <a:pt x="6192" y="19015"/>
                </a:cubicBezTo>
                <a:cubicBezTo>
                  <a:pt x="5692" y="19324"/>
                  <a:pt x="4216" y="21551"/>
                  <a:pt x="4097" y="22325"/>
                </a:cubicBezTo>
                <a:cubicBezTo>
                  <a:pt x="3966" y="23110"/>
                  <a:pt x="2454" y="26087"/>
                  <a:pt x="2323" y="26528"/>
                </a:cubicBezTo>
                <a:cubicBezTo>
                  <a:pt x="2192" y="26956"/>
                  <a:pt x="2525" y="27563"/>
                  <a:pt x="2525" y="27563"/>
                </a:cubicBezTo>
                <a:lnTo>
                  <a:pt x="1965" y="28623"/>
                </a:lnTo>
                <a:cubicBezTo>
                  <a:pt x="1965" y="28623"/>
                  <a:pt x="430" y="32028"/>
                  <a:pt x="382" y="32659"/>
                </a:cubicBezTo>
                <a:cubicBezTo>
                  <a:pt x="334" y="33290"/>
                  <a:pt x="1263" y="37065"/>
                  <a:pt x="1263" y="37065"/>
                </a:cubicBezTo>
                <a:cubicBezTo>
                  <a:pt x="1263" y="37065"/>
                  <a:pt x="882" y="38981"/>
                  <a:pt x="930" y="39362"/>
                </a:cubicBezTo>
                <a:cubicBezTo>
                  <a:pt x="989" y="39743"/>
                  <a:pt x="1227" y="40196"/>
                  <a:pt x="1227" y="40470"/>
                </a:cubicBezTo>
                <a:cubicBezTo>
                  <a:pt x="1227" y="40755"/>
                  <a:pt x="1632" y="41077"/>
                  <a:pt x="2061" y="41387"/>
                </a:cubicBezTo>
                <a:cubicBezTo>
                  <a:pt x="2153" y="41449"/>
                  <a:pt x="2241" y="41475"/>
                  <a:pt x="2325" y="41475"/>
                </a:cubicBezTo>
                <a:cubicBezTo>
                  <a:pt x="2639" y="41475"/>
                  <a:pt x="2884" y="41108"/>
                  <a:pt x="3025" y="40958"/>
                </a:cubicBezTo>
                <a:cubicBezTo>
                  <a:pt x="3204" y="40755"/>
                  <a:pt x="3454" y="40446"/>
                  <a:pt x="3430" y="40374"/>
                </a:cubicBezTo>
                <a:cubicBezTo>
                  <a:pt x="3424" y="40354"/>
                  <a:pt x="3371" y="40347"/>
                  <a:pt x="3294" y="40347"/>
                </a:cubicBezTo>
                <a:cubicBezTo>
                  <a:pt x="3052" y="40347"/>
                  <a:pt x="2573" y="40422"/>
                  <a:pt x="2573" y="40422"/>
                </a:cubicBezTo>
                <a:cubicBezTo>
                  <a:pt x="2573" y="40422"/>
                  <a:pt x="2216" y="39970"/>
                  <a:pt x="2216" y="39815"/>
                </a:cubicBezTo>
                <a:cubicBezTo>
                  <a:pt x="2216" y="39660"/>
                  <a:pt x="2823" y="39279"/>
                  <a:pt x="2823" y="39279"/>
                </a:cubicBezTo>
                <a:lnTo>
                  <a:pt x="3180" y="39458"/>
                </a:lnTo>
                <a:cubicBezTo>
                  <a:pt x="3180" y="39458"/>
                  <a:pt x="3192" y="39450"/>
                  <a:pt x="3210" y="39450"/>
                </a:cubicBezTo>
                <a:cubicBezTo>
                  <a:pt x="3255" y="39450"/>
                  <a:pt x="3340" y="39499"/>
                  <a:pt x="3382" y="39839"/>
                </a:cubicBezTo>
                <a:cubicBezTo>
                  <a:pt x="3419" y="40209"/>
                  <a:pt x="3579" y="40313"/>
                  <a:pt x="3709" y="40313"/>
                </a:cubicBezTo>
                <a:cubicBezTo>
                  <a:pt x="3747" y="40313"/>
                  <a:pt x="3782" y="40304"/>
                  <a:pt x="3811" y="40291"/>
                </a:cubicBezTo>
                <a:cubicBezTo>
                  <a:pt x="3942" y="40244"/>
                  <a:pt x="3835" y="39636"/>
                  <a:pt x="3740" y="39434"/>
                </a:cubicBezTo>
                <a:cubicBezTo>
                  <a:pt x="3632" y="39231"/>
                  <a:pt x="3763" y="38481"/>
                  <a:pt x="3882" y="38279"/>
                </a:cubicBezTo>
                <a:cubicBezTo>
                  <a:pt x="4001" y="38077"/>
                  <a:pt x="3835" y="37315"/>
                  <a:pt x="3835" y="37315"/>
                </a:cubicBezTo>
                <a:lnTo>
                  <a:pt x="3835" y="37315"/>
                </a:lnTo>
                <a:cubicBezTo>
                  <a:pt x="3835" y="37315"/>
                  <a:pt x="3930" y="37383"/>
                  <a:pt x="4046" y="37383"/>
                </a:cubicBezTo>
                <a:cubicBezTo>
                  <a:pt x="4151" y="37383"/>
                  <a:pt x="4274" y="37327"/>
                  <a:pt x="4359" y="37112"/>
                </a:cubicBezTo>
                <a:cubicBezTo>
                  <a:pt x="4490" y="37922"/>
                  <a:pt x="5752" y="37969"/>
                  <a:pt x="5454" y="38553"/>
                </a:cubicBezTo>
                <a:cubicBezTo>
                  <a:pt x="5144" y="39136"/>
                  <a:pt x="3716" y="46971"/>
                  <a:pt x="3406" y="48209"/>
                </a:cubicBezTo>
                <a:cubicBezTo>
                  <a:pt x="3406" y="48209"/>
                  <a:pt x="3466" y="51221"/>
                  <a:pt x="3335" y="51995"/>
                </a:cubicBezTo>
                <a:cubicBezTo>
                  <a:pt x="3204" y="52781"/>
                  <a:pt x="3609" y="54972"/>
                  <a:pt x="3382" y="55567"/>
                </a:cubicBezTo>
                <a:cubicBezTo>
                  <a:pt x="3156" y="56150"/>
                  <a:pt x="2001" y="59174"/>
                  <a:pt x="2001" y="59174"/>
                </a:cubicBezTo>
                <a:cubicBezTo>
                  <a:pt x="2001" y="59174"/>
                  <a:pt x="2418" y="59913"/>
                  <a:pt x="2799" y="60234"/>
                </a:cubicBezTo>
                <a:cubicBezTo>
                  <a:pt x="2525" y="61210"/>
                  <a:pt x="2323" y="62115"/>
                  <a:pt x="1584" y="62353"/>
                </a:cubicBezTo>
                <a:cubicBezTo>
                  <a:pt x="25" y="62865"/>
                  <a:pt x="1" y="64294"/>
                  <a:pt x="1" y="64294"/>
                </a:cubicBezTo>
                <a:cubicBezTo>
                  <a:pt x="1" y="64294"/>
                  <a:pt x="5764" y="64294"/>
                  <a:pt x="6014" y="64139"/>
                </a:cubicBezTo>
                <a:cubicBezTo>
                  <a:pt x="6264" y="63985"/>
                  <a:pt x="6085" y="62056"/>
                  <a:pt x="6085" y="62056"/>
                </a:cubicBezTo>
                <a:lnTo>
                  <a:pt x="6240" y="60675"/>
                </a:lnTo>
                <a:cubicBezTo>
                  <a:pt x="6240" y="60675"/>
                  <a:pt x="7478" y="60377"/>
                  <a:pt x="7645" y="60067"/>
                </a:cubicBezTo>
                <a:cubicBezTo>
                  <a:pt x="7823" y="59758"/>
                  <a:pt x="7323" y="58829"/>
                  <a:pt x="7478" y="58579"/>
                </a:cubicBezTo>
                <a:cubicBezTo>
                  <a:pt x="7621" y="58329"/>
                  <a:pt x="7347" y="57710"/>
                  <a:pt x="8073" y="56293"/>
                </a:cubicBezTo>
                <a:cubicBezTo>
                  <a:pt x="8812" y="54888"/>
                  <a:pt x="8835" y="53043"/>
                  <a:pt x="8943" y="52531"/>
                </a:cubicBezTo>
                <a:cubicBezTo>
                  <a:pt x="9038" y="52031"/>
                  <a:pt x="11217" y="48161"/>
                  <a:pt x="11264" y="47197"/>
                </a:cubicBezTo>
                <a:cubicBezTo>
                  <a:pt x="11311" y="46254"/>
                  <a:pt x="11755" y="45101"/>
                  <a:pt x="11984" y="45101"/>
                </a:cubicBezTo>
                <a:cubicBezTo>
                  <a:pt x="11986" y="45101"/>
                  <a:pt x="11988" y="45101"/>
                  <a:pt x="11991" y="45101"/>
                </a:cubicBezTo>
                <a:cubicBezTo>
                  <a:pt x="12229" y="45125"/>
                  <a:pt x="12907" y="46792"/>
                  <a:pt x="12907" y="46792"/>
                </a:cubicBezTo>
                <a:lnTo>
                  <a:pt x="12907" y="47423"/>
                </a:lnTo>
                <a:cubicBezTo>
                  <a:pt x="12907" y="47863"/>
                  <a:pt x="13634" y="48518"/>
                  <a:pt x="13634" y="48518"/>
                </a:cubicBezTo>
                <a:lnTo>
                  <a:pt x="13634" y="50304"/>
                </a:lnTo>
                <a:cubicBezTo>
                  <a:pt x="13669" y="50888"/>
                  <a:pt x="13669" y="51459"/>
                  <a:pt x="13634" y="52043"/>
                </a:cubicBezTo>
                <a:cubicBezTo>
                  <a:pt x="13586" y="53138"/>
                  <a:pt x="14193" y="55305"/>
                  <a:pt x="14193" y="55305"/>
                </a:cubicBezTo>
                <a:cubicBezTo>
                  <a:pt x="14277" y="55853"/>
                  <a:pt x="14253" y="56412"/>
                  <a:pt x="14110" y="56948"/>
                </a:cubicBezTo>
                <a:cubicBezTo>
                  <a:pt x="14110" y="56948"/>
                  <a:pt x="13836" y="59067"/>
                  <a:pt x="13919" y="59293"/>
                </a:cubicBezTo>
                <a:cubicBezTo>
                  <a:pt x="13991" y="59520"/>
                  <a:pt x="14515" y="59829"/>
                  <a:pt x="14515" y="59829"/>
                </a:cubicBezTo>
                <a:cubicBezTo>
                  <a:pt x="14515" y="59829"/>
                  <a:pt x="14586" y="61294"/>
                  <a:pt x="14538" y="62210"/>
                </a:cubicBezTo>
                <a:cubicBezTo>
                  <a:pt x="14360" y="63246"/>
                  <a:pt x="14181" y="64211"/>
                  <a:pt x="14181" y="64211"/>
                </a:cubicBezTo>
                <a:cubicBezTo>
                  <a:pt x="14181" y="64211"/>
                  <a:pt x="15932" y="64283"/>
                  <a:pt x="17469" y="64283"/>
                </a:cubicBezTo>
                <a:cubicBezTo>
                  <a:pt x="18339" y="64283"/>
                  <a:pt x="19141" y="64260"/>
                  <a:pt x="19515" y="64187"/>
                </a:cubicBezTo>
                <a:cubicBezTo>
                  <a:pt x="19110" y="63377"/>
                  <a:pt x="18468" y="62699"/>
                  <a:pt x="17670" y="62258"/>
                </a:cubicBezTo>
                <a:cubicBezTo>
                  <a:pt x="17670" y="62258"/>
                  <a:pt x="17598" y="60591"/>
                  <a:pt x="17670" y="60234"/>
                </a:cubicBezTo>
                <a:cubicBezTo>
                  <a:pt x="17753" y="59877"/>
                  <a:pt x="18908" y="59829"/>
                  <a:pt x="19134" y="59627"/>
                </a:cubicBezTo>
                <a:cubicBezTo>
                  <a:pt x="19361" y="59424"/>
                  <a:pt x="19825" y="57400"/>
                  <a:pt x="19718" y="56924"/>
                </a:cubicBezTo>
                <a:cubicBezTo>
                  <a:pt x="19622" y="56436"/>
                  <a:pt x="18682" y="53840"/>
                  <a:pt x="18634" y="53364"/>
                </a:cubicBezTo>
                <a:cubicBezTo>
                  <a:pt x="18587" y="52876"/>
                  <a:pt x="18908" y="50911"/>
                  <a:pt x="19039" y="50352"/>
                </a:cubicBezTo>
                <a:cubicBezTo>
                  <a:pt x="19170" y="49792"/>
                  <a:pt x="18789" y="48637"/>
                  <a:pt x="18789" y="48637"/>
                </a:cubicBezTo>
                <a:cubicBezTo>
                  <a:pt x="18789" y="48637"/>
                  <a:pt x="19372" y="47923"/>
                  <a:pt x="19539" y="47316"/>
                </a:cubicBezTo>
                <a:cubicBezTo>
                  <a:pt x="19718" y="46709"/>
                  <a:pt x="19670" y="44994"/>
                  <a:pt x="19670" y="44994"/>
                </a:cubicBezTo>
                <a:cubicBezTo>
                  <a:pt x="19825" y="44649"/>
                  <a:pt x="19920" y="44280"/>
                  <a:pt x="19920" y="43911"/>
                </a:cubicBezTo>
                <a:cubicBezTo>
                  <a:pt x="19896" y="43399"/>
                  <a:pt x="19599" y="43077"/>
                  <a:pt x="19575" y="42541"/>
                </a:cubicBezTo>
                <a:cubicBezTo>
                  <a:pt x="19539" y="42006"/>
                  <a:pt x="19015" y="41053"/>
                  <a:pt x="19015" y="41053"/>
                </a:cubicBezTo>
                <a:cubicBezTo>
                  <a:pt x="19015" y="41053"/>
                  <a:pt x="19110" y="40124"/>
                  <a:pt x="19134" y="39208"/>
                </a:cubicBezTo>
                <a:cubicBezTo>
                  <a:pt x="19170" y="38696"/>
                  <a:pt x="19051" y="38196"/>
                  <a:pt x="18813" y="37743"/>
                </a:cubicBezTo>
                <a:lnTo>
                  <a:pt x="19289" y="37267"/>
                </a:lnTo>
                <a:lnTo>
                  <a:pt x="19039" y="36886"/>
                </a:lnTo>
                <a:lnTo>
                  <a:pt x="19872" y="36207"/>
                </a:lnTo>
                <a:cubicBezTo>
                  <a:pt x="19872" y="36207"/>
                  <a:pt x="19468" y="35314"/>
                  <a:pt x="19063" y="34481"/>
                </a:cubicBezTo>
                <a:cubicBezTo>
                  <a:pt x="18658" y="33647"/>
                  <a:pt x="17813" y="32588"/>
                  <a:pt x="17813" y="32588"/>
                </a:cubicBezTo>
                <a:lnTo>
                  <a:pt x="20039" y="31623"/>
                </a:lnTo>
                <a:cubicBezTo>
                  <a:pt x="20039" y="31623"/>
                  <a:pt x="20623" y="30564"/>
                  <a:pt x="20646" y="30409"/>
                </a:cubicBezTo>
                <a:cubicBezTo>
                  <a:pt x="20670" y="30254"/>
                  <a:pt x="20039" y="30052"/>
                  <a:pt x="20039" y="30052"/>
                </a:cubicBezTo>
                <a:lnTo>
                  <a:pt x="20289" y="28861"/>
                </a:lnTo>
                <a:cubicBezTo>
                  <a:pt x="20289" y="28861"/>
                  <a:pt x="20670" y="28927"/>
                  <a:pt x="21169" y="28927"/>
                </a:cubicBezTo>
                <a:cubicBezTo>
                  <a:pt x="21792" y="28927"/>
                  <a:pt x="22599" y="28824"/>
                  <a:pt x="23075" y="28361"/>
                </a:cubicBezTo>
                <a:cubicBezTo>
                  <a:pt x="23933" y="27528"/>
                  <a:pt x="23980" y="24265"/>
                  <a:pt x="24004" y="23611"/>
                </a:cubicBezTo>
                <a:cubicBezTo>
                  <a:pt x="24028" y="22956"/>
                  <a:pt x="23575" y="22872"/>
                  <a:pt x="23575" y="22872"/>
                </a:cubicBezTo>
                <a:cubicBezTo>
                  <a:pt x="23575" y="22872"/>
                  <a:pt x="23147" y="21967"/>
                  <a:pt x="23075" y="21741"/>
                </a:cubicBezTo>
                <a:cubicBezTo>
                  <a:pt x="22992" y="21515"/>
                  <a:pt x="21754" y="20658"/>
                  <a:pt x="21754" y="20658"/>
                </a:cubicBezTo>
                <a:cubicBezTo>
                  <a:pt x="21754" y="20658"/>
                  <a:pt x="21587" y="19384"/>
                  <a:pt x="21551" y="19217"/>
                </a:cubicBezTo>
                <a:cubicBezTo>
                  <a:pt x="21527" y="19039"/>
                  <a:pt x="20777" y="18860"/>
                  <a:pt x="20896" y="18658"/>
                </a:cubicBezTo>
                <a:cubicBezTo>
                  <a:pt x="21027" y="18455"/>
                  <a:pt x="21146" y="17776"/>
                  <a:pt x="21146" y="17776"/>
                </a:cubicBezTo>
                <a:cubicBezTo>
                  <a:pt x="21242" y="17503"/>
                  <a:pt x="21301" y="17217"/>
                  <a:pt x="21325" y="16943"/>
                </a:cubicBezTo>
                <a:cubicBezTo>
                  <a:pt x="21325" y="16681"/>
                  <a:pt x="20849" y="16610"/>
                  <a:pt x="20849" y="16610"/>
                </a:cubicBezTo>
                <a:cubicBezTo>
                  <a:pt x="20849" y="16610"/>
                  <a:pt x="20801" y="16181"/>
                  <a:pt x="20718" y="15324"/>
                </a:cubicBezTo>
                <a:cubicBezTo>
                  <a:pt x="20646" y="14467"/>
                  <a:pt x="20039" y="13776"/>
                  <a:pt x="20039" y="13776"/>
                </a:cubicBezTo>
                <a:lnTo>
                  <a:pt x="20325" y="13276"/>
                </a:lnTo>
                <a:lnTo>
                  <a:pt x="20039" y="12740"/>
                </a:lnTo>
                <a:lnTo>
                  <a:pt x="20325" y="12514"/>
                </a:lnTo>
                <a:lnTo>
                  <a:pt x="20611" y="6727"/>
                </a:lnTo>
                <a:lnTo>
                  <a:pt x="20039" y="6537"/>
                </a:lnTo>
                <a:lnTo>
                  <a:pt x="20039" y="6239"/>
                </a:lnTo>
                <a:lnTo>
                  <a:pt x="20611" y="5954"/>
                </a:lnTo>
                <a:lnTo>
                  <a:pt x="20265" y="5323"/>
                </a:lnTo>
                <a:lnTo>
                  <a:pt x="202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2623" y="-8502"/>
            <a:ext cx="8454746" cy="884352"/>
            <a:chOff x="213236" y="174181"/>
            <a:chExt cx="8454746" cy="884352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1013835" y="405889"/>
              <a:ext cx="7654147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dirty="0" smtClean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Cuộc bầu cử Quốc hội thống nhất (Quốc hội khóa VI):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xmlns="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60639" y="1230682"/>
            <a:ext cx="7667690" cy="2020851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Đọc thầm nội dung từ “Sau ngày 30-04-1975 ... đi bầu cử” để tìm hiểu về cuộc bầu cử Quốc hội thống nhất.</a:t>
            </a:r>
            <a:endParaRPr lang="en-US" sz="32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4857" y="179852"/>
            <a:ext cx="8392398" cy="4672262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GB" sz="2800" b="1" dirty="0" err="1">
                <a:solidFill>
                  <a:srgbClr val="FB252A"/>
                </a:solidFill>
              </a:rPr>
              <a:t>Câu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hỏi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thảo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luận</a:t>
            </a:r>
            <a:r>
              <a:rPr lang="en-GB" sz="2800" b="1" dirty="0">
                <a:solidFill>
                  <a:srgbClr val="FB252A"/>
                </a:solidFill>
              </a:rPr>
              <a:t>: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 smtClean="0">
                <a:solidFill>
                  <a:srgbClr val="002060"/>
                </a:solidFill>
              </a:rPr>
              <a:t>1. Từ năm 1975, sau khi đất nước thống nhất, nhiệm vụ lúc này đặt ra là gì?</a:t>
            </a:r>
            <a:endParaRPr lang="en-GB" sz="28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 smtClean="0">
                <a:solidFill>
                  <a:srgbClr val="002060"/>
                </a:solidFill>
              </a:rPr>
              <a:t>2. Ngày 25-4-1976, trên đất nước ta diễn ra sự kiện lịch sử gì</a:t>
            </a:r>
            <a:r>
              <a:rPr lang="en-GB" sz="2800" dirty="0" smtClean="0">
                <a:solidFill>
                  <a:srgbClr val="002060"/>
                </a:solidFill>
              </a:rPr>
              <a:t>?</a:t>
            </a:r>
            <a:endParaRPr lang="vi-VN" sz="2800" dirty="0" smtClean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 smtClean="0">
                <a:solidFill>
                  <a:srgbClr val="002060"/>
                </a:solidFill>
              </a:rPr>
              <a:t>3. Quang cảnh của đất nước và tinh thần của nhân dân ta trong ngày này ra sao?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 smtClean="0">
                <a:solidFill>
                  <a:srgbClr val="002060"/>
                </a:solidFill>
              </a:rPr>
              <a:t>4. Kết quả của cuộc Tổng tuyển cử bầu Quốc hội chung trên cả nước ngày 25-4-1976?</a:t>
            </a:r>
            <a:endParaRPr lang="en-GB" sz="2800" dirty="0">
              <a:solidFill>
                <a:srgbClr val="002060"/>
              </a:solidFill>
            </a:endParaRPr>
          </a:p>
        </p:txBody>
      </p:sp>
      <p:grpSp>
        <p:nvGrpSpPr>
          <p:cNvPr id="31" name="Google Shape;356;p41"/>
          <p:cNvGrpSpPr/>
          <p:nvPr/>
        </p:nvGrpSpPr>
        <p:grpSpPr>
          <a:xfrm>
            <a:off x="7804298" y="856183"/>
            <a:ext cx="1992479" cy="4287317"/>
            <a:chOff x="6797065" y="633186"/>
            <a:chExt cx="2118345" cy="4558149"/>
          </a:xfrm>
        </p:grpSpPr>
        <p:sp>
          <p:nvSpPr>
            <p:cNvPr id="32" name="Google Shape;357;p41"/>
            <p:cNvSpPr/>
            <p:nvPr/>
          </p:nvSpPr>
          <p:spPr>
            <a:xfrm flipH="1">
              <a:off x="6797065" y="633186"/>
              <a:ext cx="2118345" cy="4558106"/>
            </a:xfrm>
            <a:custGeom>
              <a:avLst/>
              <a:gdLst/>
              <a:ahLst/>
              <a:cxnLst/>
              <a:rect l="l" t="t" r="r" b="b"/>
              <a:pathLst>
                <a:path w="97384" h="209544" extrusionOk="0">
                  <a:moveTo>
                    <a:pt x="8392" y="51100"/>
                  </a:moveTo>
                  <a:cubicBezTo>
                    <a:pt x="12768" y="54639"/>
                    <a:pt x="18128" y="59094"/>
                    <a:pt x="20714" y="61250"/>
                  </a:cubicBezTo>
                  <a:cubicBezTo>
                    <a:pt x="20383" y="62547"/>
                    <a:pt x="20112" y="63471"/>
                    <a:pt x="19940" y="63700"/>
                  </a:cubicBezTo>
                  <a:cubicBezTo>
                    <a:pt x="19245" y="64627"/>
                    <a:pt x="17622" y="74598"/>
                    <a:pt x="17622" y="77843"/>
                  </a:cubicBezTo>
                  <a:cubicBezTo>
                    <a:pt x="17622" y="81090"/>
                    <a:pt x="23418" y="85727"/>
                    <a:pt x="23418" y="85727"/>
                  </a:cubicBezTo>
                  <a:cubicBezTo>
                    <a:pt x="23418" y="85727"/>
                    <a:pt x="23650" y="86655"/>
                    <a:pt x="23650" y="90364"/>
                  </a:cubicBezTo>
                  <a:cubicBezTo>
                    <a:pt x="23650" y="94075"/>
                    <a:pt x="25969" y="97089"/>
                    <a:pt x="25969" y="97089"/>
                  </a:cubicBezTo>
                  <a:lnTo>
                    <a:pt x="24750" y="97414"/>
                  </a:lnTo>
                  <a:lnTo>
                    <a:pt x="12584" y="67094"/>
                  </a:lnTo>
                  <a:cubicBezTo>
                    <a:pt x="12681" y="65274"/>
                    <a:pt x="12810" y="61552"/>
                    <a:pt x="12289" y="60686"/>
                  </a:cubicBezTo>
                  <a:cubicBezTo>
                    <a:pt x="11594" y="59526"/>
                    <a:pt x="11594" y="57439"/>
                    <a:pt x="10665" y="55353"/>
                  </a:cubicBezTo>
                  <a:cubicBezTo>
                    <a:pt x="10045" y="53956"/>
                    <a:pt x="9010" y="52146"/>
                    <a:pt x="8392" y="51100"/>
                  </a:cubicBezTo>
                  <a:close/>
                  <a:moveTo>
                    <a:pt x="54723" y="1"/>
                  </a:moveTo>
                  <a:cubicBezTo>
                    <a:pt x="52048" y="1"/>
                    <a:pt x="47433" y="606"/>
                    <a:pt x="43359" y="2023"/>
                  </a:cubicBezTo>
                  <a:cubicBezTo>
                    <a:pt x="38026" y="3879"/>
                    <a:pt x="36403" y="9443"/>
                    <a:pt x="36171" y="11530"/>
                  </a:cubicBezTo>
                  <a:cubicBezTo>
                    <a:pt x="35940" y="13616"/>
                    <a:pt x="36171" y="17327"/>
                    <a:pt x="35708" y="18717"/>
                  </a:cubicBezTo>
                  <a:cubicBezTo>
                    <a:pt x="35244" y="20109"/>
                    <a:pt x="35244" y="22196"/>
                    <a:pt x="35244" y="22196"/>
                  </a:cubicBezTo>
                  <a:lnTo>
                    <a:pt x="38245" y="22431"/>
                  </a:lnTo>
                  <a:lnTo>
                    <a:pt x="38722" y="24050"/>
                  </a:lnTo>
                  <a:lnTo>
                    <a:pt x="38954" y="31702"/>
                  </a:lnTo>
                  <a:lnTo>
                    <a:pt x="37331" y="32398"/>
                  </a:lnTo>
                  <a:lnTo>
                    <a:pt x="33389" y="37267"/>
                  </a:lnTo>
                  <a:cubicBezTo>
                    <a:pt x="33389" y="37267"/>
                    <a:pt x="25737" y="45383"/>
                    <a:pt x="24347" y="47933"/>
                  </a:cubicBezTo>
                  <a:cubicBezTo>
                    <a:pt x="24335" y="47954"/>
                    <a:pt x="24322" y="47982"/>
                    <a:pt x="24310" y="48005"/>
                  </a:cubicBezTo>
                  <a:lnTo>
                    <a:pt x="14608" y="34717"/>
                  </a:lnTo>
                  <a:cubicBezTo>
                    <a:pt x="14608" y="34717"/>
                    <a:pt x="6493" y="37963"/>
                    <a:pt x="4174" y="40745"/>
                  </a:cubicBezTo>
                  <a:cubicBezTo>
                    <a:pt x="1856" y="43528"/>
                    <a:pt x="0" y="45151"/>
                    <a:pt x="1856" y="46078"/>
                  </a:cubicBezTo>
                  <a:cubicBezTo>
                    <a:pt x="2463" y="46381"/>
                    <a:pt x="4861" y="48253"/>
                    <a:pt x="7809" y="50629"/>
                  </a:cubicBezTo>
                  <a:cubicBezTo>
                    <a:pt x="7658" y="51482"/>
                    <a:pt x="7390" y="53692"/>
                    <a:pt x="8116" y="56049"/>
                  </a:cubicBezTo>
                  <a:cubicBezTo>
                    <a:pt x="9044" y="59063"/>
                    <a:pt x="9275" y="62540"/>
                    <a:pt x="9970" y="64627"/>
                  </a:cubicBezTo>
                  <a:cubicBezTo>
                    <a:pt x="10387" y="65878"/>
                    <a:pt x="11219" y="66876"/>
                    <a:pt x="11819" y="67476"/>
                  </a:cubicBezTo>
                  <a:lnTo>
                    <a:pt x="23155" y="97839"/>
                  </a:lnTo>
                  <a:lnTo>
                    <a:pt x="22491" y="98016"/>
                  </a:lnTo>
                  <a:lnTo>
                    <a:pt x="21564" y="99408"/>
                  </a:lnTo>
                  <a:lnTo>
                    <a:pt x="25042" y="106363"/>
                  </a:lnTo>
                  <a:cubicBezTo>
                    <a:pt x="25042" y="106363"/>
                    <a:pt x="20172" y="107059"/>
                    <a:pt x="18549" y="107059"/>
                  </a:cubicBezTo>
                  <a:cubicBezTo>
                    <a:pt x="16927" y="107059"/>
                    <a:pt x="15998" y="108218"/>
                    <a:pt x="15998" y="108218"/>
                  </a:cubicBezTo>
                  <a:cubicBezTo>
                    <a:pt x="15998" y="108218"/>
                    <a:pt x="14840" y="107059"/>
                    <a:pt x="12984" y="107059"/>
                  </a:cubicBezTo>
                  <a:cubicBezTo>
                    <a:pt x="11130" y="107059"/>
                    <a:pt x="10434" y="109610"/>
                    <a:pt x="10434" y="109610"/>
                  </a:cubicBezTo>
                  <a:lnTo>
                    <a:pt x="11825" y="111233"/>
                  </a:lnTo>
                  <a:lnTo>
                    <a:pt x="11594" y="113551"/>
                  </a:lnTo>
                  <a:cubicBezTo>
                    <a:pt x="11594" y="113551"/>
                    <a:pt x="12057" y="117262"/>
                    <a:pt x="13217" y="119812"/>
                  </a:cubicBezTo>
                  <a:cubicBezTo>
                    <a:pt x="14377" y="122362"/>
                    <a:pt x="22028" y="128854"/>
                    <a:pt x="23882" y="129551"/>
                  </a:cubicBezTo>
                  <a:cubicBezTo>
                    <a:pt x="24253" y="129689"/>
                    <a:pt x="24671" y="129745"/>
                    <a:pt x="25101" y="129745"/>
                  </a:cubicBezTo>
                  <a:cubicBezTo>
                    <a:pt x="26823" y="129745"/>
                    <a:pt x="28752" y="128854"/>
                    <a:pt x="28752" y="128854"/>
                  </a:cubicBezTo>
                  <a:lnTo>
                    <a:pt x="31999" y="136274"/>
                  </a:lnTo>
                  <a:lnTo>
                    <a:pt x="34316" y="143230"/>
                  </a:lnTo>
                  <a:cubicBezTo>
                    <a:pt x="34316" y="143230"/>
                    <a:pt x="36171" y="153896"/>
                    <a:pt x="36171" y="156446"/>
                  </a:cubicBezTo>
                  <a:cubicBezTo>
                    <a:pt x="36171" y="158997"/>
                    <a:pt x="32462" y="181720"/>
                    <a:pt x="32462" y="181720"/>
                  </a:cubicBezTo>
                  <a:lnTo>
                    <a:pt x="29680" y="195863"/>
                  </a:lnTo>
                  <a:lnTo>
                    <a:pt x="29215" y="209544"/>
                  </a:lnTo>
                  <a:lnTo>
                    <a:pt x="68168" y="209544"/>
                  </a:lnTo>
                  <a:lnTo>
                    <a:pt x="68633" y="207920"/>
                  </a:lnTo>
                  <a:lnTo>
                    <a:pt x="68633" y="202124"/>
                  </a:lnTo>
                  <a:cubicBezTo>
                    <a:pt x="68633" y="202124"/>
                    <a:pt x="71879" y="191457"/>
                    <a:pt x="73270" y="183805"/>
                  </a:cubicBezTo>
                  <a:cubicBezTo>
                    <a:pt x="74661" y="176155"/>
                    <a:pt x="71879" y="171748"/>
                    <a:pt x="71879" y="171748"/>
                  </a:cubicBezTo>
                  <a:lnTo>
                    <a:pt x="69560" y="161314"/>
                  </a:lnTo>
                  <a:lnTo>
                    <a:pt x="66082" y="140446"/>
                  </a:lnTo>
                  <a:lnTo>
                    <a:pt x="67705" y="139750"/>
                  </a:lnTo>
                  <a:cubicBezTo>
                    <a:pt x="67705" y="139750"/>
                    <a:pt x="70024" y="137664"/>
                    <a:pt x="70951" y="136273"/>
                  </a:cubicBezTo>
                  <a:cubicBezTo>
                    <a:pt x="71879" y="134882"/>
                    <a:pt x="70719" y="131636"/>
                    <a:pt x="70719" y="131635"/>
                  </a:cubicBezTo>
                  <a:lnTo>
                    <a:pt x="70719" y="131635"/>
                  </a:lnTo>
                  <a:lnTo>
                    <a:pt x="73095" y="134209"/>
                  </a:lnTo>
                  <a:lnTo>
                    <a:pt x="77907" y="142997"/>
                  </a:lnTo>
                  <a:lnTo>
                    <a:pt x="79531" y="141373"/>
                  </a:lnTo>
                  <a:lnTo>
                    <a:pt x="75108" y="133535"/>
                  </a:lnTo>
                  <a:lnTo>
                    <a:pt x="75153" y="133504"/>
                  </a:lnTo>
                  <a:lnTo>
                    <a:pt x="89373" y="156533"/>
                  </a:lnTo>
                  <a:lnTo>
                    <a:pt x="87878" y="157142"/>
                  </a:lnTo>
                  <a:cubicBezTo>
                    <a:pt x="88422" y="157483"/>
                    <a:pt x="89046" y="157601"/>
                    <a:pt x="89657" y="157601"/>
                  </a:cubicBezTo>
                  <a:cubicBezTo>
                    <a:pt x="89780" y="157601"/>
                    <a:pt x="89902" y="157596"/>
                    <a:pt x="90023" y="157587"/>
                  </a:cubicBezTo>
                  <a:lnTo>
                    <a:pt x="95761" y="166881"/>
                  </a:lnTo>
                  <a:lnTo>
                    <a:pt x="97383" y="165257"/>
                  </a:lnTo>
                  <a:lnTo>
                    <a:pt x="92380" y="156973"/>
                  </a:lnTo>
                  <a:cubicBezTo>
                    <a:pt x="92466" y="156935"/>
                    <a:pt x="92515" y="156910"/>
                    <a:pt x="92515" y="156910"/>
                  </a:cubicBezTo>
                  <a:cubicBezTo>
                    <a:pt x="95261" y="154753"/>
                    <a:pt x="94523" y="154587"/>
                    <a:pt x="94230" y="154587"/>
                  </a:cubicBezTo>
                  <a:cubicBezTo>
                    <a:pt x="94177" y="154587"/>
                    <a:pt x="94138" y="154592"/>
                    <a:pt x="94138" y="154592"/>
                  </a:cubicBezTo>
                  <a:lnTo>
                    <a:pt x="91575" y="155637"/>
                  </a:lnTo>
                  <a:lnTo>
                    <a:pt x="77303" y="132007"/>
                  </a:lnTo>
                  <a:lnTo>
                    <a:pt x="78834" y="130942"/>
                  </a:lnTo>
                  <a:lnTo>
                    <a:pt x="66082" y="104972"/>
                  </a:lnTo>
                  <a:lnTo>
                    <a:pt x="64923" y="101262"/>
                  </a:lnTo>
                  <a:lnTo>
                    <a:pt x="64923" y="101262"/>
                  </a:lnTo>
                  <a:cubicBezTo>
                    <a:pt x="64923" y="101263"/>
                    <a:pt x="65851" y="102422"/>
                    <a:pt x="66546" y="103349"/>
                  </a:cubicBezTo>
                  <a:cubicBezTo>
                    <a:pt x="67089" y="104073"/>
                    <a:pt x="67773" y="104657"/>
                    <a:pt x="68599" y="104657"/>
                  </a:cubicBezTo>
                  <a:cubicBezTo>
                    <a:pt x="68831" y="104657"/>
                    <a:pt x="69074" y="104611"/>
                    <a:pt x="69328" y="104509"/>
                  </a:cubicBezTo>
                  <a:cubicBezTo>
                    <a:pt x="70487" y="104045"/>
                    <a:pt x="69097" y="101726"/>
                    <a:pt x="68400" y="100567"/>
                  </a:cubicBezTo>
                  <a:cubicBezTo>
                    <a:pt x="67705" y="99408"/>
                    <a:pt x="64459" y="95234"/>
                    <a:pt x="64459" y="95234"/>
                  </a:cubicBezTo>
                  <a:lnTo>
                    <a:pt x="63995" y="93147"/>
                  </a:lnTo>
                  <a:lnTo>
                    <a:pt x="62835" y="89669"/>
                  </a:lnTo>
                  <a:lnTo>
                    <a:pt x="62835" y="82249"/>
                  </a:lnTo>
                  <a:cubicBezTo>
                    <a:pt x="62835" y="79235"/>
                    <a:pt x="62603" y="74366"/>
                    <a:pt x="62140" y="71352"/>
                  </a:cubicBezTo>
                  <a:cubicBezTo>
                    <a:pt x="61676" y="68337"/>
                    <a:pt x="59126" y="59758"/>
                    <a:pt x="59126" y="59758"/>
                  </a:cubicBezTo>
                  <a:cubicBezTo>
                    <a:pt x="59126" y="59758"/>
                    <a:pt x="56807" y="56744"/>
                    <a:pt x="56343" y="54888"/>
                  </a:cubicBezTo>
                  <a:cubicBezTo>
                    <a:pt x="55880" y="53034"/>
                    <a:pt x="50314" y="44686"/>
                    <a:pt x="50314" y="44686"/>
                  </a:cubicBezTo>
                  <a:cubicBezTo>
                    <a:pt x="50314" y="44686"/>
                    <a:pt x="50547" y="42137"/>
                    <a:pt x="51242" y="40282"/>
                  </a:cubicBezTo>
                  <a:cubicBezTo>
                    <a:pt x="51937" y="38427"/>
                    <a:pt x="53561" y="37267"/>
                    <a:pt x="53561" y="37267"/>
                  </a:cubicBezTo>
                  <a:lnTo>
                    <a:pt x="57039" y="37267"/>
                  </a:lnTo>
                  <a:cubicBezTo>
                    <a:pt x="59821" y="37267"/>
                    <a:pt x="60053" y="35180"/>
                    <a:pt x="60053" y="35180"/>
                  </a:cubicBezTo>
                  <a:lnTo>
                    <a:pt x="61369" y="34716"/>
                  </a:lnTo>
                  <a:cubicBezTo>
                    <a:pt x="61672" y="34454"/>
                    <a:pt x="61854" y="34080"/>
                    <a:pt x="61873" y="33680"/>
                  </a:cubicBezTo>
                  <a:lnTo>
                    <a:pt x="61676" y="31933"/>
                  </a:lnTo>
                  <a:lnTo>
                    <a:pt x="62835" y="31470"/>
                  </a:lnTo>
                  <a:cubicBezTo>
                    <a:pt x="63995" y="31006"/>
                    <a:pt x="63067" y="29384"/>
                    <a:pt x="63067" y="29384"/>
                  </a:cubicBezTo>
                  <a:cubicBezTo>
                    <a:pt x="63067" y="29384"/>
                    <a:pt x="64922" y="28456"/>
                    <a:pt x="64691" y="27297"/>
                  </a:cubicBezTo>
                  <a:cubicBezTo>
                    <a:pt x="64460" y="26137"/>
                    <a:pt x="63299" y="23123"/>
                    <a:pt x="63299" y="23123"/>
                  </a:cubicBezTo>
                  <a:lnTo>
                    <a:pt x="64691" y="21964"/>
                  </a:lnTo>
                  <a:cubicBezTo>
                    <a:pt x="65088" y="21665"/>
                    <a:pt x="66294" y="21580"/>
                    <a:pt x="67543" y="21580"/>
                  </a:cubicBezTo>
                  <a:cubicBezTo>
                    <a:pt x="68452" y="21580"/>
                    <a:pt x="69383" y="21625"/>
                    <a:pt x="70042" y="21667"/>
                  </a:cubicBezTo>
                  <a:cubicBezTo>
                    <a:pt x="70592" y="21701"/>
                    <a:pt x="70951" y="21732"/>
                    <a:pt x="70951" y="21732"/>
                  </a:cubicBezTo>
                  <a:cubicBezTo>
                    <a:pt x="71184" y="19414"/>
                    <a:pt x="67937" y="17790"/>
                    <a:pt x="67937" y="17790"/>
                  </a:cubicBezTo>
                  <a:cubicBezTo>
                    <a:pt x="67937" y="17790"/>
                    <a:pt x="67937" y="14312"/>
                    <a:pt x="67705" y="12689"/>
                  </a:cubicBezTo>
                  <a:cubicBezTo>
                    <a:pt x="67473" y="11065"/>
                    <a:pt x="66083" y="6660"/>
                    <a:pt x="64691" y="5037"/>
                  </a:cubicBezTo>
                  <a:cubicBezTo>
                    <a:pt x="63299" y="3414"/>
                    <a:pt x="58199" y="632"/>
                    <a:pt x="56576" y="168"/>
                  </a:cubicBezTo>
                  <a:cubicBezTo>
                    <a:pt x="56193" y="59"/>
                    <a:pt x="55551" y="1"/>
                    <a:pt x="54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;p41"/>
            <p:cNvSpPr/>
            <p:nvPr/>
          </p:nvSpPr>
          <p:spPr>
            <a:xfrm flipH="1">
              <a:off x="7957235" y="1431721"/>
              <a:ext cx="575506" cy="1089039"/>
            </a:xfrm>
            <a:custGeom>
              <a:avLst/>
              <a:gdLst/>
              <a:ahLst/>
              <a:cxnLst/>
              <a:rect l="l" t="t" r="r" b="b"/>
              <a:pathLst>
                <a:path w="26457" h="50065" extrusionOk="0">
                  <a:moveTo>
                    <a:pt x="16247" y="1"/>
                  </a:moveTo>
                  <a:lnTo>
                    <a:pt x="15797" y="557"/>
                  </a:lnTo>
                  <a:cubicBezTo>
                    <a:pt x="15797" y="557"/>
                    <a:pt x="8146" y="8673"/>
                    <a:pt x="6755" y="11223"/>
                  </a:cubicBezTo>
                  <a:cubicBezTo>
                    <a:pt x="6743" y="11244"/>
                    <a:pt x="6731" y="11272"/>
                    <a:pt x="6718" y="11295"/>
                  </a:cubicBezTo>
                  <a:lnTo>
                    <a:pt x="6695" y="11262"/>
                  </a:lnTo>
                  <a:lnTo>
                    <a:pt x="3123" y="24540"/>
                  </a:lnTo>
                  <a:cubicBezTo>
                    <a:pt x="2792" y="25837"/>
                    <a:pt x="2520" y="26761"/>
                    <a:pt x="2349" y="26990"/>
                  </a:cubicBezTo>
                  <a:cubicBezTo>
                    <a:pt x="1654" y="27917"/>
                    <a:pt x="30" y="37888"/>
                    <a:pt x="30" y="41133"/>
                  </a:cubicBezTo>
                  <a:cubicBezTo>
                    <a:pt x="30" y="42771"/>
                    <a:pt x="1504" y="44760"/>
                    <a:pt x="2964" y="46331"/>
                  </a:cubicBezTo>
                  <a:cubicBezTo>
                    <a:pt x="5360" y="47955"/>
                    <a:pt x="10279" y="50065"/>
                    <a:pt x="13250" y="50065"/>
                  </a:cubicBezTo>
                  <a:cubicBezTo>
                    <a:pt x="13701" y="50065"/>
                    <a:pt x="14108" y="50016"/>
                    <a:pt x="14453" y="49910"/>
                  </a:cubicBezTo>
                  <a:cubicBezTo>
                    <a:pt x="17638" y="48930"/>
                    <a:pt x="20333" y="46970"/>
                    <a:pt x="20333" y="46970"/>
                  </a:cubicBezTo>
                  <a:cubicBezTo>
                    <a:pt x="20333" y="46970"/>
                    <a:pt x="12004" y="46725"/>
                    <a:pt x="10534" y="46480"/>
                  </a:cubicBezTo>
                  <a:cubicBezTo>
                    <a:pt x="9065" y="46235"/>
                    <a:pt x="16414" y="45746"/>
                    <a:pt x="16903" y="44030"/>
                  </a:cubicBezTo>
                  <a:cubicBezTo>
                    <a:pt x="17393" y="42315"/>
                    <a:pt x="7350" y="42806"/>
                    <a:pt x="3676" y="42070"/>
                  </a:cubicBezTo>
                  <a:cubicBezTo>
                    <a:pt x="0" y="41336"/>
                    <a:pt x="7105" y="40356"/>
                    <a:pt x="10045" y="39621"/>
                  </a:cubicBezTo>
                  <a:cubicBezTo>
                    <a:pt x="12984" y="38886"/>
                    <a:pt x="14210" y="36436"/>
                    <a:pt x="14210" y="36436"/>
                  </a:cubicBezTo>
                  <a:cubicBezTo>
                    <a:pt x="14210" y="36436"/>
                    <a:pt x="9555" y="36436"/>
                    <a:pt x="8820" y="35211"/>
                  </a:cubicBezTo>
                  <a:cubicBezTo>
                    <a:pt x="8085" y="33987"/>
                    <a:pt x="16658" y="34477"/>
                    <a:pt x="17639" y="33987"/>
                  </a:cubicBezTo>
                  <a:cubicBezTo>
                    <a:pt x="18619" y="33497"/>
                    <a:pt x="20334" y="30558"/>
                    <a:pt x="19843" y="29087"/>
                  </a:cubicBezTo>
                  <a:cubicBezTo>
                    <a:pt x="19353" y="27618"/>
                    <a:pt x="15189" y="26882"/>
                    <a:pt x="13964" y="26149"/>
                  </a:cubicBezTo>
                  <a:cubicBezTo>
                    <a:pt x="12739" y="25414"/>
                    <a:pt x="16414" y="23454"/>
                    <a:pt x="17393" y="22473"/>
                  </a:cubicBezTo>
                  <a:cubicBezTo>
                    <a:pt x="18374" y="21494"/>
                    <a:pt x="18863" y="17575"/>
                    <a:pt x="18374" y="17330"/>
                  </a:cubicBezTo>
                  <a:cubicBezTo>
                    <a:pt x="18362" y="17324"/>
                    <a:pt x="18347" y="17321"/>
                    <a:pt x="18328" y="17321"/>
                  </a:cubicBezTo>
                  <a:cubicBezTo>
                    <a:pt x="17611" y="17321"/>
                    <a:pt x="11540" y="21150"/>
                    <a:pt x="9272" y="23376"/>
                  </a:cubicBezTo>
                  <a:cubicBezTo>
                    <a:pt x="11175" y="20859"/>
                    <a:pt x="15846" y="14533"/>
                    <a:pt x="17638" y="12920"/>
                  </a:cubicBezTo>
                  <a:cubicBezTo>
                    <a:pt x="19831" y="10946"/>
                    <a:pt x="19668" y="9169"/>
                    <a:pt x="18557" y="9169"/>
                  </a:cubicBezTo>
                  <a:cubicBezTo>
                    <a:pt x="18426" y="9169"/>
                    <a:pt x="18283" y="9193"/>
                    <a:pt x="18129" y="9245"/>
                  </a:cubicBezTo>
                  <a:cubicBezTo>
                    <a:pt x="16990" y="9625"/>
                    <a:pt x="12617" y="14121"/>
                    <a:pt x="10135" y="17609"/>
                  </a:cubicBezTo>
                  <a:cubicBezTo>
                    <a:pt x="11852" y="14310"/>
                    <a:pt x="14412" y="9428"/>
                    <a:pt x="15679" y="8020"/>
                  </a:cubicBezTo>
                  <a:cubicBezTo>
                    <a:pt x="17884" y="5570"/>
                    <a:pt x="18619" y="6060"/>
                    <a:pt x="17638" y="5815"/>
                  </a:cubicBezTo>
                  <a:cubicBezTo>
                    <a:pt x="17610" y="5808"/>
                    <a:pt x="17578" y="5805"/>
                    <a:pt x="17542" y="5805"/>
                  </a:cubicBezTo>
                  <a:cubicBezTo>
                    <a:pt x="16500" y="5805"/>
                    <a:pt x="12372" y="8736"/>
                    <a:pt x="11606" y="8736"/>
                  </a:cubicBezTo>
                  <a:cubicBezTo>
                    <a:pt x="11489" y="8736"/>
                    <a:pt x="11451" y="8668"/>
                    <a:pt x="11514" y="8510"/>
                  </a:cubicBezTo>
                  <a:cubicBezTo>
                    <a:pt x="12005" y="7284"/>
                    <a:pt x="15434" y="3610"/>
                    <a:pt x="17393" y="3120"/>
                  </a:cubicBezTo>
                  <a:cubicBezTo>
                    <a:pt x="19353" y="2631"/>
                    <a:pt x="23517" y="2386"/>
                    <a:pt x="24987" y="2386"/>
                  </a:cubicBezTo>
                  <a:cubicBezTo>
                    <a:pt x="26457" y="2386"/>
                    <a:pt x="20823" y="916"/>
                    <a:pt x="20823" y="916"/>
                  </a:cubicBezTo>
                  <a:lnTo>
                    <a:pt x="16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;p41"/>
            <p:cNvSpPr/>
            <p:nvPr/>
          </p:nvSpPr>
          <p:spPr>
            <a:xfrm flipH="1">
              <a:off x="7567974" y="633186"/>
              <a:ext cx="580814" cy="487952"/>
            </a:xfrm>
            <a:custGeom>
              <a:avLst/>
              <a:gdLst/>
              <a:ahLst/>
              <a:cxnLst/>
              <a:rect l="l" t="t" r="r" b="b"/>
              <a:pathLst>
                <a:path w="26701" h="22432" extrusionOk="0">
                  <a:moveTo>
                    <a:pt x="19481" y="1"/>
                  </a:moveTo>
                  <a:cubicBezTo>
                    <a:pt x="16805" y="1"/>
                    <a:pt x="12191" y="606"/>
                    <a:pt x="8117" y="2023"/>
                  </a:cubicBezTo>
                  <a:cubicBezTo>
                    <a:pt x="2784" y="3879"/>
                    <a:pt x="1160" y="9443"/>
                    <a:pt x="928" y="11530"/>
                  </a:cubicBezTo>
                  <a:cubicBezTo>
                    <a:pt x="696" y="13616"/>
                    <a:pt x="928" y="17327"/>
                    <a:pt x="465" y="18717"/>
                  </a:cubicBezTo>
                  <a:cubicBezTo>
                    <a:pt x="1" y="20109"/>
                    <a:pt x="1" y="22196"/>
                    <a:pt x="1" y="22196"/>
                  </a:cubicBezTo>
                  <a:lnTo>
                    <a:pt x="3002" y="22431"/>
                  </a:lnTo>
                  <a:lnTo>
                    <a:pt x="6602" y="16559"/>
                  </a:lnTo>
                  <a:lnTo>
                    <a:pt x="11256" y="13620"/>
                  </a:lnTo>
                  <a:lnTo>
                    <a:pt x="7826" y="13130"/>
                  </a:lnTo>
                  <a:cubicBezTo>
                    <a:pt x="7826" y="13130"/>
                    <a:pt x="7336" y="9945"/>
                    <a:pt x="12726" y="5780"/>
                  </a:cubicBezTo>
                  <a:cubicBezTo>
                    <a:pt x="15885" y="3339"/>
                    <a:pt x="20808" y="2835"/>
                    <a:pt x="24344" y="2835"/>
                  </a:cubicBezTo>
                  <a:cubicBezTo>
                    <a:pt x="25234" y="2835"/>
                    <a:pt x="26036" y="2867"/>
                    <a:pt x="26700" y="2908"/>
                  </a:cubicBezTo>
                  <a:cubicBezTo>
                    <a:pt x="24723" y="1654"/>
                    <a:pt x="22348" y="459"/>
                    <a:pt x="21333" y="168"/>
                  </a:cubicBezTo>
                  <a:cubicBezTo>
                    <a:pt x="20950" y="59"/>
                    <a:pt x="20308" y="1"/>
                    <a:pt x="19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;p41"/>
            <p:cNvSpPr/>
            <p:nvPr/>
          </p:nvSpPr>
          <p:spPr>
            <a:xfrm flipH="1">
              <a:off x="8068042" y="1322784"/>
              <a:ext cx="40895" cy="22014"/>
            </a:xfrm>
            <a:custGeom>
              <a:avLst/>
              <a:gdLst/>
              <a:ahLst/>
              <a:cxnLst/>
              <a:rect l="l" t="t" r="r" b="b"/>
              <a:pathLst>
                <a:path w="1880" h="1012" extrusionOk="0">
                  <a:moveTo>
                    <a:pt x="1879" y="0"/>
                  </a:moveTo>
                  <a:lnTo>
                    <a:pt x="256" y="696"/>
                  </a:lnTo>
                  <a:lnTo>
                    <a:pt x="0" y="101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1;p41"/>
            <p:cNvSpPr/>
            <p:nvPr/>
          </p:nvSpPr>
          <p:spPr>
            <a:xfrm flipH="1">
              <a:off x="8010507" y="1375838"/>
              <a:ext cx="150767" cy="59819"/>
            </a:xfrm>
            <a:custGeom>
              <a:avLst/>
              <a:gdLst/>
              <a:ahLst/>
              <a:cxnLst/>
              <a:rect l="l" t="t" r="r" b="b"/>
              <a:pathLst>
                <a:path w="6931" h="2750" extrusionOk="0">
                  <a:moveTo>
                    <a:pt x="1250" y="1"/>
                  </a:moveTo>
                  <a:lnTo>
                    <a:pt x="1" y="1543"/>
                  </a:lnTo>
                  <a:cubicBezTo>
                    <a:pt x="2064" y="1692"/>
                    <a:pt x="6931" y="2750"/>
                    <a:pt x="6931" y="2750"/>
                  </a:cubicBezTo>
                  <a:cubicBezTo>
                    <a:pt x="6931" y="2750"/>
                    <a:pt x="4236" y="1036"/>
                    <a:pt x="3501" y="1036"/>
                  </a:cubicBezTo>
                  <a:cubicBezTo>
                    <a:pt x="3031" y="1036"/>
                    <a:pt x="1961" y="434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2;p41"/>
            <p:cNvSpPr/>
            <p:nvPr/>
          </p:nvSpPr>
          <p:spPr>
            <a:xfrm flipH="1">
              <a:off x="7935895" y="1213869"/>
              <a:ext cx="135496" cy="184505"/>
            </a:xfrm>
            <a:custGeom>
              <a:avLst/>
              <a:gdLst/>
              <a:ahLst/>
              <a:cxnLst/>
              <a:rect l="l" t="t" r="r" b="b"/>
              <a:pathLst>
                <a:path w="6229" h="8482" extrusionOk="0">
                  <a:moveTo>
                    <a:pt x="1" y="0"/>
                  </a:moveTo>
                  <a:lnTo>
                    <a:pt x="152" y="5007"/>
                  </a:lnTo>
                  <a:lnTo>
                    <a:pt x="5003" y="8482"/>
                  </a:lnTo>
                  <a:cubicBezTo>
                    <a:pt x="5003" y="8482"/>
                    <a:pt x="5493" y="7502"/>
                    <a:pt x="5739" y="6521"/>
                  </a:cubicBezTo>
                  <a:cubicBezTo>
                    <a:pt x="5983" y="5542"/>
                    <a:pt x="6228" y="3827"/>
                    <a:pt x="4023" y="2357"/>
                  </a:cubicBezTo>
                  <a:cubicBezTo>
                    <a:pt x="2677" y="1460"/>
                    <a:pt x="1058" y="56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3;p41"/>
            <p:cNvSpPr/>
            <p:nvPr/>
          </p:nvSpPr>
          <p:spPr>
            <a:xfrm flipH="1">
              <a:off x="7424342" y="4162486"/>
              <a:ext cx="463633" cy="1028850"/>
            </a:xfrm>
            <a:custGeom>
              <a:avLst/>
              <a:gdLst/>
              <a:ahLst/>
              <a:cxnLst/>
              <a:rect l="l" t="t" r="r" b="b"/>
              <a:pathLst>
                <a:path w="21314" h="47298" extrusionOk="0">
                  <a:moveTo>
                    <a:pt x="1284" y="0"/>
                  </a:moveTo>
                  <a:cubicBezTo>
                    <a:pt x="1189" y="0"/>
                    <a:pt x="1088" y="22"/>
                    <a:pt x="981" y="67"/>
                  </a:cubicBezTo>
                  <a:lnTo>
                    <a:pt x="736" y="1046"/>
                  </a:lnTo>
                  <a:cubicBezTo>
                    <a:pt x="736" y="1046"/>
                    <a:pt x="1471" y="9865"/>
                    <a:pt x="1226" y="14275"/>
                  </a:cubicBezTo>
                  <a:cubicBezTo>
                    <a:pt x="981" y="18685"/>
                    <a:pt x="1715" y="19420"/>
                    <a:pt x="2205" y="20890"/>
                  </a:cubicBezTo>
                  <a:cubicBezTo>
                    <a:pt x="2695" y="22360"/>
                    <a:pt x="1715" y="32648"/>
                    <a:pt x="1715" y="32648"/>
                  </a:cubicBezTo>
                  <a:cubicBezTo>
                    <a:pt x="1715" y="32648"/>
                    <a:pt x="0" y="43916"/>
                    <a:pt x="246" y="45877"/>
                  </a:cubicBezTo>
                  <a:cubicBezTo>
                    <a:pt x="310" y="46388"/>
                    <a:pt x="509" y="46865"/>
                    <a:pt x="788" y="47298"/>
                  </a:cubicBezTo>
                  <a:lnTo>
                    <a:pt x="8061" y="47298"/>
                  </a:lnTo>
                  <a:cubicBezTo>
                    <a:pt x="9212" y="46270"/>
                    <a:pt x="10270" y="44995"/>
                    <a:pt x="10779" y="43672"/>
                  </a:cubicBezTo>
                  <a:cubicBezTo>
                    <a:pt x="12004" y="40488"/>
                    <a:pt x="17638" y="30689"/>
                    <a:pt x="18863" y="27505"/>
                  </a:cubicBezTo>
                  <a:cubicBezTo>
                    <a:pt x="19756" y="25185"/>
                    <a:pt x="20258" y="23124"/>
                    <a:pt x="19328" y="23124"/>
                  </a:cubicBezTo>
                  <a:cubicBezTo>
                    <a:pt x="18981" y="23124"/>
                    <a:pt x="18436" y="23410"/>
                    <a:pt x="17639" y="24074"/>
                  </a:cubicBezTo>
                  <a:cubicBezTo>
                    <a:pt x="14699" y="26524"/>
                    <a:pt x="11270" y="27014"/>
                    <a:pt x="9555" y="28240"/>
                  </a:cubicBezTo>
                  <a:cubicBezTo>
                    <a:pt x="8927" y="28688"/>
                    <a:pt x="8463" y="28972"/>
                    <a:pt x="8344" y="28972"/>
                  </a:cubicBezTo>
                  <a:cubicBezTo>
                    <a:pt x="8137" y="28972"/>
                    <a:pt x="8964" y="28119"/>
                    <a:pt x="11760" y="25790"/>
                  </a:cubicBezTo>
                  <a:cubicBezTo>
                    <a:pt x="16169" y="22115"/>
                    <a:pt x="19843" y="20645"/>
                    <a:pt x="19843" y="20645"/>
                  </a:cubicBezTo>
                  <a:cubicBezTo>
                    <a:pt x="19843" y="20645"/>
                    <a:pt x="19778" y="20637"/>
                    <a:pt x="19647" y="20637"/>
                  </a:cubicBezTo>
                  <a:cubicBezTo>
                    <a:pt x="19058" y="20637"/>
                    <a:pt x="17127" y="20801"/>
                    <a:pt x="13719" y="22605"/>
                  </a:cubicBezTo>
                  <a:cubicBezTo>
                    <a:pt x="9555" y="24810"/>
                    <a:pt x="8329" y="25300"/>
                    <a:pt x="8329" y="25300"/>
                  </a:cubicBezTo>
                  <a:cubicBezTo>
                    <a:pt x="8329" y="25300"/>
                    <a:pt x="8819" y="21624"/>
                    <a:pt x="11269" y="20154"/>
                  </a:cubicBezTo>
                  <a:cubicBezTo>
                    <a:pt x="13719" y="18684"/>
                    <a:pt x="16658" y="15254"/>
                    <a:pt x="17393" y="14765"/>
                  </a:cubicBezTo>
                  <a:cubicBezTo>
                    <a:pt x="18128" y="14275"/>
                    <a:pt x="21313" y="10601"/>
                    <a:pt x="19108" y="9620"/>
                  </a:cubicBezTo>
                  <a:cubicBezTo>
                    <a:pt x="16903" y="8641"/>
                    <a:pt x="11514" y="7661"/>
                    <a:pt x="10779" y="7416"/>
                  </a:cubicBezTo>
                  <a:cubicBezTo>
                    <a:pt x="10045" y="7170"/>
                    <a:pt x="13719" y="2761"/>
                    <a:pt x="11759" y="2761"/>
                  </a:cubicBezTo>
                  <a:cubicBezTo>
                    <a:pt x="9800" y="2761"/>
                    <a:pt x="10534" y="3986"/>
                    <a:pt x="9064" y="4966"/>
                  </a:cubicBezTo>
                  <a:cubicBezTo>
                    <a:pt x="7595" y="5947"/>
                    <a:pt x="7350" y="7416"/>
                    <a:pt x="7350" y="7416"/>
                  </a:cubicBezTo>
                  <a:cubicBezTo>
                    <a:pt x="7350" y="7416"/>
                    <a:pt x="7448" y="7343"/>
                    <a:pt x="7520" y="7343"/>
                  </a:cubicBezTo>
                  <a:cubicBezTo>
                    <a:pt x="7675" y="7343"/>
                    <a:pt x="7710" y="7687"/>
                    <a:pt x="6370" y="9865"/>
                  </a:cubicBezTo>
                  <a:cubicBezTo>
                    <a:pt x="4410" y="13049"/>
                    <a:pt x="4410" y="14520"/>
                    <a:pt x="3185" y="14765"/>
                  </a:cubicBezTo>
                  <a:cubicBezTo>
                    <a:pt x="3176" y="14767"/>
                    <a:pt x="3167" y="14767"/>
                    <a:pt x="3158" y="14767"/>
                  </a:cubicBezTo>
                  <a:cubicBezTo>
                    <a:pt x="2033" y="14767"/>
                    <a:pt x="376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4;p41"/>
            <p:cNvSpPr/>
            <p:nvPr/>
          </p:nvSpPr>
          <p:spPr>
            <a:xfrm flipH="1">
              <a:off x="8223659" y="2745093"/>
              <a:ext cx="222702" cy="201776"/>
            </a:xfrm>
            <a:custGeom>
              <a:avLst/>
              <a:gdLst/>
              <a:ahLst/>
              <a:cxnLst/>
              <a:rect l="l" t="t" r="r" b="b"/>
              <a:pathLst>
                <a:path w="10238" h="9276" extrusionOk="0">
                  <a:moveTo>
                    <a:pt x="4406" y="1"/>
                  </a:moveTo>
                  <a:cubicBezTo>
                    <a:pt x="4406" y="1"/>
                    <a:pt x="2605" y="937"/>
                    <a:pt x="1165" y="937"/>
                  </a:cubicBezTo>
                  <a:cubicBezTo>
                    <a:pt x="1084" y="937"/>
                    <a:pt x="1005" y="934"/>
                    <a:pt x="928" y="928"/>
                  </a:cubicBezTo>
                  <a:lnTo>
                    <a:pt x="1" y="2319"/>
                  </a:lnTo>
                  <a:lnTo>
                    <a:pt x="3479" y="9275"/>
                  </a:lnTo>
                  <a:cubicBezTo>
                    <a:pt x="4803" y="8932"/>
                    <a:pt x="8279" y="6924"/>
                    <a:pt x="9258" y="6189"/>
                  </a:cubicBezTo>
                  <a:cubicBezTo>
                    <a:pt x="10238" y="5454"/>
                    <a:pt x="9258" y="3985"/>
                    <a:pt x="8279" y="2760"/>
                  </a:cubicBezTo>
                  <a:cubicBezTo>
                    <a:pt x="7298" y="1535"/>
                    <a:pt x="9013" y="66"/>
                    <a:pt x="9013" y="66"/>
                  </a:cubicBezTo>
                  <a:lnTo>
                    <a:pt x="9013" y="66"/>
                  </a:lnTo>
                  <a:lnTo>
                    <a:pt x="6563" y="800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1"/>
            <p:cNvSpPr/>
            <p:nvPr/>
          </p:nvSpPr>
          <p:spPr>
            <a:xfrm flipH="1">
              <a:off x="8610593" y="2961965"/>
              <a:ext cx="77591" cy="54642"/>
            </a:xfrm>
            <a:custGeom>
              <a:avLst/>
              <a:gdLst/>
              <a:ahLst/>
              <a:cxnLst/>
              <a:rect l="l" t="t" r="r" b="b"/>
              <a:pathLst>
                <a:path w="3567" h="2512" extrusionOk="0">
                  <a:moveTo>
                    <a:pt x="2538" y="1"/>
                  </a:moveTo>
                  <a:cubicBezTo>
                    <a:pt x="816" y="1"/>
                    <a:pt x="94" y="2198"/>
                    <a:pt x="0" y="2511"/>
                  </a:cubicBezTo>
                  <a:cubicBezTo>
                    <a:pt x="558" y="2236"/>
                    <a:pt x="1301" y="1861"/>
                    <a:pt x="2248" y="1364"/>
                  </a:cubicBezTo>
                  <a:cubicBezTo>
                    <a:pt x="3005" y="966"/>
                    <a:pt x="3387" y="533"/>
                    <a:pt x="3567" y="132"/>
                  </a:cubicBezTo>
                  <a:cubicBezTo>
                    <a:pt x="3253" y="56"/>
                    <a:pt x="2915" y="1"/>
                    <a:pt x="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1"/>
            <p:cNvSpPr/>
            <p:nvPr/>
          </p:nvSpPr>
          <p:spPr>
            <a:xfrm flipH="1">
              <a:off x="7680130" y="3395906"/>
              <a:ext cx="441402" cy="309777"/>
            </a:xfrm>
            <a:custGeom>
              <a:avLst/>
              <a:gdLst/>
              <a:ahLst/>
              <a:cxnLst/>
              <a:rect l="l" t="t" r="r" b="b"/>
              <a:pathLst>
                <a:path w="20292" h="14241" extrusionOk="0">
                  <a:moveTo>
                    <a:pt x="2110" y="1"/>
                  </a:moveTo>
                  <a:cubicBezTo>
                    <a:pt x="1" y="1"/>
                    <a:pt x="449" y="5068"/>
                    <a:pt x="449" y="8116"/>
                  </a:cubicBezTo>
                  <a:cubicBezTo>
                    <a:pt x="449" y="11301"/>
                    <a:pt x="1919" y="12280"/>
                    <a:pt x="2899" y="13261"/>
                  </a:cubicBezTo>
                  <a:cubicBezTo>
                    <a:pt x="2978" y="13340"/>
                    <a:pt x="3082" y="13376"/>
                    <a:pt x="3205" y="13376"/>
                  </a:cubicBezTo>
                  <a:cubicBezTo>
                    <a:pt x="4369" y="13376"/>
                    <a:pt x="7259" y="10149"/>
                    <a:pt x="7645" y="10149"/>
                  </a:cubicBezTo>
                  <a:cubicBezTo>
                    <a:pt x="7720" y="10149"/>
                    <a:pt x="7700" y="10272"/>
                    <a:pt x="7553" y="10566"/>
                  </a:cubicBezTo>
                  <a:cubicBezTo>
                    <a:pt x="6573" y="12526"/>
                    <a:pt x="4613" y="14240"/>
                    <a:pt x="8288" y="14240"/>
                  </a:cubicBezTo>
                  <a:cubicBezTo>
                    <a:pt x="11963" y="14240"/>
                    <a:pt x="19311" y="13751"/>
                    <a:pt x="19801" y="12281"/>
                  </a:cubicBezTo>
                  <a:cubicBezTo>
                    <a:pt x="20292" y="10811"/>
                    <a:pt x="15882" y="5911"/>
                    <a:pt x="15882" y="5911"/>
                  </a:cubicBezTo>
                  <a:cubicBezTo>
                    <a:pt x="15882" y="5911"/>
                    <a:pt x="16127" y="4197"/>
                    <a:pt x="16372" y="2727"/>
                  </a:cubicBezTo>
                  <a:cubicBezTo>
                    <a:pt x="16579" y="1482"/>
                    <a:pt x="14854" y="413"/>
                    <a:pt x="12237" y="413"/>
                  </a:cubicBezTo>
                  <a:cubicBezTo>
                    <a:pt x="11764" y="413"/>
                    <a:pt x="11262" y="448"/>
                    <a:pt x="10737" y="523"/>
                  </a:cubicBezTo>
                  <a:cubicBezTo>
                    <a:pt x="10737" y="523"/>
                    <a:pt x="4858" y="523"/>
                    <a:pt x="2409" y="32"/>
                  </a:cubicBezTo>
                  <a:cubicBezTo>
                    <a:pt x="2304" y="11"/>
                    <a:pt x="2204" y="1"/>
                    <a:pt x="2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1"/>
            <p:cNvSpPr/>
            <p:nvPr/>
          </p:nvSpPr>
          <p:spPr>
            <a:xfrm flipH="1">
              <a:off x="7850626" y="3641709"/>
              <a:ext cx="429286" cy="1549583"/>
            </a:xfrm>
            <a:custGeom>
              <a:avLst/>
              <a:gdLst/>
              <a:ahLst/>
              <a:cxnLst/>
              <a:rect l="l" t="t" r="r" b="b"/>
              <a:pathLst>
                <a:path w="19735" h="71237" extrusionOk="0">
                  <a:moveTo>
                    <a:pt x="3566" y="1"/>
                  </a:moveTo>
                  <a:lnTo>
                    <a:pt x="3529" y="205"/>
                  </a:lnTo>
                  <a:lnTo>
                    <a:pt x="5101" y="4923"/>
                  </a:lnTo>
                  <a:cubicBezTo>
                    <a:pt x="5101" y="4923"/>
                    <a:pt x="6956" y="15589"/>
                    <a:pt x="6956" y="18139"/>
                  </a:cubicBezTo>
                  <a:cubicBezTo>
                    <a:pt x="6956" y="20690"/>
                    <a:pt x="3247" y="43413"/>
                    <a:pt x="3247" y="43413"/>
                  </a:cubicBezTo>
                  <a:lnTo>
                    <a:pt x="465" y="57556"/>
                  </a:lnTo>
                  <a:lnTo>
                    <a:pt x="0" y="71237"/>
                  </a:lnTo>
                  <a:lnTo>
                    <a:pt x="6639" y="71237"/>
                  </a:lnTo>
                  <a:cubicBezTo>
                    <a:pt x="6787" y="70782"/>
                    <a:pt x="6965" y="70300"/>
                    <a:pt x="7240" y="69816"/>
                  </a:cubicBezTo>
                  <a:cubicBezTo>
                    <a:pt x="8220" y="68101"/>
                    <a:pt x="9935" y="66387"/>
                    <a:pt x="10915" y="63447"/>
                  </a:cubicBezTo>
                  <a:cubicBezTo>
                    <a:pt x="11894" y="60508"/>
                    <a:pt x="12630" y="56832"/>
                    <a:pt x="13364" y="55608"/>
                  </a:cubicBezTo>
                  <a:cubicBezTo>
                    <a:pt x="14099" y="54383"/>
                    <a:pt x="12875" y="52914"/>
                    <a:pt x="12875" y="52914"/>
                  </a:cubicBezTo>
                  <a:cubicBezTo>
                    <a:pt x="12875" y="52914"/>
                    <a:pt x="9850" y="54577"/>
                    <a:pt x="8672" y="54577"/>
                  </a:cubicBezTo>
                  <a:cubicBezTo>
                    <a:pt x="8351" y="54577"/>
                    <a:pt x="8167" y="54453"/>
                    <a:pt x="8220" y="54139"/>
                  </a:cubicBezTo>
                  <a:cubicBezTo>
                    <a:pt x="8465" y="52668"/>
                    <a:pt x="9690" y="52668"/>
                    <a:pt x="10180" y="50953"/>
                  </a:cubicBezTo>
                  <a:cubicBezTo>
                    <a:pt x="10670" y="49239"/>
                    <a:pt x="14344" y="48014"/>
                    <a:pt x="17040" y="47525"/>
                  </a:cubicBezTo>
                  <a:cubicBezTo>
                    <a:pt x="19735" y="47034"/>
                    <a:pt x="15569" y="46054"/>
                    <a:pt x="13609" y="46054"/>
                  </a:cubicBezTo>
                  <a:cubicBezTo>
                    <a:pt x="12303" y="46054"/>
                    <a:pt x="10017" y="46708"/>
                    <a:pt x="8856" y="46708"/>
                  </a:cubicBezTo>
                  <a:cubicBezTo>
                    <a:pt x="8275" y="46708"/>
                    <a:pt x="7976" y="46544"/>
                    <a:pt x="8221" y="46054"/>
                  </a:cubicBezTo>
                  <a:cubicBezTo>
                    <a:pt x="8956" y="44585"/>
                    <a:pt x="9445" y="41400"/>
                    <a:pt x="12630" y="40910"/>
                  </a:cubicBezTo>
                  <a:cubicBezTo>
                    <a:pt x="15815" y="40420"/>
                    <a:pt x="15325" y="39930"/>
                    <a:pt x="16549" y="37970"/>
                  </a:cubicBezTo>
                  <a:cubicBezTo>
                    <a:pt x="16809" y="37555"/>
                    <a:pt x="16870" y="37393"/>
                    <a:pt x="16792" y="37393"/>
                  </a:cubicBezTo>
                  <a:cubicBezTo>
                    <a:pt x="16513" y="37393"/>
                    <a:pt x="14459" y="39452"/>
                    <a:pt x="13268" y="39452"/>
                  </a:cubicBezTo>
                  <a:cubicBezTo>
                    <a:pt x="13217" y="39452"/>
                    <a:pt x="13167" y="39448"/>
                    <a:pt x="13120" y="39440"/>
                  </a:cubicBezTo>
                  <a:cubicBezTo>
                    <a:pt x="11650" y="39195"/>
                    <a:pt x="15569" y="35030"/>
                    <a:pt x="14835" y="32825"/>
                  </a:cubicBezTo>
                  <a:cubicBezTo>
                    <a:pt x="14100" y="30620"/>
                    <a:pt x="12140" y="27437"/>
                    <a:pt x="12385" y="24252"/>
                  </a:cubicBezTo>
                  <a:cubicBezTo>
                    <a:pt x="12630" y="21067"/>
                    <a:pt x="13609" y="18373"/>
                    <a:pt x="11405" y="14698"/>
                  </a:cubicBezTo>
                  <a:cubicBezTo>
                    <a:pt x="9200" y="11024"/>
                    <a:pt x="3566" y="1"/>
                    <a:pt x="3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1"/>
            <p:cNvSpPr/>
            <p:nvPr/>
          </p:nvSpPr>
          <p:spPr>
            <a:xfrm flipH="1">
              <a:off x="8330225" y="2946847"/>
              <a:ext cx="333009" cy="327223"/>
            </a:xfrm>
            <a:custGeom>
              <a:avLst/>
              <a:gdLst/>
              <a:ahLst/>
              <a:cxnLst/>
              <a:rect l="l" t="t" r="r" b="b"/>
              <a:pathLst>
                <a:path w="15309" h="15043" extrusionOk="0">
                  <a:moveTo>
                    <a:pt x="13449" y="0"/>
                  </a:moveTo>
                  <a:cubicBezTo>
                    <a:pt x="13448" y="1"/>
                    <a:pt x="8580" y="696"/>
                    <a:pt x="6956" y="696"/>
                  </a:cubicBezTo>
                  <a:cubicBezTo>
                    <a:pt x="6129" y="696"/>
                    <a:pt x="5486" y="997"/>
                    <a:pt x="5051" y="1292"/>
                  </a:cubicBezTo>
                  <a:cubicBezTo>
                    <a:pt x="4959" y="1935"/>
                    <a:pt x="4653" y="2916"/>
                    <a:pt x="3795" y="4264"/>
                  </a:cubicBezTo>
                  <a:cubicBezTo>
                    <a:pt x="2676" y="6021"/>
                    <a:pt x="1040" y="6630"/>
                    <a:pt x="35" y="6842"/>
                  </a:cubicBezTo>
                  <a:lnTo>
                    <a:pt x="1" y="7188"/>
                  </a:lnTo>
                  <a:cubicBezTo>
                    <a:pt x="1" y="7188"/>
                    <a:pt x="464" y="10899"/>
                    <a:pt x="1624" y="13449"/>
                  </a:cubicBezTo>
                  <a:cubicBezTo>
                    <a:pt x="1811" y="13858"/>
                    <a:pt x="2164" y="14369"/>
                    <a:pt x="2633" y="14939"/>
                  </a:cubicBezTo>
                  <a:cubicBezTo>
                    <a:pt x="3228" y="15002"/>
                    <a:pt x="3796" y="15043"/>
                    <a:pt x="4286" y="15043"/>
                  </a:cubicBezTo>
                  <a:cubicBezTo>
                    <a:pt x="6735" y="15043"/>
                    <a:pt x="12369" y="8428"/>
                    <a:pt x="13839" y="5243"/>
                  </a:cubicBezTo>
                  <a:cubicBezTo>
                    <a:pt x="15309" y="2059"/>
                    <a:pt x="12124" y="344"/>
                    <a:pt x="13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11661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Từ</a:t>
              </a:r>
              <a:r>
                <a:rPr kumimoji="0" lang="vi-VN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năm 1975, sau khi đất nước thống nhất, nhiệm vụ lúc này đặt ra là gì</a:t>
              </a: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xmlns="" id="{AF099E0F-B51F-42AE-B117-A6F1A0CDC247}"/>
              </a:ext>
            </a:extLst>
          </p:cNvPr>
          <p:cNvSpPr/>
          <p:nvPr/>
        </p:nvSpPr>
        <p:spPr>
          <a:xfrm rot="13789670" flipH="1">
            <a:off x="-170503" y="1584914"/>
            <a:ext cx="1504609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73175" y="1237780"/>
            <a:ext cx="7616113" cy="180901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Phải có Nhà nước chung để lãnh đạo nhân dân xây dựng và bảo vệ Tổ quốc. Muốn vậy, phải có Quốc hội chung do nhân dân hai miền Nam – Bắc bầu ra.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140098" y="3046794"/>
            <a:ext cx="9143041" cy="873027"/>
            <a:chOff x="-250972" y="64148"/>
            <a:chExt cx="9143041" cy="916475"/>
          </a:xfrm>
        </p:grpSpPr>
        <p:sp>
          <p:nvSpPr>
            <p:cNvPr id="24" name="圆角矩形 7"/>
            <p:cNvSpPr/>
            <p:nvPr/>
          </p:nvSpPr>
          <p:spPr>
            <a:xfrm>
              <a:off x="334665" y="258493"/>
              <a:ext cx="8557404" cy="61282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Ngày</a:t>
              </a:r>
              <a:r>
                <a:rPr kumimoji="0" lang="vi-VN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25-4-1976, trên đất nước ta diễn ra sự kiện lịch sử gì</a:t>
              </a: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5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250972" y="64148"/>
              <a:ext cx="916475" cy="916475"/>
            </a:xfrm>
            <a:prstGeom prst="rect">
              <a:avLst/>
            </a:prstGeom>
          </p:spPr>
        </p:pic>
      </p:grpSp>
      <p:sp>
        <p:nvSpPr>
          <p:cNvPr id="26" name="Google Shape;1021;p34">
            <a:extLst>
              <a:ext uri="{FF2B5EF4-FFF2-40B4-BE49-F238E27FC236}">
                <a16:creationId xmlns:a16="http://schemas.microsoft.com/office/drawing/2014/main" xmlns="" id="{AF099E0F-B51F-42AE-B117-A6F1A0CDC247}"/>
              </a:ext>
            </a:extLst>
          </p:cNvPr>
          <p:cNvSpPr/>
          <p:nvPr/>
        </p:nvSpPr>
        <p:spPr>
          <a:xfrm rot="13789670" flipH="1">
            <a:off x="-7076" y="3919560"/>
            <a:ext cx="889856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0941" y="3967188"/>
            <a:ext cx="7958347" cy="9540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Ngày 25-4-1976, cuộc Tổng tuyển cử bầu Quốc hội chung được tổ chức trong cả nước.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11661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Quang cảnh</a:t>
              </a:r>
              <a:r>
                <a:rPr kumimoji="0" lang="vi-VN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</a:t>
              </a:r>
              <a:r>
                <a:rPr lang="vi-VN" sz="2800" kern="1200" dirty="0">
                  <a:solidFill>
                    <a:srgbClr val="002060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của đất nước và tinh thần của nhân dân ta trong ngày này ra sao</a:t>
              </a:r>
              <a:r>
                <a:rPr kumimoji="0" lang="vi-VN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xmlns="" id="{AF099E0F-B51F-42AE-B117-A6F1A0CDC247}"/>
              </a:ext>
            </a:extLst>
          </p:cNvPr>
          <p:cNvSpPr/>
          <p:nvPr/>
        </p:nvSpPr>
        <p:spPr>
          <a:xfrm rot="13789670" flipH="1">
            <a:off x="-80678" y="1202249"/>
            <a:ext cx="691610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237780"/>
            <a:ext cx="8364588" cy="347224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+ Hà Nội, Sài Gòn và khắp nơi trên cả nước tràn ngập cờ, hoa, biểu ngữ.</a:t>
            </a:r>
          </a:p>
          <a:p>
            <a:pPr algn="just"/>
            <a:r>
              <a:rPr lang="vi-VN" sz="2800" dirty="0" smtClean="0">
                <a:solidFill>
                  <a:srgbClr val="002060"/>
                </a:solidFill>
              </a:rPr>
              <a:t>+ Nhân dân cả nước phấn khởi thực hiện quyền công dân của mình</a:t>
            </a:r>
            <a:r>
              <a:rPr lang="vi-VN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cụ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già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tuổi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vi-VN" sz="2800" dirty="0" smtClean="0">
                <a:solidFill>
                  <a:srgbClr val="002060"/>
                </a:solidFill>
              </a:rPr>
              <a:t>cao</a:t>
            </a:r>
            <a:r>
              <a:rPr lang="en-US" sz="2800" dirty="0" smtClean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sức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yếu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trụ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sở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cùng</a:t>
            </a:r>
            <a:r>
              <a:rPr lang="en-US" sz="2800" dirty="0">
                <a:solidFill>
                  <a:srgbClr val="002060"/>
                </a:solidFill>
              </a:rPr>
              <a:t> con </a:t>
            </a:r>
            <a:r>
              <a:rPr lang="en-US" sz="2800" dirty="0" err="1">
                <a:solidFill>
                  <a:srgbClr val="002060"/>
                </a:solidFill>
              </a:rPr>
              <a:t>cháu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</a:rPr>
              <a:t>Lớp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niên</a:t>
            </a:r>
            <a:r>
              <a:rPr lang="en-US" sz="2800" dirty="0">
                <a:solidFill>
                  <a:srgbClr val="002060"/>
                </a:solidFill>
              </a:rPr>
              <a:t> 18 </a:t>
            </a:r>
            <a:r>
              <a:rPr lang="en-US" sz="2800" dirty="0" err="1">
                <a:solidFill>
                  <a:srgbClr val="002060"/>
                </a:solidFill>
              </a:rPr>
              <a:t>tuổi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sướng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cầm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phiếu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Quốc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hội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nhất</a:t>
            </a:r>
            <a:r>
              <a:rPr lang="vi-VN" sz="2800" dirty="0" smtClean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7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431" y="138023"/>
            <a:ext cx="2820838" cy="3398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8012" y="175458"/>
            <a:ext cx="3092569" cy="2227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1229;p72"/>
          <p:cNvSpPr txBox="1">
            <a:spLocks/>
          </p:cNvSpPr>
          <p:nvPr/>
        </p:nvSpPr>
        <p:spPr>
          <a:xfrm>
            <a:off x="296654" y="3536831"/>
            <a:ext cx="2851028" cy="161708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Nhân dân khu vực 3, quận 6, thành phố Hồ Chí Minh bỏ phiếu bầu đại biểu Quốc hội khóa VI.</a:t>
            </a:r>
            <a:endParaRPr lang="vi-VN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9" name="Google Shape;1229;p72"/>
          <p:cNvSpPr txBox="1">
            <a:spLocks/>
          </p:cNvSpPr>
          <p:nvPr/>
        </p:nvSpPr>
        <p:spPr>
          <a:xfrm>
            <a:off x="6676846" y="771848"/>
            <a:ext cx="2467154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Nhân dân thành phố Huế bỏ phiếu bầu đại biểu Quốc hội khóa VI.</a:t>
            </a:r>
            <a:endParaRPr lang="vi-VN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8012" y="2748464"/>
            <a:ext cx="3092568" cy="2016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1229;p72"/>
          <p:cNvSpPr txBox="1">
            <a:spLocks/>
          </p:cNvSpPr>
          <p:nvPr/>
        </p:nvSpPr>
        <p:spPr>
          <a:xfrm>
            <a:off x="6590580" y="3310204"/>
            <a:ext cx="2467154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Nhân dân Tây Nguyên bỏ phiếu bầu đại biểu Quốc hội khóa VI.</a:t>
            </a:r>
            <a:endParaRPr lang="vi-VN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1" grpId="0" build="p"/>
    </p:bldLst>
  </p:timing>
</p:sld>
</file>

<file path=ppt/theme/theme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1247</Words>
  <Application>Microsoft Office PowerPoint</Application>
  <PresentationFormat>On-screen Show (16:9)</PresentationFormat>
  <Paragraphs>101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61" baseType="lpstr">
      <vt:lpstr>Times New Roman</vt:lpstr>
      <vt:lpstr>Livvic</vt:lpstr>
      <vt:lpstr>Roboto Condensed Light</vt:lpstr>
      <vt:lpstr>Quicksand Medium</vt:lpstr>
      <vt:lpstr>黑体</vt:lpstr>
      <vt:lpstr>Arial</vt:lpstr>
      <vt:lpstr>Lato Light</vt:lpstr>
      <vt:lpstr>方正卡通简体</vt:lpstr>
      <vt:lpstr>字魂130号-快乐俏黑体</vt:lpstr>
      <vt:lpstr>方正少儿简体</vt:lpstr>
      <vt:lpstr>Wingdings</vt:lpstr>
      <vt:lpstr>Pattaya</vt:lpstr>
      <vt:lpstr>等线</vt:lpstr>
      <vt:lpstr>Assistant</vt:lpstr>
      <vt:lpstr>Lato Regular</vt:lpstr>
      <vt:lpstr>隶书</vt:lpstr>
      <vt:lpstr>Candara</vt:lpstr>
      <vt:lpstr>Lato Hairline</vt:lpstr>
      <vt:lpstr>Assistant Medium</vt:lpstr>
      <vt:lpstr>Bebas Neue</vt:lpstr>
      <vt:lpstr>Arial Black</vt:lpstr>
      <vt:lpstr>SVN-Poky's</vt:lpstr>
      <vt:lpstr>SimSun</vt:lpstr>
      <vt:lpstr>Calibri</vt:lpstr>
      <vt:lpstr>Quicksand</vt:lpstr>
      <vt:lpstr>Palatino Linotype</vt:lpstr>
      <vt:lpstr>Rajdhani</vt:lpstr>
      <vt:lpstr>Nunito</vt:lpstr>
      <vt:lpstr>Amatic SC</vt:lpstr>
      <vt:lpstr>Yeseva One</vt:lpstr>
      <vt:lpstr>World War II D-Day Invasion by Slidesgo</vt:lpstr>
      <vt:lpstr>Children's Day by Slidesgo</vt:lpstr>
      <vt:lpstr>Office 主题​​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 thành  thống nhất đất nước</dc:title>
  <dc:creator>THAO</dc:creator>
  <cp:lastModifiedBy>Windows User</cp:lastModifiedBy>
  <cp:revision>36</cp:revision>
  <dcterms:modified xsi:type="dcterms:W3CDTF">2024-04-12T08:16:37Z</dcterms:modified>
</cp:coreProperties>
</file>