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6" r:id="rId3"/>
  </p:sldMasterIdLst>
  <p:notesMasterIdLst>
    <p:notesMasterId r:id="rId31"/>
  </p:notesMasterIdLst>
  <p:sldIdLst>
    <p:sldId id="417" r:id="rId4"/>
    <p:sldId id="264" r:id="rId5"/>
    <p:sldId id="343" r:id="rId6"/>
    <p:sldId id="344" r:id="rId7"/>
    <p:sldId id="345" r:id="rId8"/>
    <p:sldId id="346" r:id="rId9"/>
    <p:sldId id="416" r:id="rId10"/>
    <p:sldId id="418" r:id="rId11"/>
    <p:sldId id="423" r:id="rId12"/>
    <p:sldId id="419" r:id="rId13"/>
    <p:sldId id="435" r:id="rId14"/>
    <p:sldId id="421" r:id="rId15"/>
    <p:sldId id="436" r:id="rId16"/>
    <p:sldId id="424" r:id="rId17"/>
    <p:sldId id="437" r:id="rId18"/>
    <p:sldId id="438" r:id="rId19"/>
    <p:sldId id="428" r:id="rId20"/>
    <p:sldId id="434" r:id="rId21"/>
    <p:sldId id="439" r:id="rId22"/>
    <p:sldId id="430" r:id="rId23"/>
    <p:sldId id="429" r:id="rId24"/>
    <p:sldId id="440" r:id="rId25"/>
    <p:sldId id="441" r:id="rId26"/>
    <p:sldId id="442" r:id="rId27"/>
    <p:sldId id="443" r:id="rId28"/>
    <p:sldId id="4410" r:id="rId29"/>
    <p:sldId id="3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57" d="100"/>
          <a:sy n="57" d="100"/>
        </p:scale>
        <p:origin x="10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5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6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5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3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2024/2/14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4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5.png"/><Relationship Id="rId23" Type="http://schemas.openxmlformats.org/officeDocument/2006/relationships/audio" Target="../media/audio1.wav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1128</Words>
  <Application>Microsoft Office PowerPoint</Application>
  <PresentationFormat>Widescreen</PresentationFormat>
  <Paragraphs>103</Paragraphs>
  <Slides>27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.TMC-Ong Do</vt:lpstr>
      <vt:lpstr>DengXian</vt:lpstr>
      <vt:lpstr>DengXian</vt:lpstr>
      <vt:lpstr>等线 Light</vt:lpstr>
      <vt:lpstr>DFPOP1-W9</vt:lpstr>
      <vt:lpstr>Londrina Solid</vt:lpstr>
      <vt:lpstr>字魂27号-布丁体</vt:lpstr>
      <vt:lpstr>#9Slide07 SVNAppleberry</vt:lpstr>
      <vt:lpstr>Arial</vt:lpstr>
      <vt:lpstr>Calibri</vt:lpstr>
      <vt:lpstr>Cambria</vt:lpstr>
      <vt:lpstr>Poppins</vt:lpstr>
      <vt:lpstr>SVN-A Love Of Thunder</vt:lpstr>
      <vt:lpstr>Office 主题</vt:lpstr>
      <vt:lpstr>Cute Pre-K Lesson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2023-12-16T12:45:33Z</dcterms:created>
  <dcterms:modified xsi:type="dcterms:W3CDTF">2024-02-14T08:26:18Z</dcterms:modified>
</cp:coreProperties>
</file>