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Lst>
  <p:notesMasterIdLst>
    <p:notesMasterId r:id="rId26"/>
  </p:notesMasterIdLst>
  <p:sldIdLst>
    <p:sldId id="333" r:id="rId4"/>
    <p:sldId id="256" r:id="rId5"/>
    <p:sldId id="258" r:id="rId6"/>
    <p:sldId id="259" r:id="rId7"/>
    <p:sldId id="260" r:id="rId8"/>
    <p:sldId id="261" r:id="rId9"/>
    <p:sldId id="309" r:id="rId10"/>
    <p:sldId id="335" r:id="rId11"/>
    <p:sldId id="336" r:id="rId12"/>
    <p:sldId id="340" r:id="rId13"/>
    <p:sldId id="338" r:id="rId14"/>
    <p:sldId id="350" r:id="rId15"/>
    <p:sldId id="343" r:id="rId16"/>
    <p:sldId id="351" r:id="rId17"/>
    <p:sldId id="352" r:id="rId18"/>
    <p:sldId id="353" r:id="rId19"/>
    <p:sldId id="342" r:id="rId20"/>
    <p:sldId id="354" r:id="rId21"/>
    <p:sldId id="355" r:id="rId22"/>
    <p:sldId id="356" r:id="rId23"/>
    <p:sldId id="269" r:id="rId24"/>
    <p:sldId id="441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0A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FC7A4-2260-4A5C-A3BA-EB108B0BEF18}" type="datetimeFigureOut">
              <a:rPr lang="en-US" smtClean="0"/>
              <a:t>12/10/2023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5A64E-44D4-4C11-87FD-9DBB86631EFE}" type="slidenum">
              <a:rPr lang="en-US" smtClean="0"/>
              <a:t>‹#›</a:t>
            </a:fld>
            <a:endParaRPr lang="en-US"/>
          </a:p>
        </p:txBody>
      </p:sp>
    </p:spTree>
    <p:extLst>
      <p:ext uri="{BB962C8B-B14F-4D97-AF65-F5344CB8AC3E}">
        <p14:creationId xmlns:p14="http://schemas.microsoft.com/office/powerpoint/2010/main" val="360060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25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1"/>
        <p:cNvGrpSpPr/>
        <p:nvPr/>
      </p:nvGrpSpPr>
      <p:grpSpPr>
        <a:xfrm>
          <a:off x="0" y="0"/>
          <a:ext cx="0" cy="0"/>
          <a:chOff x="0" y="0"/>
          <a:chExt cx="0" cy="0"/>
        </a:xfrm>
      </p:grpSpPr>
      <p:sp>
        <p:nvSpPr>
          <p:cNvPr id="7052" name="Google Shape;7052;gcc9050bdf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3" name="Google Shape;7053;gcc9050bdf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6744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6729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1676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717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8665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418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558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3"/>
        <p:cNvGrpSpPr/>
        <p:nvPr/>
      </p:nvGrpSpPr>
      <p:grpSpPr>
        <a:xfrm>
          <a:off x="0" y="0"/>
          <a:ext cx="0" cy="0"/>
          <a:chOff x="0" y="0"/>
          <a:chExt cx="0" cy="0"/>
        </a:xfrm>
      </p:grpSpPr>
      <p:sp>
        <p:nvSpPr>
          <p:cNvPr id="6524" name="Google Shape;6524;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5" name="Google Shape;6525;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1044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8487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9648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r>
              <a:rPr lang="en-US"/>
              <a:t>Dẫn</a:t>
            </a:r>
            <a:r>
              <a:rPr lang="en-US" baseline="0"/>
              <a:t> dắt: Có một cơn bão đổ vào một vùng biển. Nó mang theo những con gió rất to, Những chiếc thuyền đang gặp nguy hiểm, dễ bị lật và những ng trên thuyền đang gặp nguy hiểm. CHúng ta hay cùng giúp những con thuyền vào bờ an toàn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0054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0"/>
        <p:cNvGrpSpPr/>
        <p:nvPr/>
      </p:nvGrpSpPr>
      <p:grpSpPr>
        <a:xfrm>
          <a:off x="0" y="0"/>
          <a:ext cx="0" cy="0"/>
          <a:chOff x="0" y="0"/>
          <a:chExt cx="0" cy="0"/>
        </a:xfrm>
      </p:grpSpPr>
      <p:sp>
        <p:nvSpPr>
          <p:cNvPr id="7511" name="Google Shape;7511;gf8ca560fe2_1_4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2" name="Google Shape;7512;gf8ca560fe2_1_4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798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r>
              <a:rPr lang="en-US"/>
              <a:t>Click vào</a:t>
            </a:r>
            <a:r>
              <a:rPr lang="en-US" baseline="0"/>
              <a:t> thuyền để tới câu hỏi</a:t>
            </a:r>
          </a:p>
          <a:p>
            <a:r>
              <a:rPr lang="en-US" baseline="0"/>
              <a:t>Tại slide câu hỏi, click vào thuyển để quay về</a:t>
            </a:r>
          </a:p>
          <a:p>
            <a:r>
              <a:rPr lang="en-US" baseline="0"/>
              <a:t>Khi chơi xong, click vào mũi tên để tới câu hỏi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123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191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9122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15008" y="280633"/>
            <a:ext cx="12578703" cy="7836291"/>
            <a:chOff x="-86256" y="210475"/>
            <a:chExt cx="9434027" cy="5877218"/>
          </a:xfrm>
        </p:grpSpPr>
        <p:sp>
          <p:nvSpPr>
            <p:cNvPr id="10" name="Google Shape;10;p2"/>
            <p:cNvSpPr/>
            <p:nvPr/>
          </p:nvSpPr>
          <p:spPr>
            <a:xfrm>
              <a:off x="-38725" y="3703550"/>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62662" y="4395773"/>
              <a:ext cx="774936" cy="847100"/>
              <a:chOff x="747000" y="4488650"/>
              <a:chExt cx="666325" cy="728375"/>
            </a:xfrm>
          </p:grpSpPr>
          <p:sp>
            <p:nvSpPr>
              <p:cNvPr id="13" name="Google Shape;13;p2"/>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 name="Google Shape;57;p2"/>
            <p:cNvGrpSpPr/>
            <p:nvPr/>
          </p:nvGrpSpPr>
          <p:grpSpPr>
            <a:xfrm>
              <a:off x="-58751" y="3080616"/>
              <a:ext cx="668020" cy="1064893"/>
              <a:chOff x="60675" y="3495450"/>
              <a:chExt cx="509550" cy="812275"/>
            </a:xfrm>
          </p:grpSpPr>
          <p:sp>
            <p:nvSpPr>
              <p:cNvPr id="58" name="Google Shape;58;p2"/>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 name="Google Shape;107;p2"/>
            <p:cNvGrpSpPr/>
            <p:nvPr/>
          </p:nvGrpSpPr>
          <p:grpSpPr>
            <a:xfrm>
              <a:off x="1467681" y="3519619"/>
              <a:ext cx="568807" cy="960928"/>
              <a:chOff x="1853625" y="3531725"/>
              <a:chExt cx="447000" cy="755150"/>
            </a:xfrm>
          </p:grpSpPr>
          <p:sp>
            <p:nvSpPr>
              <p:cNvPr id="108" name="Google Shape;108;p2"/>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2"/>
            <p:cNvGrpSpPr/>
            <p:nvPr/>
          </p:nvGrpSpPr>
          <p:grpSpPr>
            <a:xfrm>
              <a:off x="1134925" y="4085100"/>
              <a:ext cx="1167525" cy="1167525"/>
              <a:chOff x="2244925" y="3993300"/>
              <a:chExt cx="1167525" cy="1167525"/>
            </a:xfrm>
          </p:grpSpPr>
          <p:sp>
            <p:nvSpPr>
              <p:cNvPr id="153" name="Google Shape;153;p2"/>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 name="Google Shape;202;p2"/>
            <p:cNvGrpSpPr/>
            <p:nvPr/>
          </p:nvGrpSpPr>
          <p:grpSpPr>
            <a:xfrm>
              <a:off x="-86256" y="3639677"/>
              <a:ext cx="542338" cy="996789"/>
              <a:chOff x="169075" y="3879050"/>
              <a:chExt cx="359450" cy="660650"/>
            </a:xfrm>
          </p:grpSpPr>
          <p:sp>
            <p:nvSpPr>
              <p:cNvPr id="203" name="Google Shape;203;p2"/>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 name="Google Shape;206;p2"/>
            <p:cNvGrpSpPr/>
            <p:nvPr/>
          </p:nvGrpSpPr>
          <p:grpSpPr>
            <a:xfrm>
              <a:off x="-42966" y="4001352"/>
              <a:ext cx="568780" cy="635129"/>
              <a:chOff x="184925" y="4214300"/>
              <a:chExt cx="376975" cy="420950"/>
            </a:xfrm>
          </p:grpSpPr>
          <p:sp>
            <p:nvSpPr>
              <p:cNvPr id="207" name="Google Shape;207;p2"/>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 name="Google Shape;210;p2"/>
            <p:cNvGrpSpPr/>
            <p:nvPr/>
          </p:nvGrpSpPr>
          <p:grpSpPr>
            <a:xfrm>
              <a:off x="-86242" y="4427191"/>
              <a:ext cx="447011" cy="642232"/>
              <a:chOff x="178250" y="4721325"/>
              <a:chExt cx="244375" cy="351100"/>
            </a:xfrm>
          </p:grpSpPr>
          <p:sp>
            <p:nvSpPr>
              <p:cNvPr id="211" name="Google Shape;211;p2"/>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 name="Google Shape;221;p2"/>
            <p:cNvGrpSpPr/>
            <p:nvPr/>
          </p:nvGrpSpPr>
          <p:grpSpPr>
            <a:xfrm>
              <a:off x="200062" y="4427193"/>
              <a:ext cx="681767" cy="881731"/>
              <a:chOff x="373400" y="4372750"/>
              <a:chExt cx="548750" cy="709700"/>
            </a:xfrm>
          </p:grpSpPr>
          <p:sp>
            <p:nvSpPr>
              <p:cNvPr id="222" name="Google Shape;222;p2"/>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2"/>
            <p:cNvGrpSpPr/>
            <p:nvPr/>
          </p:nvGrpSpPr>
          <p:grpSpPr>
            <a:xfrm flipH="1">
              <a:off x="7949369" y="3991029"/>
              <a:ext cx="281509" cy="259694"/>
              <a:chOff x="2493475" y="2126450"/>
              <a:chExt cx="373900" cy="344925"/>
            </a:xfrm>
          </p:grpSpPr>
          <p:sp>
            <p:nvSpPr>
              <p:cNvPr id="240" name="Google Shape;240;p2"/>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 name="Google Shape;248;p2"/>
            <p:cNvGrpSpPr/>
            <p:nvPr/>
          </p:nvGrpSpPr>
          <p:grpSpPr>
            <a:xfrm rot="-1738930">
              <a:off x="6613335" y="3812775"/>
              <a:ext cx="907394" cy="2192358"/>
              <a:chOff x="1456975" y="2715100"/>
              <a:chExt cx="1205225" cy="2911950"/>
            </a:xfrm>
          </p:grpSpPr>
          <p:sp>
            <p:nvSpPr>
              <p:cNvPr id="249" name="Google Shape;249;p2"/>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2"/>
            <p:cNvGrpSpPr/>
            <p:nvPr/>
          </p:nvGrpSpPr>
          <p:grpSpPr>
            <a:xfrm>
              <a:off x="8230874" y="3254663"/>
              <a:ext cx="1054846" cy="1732404"/>
              <a:chOff x="8230874" y="3254663"/>
              <a:chExt cx="1054846" cy="1732404"/>
            </a:xfrm>
          </p:grpSpPr>
          <p:sp>
            <p:nvSpPr>
              <p:cNvPr id="259" name="Google Shape;259;p2"/>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0" name="Google Shape;260;p2"/>
              <p:cNvGrpSpPr/>
              <p:nvPr/>
            </p:nvGrpSpPr>
            <p:grpSpPr>
              <a:xfrm flipH="1">
                <a:off x="8307383" y="3254663"/>
                <a:ext cx="978337" cy="1732404"/>
                <a:chOff x="207725" y="2276150"/>
                <a:chExt cx="1299425" cy="2300975"/>
              </a:xfrm>
            </p:grpSpPr>
            <p:sp>
              <p:nvSpPr>
                <p:cNvPr id="261" name="Google Shape;261;p2"/>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4" name="Google Shape;274;p2"/>
            <p:cNvGrpSpPr/>
            <p:nvPr/>
          </p:nvGrpSpPr>
          <p:grpSpPr>
            <a:xfrm flipH="1">
              <a:off x="8424004" y="4466215"/>
              <a:ext cx="918425" cy="885505"/>
              <a:chOff x="-142600" y="4343675"/>
              <a:chExt cx="1219850" cy="1176125"/>
            </a:xfrm>
          </p:grpSpPr>
          <p:sp>
            <p:nvSpPr>
              <p:cNvPr id="275" name="Google Shape;275;p2"/>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 name="Google Shape;281;p2"/>
            <p:cNvGrpSpPr/>
            <p:nvPr/>
          </p:nvGrpSpPr>
          <p:grpSpPr>
            <a:xfrm flipH="1">
              <a:off x="6896474" y="4374879"/>
              <a:ext cx="875378" cy="1673866"/>
              <a:chOff x="2069450" y="3516525"/>
              <a:chExt cx="1162675" cy="2223225"/>
            </a:xfrm>
          </p:grpSpPr>
          <p:sp>
            <p:nvSpPr>
              <p:cNvPr id="282" name="Google Shape;282;p2"/>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2"/>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1" name="Google Shape;301;p2"/>
            <p:cNvGrpSpPr/>
            <p:nvPr/>
          </p:nvGrpSpPr>
          <p:grpSpPr>
            <a:xfrm flipH="1">
              <a:off x="7384307" y="4374868"/>
              <a:ext cx="1295477" cy="951421"/>
              <a:chOff x="446100" y="4200250"/>
              <a:chExt cx="1720650" cy="1263675"/>
            </a:xfrm>
          </p:grpSpPr>
          <p:sp>
            <p:nvSpPr>
              <p:cNvPr id="302" name="Google Shape;302;p2"/>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34" name="Google Shape;334;p2"/>
          <p:cNvSpPr txBox="1">
            <a:spLocks noGrp="1"/>
          </p:cNvSpPr>
          <p:nvPr>
            <p:ph type="ctrTitle"/>
          </p:nvPr>
        </p:nvSpPr>
        <p:spPr>
          <a:xfrm>
            <a:off x="1080467" y="1832800"/>
            <a:ext cx="10054000" cy="240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400">
                <a:solidFill>
                  <a:srgbClr val="3D85C6"/>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35" name="Google Shape;335;p2"/>
          <p:cNvSpPr txBox="1">
            <a:spLocks noGrp="1"/>
          </p:cNvSpPr>
          <p:nvPr>
            <p:ph type="subTitle" idx="1"/>
          </p:nvPr>
        </p:nvSpPr>
        <p:spPr>
          <a:xfrm>
            <a:off x="3162800" y="4286833"/>
            <a:ext cx="5866400" cy="6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800382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547"/>
        <p:cNvGrpSpPr/>
        <p:nvPr/>
      </p:nvGrpSpPr>
      <p:grpSpPr>
        <a:xfrm>
          <a:off x="0" y="0"/>
          <a:ext cx="0" cy="0"/>
          <a:chOff x="0" y="0"/>
          <a:chExt cx="0" cy="0"/>
        </a:xfrm>
      </p:grpSpPr>
      <p:grpSp>
        <p:nvGrpSpPr>
          <p:cNvPr id="5548" name="Google Shape;5548;p34"/>
          <p:cNvGrpSpPr/>
          <p:nvPr/>
        </p:nvGrpSpPr>
        <p:grpSpPr>
          <a:xfrm>
            <a:off x="-496872" y="539230"/>
            <a:ext cx="12863781" cy="7025359"/>
            <a:chOff x="-372654" y="404422"/>
            <a:chExt cx="9647836" cy="5269019"/>
          </a:xfrm>
        </p:grpSpPr>
        <p:sp>
          <p:nvSpPr>
            <p:cNvPr id="5549" name="Google Shape;5549;p34"/>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0" name="Google Shape;5550;p34"/>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51" name="Google Shape;5551;p34"/>
            <p:cNvGrpSpPr/>
            <p:nvPr/>
          </p:nvGrpSpPr>
          <p:grpSpPr>
            <a:xfrm>
              <a:off x="7840802" y="3989911"/>
              <a:ext cx="592242" cy="581335"/>
              <a:chOff x="5672100" y="3575250"/>
              <a:chExt cx="1054750" cy="1035325"/>
            </a:xfrm>
          </p:grpSpPr>
          <p:sp>
            <p:nvSpPr>
              <p:cNvPr id="5552" name="Google Shape;5552;p34"/>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3" name="Google Shape;5553;p34"/>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4" name="Google Shape;5554;p34"/>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5" name="Google Shape;5555;p34"/>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6" name="Google Shape;5556;p34"/>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7" name="Google Shape;5557;p34"/>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8" name="Google Shape;5558;p34"/>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9" name="Google Shape;5559;p34"/>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0" name="Google Shape;5560;p34"/>
            <p:cNvGrpSpPr/>
            <p:nvPr/>
          </p:nvGrpSpPr>
          <p:grpSpPr>
            <a:xfrm>
              <a:off x="0" y="2911675"/>
              <a:ext cx="1299425" cy="2300975"/>
              <a:chOff x="207725" y="2276150"/>
              <a:chExt cx="1299425" cy="2300975"/>
            </a:xfrm>
          </p:grpSpPr>
          <p:sp>
            <p:nvSpPr>
              <p:cNvPr id="5561" name="Google Shape;5561;p34"/>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62" name="Google Shape;5562;p34"/>
              <p:cNvGrpSpPr/>
              <p:nvPr/>
            </p:nvGrpSpPr>
            <p:grpSpPr>
              <a:xfrm>
                <a:off x="207725" y="2276150"/>
                <a:ext cx="1299425" cy="2300975"/>
                <a:chOff x="207725" y="2276150"/>
                <a:chExt cx="1299425" cy="2300975"/>
              </a:xfrm>
            </p:grpSpPr>
            <p:sp>
              <p:nvSpPr>
                <p:cNvPr id="5563" name="Google Shape;5563;p3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4" name="Google Shape;5564;p3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5" name="Google Shape;5565;p3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6" name="Google Shape;5566;p3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7" name="Google Shape;5567;p3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8" name="Google Shape;5568;p3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9" name="Google Shape;5569;p3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0" name="Google Shape;5570;p3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1" name="Google Shape;5571;p3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2" name="Google Shape;5572;p3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3" name="Google Shape;5573;p3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4" name="Google Shape;5574;p3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5" name="Google Shape;5575;p3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576" name="Google Shape;5576;p34"/>
            <p:cNvGrpSpPr/>
            <p:nvPr/>
          </p:nvGrpSpPr>
          <p:grpSpPr>
            <a:xfrm rot="1734738">
              <a:off x="-204441" y="3869617"/>
              <a:ext cx="1428294" cy="1064074"/>
              <a:chOff x="5065700" y="3436875"/>
              <a:chExt cx="1984875" cy="1478725"/>
            </a:xfrm>
          </p:grpSpPr>
          <p:sp>
            <p:nvSpPr>
              <p:cNvPr id="5577" name="Google Shape;5577;p34"/>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8" name="Google Shape;5578;p34"/>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9" name="Google Shape;5579;p34"/>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0" name="Google Shape;5580;p34"/>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1" name="Google Shape;5581;p34"/>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2" name="Google Shape;5582;p34"/>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3" name="Google Shape;5583;p34"/>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4" name="Google Shape;5584;p34"/>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5" name="Google Shape;5585;p34"/>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6" name="Google Shape;5586;p34"/>
            <p:cNvGrpSpPr/>
            <p:nvPr/>
          </p:nvGrpSpPr>
          <p:grpSpPr>
            <a:xfrm>
              <a:off x="-166336" y="4701063"/>
              <a:ext cx="1198098" cy="613801"/>
              <a:chOff x="4976050" y="4611525"/>
              <a:chExt cx="1664950" cy="852975"/>
            </a:xfrm>
          </p:grpSpPr>
          <p:sp>
            <p:nvSpPr>
              <p:cNvPr id="5587" name="Google Shape;5587;p3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8" name="Google Shape;5588;p3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9" name="Google Shape;5589;p34"/>
            <p:cNvGrpSpPr/>
            <p:nvPr/>
          </p:nvGrpSpPr>
          <p:grpSpPr>
            <a:xfrm rot="-749415">
              <a:off x="7278992" y="3849763"/>
              <a:ext cx="583337" cy="1417573"/>
              <a:chOff x="1535425" y="492925"/>
              <a:chExt cx="524575" cy="1274775"/>
            </a:xfrm>
          </p:grpSpPr>
          <p:sp>
            <p:nvSpPr>
              <p:cNvPr id="5590" name="Google Shape;5590;p3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1" name="Google Shape;5591;p3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2" name="Google Shape;5592;p3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3" name="Google Shape;5593;p3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4" name="Google Shape;5594;p3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5" name="Google Shape;5595;p3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6" name="Google Shape;5596;p3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7" name="Google Shape;5597;p3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8" name="Google Shape;5598;p3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9" name="Google Shape;5599;p3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0" name="Google Shape;5600;p3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1" name="Google Shape;5601;p3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2" name="Google Shape;5602;p3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3" name="Google Shape;5603;p3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4" name="Google Shape;5604;p3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5" name="Google Shape;5605;p3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6" name="Google Shape;5606;p34"/>
            <p:cNvGrpSpPr/>
            <p:nvPr/>
          </p:nvGrpSpPr>
          <p:grpSpPr>
            <a:xfrm>
              <a:off x="583896" y="4519984"/>
              <a:ext cx="954154" cy="975956"/>
              <a:chOff x="1356975" y="1865675"/>
              <a:chExt cx="1024100" cy="1047500"/>
            </a:xfrm>
          </p:grpSpPr>
          <p:sp>
            <p:nvSpPr>
              <p:cNvPr id="5607" name="Google Shape;5607;p3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8" name="Google Shape;5608;p3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9" name="Google Shape;5609;p3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0" name="Google Shape;5610;p3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1" name="Google Shape;5611;p3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2" name="Google Shape;5612;p3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3" name="Google Shape;5613;p3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4" name="Google Shape;5614;p3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5" name="Google Shape;5615;p3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6" name="Google Shape;5616;p3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7" name="Google Shape;5617;p3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8" name="Google Shape;5618;p3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9" name="Google Shape;5619;p3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0" name="Google Shape;5620;p3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1" name="Google Shape;5621;p3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2" name="Google Shape;5622;p3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3" name="Google Shape;5623;p3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4" name="Google Shape;5624;p3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5" name="Google Shape;5625;p3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6" name="Google Shape;5626;p3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7" name="Google Shape;5627;p3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8" name="Google Shape;5628;p3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9" name="Google Shape;5629;p3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0" name="Google Shape;5630;p3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1" name="Google Shape;5631;p3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2" name="Google Shape;5632;p3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3" name="Google Shape;5633;p3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4" name="Google Shape;5634;p3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5" name="Google Shape;5635;p34"/>
            <p:cNvGrpSpPr/>
            <p:nvPr/>
          </p:nvGrpSpPr>
          <p:grpSpPr>
            <a:xfrm>
              <a:off x="8330843" y="3222086"/>
              <a:ext cx="494643" cy="2036537"/>
              <a:chOff x="6248875" y="1941050"/>
              <a:chExt cx="827300" cy="3406150"/>
            </a:xfrm>
          </p:grpSpPr>
          <p:sp>
            <p:nvSpPr>
              <p:cNvPr id="5636" name="Google Shape;5636;p34"/>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7" name="Google Shape;5637;p34"/>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8" name="Google Shape;5638;p34"/>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9" name="Google Shape;5639;p34"/>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0" name="Google Shape;5640;p34"/>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1" name="Google Shape;5641;p34"/>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2" name="Google Shape;5642;p34"/>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3" name="Google Shape;5643;p34"/>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4" name="Google Shape;5644;p34"/>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5" name="Google Shape;5645;p34"/>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6" name="Google Shape;5646;p34"/>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7" name="Google Shape;5647;p34"/>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8" name="Google Shape;5648;p34"/>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9" name="Google Shape;5649;p34"/>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0" name="Google Shape;5650;p34"/>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1" name="Google Shape;5651;p34"/>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2" name="Google Shape;5652;p34"/>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3" name="Google Shape;5653;p34"/>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4" name="Google Shape;5654;p34"/>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5" name="Google Shape;5655;p34"/>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6" name="Google Shape;5656;p34"/>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7" name="Google Shape;5657;p34"/>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8" name="Google Shape;5658;p34"/>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9" name="Google Shape;5659;p34"/>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0" name="Google Shape;5660;p34"/>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1" name="Google Shape;5661;p34"/>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2" name="Google Shape;5662;p34"/>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3" name="Google Shape;5663;p34"/>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4" name="Google Shape;5664;p34"/>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5" name="Google Shape;5665;p34"/>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66" name="Google Shape;5666;p34"/>
            <p:cNvGrpSpPr/>
            <p:nvPr/>
          </p:nvGrpSpPr>
          <p:grpSpPr>
            <a:xfrm rot="1719346">
              <a:off x="8113295" y="4180104"/>
              <a:ext cx="889403" cy="1363591"/>
              <a:chOff x="2235100" y="548200"/>
              <a:chExt cx="759725" cy="1164775"/>
            </a:xfrm>
          </p:grpSpPr>
          <p:sp>
            <p:nvSpPr>
              <p:cNvPr id="5667" name="Google Shape;5667;p34"/>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8" name="Google Shape;5668;p34"/>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9" name="Google Shape;5669;p34"/>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0" name="Google Shape;5670;p34"/>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1" name="Google Shape;5671;p34"/>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2" name="Google Shape;5672;p34"/>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3" name="Google Shape;5673;p34"/>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4" name="Google Shape;5674;p34"/>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5" name="Google Shape;5675;p34"/>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76" name="Google Shape;5676;p34"/>
            <p:cNvGrpSpPr/>
            <p:nvPr/>
          </p:nvGrpSpPr>
          <p:grpSpPr>
            <a:xfrm>
              <a:off x="8453007" y="4447303"/>
              <a:ext cx="250313" cy="312391"/>
              <a:chOff x="5920600" y="4383325"/>
              <a:chExt cx="334375" cy="417300"/>
            </a:xfrm>
          </p:grpSpPr>
          <p:sp>
            <p:nvSpPr>
              <p:cNvPr id="5677" name="Google Shape;5677;p34"/>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8" name="Google Shape;5678;p34"/>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9" name="Google Shape;5679;p34"/>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0" name="Google Shape;5680;p34"/>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1" name="Google Shape;5681;p34"/>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2" name="Google Shape;5682;p34"/>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3" name="Google Shape;5683;p34"/>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4" name="Google Shape;5684;p34"/>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5" name="Google Shape;5685;p34"/>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6" name="Google Shape;5686;p34"/>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7" name="Google Shape;5687;p34"/>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8" name="Google Shape;5688;p34"/>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9" name="Google Shape;5689;p34"/>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0" name="Google Shape;5690;p34"/>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1" name="Google Shape;5691;p34"/>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2" name="Google Shape;5692;p34"/>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3" name="Google Shape;5693;p34"/>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4" name="Google Shape;5694;p34"/>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5" name="Google Shape;5695;p34"/>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6" name="Google Shape;5696;p34"/>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97" name="Google Shape;5697;p34"/>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8" name="Google Shape;5698;p34"/>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9" name="Google Shape;5699;p34"/>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0" name="Google Shape;5700;p34"/>
            <p:cNvGrpSpPr/>
            <p:nvPr/>
          </p:nvGrpSpPr>
          <p:grpSpPr>
            <a:xfrm>
              <a:off x="1200675" y="4314750"/>
              <a:ext cx="752650" cy="753525"/>
              <a:chOff x="1200675" y="4314750"/>
              <a:chExt cx="752650" cy="753525"/>
            </a:xfrm>
          </p:grpSpPr>
          <p:sp>
            <p:nvSpPr>
              <p:cNvPr id="5701" name="Google Shape;5701;p34"/>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2" name="Google Shape;5702;p34"/>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3" name="Google Shape;5703;p34"/>
            <p:cNvGrpSpPr/>
            <p:nvPr/>
          </p:nvGrpSpPr>
          <p:grpSpPr>
            <a:xfrm flipH="1">
              <a:off x="7695740" y="3054714"/>
              <a:ext cx="590152" cy="2371267"/>
              <a:chOff x="5161950" y="1889450"/>
              <a:chExt cx="926600" cy="4128250"/>
            </a:xfrm>
          </p:grpSpPr>
          <p:sp>
            <p:nvSpPr>
              <p:cNvPr id="5704" name="Google Shape;5704;p34"/>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5" name="Google Shape;5705;p34"/>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6" name="Google Shape;5706;p34"/>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7" name="Google Shape;5707;p34"/>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8" name="Google Shape;5708;p34"/>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9" name="Google Shape;5709;p34"/>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0" name="Google Shape;5710;p34"/>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1" name="Google Shape;5711;p34"/>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2" name="Google Shape;5712;p34"/>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3" name="Google Shape;5713;p34"/>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4" name="Google Shape;5714;p34"/>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5" name="Google Shape;5715;p34"/>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6" name="Google Shape;5716;p34"/>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7" name="Google Shape;5717;p34"/>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8" name="Google Shape;5718;p34"/>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9" name="Google Shape;5719;p34"/>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0" name="Google Shape;5720;p34"/>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1" name="Google Shape;5721;p34"/>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2" name="Google Shape;5722;p34"/>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3" name="Google Shape;5723;p34"/>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4" name="Google Shape;5724;p34"/>
            <p:cNvGrpSpPr/>
            <p:nvPr/>
          </p:nvGrpSpPr>
          <p:grpSpPr>
            <a:xfrm>
              <a:off x="7374450" y="4464366"/>
              <a:ext cx="988324" cy="895098"/>
              <a:chOff x="4048900" y="1919750"/>
              <a:chExt cx="1060775" cy="960715"/>
            </a:xfrm>
          </p:grpSpPr>
          <p:sp>
            <p:nvSpPr>
              <p:cNvPr id="5725" name="Google Shape;5725;p34"/>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6" name="Google Shape;5726;p34"/>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7" name="Google Shape;5727;p34"/>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8" name="Google Shape;5728;p34"/>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9" name="Google Shape;5729;p34"/>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0" name="Google Shape;5730;p34"/>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1" name="Google Shape;5731;p34"/>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2" name="Google Shape;5732;p34"/>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3" name="Google Shape;5733;p34"/>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4" name="Google Shape;5734;p34"/>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5" name="Google Shape;5735;p34"/>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6" name="Google Shape;5736;p34"/>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7" name="Google Shape;5737;p34"/>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8" name="Google Shape;5738;p34"/>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9" name="Google Shape;5739;p34"/>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0" name="Google Shape;5740;p34"/>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1" name="Google Shape;5741;p34"/>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2" name="Google Shape;5742;p34"/>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3" name="Google Shape;5743;p34"/>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4" name="Google Shape;5744;p34"/>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5" name="Google Shape;5745;p34"/>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6" name="Google Shape;5746;p34"/>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7" name="Google Shape;5747;p34"/>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7571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748"/>
        <p:cNvGrpSpPr/>
        <p:nvPr/>
      </p:nvGrpSpPr>
      <p:grpSpPr>
        <a:xfrm>
          <a:off x="0" y="0"/>
          <a:ext cx="0" cy="0"/>
          <a:chOff x="0" y="0"/>
          <a:chExt cx="0" cy="0"/>
        </a:xfrm>
      </p:grpSpPr>
      <p:grpSp>
        <p:nvGrpSpPr>
          <p:cNvPr id="5749" name="Google Shape;5749;p35"/>
          <p:cNvGrpSpPr/>
          <p:nvPr/>
        </p:nvGrpSpPr>
        <p:grpSpPr>
          <a:xfrm>
            <a:off x="-766202" y="194230"/>
            <a:ext cx="13509811"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379019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854"/>
        <p:cNvGrpSpPr/>
        <p:nvPr/>
      </p:nvGrpSpPr>
      <p:grpSpPr>
        <a:xfrm>
          <a:off x="0" y="0"/>
          <a:ext cx="0" cy="0"/>
          <a:chOff x="0" y="0"/>
          <a:chExt cx="0" cy="0"/>
        </a:xfrm>
      </p:grpSpPr>
      <p:grpSp>
        <p:nvGrpSpPr>
          <p:cNvPr id="5855" name="Google Shape;5855;p36"/>
          <p:cNvGrpSpPr/>
          <p:nvPr/>
        </p:nvGrpSpPr>
        <p:grpSpPr>
          <a:xfrm>
            <a:off x="-430208" y="345700"/>
            <a:ext cx="12866045"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266793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6082"/>
        <p:cNvGrpSpPr/>
        <p:nvPr/>
      </p:nvGrpSpPr>
      <p:grpSpPr>
        <a:xfrm>
          <a:off x="0" y="0"/>
          <a:ext cx="0" cy="0"/>
          <a:chOff x="0" y="0"/>
          <a:chExt cx="0" cy="0"/>
        </a:xfrm>
      </p:grpSpPr>
      <p:grpSp>
        <p:nvGrpSpPr>
          <p:cNvPr id="6083" name="Google Shape;6083;p37"/>
          <p:cNvGrpSpPr/>
          <p:nvPr/>
        </p:nvGrpSpPr>
        <p:grpSpPr>
          <a:xfrm>
            <a:off x="-270387" y="155415"/>
            <a:ext cx="12726960"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44208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962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945"/>
            <a:ext cx="10515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2023/12/10</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23552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10038"/>
            <a:ext cx="10515600" cy="2853236"/>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90268"/>
            <a:ext cx="10515600" cy="1500449"/>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978" indent="0">
              <a:buNone/>
              <a:defRPr sz="1600">
                <a:solidFill>
                  <a:schemeClr val="tx1">
                    <a:tint val="75000"/>
                  </a:schemeClr>
                </a:solidFill>
              </a:defRPr>
            </a:lvl7pPr>
            <a:lvl8pPr marL="3201167" indent="0">
              <a:buNone/>
              <a:defRPr sz="1600">
                <a:solidFill>
                  <a:schemeClr val="tx1">
                    <a:tint val="75000"/>
                  </a:schemeClr>
                </a:solidFill>
              </a:defRPr>
            </a:lvl8pPr>
            <a:lvl9pPr marL="3658355"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2023/12/10</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82222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945"/>
            <a:ext cx="5181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945"/>
            <a:ext cx="5181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2023/12/10</a:t>
            </a:fld>
            <a:endParaRPr lang="zh-CN" altLang="en-US"/>
          </a:p>
        </p:txBody>
      </p:sp>
      <p:sp>
        <p:nvSpPr>
          <p:cNvPr id="6" name="页脚占位符 5"/>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38342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89"/>
            <a:ext cx="10515600" cy="1325795"/>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75" y="1778749"/>
            <a:ext cx="4873575" cy="824056"/>
          </a:xfrm>
          <a:prstGeom prst="rect">
            <a:avLst/>
          </a:prstGeom>
        </p:spPr>
        <p:txBody>
          <a:bodyPr anchor="ctr" anchorCtr="0"/>
          <a:lstStyle>
            <a:lvl1pPr marL="0" indent="0">
              <a:buNone/>
              <a:defRPr sz="2800"/>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978" indent="0">
              <a:buNone/>
              <a:defRPr sz="1800"/>
            </a:lvl7pPr>
            <a:lvl8pPr marL="3201167" indent="0">
              <a:buNone/>
              <a:defRPr sz="1800"/>
            </a:lvl8pPr>
            <a:lvl9pPr marL="3658355"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5" y="2665846"/>
            <a:ext cx="4873575" cy="352490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749"/>
            <a:ext cx="4897576" cy="824056"/>
          </a:xfrm>
          <a:prstGeom prst="rect">
            <a:avLst/>
          </a:prstGeom>
        </p:spPr>
        <p:txBody>
          <a:bodyPr anchor="ctr" anchorCtr="0"/>
          <a:lstStyle>
            <a:lvl1pPr marL="0" indent="0">
              <a:buNone/>
              <a:defRPr sz="2800"/>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978" indent="0">
              <a:buNone/>
              <a:defRPr sz="1800"/>
            </a:lvl7pPr>
            <a:lvl8pPr marL="3201167" indent="0">
              <a:buNone/>
              <a:defRPr sz="1800"/>
            </a:lvl8pPr>
            <a:lvl9pPr marL="3658355"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9" y="2665846"/>
            <a:ext cx="4897576" cy="352490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2023/12/10</a:t>
            </a:fld>
            <a:endParaRPr lang="zh-CN" altLang="en-US"/>
          </a:p>
        </p:txBody>
      </p:sp>
      <p:sp>
        <p:nvSpPr>
          <p:cNvPr id="8" name="页脚占位符 7"/>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42386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2023/12/10</a:t>
            </a:fld>
            <a:endParaRPr lang="zh-CN" altLang="en-US"/>
          </a:p>
        </p:txBody>
      </p:sp>
      <p:sp>
        <p:nvSpPr>
          <p:cNvPr id="4" name="页脚占位符 3"/>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4831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6"/>
        <p:cNvGrpSpPr/>
        <p:nvPr/>
      </p:nvGrpSpPr>
      <p:grpSpPr>
        <a:xfrm>
          <a:off x="0" y="0"/>
          <a:ext cx="0" cy="0"/>
          <a:chOff x="0" y="0"/>
          <a:chExt cx="0" cy="0"/>
        </a:xfrm>
      </p:grpSpPr>
      <p:grpSp>
        <p:nvGrpSpPr>
          <p:cNvPr id="337" name="Google Shape;337;p3"/>
          <p:cNvGrpSpPr/>
          <p:nvPr userDrawn="1"/>
        </p:nvGrpSpPr>
        <p:grpSpPr>
          <a:xfrm>
            <a:off x="0" y="644450"/>
            <a:ext cx="12584067" cy="6723367"/>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3" name="Google Shape;463;p3"/>
          <p:cNvSpPr txBox="1">
            <a:spLocks noGrp="1"/>
          </p:cNvSpPr>
          <p:nvPr>
            <p:ph type="title"/>
          </p:nvPr>
        </p:nvSpPr>
        <p:spPr>
          <a:xfrm>
            <a:off x="6111876" y="2906167"/>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64" name="Google Shape;464;p3"/>
          <p:cNvSpPr txBox="1">
            <a:spLocks noGrp="1"/>
          </p:cNvSpPr>
          <p:nvPr>
            <p:ph type="title" idx="2" hasCustomPrompt="1"/>
          </p:nvPr>
        </p:nvSpPr>
        <p:spPr>
          <a:xfrm>
            <a:off x="6111876" y="1758081"/>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65" name="Google Shape;465;p3"/>
          <p:cNvSpPr txBox="1">
            <a:spLocks noGrp="1"/>
          </p:cNvSpPr>
          <p:nvPr>
            <p:ph type="subTitle" idx="1"/>
          </p:nvPr>
        </p:nvSpPr>
        <p:spPr>
          <a:xfrm>
            <a:off x="6111867" y="4006133"/>
            <a:ext cx="35772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14622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2023/12/10</a:t>
            </a:fld>
            <a:endParaRPr lang="zh-CN" altLang="en-US"/>
          </a:p>
        </p:txBody>
      </p:sp>
      <p:sp>
        <p:nvSpPr>
          <p:cNvPr id="3" name="页脚占位符 2"/>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6190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80"/>
            <a:ext cx="4165349" cy="160048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82"/>
            <a:ext cx="6172200" cy="5404796"/>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978" indent="0">
              <a:buNone/>
              <a:defRPr sz="2000"/>
            </a:lvl7pPr>
            <a:lvl8pPr marL="3201167" indent="0">
              <a:buNone/>
              <a:defRPr sz="2000"/>
            </a:lvl8pPr>
            <a:lvl9pPr marL="3658355" indent="0">
              <a:buNone/>
              <a:defRPr sz="2000"/>
            </a:lvl9pPr>
          </a:lstStyle>
          <a:p>
            <a:endParaRPr lang="zh-CN" altLang="en-US"/>
          </a:p>
        </p:txBody>
      </p:sp>
      <p:sp>
        <p:nvSpPr>
          <p:cNvPr id="4" name="文本占位符 3"/>
          <p:cNvSpPr>
            <a:spLocks noGrp="1"/>
          </p:cNvSpPr>
          <p:nvPr>
            <p:ph type="body" sz="half" idx="2"/>
          </p:nvPr>
        </p:nvSpPr>
        <p:spPr>
          <a:xfrm>
            <a:off x="839788" y="2057761"/>
            <a:ext cx="4165349" cy="3812255"/>
          </a:xfrm>
          <a:prstGeom prst="rect">
            <a:avLst/>
          </a:prstGeom>
        </p:spPr>
        <p:txBody>
          <a:bodyPr/>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978" indent="0">
              <a:buNone/>
              <a:defRPr sz="1400"/>
            </a:lvl7pPr>
            <a:lvl8pPr marL="3201167" indent="0">
              <a:buNone/>
              <a:defRPr sz="1400"/>
            </a:lvl8pPr>
            <a:lvl9pPr marL="3658355"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2023/12/10</a:t>
            </a:fld>
            <a:endParaRPr lang="zh-CN" altLang="en-US"/>
          </a:p>
        </p:txBody>
      </p:sp>
      <p:sp>
        <p:nvSpPr>
          <p:cNvPr id="6" name="页脚占位符 5"/>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20257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89"/>
            <a:ext cx="2628900" cy="5812856"/>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89"/>
            <a:ext cx="7734300" cy="5812856"/>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2023/12/10</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2617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89"/>
            <a:ext cx="10515600" cy="581285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2023/12/10</a:t>
            </a:fld>
            <a:endParaRPr lang="zh-CN" altLang="en-US"/>
          </a:p>
        </p:txBody>
      </p:sp>
      <p:sp>
        <p:nvSpPr>
          <p:cNvPr id="4" name="页脚占位符 3"/>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004251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2037"/>
            <a:ext cx="4368800" cy="308410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2117"/>
            <a:ext cx="4511964" cy="431856"/>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6017"/>
            <a:ext cx="4511964" cy="22849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8668"/>
            <a:ext cx="4488039" cy="1537136"/>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737859543"/>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A6BEB2-C3A9-4E2C-87D8-D3B3B9EF879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386B7BB-C5D7-4F47-87CD-AF32FEB10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6626CA-93EB-42AE-94F6-4A5133BE713D}"/>
              </a:ext>
            </a:extLst>
          </p:cNvPr>
          <p:cNvSpPr>
            <a:spLocks noGrp="1"/>
          </p:cNvSpPr>
          <p:nvPr>
            <p:ph type="dt" sz="half" idx="10"/>
          </p:nvPr>
        </p:nvSpPr>
        <p:spPr/>
        <p:txBody>
          <a:bodyPr/>
          <a:lstStyle/>
          <a:p>
            <a:fld id="{2697F36E-A47A-4D45-8559-5E0803DB9047}" type="datetimeFigureOut">
              <a:rPr lang="zh-CN" altLang="en-US" smtClean="0"/>
              <a:t>2023/12/10</a:t>
            </a:fld>
            <a:endParaRPr lang="zh-CN" altLang="en-US"/>
          </a:p>
        </p:txBody>
      </p:sp>
      <p:sp>
        <p:nvSpPr>
          <p:cNvPr id="5" name="页脚占位符 4">
            <a:extLst>
              <a:ext uri="{FF2B5EF4-FFF2-40B4-BE49-F238E27FC236}">
                <a16:creationId xmlns:a16="http://schemas.microsoft.com/office/drawing/2014/main" id="{704BFEC5-914E-4233-99F4-56AE5C6274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B82928-80CF-4487-803B-806EEB24D56A}"/>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80915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2CB4767-E70A-4A02-B7C6-7CC9D1386B93}"/>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2" name="图片 11">
            <a:extLst>
              <a:ext uri="{FF2B5EF4-FFF2-40B4-BE49-F238E27FC236}">
                <a16:creationId xmlns:a16="http://schemas.microsoft.com/office/drawing/2014/main"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3" name="矩形 12">
            <a:extLst>
              <a:ext uri="{FF2B5EF4-FFF2-40B4-BE49-F238E27FC236}">
                <a16:creationId xmlns:a16="http://schemas.microsoft.com/office/drawing/2014/main" id="{F134602B-992C-4AEC-8010-41C8BB0A2D93}"/>
              </a:ext>
            </a:extLst>
          </p:cNvPr>
          <p:cNvSpPr/>
          <p:nvPr userDrawn="1"/>
        </p:nvSpPr>
        <p:spPr>
          <a:xfrm>
            <a:off x="5468587" y="528453"/>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06016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79055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26270-05C9-4A86-9102-1EE1F36ADE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E3A3AF-FB8D-482B-B333-4938140BEEB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9D95DA0-D54D-4797-A51A-4D5D88E9F02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2D748A6-6AC2-40F0-BE10-1D2B07101045}"/>
              </a:ext>
            </a:extLst>
          </p:cNvPr>
          <p:cNvSpPr>
            <a:spLocks noGrp="1"/>
          </p:cNvSpPr>
          <p:nvPr>
            <p:ph type="dt" sz="half" idx="10"/>
          </p:nvPr>
        </p:nvSpPr>
        <p:spPr/>
        <p:txBody>
          <a:bodyPr/>
          <a:lstStyle/>
          <a:p>
            <a:fld id="{2697F36E-A47A-4D45-8559-5E0803DB9047}" type="datetimeFigureOut">
              <a:rPr lang="zh-CN" altLang="en-US" smtClean="0"/>
              <a:t>2023/12/10</a:t>
            </a:fld>
            <a:endParaRPr lang="zh-CN" altLang="en-US"/>
          </a:p>
        </p:txBody>
      </p:sp>
      <p:sp>
        <p:nvSpPr>
          <p:cNvPr id="6" name="页脚占位符 5">
            <a:extLst>
              <a:ext uri="{FF2B5EF4-FFF2-40B4-BE49-F238E27FC236}">
                <a16:creationId xmlns:a16="http://schemas.microsoft.com/office/drawing/2014/main" id="{50D4DED3-82D4-4D47-A75B-7156B55C9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DEEDD4-4C98-43F9-8E65-8F00E2C43FA5}"/>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148587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C04A4-16FD-4B4F-977C-46E64C9A9CD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D6F4F3-FFD9-4300-B7DA-B75592F97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9FF8EE5-6064-4E2B-B7DA-0C1FAFB286E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3AA0A-CFBF-4B3C-A01A-0D298DBFC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9FC2AD7-0D85-4E74-8ADA-7593AA4368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C1E3527-10C2-4A07-BB8E-6BD202DECA19}"/>
              </a:ext>
            </a:extLst>
          </p:cNvPr>
          <p:cNvSpPr>
            <a:spLocks noGrp="1"/>
          </p:cNvSpPr>
          <p:nvPr>
            <p:ph type="dt" sz="half" idx="10"/>
          </p:nvPr>
        </p:nvSpPr>
        <p:spPr/>
        <p:txBody>
          <a:bodyPr/>
          <a:lstStyle/>
          <a:p>
            <a:fld id="{2697F36E-A47A-4D45-8559-5E0803DB9047}" type="datetimeFigureOut">
              <a:rPr lang="zh-CN" altLang="en-US" smtClean="0"/>
              <a:t>2023/12/10</a:t>
            </a:fld>
            <a:endParaRPr lang="zh-CN" altLang="en-US"/>
          </a:p>
        </p:txBody>
      </p:sp>
      <p:sp>
        <p:nvSpPr>
          <p:cNvPr id="8" name="页脚占位符 7">
            <a:extLst>
              <a:ext uri="{FF2B5EF4-FFF2-40B4-BE49-F238E27FC236}">
                <a16:creationId xmlns:a16="http://schemas.microsoft.com/office/drawing/2014/main" id="{82C782C8-DF7F-49FD-A250-77DC55580C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1A1DD12-9F12-4694-B8F0-548E846DA03F}"/>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059446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66"/>
        <p:cNvGrpSpPr/>
        <p:nvPr/>
      </p:nvGrpSpPr>
      <p:grpSpPr>
        <a:xfrm>
          <a:off x="0" y="0"/>
          <a:ext cx="0" cy="0"/>
          <a:chOff x="0" y="0"/>
          <a:chExt cx="0" cy="0"/>
        </a:xfrm>
      </p:grpSpPr>
      <p:grpSp>
        <p:nvGrpSpPr>
          <p:cNvPr id="467" name="Google Shape;467;p4"/>
          <p:cNvGrpSpPr/>
          <p:nvPr/>
        </p:nvGrpSpPr>
        <p:grpSpPr>
          <a:xfrm>
            <a:off x="-227133" y="280634"/>
            <a:ext cx="12525100" cy="6814431"/>
            <a:chOff x="-170350" y="210475"/>
            <a:chExt cx="9393825" cy="5110823"/>
          </a:xfrm>
        </p:grpSpPr>
        <p:sp>
          <p:nvSpPr>
            <p:cNvPr id="468" name="Google Shape;468;p4"/>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4"/>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0" name="Google Shape;470;p4"/>
            <p:cNvGrpSpPr/>
            <p:nvPr/>
          </p:nvGrpSpPr>
          <p:grpSpPr>
            <a:xfrm>
              <a:off x="7548382" y="4595329"/>
              <a:ext cx="1192604" cy="610986"/>
              <a:chOff x="4976050" y="4611525"/>
              <a:chExt cx="1664950" cy="852975"/>
            </a:xfrm>
          </p:grpSpPr>
          <p:sp>
            <p:nvSpPr>
              <p:cNvPr id="471" name="Google Shape;471;p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3" name="Google Shape;473;p4"/>
            <p:cNvGrpSpPr/>
            <p:nvPr/>
          </p:nvGrpSpPr>
          <p:grpSpPr>
            <a:xfrm>
              <a:off x="8719604" y="2638917"/>
              <a:ext cx="411085" cy="2288937"/>
              <a:chOff x="6611150" y="1880250"/>
              <a:chExt cx="573900" cy="3195500"/>
            </a:xfrm>
          </p:grpSpPr>
          <p:sp>
            <p:nvSpPr>
              <p:cNvPr id="474" name="Google Shape;474;p4"/>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4"/>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4"/>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4"/>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4"/>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4"/>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4"/>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4"/>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4"/>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4"/>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4"/>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4"/>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4"/>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4"/>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4"/>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4"/>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4"/>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4"/>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4"/>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4"/>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4"/>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4"/>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4"/>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4"/>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4"/>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4"/>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4"/>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4"/>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4"/>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4"/>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4"/>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4"/>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4"/>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4"/>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4"/>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4"/>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4"/>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4"/>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4"/>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4"/>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4"/>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4"/>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4"/>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4"/>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4"/>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4"/>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4"/>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4"/>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4"/>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4"/>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4"/>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4"/>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4"/>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7" name="Google Shape;527;p4"/>
            <p:cNvGrpSpPr/>
            <p:nvPr/>
          </p:nvGrpSpPr>
          <p:grpSpPr>
            <a:xfrm>
              <a:off x="8256219" y="4327844"/>
              <a:ext cx="967256" cy="993454"/>
              <a:chOff x="582350" y="682150"/>
              <a:chExt cx="1350350" cy="1386925"/>
            </a:xfrm>
          </p:grpSpPr>
          <p:sp>
            <p:nvSpPr>
              <p:cNvPr id="528" name="Google Shape;528;p4"/>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4"/>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4"/>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4"/>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4"/>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4"/>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4"/>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4"/>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4"/>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4"/>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4"/>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4"/>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4"/>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4"/>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4"/>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4"/>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4"/>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4"/>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4"/>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4"/>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4"/>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4"/>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4"/>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4"/>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4"/>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4"/>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4"/>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4"/>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6" name="Google Shape;556;p4"/>
            <p:cNvSpPr/>
            <p:nvPr/>
          </p:nvSpPr>
          <p:spPr>
            <a:xfrm>
              <a:off x="8089981"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4"/>
            <p:cNvSpPr/>
            <p:nvPr/>
          </p:nvSpPr>
          <p:spPr>
            <a:xfrm>
              <a:off x="-170350" y="18505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4"/>
            <p:cNvSpPr/>
            <p:nvPr/>
          </p:nvSpPr>
          <p:spPr>
            <a:xfrm>
              <a:off x="153450" y="42988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4"/>
            <p:cNvSpPr/>
            <p:nvPr/>
          </p:nvSpPr>
          <p:spPr>
            <a:xfrm>
              <a:off x="8286150" y="395822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0" name="Google Shape;560;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61" name="Google Shape;561;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Tree>
    <p:extLst>
      <p:ext uri="{BB962C8B-B14F-4D97-AF65-F5344CB8AC3E}">
        <p14:creationId xmlns:p14="http://schemas.microsoft.com/office/powerpoint/2010/main" val="15835344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C7F4D-45A1-488E-8531-C4205ED8D1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197F7A-6992-4E4A-B540-F620B081A1B1}"/>
              </a:ext>
            </a:extLst>
          </p:cNvPr>
          <p:cNvSpPr>
            <a:spLocks noGrp="1"/>
          </p:cNvSpPr>
          <p:nvPr>
            <p:ph type="dt" sz="half" idx="10"/>
          </p:nvPr>
        </p:nvSpPr>
        <p:spPr/>
        <p:txBody>
          <a:bodyPr/>
          <a:lstStyle/>
          <a:p>
            <a:fld id="{2697F36E-A47A-4D45-8559-5E0803DB9047}" type="datetimeFigureOut">
              <a:rPr lang="zh-CN" altLang="en-US" smtClean="0"/>
              <a:t>2023/12/10</a:t>
            </a:fld>
            <a:endParaRPr lang="zh-CN" altLang="en-US"/>
          </a:p>
        </p:txBody>
      </p:sp>
      <p:sp>
        <p:nvSpPr>
          <p:cNvPr id="4" name="页脚占位符 3">
            <a:extLst>
              <a:ext uri="{FF2B5EF4-FFF2-40B4-BE49-F238E27FC236}">
                <a16:creationId xmlns:a16="http://schemas.microsoft.com/office/drawing/2014/main" id="{208F24E7-9F00-461E-8015-27E47C9AFC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3FB0D02-71A9-4313-8318-A3F6D4D338D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584639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706738-1855-4FF7-9B8C-BC54972489E9}"/>
              </a:ext>
            </a:extLst>
          </p:cNvPr>
          <p:cNvSpPr>
            <a:spLocks noGrp="1"/>
          </p:cNvSpPr>
          <p:nvPr>
            <p:ph type="dt" sz="half" idx="10"/>
          </p:nvPr>
        </p:nvSpPr>
        <p:spPr/>
        <p:txBody>
          <a:bodyPr/>
          <a:lstStyle/>
          <a:p>
            <a:fld id="{2697F36E-A47A-4D45-8559-5E0803DB9047}" type="datetimeFigureOut">
              <a:rPr lang="zh-CN" altLang="en-US" smtClean="0"/>
              <a:t>2023/12/10</a:t>
            </a:fld>
            <a:endParaRPr lang="zh-CN" altLang="en-US"/>
          </a:p>
        </p:txBody>
      </p:sp>
      <p:sp>
        <p:nvSpPr>
          <p:cNvPr id="3" name="页脚占位符 2">
            <a:extLst>
              <a:ext uri="{FF2B5EF4-FFF2-40B4-BE49-F238E27FC236}">
                <a16:creationId xmlns:a16="http://schemas.microsoft.com/office/drawing/2014/main" id="{325F39FE-D8FA-4A11-9818-ECD9F86AD0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1DDB770-64F3-4067-BEE1-345C353E3D4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408017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DEF95-D875-4B01-A29F-17A7FA9A7D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4CE581-BFA1-4444-94C1-A10EB635D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A9E2E4A-4124-4DE5-A906-90554021B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2D8D1C-C6DD-4070-8F90-372EAFB3117C}"/>
              </a:ext>
            </a:extLst>
          </p:cNvPr>
          <p:cNvSpPr>
            <a:spLocks noGrp="1"/>
          </p:cNvSpPr>
          <p:nvPr>
            <p:ph type="dt" sz="half" idx="10"/>
          </p:nvPr>
        </p:nvSpPr>
        <p:spPr/>
        <p:txBody>
          <a:bodyPr/>
          <a:lstStyle/>
          <a:p>
            <a:fld id="{2697F36E-A47A-4D45-8559-5E0803DB9047}" type="datetimeFigureOut">
              <a:rPr lang="zh-CN" altLang="en-US" smtClean="0"/>
              <a:t>2023/12/10</a:t>
            </a:fld>
            <a:endParaRPr lang="zh-CN" altLang="en-US"/>
          </a:p>
        </p:txBody>
      </p:sp>
      <p:sp>
        <p:nvSpPr>
          <p:cNvPr id="6" name="页脚占位符 5">
            <a:extLst>
              <a:ext uri="{FF2B5EF4-FFF2-40B4-BE49-F238E27FC236}">
                <a16:creationId xmlns:a16="http://schemas.microsoft.com/office/drawing/2014/main" id="{98DD2C15-B667-458D-861F-2B2D32985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A4D7F7-EF42-45FD-96D8-B2FD8E63611D}"/>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962490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E7F5D-41E1-4577-A1E4-9CE23BC923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F1DCCB-FB07-45B3-982C-564BBC913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93E2295-7815-4479-A656-4F3701AC3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8225CA-EA3B-4CBD-9CF3-ABE4CA6C9502}"/>
              </a:ext>
            </a:extLst>
          </p:cNvPr>
          <p:cNvSpPr>
            <a:spLocks noGrp="1"/>
          </p:cNvSpPr>
          <p:nvPr>
            <p:ph type="dt" sz="half" idx="10"/>
          </p:nvPr>
        </p:nvSpPr>
        <p:spPr/>
        <p:txBody>
          <a:bodyPr/>
          <a:lstStyle/>
          <a:p>
            <a:fld id="{2697F36E-A47A-4D45-8559-5E0803DB9047}" type="datetimeFigureOut">
              <a:rPr lang="zh-CN" altLang="en-US" smtClean="0"/>
              <a:t>2023/12/10</a:t>
            </a:fld>
            <a:endParaRPr lang="zh-CN" altLang="en-US"/>
          </a:p>
        </p:txBody>
      </p:sp>
      <p:sp>
        <p:nvSpPr>
          <p:cNvPr id="6" name="页脚占位符 5">
            <a:extLst>
              <a:ext uri="{FF2B5EF4-FFF2-40B4-BE49-F238E27FC236}">
                <a16:creationId xmlns:a16="http://schemas.microsoft.com/office/drawing/2014/main" id="{15357892-DDDD-4D06-9BEF-E4A3073AC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D60A67-557B-480E-88D1-71617ACDD80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220608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20100-572F-4CF8-8031-764432E3C1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5946F2C-3939-44DE-A2E5-23015D26C0D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68FD76-474C-42F6-98B2-74FDEC61A2FB}"/>
              </a:ext>
            </a:extLst>
          </p:cNvPr>
          <p:cNvSpPr>
            <a:spLocks noGrp="1"/>
          </p:cNvSpPr>
          <p:nvPr>
            <p:ph type="dt" sz="half" idx="10"/>
          </p:nvPr>
        </p:nvSpPr>
        <p:spPr/>
        <p:txBody>
          <a:bodyPr/>
          <a:lstStyle/>
          <a:p>
            <a:fld id="{2697F36E-A47A-4D45-8559-5E0803DB9047}" type="datetimeFigureOut">
              <a:rPr lang="zh-CN" altLang="en-US" smtClean="0"/>
              <a:t>2023/12/10</a:t>
            </a:fld>
            <a:endParaRPr lang="zh-CN" altLang="en-US"/>
          </a:p>
        </p:txBody>
      </p:sp>
      <p:sp>
        <p:nvSpPr>
          <p:cNvPr id="5" name="页脚占位符 4">
            <a:extLst>
              <a:ext uri="{FF2B5EF4-FFF2-40B4-BE49-F238E27FC236}">
                <a16:creationId xmlns:a16="http://schemas.microsoft.com/office/drawing/2014/main" id="{3AE61D4B-2712-41F8-A61F-540265EE41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4D929-411A-46B4-B8F4-700BD7CA8FE1}"/>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349756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C73D62-486C-489E-B836-A182E951AB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13B8DC2-34B0-4BEB-A8E6-A410767EDB9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26C0E3-EE43-4086-9956-1453634DC328}"/>
              </a:ext>
            </a:extLst>
          </p:cNvPr>
          <p:cNvSpPr>
            <a:spLocks noGrp="1"/>
          </p:cNvSpPr>
          <p:nvPr>
            <p:ph type="dt" sz="half" idx="10"/>
          </p:nvPr>
        </p:nvSpPr>
        <p:spPr/>
        <p:txBody>
          <a:bodyPr/>
          <a:lstStyle/>
          <a:p>
            <a:fld id="{2697F36E-A47A-4D45-8559-5E0803DB9047}" type="datetimeFigureOut">
              <a:rPr lang="zh-CN" altLang="en-US" smtClean="0"/>
              <a:t>2023/12/10</a:t>
            </a:fld>
            <a:endParaRPr lang="zh-CN" altLang="en-US"/>
          </a:p>
        </p:txBody>
      </p:sp>
      <p:sp>
        <p:nvSpPr>
          <p:cNvPr id="5" name="页脚占位符 4">
            <a:extLst>
              <a:ext uri="{FF2B5EF4-FFF2-40B4-BE49-F238E27FC236}">
                <a16:creationId xmlns:a16="http://schemas.microsoft.com/office/drawing/2014/main" id="{26721D57-D5C3-4AFF-B1E4-10BB972846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89063E-FFD0-4E24-8DDA-C84EDBCC489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97274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14"/>
        <p:cNvGrpSpPr/>
        <p:nvPr/>
      </p:nvGrpSpPr>
      <p:grpSpPr>
        <a:xfrm>
          <a:off x="0" y="0"/>
          <a:ext cx="0" cy="0"/>
          <a:chOff x="0" y="0"/>
          <a:chExt cx="0" cy="0"/>
        </a:xfrm>
      </p:grpSpPr>
      <p:grpSp>
        <p:nvGrpSpPr>
          <p:cNvPr id="815" name="Google Shape;815;p7"/>
          <p:cNvGrpSpPr/>
          <p:nvPr/>
        </p:nvGrpSpPr>
        <p:grpSpPr>
          <a:xfrm>
            <a:off x="-646628" y="155415"/>
            <a:ext cx="13065301" cy="7006019"/>
            <a:chOff x="-484971" y="116561"/>
            <a:chExt cx="9798976" cy="5254514"/>
          </a:xfrm>
        </p:grpSpPr>
        <p:sp>
          <p:nvSpPr>
            <p:cNvPr id="816" name="Google Shape;816;p7"/>
            <p:cNvSpPr/>
            <p:nvPr/>
          </p:nvSpPr>
          <p:spPr>
            <a:xfrm>
              <a:off x="-38725" y="3910875"/>
              <a:ext cx="9209436" cy="127162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7"/>
            <p:cNvSpPr/>
            <p:nvPr/>
          </p:nvSpPr>
          <p:spPr>
            <a:xfrm>
              <a:off x="-65450" y="4159419"/>
              <a:ext cx="9209483" cy="102272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8" name="Google Shape;818;p7"/>
            <p:cNvGrpSpPr/>
            <p:nvPr/>
          </p:nvGrpSpPr>
          <p:grpSpPr>
            <a:xfrm rot="1611936">
              <a:off x="8025637" y="3464511"/>
              <a:ext cx="762272" cy="1496516"/>
              <a:chOff x="3245000" y="616925"/>
              <a:chExt cx="522875" cy="1026525"/>
            </a:xfrm>
          </p:grpSpPr>
          <p:sp>
            <p:nvSpPr>
              <p:cNvPr id="819" name="Google Shape;819;p7"/>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7"/>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7"/>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7"/>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7"/>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7"/>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5" name="Google Shape;825;p7"/>
            <p:cNvGrpSpPr/>
            <p:nvPr/>
          </p:nvGrpSpPr>
          <p:grpSpPr>
            <a:xfrm rot="-514848">
              <a:off x="20852" y="3526580"/>
              <a:ext cx="677147" cy="1645542"/>
              <a:chOff x="1535425" y="492925"/>
              <a:chExt cx="524575" cy="1274775"/>
            </a:xfrm>
          </p:grpSpPr>
          <p:sp>
            <p:nvSpPr>
              <p:cNvPr id="826" name="Google Shape;826;p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2" name="Google Shape;842;p7"/>
            <p:cNvGrpSpPr/>
            <p:nvPr/>
          </p:nvGrpSpPr>
          <p:grpSpPr>
            <a:xfrm>
              <a:off x="1430740" y="4048019"/>
              <a:ext cx="327012" cy="329491"/>
              <a:chOff x="8108325" y="1123200"/>
              <a:chExt cx="530950" cy="534975"/>
            </a:xfrm>
          </p:grpSpPr>
          <p:sp>
            <p:nvSpPr>
              <p:cNvPr id="843" name="Google Shape;843;p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5" name="Google Shape;845;p7"/>
            <p:cNvGrpSpPr/>
            <p:nvPr/>
          </p:nvGrpSpPr>
          <p:grpSpPr>
            <a:xfrm rot="10800000">
              <a:off x="6057775" y="3936175"/>
              <a:ext cx="647450" cy="635425"/>
              <a:chOff x="5773925" y="1794275"/>
              <a:chExt cx="647450" cy="635425"/>
            </a:xfrm>
          </p:grpSpPr>
          <p:sp>
            <p:nvSpPr>
              <p:cNvPr id="846" name="Google Shape;846;p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7"/>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7"/>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7"/>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7"/>
            <p:cNvGrpSpPr/>
            <p:nvPr/>
          </p:nvGrpSpPr>
          <p:grpSpPr>
            <a:xfrm rot="10800000">
              <a:off x="5166900" y="4328400"/>
              <a:ext cx="1627550" cy="885025"/>
              <a:chOff x="6449650" y="376500"/>
              <a:chExt cx="1627550" cy="885025"/>
            </a:xfrm>
          </p:grpSpPr>
          <p:sp>
            <p:nvSpPr>
              <p:cNvPr id="855" name="Google Shape;855;p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1" name="Google Shape;861;p7"/>
            <p:cNvGrpSpPr/>
            <p:nvPr/>
          </p:nvGrpSpPr>
          <p:grpSpPr>
            <a:xfrm rot="10800000">
              <a:off x="6339425" y="4398750"/>
              <a:ext cx="986375" cy="972325"/>
              <a:chOff x="5918300" y="218850"/>
              <a:chExt cx="986375" cy="972325"/>
            </a:xfrm>
          </p:grpSpPr>
          <p:sp>
            <p:nvSpPr>
              <p:cNvPr id="862" name="Google Shape;862;p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5" name="Google Shape;895;p7"/>
            <p:cNvGrpSpPr/>
            <p:nvPr/>
          </p:nvGrpSpPr>
          <p:grpSpPr>
            <a:xfrm>
              <a:off x="369600" y="4293125"/>
              <a:ext cx="1024100" cy="1047500"/>
              <a:chOff x="1356975" y="1865675"/>
              <a:chExt cx="1024100" cy="1047500"/>
            </a:xfrm>
          </p:grpSpPr>
          <p:sp>
            <p:nvSpPr>
              <p:cNvPr id="896" name="Google Shape;896;p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4" name="Google Shape;924;p7"/>
            <p:cNvGrpSpPr/>
            <p:nvPr/>
          </p:nvGrpSpPr>
          <p:grpSpPr>
            <a:xfrm>
              <a:off x="7009895" y="4293137"/>
              <a:ext cx="1352964" cy="1047482"/>
              <a:chOff x="2612025" y="1964075"/>
              <a:chExt cx="1100150" cy="851750"/>
            </a:xfrm>
          </p:grpSpPr>
          <p:sp>
            <p:nvSpPr>
              <p:cNvPr id="925" name="Google Shape;925;p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9" name="Google Shape;959;p7"/>
            <p:cNvGrpSpPr/>
            <p:nvPr/>
          </p:nvGrpSpPr>
          <p:grpSpPr>
            <a:xfrm>
              <a:off x="-202790" y="4525674"/>
              <a:ext cx="824892" cy="814944"/>
              <a:chOff x="2649575" y="3055425"/>
              <a:chExt cx="1024075" cy="1011725"/>
            </a:xfrm>
          </p:grpSpPr>
          <p:sp>
            <p:nvSpPr>
              <p:cNvPr id="960" name="Google Shape;960;p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7"/>
            <p:cNvGrpSpPr/>
            <p:nvPr/>
          </p:nvGrpSpPr>
          <p:grpSpPr>
            <a:xfrm>
              <a:off x="8175688" y="4427800"/>
              <a:ext cx="916500" cy="914225"/>
              <a:chOff x="5318975" y="1933800"/>
              <a:chExt cx="916500" cy="914225"/>
            </a:xfrm>
          </p:grpSpPr>
          <p:sp>
            <p:nvSpPr>
              <p:cNvPr id="987" name="Google Shape;987;p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4" name="Google Shape;994;p7"/>
            <p:cNvGrpSpPr/>
            <p:nvPr/>
          </p:nvGrpSpPr>
          <p:grpSpPr>
            <a:xfrm>
              <a:off x="-484971" y="116561"/>
              <a:ext cx="9798976" cy="3456814"/>
              <a:chOff x="-484971" y="116561"/>
              <a:chExt cx="9798976" cy="3456814"/>
            </a:xfrm>
          </p:grpSpPr>
          <p:sp>
            <p:nvSpPr>
              <p:cNvPr id="995" name="Google Shape;995;p7"/>
              <p:cNvSpPr/>
              <p:nvPr/>
            </p:nvSpPr>
            <p:spPr>
              <a:xfrm>
                <a:off x="7701475" y="33996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7"/>
              <p:cNvSpPr/>
              <p:nvPr/>
            </p:nvSpPr>
            <p:spPr>
              <a:xfrm>
                <a:off x="-484971" y="20746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7"/>
              <p:cNvSpPr/>
              <p:nvPr/>
            </p:nvSpPr>
            <p:spPr>
              <a:xfrm>
                <a:off x="8721799" y="10701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00" name="Google Shape;1000;p7"/>
          <p:cNvSpPr txBox="1">
            <a:spLocks noGrp="1"/>
          </p:cNvSpPr>
          <p:nvPr>
            <p:ph type="body" idx="1"/>
          </p:nvPr>
        </p:nvSpPr>
        <p:spPr>
          <a:xfrm>
            <a:off x="960000" y="1866233"/>
            <a:ext cx="5898000" cy="345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rgbClr val="F76DB2"/>
              </a:buClr>
              <a:buSzPts val="1400"/>
              <a:buFont typeface="Barlow"/>
              <a:buChar char="●"/>
              <a:defRPr/>
            </a:lvl1pPr>
            <a:lvl2pPr marL="1219170" lvl="1" indent="-423323" rtl="0">
              <a:spcBef>
                <a:spcPts val="0"/>
              </a:spcBef>
              <a:spcAft>
                <a:spcPts val="0"/>
              </a:spcAft>
              <a:buClr>
                <a:srgbClr val="353535"/>
              </a:buClr>
              <a:buSzPts val="1400"/>
              <a:buFont typeface="Barlow"/>
              <a:buChar char="○"/>
              <a:defRPr/>
            </a:lvl2pPr>
            <a:lvl3pPr marL="1828754" lvl="2" indent="-414856" rtl="0">
              <a:spcBef>
                <a:spcPts val="0"/>
              </a:spcBef>
              <a:spcAft>
                <a:spcPts val="0"/>
              </a:spcAft>
              <a:buClr>
                <a:srgbClr val="353535"/>
              </a:buClr>
              <a:buSzPts val="1300"/>
              <a:buFont typeface="Barlow"/>
              <a:buChar char="■"/>
              <a:defRPr sz="1733"/>
            </a:lvl3pPr>
            <a:lvl4pPr marL="2438339" lvl="3" indent="-414856" rtl="0">
              <a:spcBef>
                <a:spcPts val="0"/>
              </a:spcBef>
              <a:spcAft>
                <a:spcPts val="0"/>
              </a:spcAft>
              <a:buClr>
                <a:srgbClr val="353535"/>
              </a:buClr>
              <a:buSzPts val="1300"/>
              <a:buFont typeface="Barlow"/>
              <a:buChar char="●"/>
              <a:defRPr sz="1733"/>
            </a:lvl4pPr>
            <a:lvl5pPr marL="3047924" lvl="4" indent="-414856" rtl="0">
              <a:spcBef>
                <a:spcPts val="0"/>
              </a:spcBef>
              <a:spcAft>
                <a:spcPts val="0"/>
              </a:spcAft>
              <a:buClr>
                <a:srgbClr val="353535"/>
              </a:buClr>
              <a:buSzPts val="1300"/>
              <a:buFont typeface="Barlow"/>
              <a:buChar char="○"/>
              <a:defRPr sz="1733"/>
            </a:lvl5pPr>
            <a:lvl6pPr marL="3657509" lvl="5" indent="-414856" rtl="0">
              <a:spcBef>
                <a:spcPts val="0"/>
              </a:spcBef>
              <a:spcAft>
                <a:spcPts val="0"/>
              </a:spcAft>
              <a:buClr>
                <a:srgbClr val="353535"/>
              </a:buClr>
              <a:buSzPts val="1300"/>
              <a:buFont typeface="Barlow"/>
              <a:buChar char="■"/>
              <a:defRPr sz="1733"/>
            </a:lvl6pPr>
            <a:lvl7pPr marL="4267093" lvl="6" indent="-414856" rtl="0">
              <a:spcBef>
                <a:spcPts val="0"/>
              </a:spcBef>
              <a:spcAft>
                <a:spcPts val="0"/>
              </a:spcAft>
              <a:buClr>
                <a:srgbClr val="353535"/>
              </a:buClr>
              <a:buSzPts val="1300"/>
              <a:buFont typeface="Barlow"/>
              <a:buChar char="●"/>
              <a:defRPr sz="1733"/>
            </a:lvl7pPr>
            <a:lvl8pPr marL="4876678" lvl="7" indent="-414856" rtl="0">
              <a:spcBef>
                <a:spcPts val="0"/>
              </a:spcBef>
              <a:spcAft>
                <a:spcPts val="0"/>
              </a:spcAft>
              <a:buClr>
                <a:srgbClr val="353535"/>
              </a:buClr>
              <a:buSzPts val="1300"/>
              <a:buFont typeface="Barlow"/>
              <a:buChar char="○"/>
              <a:defRPr sz="1733"/>
            </a:lvl8pPr>
            <a:lvl9pPr marL="5486263" lvl="8" indent="-414856" rtl="0">
              <a:spcBef>
                <a:spcPts val="0"/>
              </a:spcBef>
              <a:spcAft>
                <a:spcPts val="0"/>
              </a:spcAft>
              <a:buClr>
                <a:srgbClr val="353535"/>
              </a:buClr>
              <a:buSzPts val="1300"/>
              <a:buFont typeface="Barlow"/>
              <a:buChar char="■"/>
              <a:defRPr sz="1733"/>
            </a:lvl9pPr>
          </a:lstStyle>
          <a:p>
            <a:endParaRPr/>
          </a:p>
        </p:txBody>
      </p:sp>
      <p:sp>
        <p:nvSpPr>
          <p:cNvPr id="1001" name="Google Shape;1001;p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170575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31"/>
        <p:cNvGrpSpPr/>
        <p:nvPr/>
      </p:nvGrpSpPr>
      <p:grpSpPr>
        <a:xfrm>
          <a:off x="0" y="0"/>
          <a:ext cx="0" cy="0"/>
          <a:chOff x="0" y="0"/>
          <a:chExt cx="0" cy="0"/>
        </a:xfrm>
      </p:grpSpPr>
      <p:grpSp>
        <p:nvGrpSpPr>
          <p:cNvPr id="1332" name="Google Shape;1332;p9"/>
          <p:cNvGrpSpPr/>
          <p:nvPr/>
        </p:nvGrpSpPr>
        <p:grpSpPr>
          <a:xfrm>
            <a:off x="-507023" y="779700"/>
            <a:ext cx="12901852" cy="6516184"/>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95" name="Google Shape;1495;p9"/>
          <p:cNvSpPr txBox="1">
            <a:spLocks noGrp="1"/>
          </p:cNvSpPr>
          <p:nvPr>
            <p:ph type="title"/>
          </p:nvPr>
        </p:nvSpPr>
        <p:spPr>
          <a:xfrm>
            <a:off x="2867357" y="2000848"/>
            <a:ext cx="6453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6" name="Google Shape;1496;p9"/>
          <p:cNvSpPr txBox="1">
            <a:spLocks noGrp="1"/>
          </p:cNvSpPr>
          <p:nvPr>
            <p:ph type="subTitle" idx="1"/>
          </p:nvPr>
        </p:nvSpPr>
        <p:spPr>
          <a:xfrm>
            <a:off x="2867367"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12499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extLst>
      <p:ext uri="{BB962C8B-B14F-4D97-AF65-F5344CB8AC3E}">
        <p14:creationId xmlns:p14="http://schemas.microsoft.com/office/powerpoint/2010/main" val="120941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125"/>
        <p:cNvGrpSpPr/>
        <p:nvPr/>
      </p:nvGrpSpPr>
      <p:grpSpPr>
        <a:xfrm>
          <a:off x="0" y="0"/>
          <a:ext cx="0" cy="0"/>
          <a:chOff x="0" y="0"/>
          <a:chExt cx="0" cy="0"/>
        </a:xfrm>
      </p:grpSpPr>
      <p:grpSp>
        <p:nvGrpSpPr>
          <p:cNvPr id="2126" name="Google Shape;2126;p14"/>
          <p:cNvGrpSpPr/>
          <p:nvPr/>
        </p:nvGrpSpPr>
        <p:grpSpPr>
          <a:xfrm>
            <a:off x="-270387" y="155415"/>
            <a:ext cx="12726960" cy="6980212"/>
            <a:chOff x="-202790" y="116561"/>
            <a:chExt cx="9545220" cy="5235159"/>
          </a:xfrm>
        </p:grpSpPr>
        <p:sp>
          <p:nvSpPr>
            <p:cNvPr id="2127" name="Google Shape;2127;p14"/>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4"/>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29" name="Google Shape;2129;p14"/>
            <p:cNvGrpSpPr/>
            <p:nvPr/>
          </p:nvGrpSpPr>
          <p:grpSpPr>
            <a:xfrm>
              <a:off x="150917" y="116561"/>
              <a:ext cx="8715558" cy="2292089"/>
              <a:chOff x="150917" y="116561"/>
              <a:chExt cx="8715558" cy="2292089"/>
            </a:xfrm>
          </p:grpSpPr>
          <p:sp>
            <p:nvSpPr>
              <p:cNvPr id="2130" name="Google Shape;2130;p14"/>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14"/>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14"/>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14"/>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4"/>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5" name="Google Shape;2135;p14"/>
            <p:cNvGrpSpPr/>
            <p:nvPr/>
          </p:nvGrpSpPr>
          <p:grpSpPr>
            <a:xfrm>
              <a:off x="5652675" y="2561141"/>
              <a:ext cx="3689754" cy="2790579"/>
              <a:chOff x="5652675" y="2561141"/>
              <a:chExt cx="3689754" cy="2790579"/>
            </a:xfrm>
          </p:grpSpPr>
          <p:grpSp>
            <p:nvGrpSpPr>
              <p:cNvPr id="2136" name="Google Shape;2136;p14"/>
              <p:cNvGrpSpPr/>
              <p:nvPr/>
            </p:nvGrpSpPr>
            <p:grpSpPr>
              <a:xfrm rot="10800000">
                <a:off x="5652675" y="4283500"/>
                <a:ext cx="1627550" cy="885025"/>
                <a:chOff x="5306650" y="376500"/>
                <a:chExt cx="1627550" cy="885025"/>
              </a:xfrm>
            </p:grpSpPr>
            <p:sp>
              <p:nvSpPr>
                <p:cNvPr id="2137" name="Google Shape;2137;p14"/>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14"/>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14"/>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14"/>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4"/>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4"/>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3" name="Google Shape;2143;p14"/>
              <p:cNvGrpSpPr/>
              <p:nvPr/>
            </p:nvGrpSpPr>
            <p:grpSpPr>
              <a:xfrm flipH="1">
                <a:off x="7608869" y="3814829"/>
                <a:ext cx="281509" cy="259694"/>
                <a:chOff x="2493475" y="2126450"/>
                <a:chExt cx="373900" cy="344925"/>
              </a:xfrm>
            </p:grpSpPr>
            <p:sp>
              <p:nvSpPr>
                <p:cNvPr id="2144" name="Google Shape;2144;p14"/>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4"/>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4"/>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4"/>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4"/>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4"/>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4"/>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4"/>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14"/>
              <p:cNvGrpSpPr/>
              <p:nvPr/>
            </p:nvGrpSpPr>
            <p:grpSpPr>
              <a:xfrm rot="-1738930">
                <a:off x="7671047" y="2643700"/>
                <a:ext cx="907394" cy="2192358"/>
                <a:chOff x="1456975" y="2715100"/>
                <a:chExt cx="1205225" cy="2911950"/>
              </a:xfrm>
            </p:grpSpPr>
            <p:sp>
              <p:nvSpPr>
                <p:cNvPr id="2153" name="Google Shape;2153;p14"/>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4"/>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4"/>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4"/>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4"/>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14"/>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14"/>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4"/>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4"/>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2" name="Google Shape;2162;p14"/>
              <p:cNvGrpSpPr/>
              <p:nvPr/>
            </p:nvGrpSpPr>
            <p:grpSpPr>
              <a:xfrm>
                <a:off x="7995049" y="2959388"/>
                <a:ext cx="1054846" cy="1732404"/>
                <a:chOff x="8230874" y="3254663"/>
                <a:chExt cx="1054846" cy="1732404"/>
              </a:xfrm>
            </p:grpSpPr>
            <p:sp>
              <p:nvSpPr>
                <p:cNvPr id="2163" name="Google Shape;2163;p14"/>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4" name="Google Shape;2164;p14"/>
                <p:cNvGrpSpPr/>
                <p:nvPr/>
              </p:nvGrpSpPr>
              <p:grpSpPr>
                <a:xfrm flipH="1">
                  <a:off x="8307383" y="3254663"/>
                  <a:ext cx="978337" cy="1732404"/>
                  <a:chOff x="207725" y="2276150"/>
                  <a:chExt cx="1299425" cy="2300975"/>
                </a:xfrm>
              </p:grpSpPr>
              <p:sp>
                <p:nvSpPr>
                  <p:cNvPr id="2165" name="Google Shape;2165;p1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1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1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1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1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1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1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78" name="Google Shape;2178;p14"/>
              <p:cNvGrpSpPr/>
              <p:nvPr/>
            </p:nvGrpSpPr>
            <p:grpSpPr>
              <a:xfrm flipH="1">
                <a:off x="8424004" y="4466215"/>
                <a:ext cx="918425" cy="885505"/>
                <a:chOff x="-142600" y="4343675"/>
                <a:chExt cx="1219850" cy="1176125"/>
              </a:xfrm>
            </p:grpSpPr>
            <p:sp>
              <p:nvSpPr>
                <p:cNvPr id="2179" name="Google Shape;2179;p14"/>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4"/>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4"/>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14"/>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14"/>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4"/>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5" name="Google Shape;2185;p14"/>
              <p:cNvGrpSpPr/>
              <p:nvPr/>
            </p:nvGrpSpPr>
            <p:grpSpPr>
              <a:xfrm rot="-1236943" flipH="1">
                <a:off x="6705974" y="3144217"/>
                <a:ext cx="875395" cy="1673898"/>
                <a:chOff x="2069450" y="3516525"/>
                <a:chExt cx="1162675" cy="2223225"/>
              </a:xfrm>
            </p:grpSpPr>
            <p:sp>
              <p:nvSpPr>
                <p:cNvPr id="2186" name="Google Shape;2186;p14"/>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14"/>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4"/>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4"/>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4"/>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4"/>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4"/>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4"/>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4"/>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4"/>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4"/>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4"/>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4"/>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4"/>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4"/>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4"/>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2" name="Google Shape;2202;p14"/>
              <p:cNvGrpSpPr/>
              <p:nvPr/>
            </p:nvGrpSpPr>
            <p:grpSpPr>
              <a:xfrm>
                <a:off x="6827513" y="4142250"/>
                <a:ext cx="1167525" cy="1167525"/>
                <a:chOff x="2244925" y="3993300"/>
                <a:chExt cx="1167525" cy="1167525"/>
              </a:xfrm>
            </p:grpSpPr>
            <p:sp>
              <p:nvSpPr>
                <p:cNvPr id="2203" name="Google Shape;2203;p14"/>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4"/>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4"/>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4"/>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4"/>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4"/>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4"/>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4"/>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4"/>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4"/>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4"/>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4"/>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4"/>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4"/>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4"/>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4"/>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4"/>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4"/>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14"/>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14"/>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14"/>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14"/>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14"/>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14"/>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14"/>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4"/>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4"/>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4"/>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4"/>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4"/>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4"/>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4"/>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4"/>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4"/>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14"/>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14"/>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14"/>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14"/>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14"/>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14"/>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14"/>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14"/>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14"/>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14"/>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14"/>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14"/>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14"/>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14"/>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14"/>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2" name="Google Shape;2252;p14"/>
              <p:cNvGrpSpPr/>
              <p:nvPr/>
            </p:nvGrpSpPr>
            <p:grpSpPr>
              <a:xfrm rot="10800000">
                <a:off x="8181688" y="4346600"/>
                <a:ext cx="986375" cy="972325"/>
                <a:chOff x="5918300" y="218850"/>
                <a:chExt cx="986375" cy="972325"/>
              </a:xfrm>
            </p:grpSpPr>
            <p:sp>
              <p:nvSpPr>
                <p:cNvPr id="2253" name="Google Shape;2253;p14"/>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4"/>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4"/>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4"/>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4"/>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4"/>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4"/>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4"/>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4"/>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4"/>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4"/>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4"/>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4"/>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4"/>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4"/>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4"/>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4"/>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4"/>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4"/>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4"/>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4"/>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4"/>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4"/>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4"/>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4"/>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4"/>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4"/>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4"/>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4"/>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4"/>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4"/>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4"/>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4"/>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6" name="Google Shape;2286;p14"/>
              <p:cNvGrpSpPr/>
              <p:nvPr/>
            </p:nvGrpSpPr>
            <p:grpSpPr>
              <a:xfrm>
                <a:off x="7666488" y="4268900"/>
                <a:ext cx="916500" cy="914225"/>
                <a:chOff x="5318975" y="1933800"/>
                <a:chExt cx="916500" cy="914225"/>
              </a:xfrm>
            </p:grpSpPr>
            <p:sp>
              <p:nvSpPr>
                <p:cNvPr id="2287" name="Google Shape;2287;p14"/>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4"/>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4"/>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4"/>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4"/>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4"/>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4"/>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94" name="Google Shape;2294;p14"/>
            <p:cNvGrpSpPr/>
            <p:nvPr/>
          </p:nvGrpSpPr>
          <p:grpSpPr>
            <a:xfrm>
              <a:off x="-202790" y="2873256"/>
              <a:ext cx="1930075" cy="2467362"/>
              <a:chOff x="-202790" y="2873256"/>
              <a:chExt cx="1930075" cy="2467362"/>
            </a:xfrm>
          </p:grpSpPr>
          <p:grpSp>
            <p:nvGrpSpPr>
              <p:cNvPr id="2295" name="Google Shape;2295;p14"/>
              <p:cNvGrpSpPr/>
              <p:nvPr/>
            </p:nvGrpSpPr>
            <p:grpSpPr>
              <a:xfrm rot="10800000">
                <a:off x="843141" y="3667338"/>
                <a:ext cx="544373" cy="554662"/>
                <a:chOff x="5797738" y="1794275"/>
                <a:chExt cx="623638" cy="635425"/>
              </a:xfrm>
            </p:grpSpPr>
            <p:sp>
              <p:nvSpPr>
                <p:cNvPr id="2296" name="Google Shape;2296;p14"/>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4"/>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4"/>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4"/>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4"/>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4"/>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4"/>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4"/>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14"/>
              <p:cNvGrpSpPr/>
              <p:nvPr/>
            </p:nvGrpSpPr>
            <p:grpSpPr>
              <a:xfrm>
                <a:off x="719990" y="2873256"/>
                <a:ext cx="327012" cy="329491"/>
                <a:chOff x="8108325" y="1123200"/>
                <a:chExt cx="530950" cy="534975"/>
              </a:xfrm>
            </p:grpSpPr>
            <p:sp>
              <p:nvSpPr>
                <p:cNvPr id="2305" name="Google Shape;2305;p14"/>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4"/>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7" name="Google Shape;2307;p14"/>
              <p:cNvGrpSpPr/>
              <p:nvPr/>
            </p:nvGrpSpPr>
            <p:grpSpPr>
              <a:xfrm rot="-514848">
                <a:off x="-69698" y="2960605"/>
                <a:ext cx="677147" cy="1645542"/>
                <a:chOff x="1535425" y="492925"/>
                <a:chExt cx="524575" cy="1274775"/>
              </a:xfrm>
            </p:grpSpPr>
            <p:sp>
              <p:nvSpPr>
                <p:cNvPr id="2308" name="Google Shape;2308;p1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4" name="Google Shape;2324;p14"/>
              <p:cNvGrpSpPr/>
              <p:nvPr/>
            </p:nvGrpSpPr>
            <p:grpSpPr>
              <a:xfrm>
                <a:off x="-146175" y="3775675"/>
                <a:ext cx="1024100" cy="1047500"/>
                <a:chOff x="1356975" y="1865675"/>
                <a:chExt cx="1024100" cy="1047500"/>
              </a:xfrm>
            </p:grpSpPr>
            <p:sp>
              <p:nvSpPr>
                <p:cNvPr id="2325" name="Google Shape;2325;p1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1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1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1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1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1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1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1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1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1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1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1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1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1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1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1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1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3" name="Google Shape;2353;p14"/>
              <p:cNvGrpSpPr/>
              <p:nvPr/>
            </p:nvGrpSpPr>
            <p:grpSpPr>
              <a:xfrm>
                <a:off x="374320" y="4268899"/>
                <a:ext cx="1352964" cy="1047482"/>
                <a:chOff x="2612025" y="1964075"/>
                <a:chExt cx="1100150" cy="851750"/>
              </a:xfrm>
            </p:grpSpPr>
            <p:sp>
              <p:nvSpPr>
                <p:cNvPr id="2354" name="Google Shape;2354;p14"/>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14"/>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14"/>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14"/>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14"/>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14"/>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14"/>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14"/>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14"/>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14"/>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14"/>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14"/>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14"/>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14"/>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4"/>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4"/>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4"/>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4"/>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4"/>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4"/>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4"/>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4"/>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4"/>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4"/>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4"/>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4"/>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4"/>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4"/>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4"/>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14"/>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14"/>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14"/>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14"/>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14"/>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8" name="Google Shape;2388;p14"/>
              <p:cNvGrpSpPr/>
              <p:nvPr/>
            </p:nvGrpSpPr>
            <p:grpSpPr>
              <a:xfrm>
                <a:off x="-202790" y="4525674"/>
                <a:ext cx="824892" cy="814944"/>
                <a:chOff x="2649575" y="3055425"/>
                <a:chExt cx="1024075" cy="1011725"/>
              </a:xfrm>
            </p:grpSpPr>
            <p:sp>
              <p:nvSpPr>
                <p:cNvPr id="2389" name="Google Shape;2389;p14"/>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14"/>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14"/>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14"/>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14"/>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14"/>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14"/>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14"/>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14"/>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14"/>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14"/>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14"/>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14"/>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14"/>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14"/>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14"/>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14"/>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14"/>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14"/>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14"/>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14"/>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14"/>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14"/>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14"/>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14"/>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14"/>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415" name="Google Shape;2415;p14"/>
          <p:cNvSpPr txBox="1">
            <a:spLocks noGrp="1"/>
          </p:cNvSpPr>
          <p:nvPr>
            <p:ph type="title"/>
          </p:nvPr>
        </p:nvSpPr>
        <p:spPr>
          <a:xfrm>
            <a:off x="1888857" y="2906167"/>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2416" name="Google Shape;2416;p14"/>
          <p:cNvSpPr txBox="1">
            <a:spLocks noGrp="1"/>
          </p:cNvSpPr>
          <p:nvPr>
            <p:ph type="title" idx="2" hasCustomPrompt="1"/>
          </p:nvPr>
        </p:nvSpPr>
        <p:spPr>
          <a:xfrm>
            <a:off x="1888857" y="1758081"/>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2417" name="Google Shape;2417;p14"/>
          <p:cNvSpPr txBox="1">
            <a:spLocks noGrp="1"/>
          </p:cNvSpPr>
          <p:nvPr>
            <p:ph type="subTitle" idx="1"/>
          </p:nvPr>
        </p:nvSpPr>
        <p:spPr>
          <a:xfrm>
            <a:off x="2547000" y="4006133"/>
            <a:ext cx="3543200" cy="9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4502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208"/>
        <p:cNvGrpSpPr/>
        <p:nvPr/>
      </p:nvGrpSpPr>
      <p:grpSpPr>
        <a:xfrm>
          <a:off x="0" y="0"/>
          <a:ext cx="0" cy="0"/>
          <a:chOff x="0" y="0"/>
          <a:chExt cx="0" cy="0"/>
        </a:xfrm>
      </p:grpSpPr>
      <p:grpSp>
        <p:nvGrpSpPr>
          <p:cNvPr id="5209" name="Google Shape;5209;p32"/>
          <p:cNvGrpSpPr/>
          <p:nvPr/>
        </p:nvGrpSpPr>
        <p:grpSpPr>
          <a:xfrm>
            <a:off x="-230463" y="3823543"/>
            <a:ext cx="1245807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26" name="Google Shape;5326;p32"/>
          <p:cNvSpPr/>
          <p:nvPr/>
        </p:nvSpPr>
        <p:spPr>
          <a:xfrm>
            <a:off x="7829505" y="624834"/>
            <a:ext cx="1517568"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7" name="Google Shape;5327;p32"/>
          <p:cNvSpPr/>
          <p:nvPr/>
        </p:nvSpPr>
        <p:spPr>
          <a:xfrm>
            <a:off x="122901" y="1373448"/>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8" name="Google Shape;5328;p32"/>
          <p:cNvSpPr/>
          <p:nvPr/>
        </p:nvSpPr>
        <p:spPr>
          <a:xfrm>
            <a:off x="10882600" y="3384197"/>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4423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329"/>
        <p:cNvGrpSpPr/>
        <p:nvPr/>
      </p:nvGrpSpPr>
      <p:grpSpPr>
        <a:xfrm>
          <a:off x="0" y="0"/>
          <a:ext cx="0" cy="0"/>
          <a:chOff x="0" y="0"/>
          <a:chExt cx="0" cy="0"/>
        </a:xfrm>
      </p:grpSpPr>
      <p:grpSp>
        <p:nvGrpSpPr>
          <p:cNvPr id="5330" name="Google Shape;5330;p33"/>
          <p:cNvGrpSpPr/>
          <p:nvPr/>
        </p:nvGrpSpPr>
        <p:grpSpPr>
          <a:xfrm flipH="1">
            <a:off x="-418285" y="453764"/>
            <a:ext cx="13020845"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370096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AF2FB"/>
        </a:solidFill>
        <a:effectLst/>
      </p:bgPr>
    </p:bg>
    <p:spTree>
      <p:nvGrpSpPr>
        <p:cNvPr id="1" name="Shape 5"/>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id="{2D7C05EC-D8B9-8649-3F1A-D3E04D33B92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40265" y="114496"/>
            <a:ext cx="1426001" cy="1426001"/>
          </a:xfrm>
          <a:prstGeom prst="rect">
            <a:avLst/>
          </a:prstGeom>
        </p:spPr>
      </p:pic>
    </p:spTree>
    <p:extLst>
      <p:ext uri="{BB962C8B-B14F-4D97-AF65-F5344CB8AC3E}">
        <p14:creationId xmlns:p14="http://schemas.microsoft.com/office/powerpoint/2010/main" val="265180395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FF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9Slide.vn - 2019">
            <a:extLst>
              <a:ext uri="{FF2B5EF4-FFF2-40B4-BE49-F238E27FC236}">
                <a16:creationId xmlns:a16="http://schemas.microsoft.com/office/drawing/2014/main" id="{34A33F5C-A5F2-4687-87C0-77F98A8012FB}"/>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7" name="Rectangle 6">
            <a:extLst>
              <a:ext uri="{FF2B5EF4-FFF2-40B4-BE49-F238E27FC236}">
                <a16:creationId xmlns:a16="http://schemas.microsoft.com/office/drawing/2014/main" id="{49948523-D663-4E48-9AD5-B0139998314C}"/>
              </a:ext>
            </a:extLst>
          </p:cNvPr>
          <p:cNvSpPr/>
          <p:nvPr userDrawn="1"/>
        </p:nvSpPr>
        <p:spPr>
          <a:xfrm>
            <a:off x="0" y="0"/>
            <a:ext cx="12192000" cy="6858000"/>
          </a:xfrm>
          <a:prstGeom prst="rect">
            <a:avLst/>
          </a:prstGeom>
          <a:solidFill>
            <a:srgbClr val="B0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 name="Picture 1" descr="A white circle with leaves and blue text&#10;&#10;Description automatically generated">
            <a:extLst>
              <a:ext uri="{FF2B5EF4-FFF2-40B4-BE49-F238E27FC236}">
                <a16:creationId xmlns:a16="http://schemas.microsoft.com/office/drawing/2014/main" id="{CA85227C-64B5-3C28-78FB-BE7BC2E51D5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40265" y="114496"/>
            <a:ext cx="1426001" cy="1426001"/>
          </a:xfrm>
          <a:prstGeom prst="rect">
            <a:avLst/>
          </a:prstGeom>
        </p:spPr>
      </p:pic>
    </p:spTree>
    <p:extLst>
      <p:ext uri="{BB962C8B-B14F-4D97-AF65-F5344CB8AC3E}">
        <p14:creationId xmlns:p14="http://schemas.microsoft.com/office/powerpoint/2010/main" val="424676397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38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572"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76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9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978" algn="l" defTabSz="914377" rtl="0" eaLnBrk="1" latinLnBrk="0" hangingPunct="1">
        <a:defRPr sz="1800" kern="1200">
          <a:solidFill>
            <a:schemeClr val="tx1"/>
          </a:solidFill>
          <a:latin typeface="+mn-lt"/>
          <a:ea typeface="+mn-ea"/>
          <a:cs typeface="+mn-cs"/>
        </a:defRPr>
      </a:lvl7pPr>
      <a:lvl8pPr marL="3201167" algn="l" defTabSz="914377" rtl="0" eaLnBrk="1" latinLnBrk="0" hangingPunct="1">
        <a:defRPr sz="1800" kern="1200">
          <a:solidFill>
            <a:schemeClr val="tx1"/>
          </a:solidFill>
          <a:latin typeface="+mn-lt"/>
          <a:ea typeface="+mn-ea"/>
          <a:cs typeface="+mn-cs"/>
        </a:defRPr>
      </a:lvl8pPr>
      <a:lvl9pPr marL="3658355"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E3C12E-1571-493B-AD45-9F23EFABC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57F64D-2FF4-4538-9415-98A3C327B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BEEFCE-53DD-441E-832E-02C87526B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t>2023/12/10</a:t>
            </a:fld>
            <a:endParaRPr lang="zh-CN" altLang="en-US"/>
          </a:p>
        </p:txBody>
      </p:sp>
      <p:sp>
        <p:nvSpPr>
          <p:cNvPr id="5" name="页脚占位符 4">
            <a:extLst>
              <a:ext uri="{FF2B5EF4-FFF2-40B4-BE49-F238E27FC236}">
                <a16:creationId xmlns:a16="http://schemas.microsoft.com/office/drawing/2014/main" id="{981CCD47-2031-4365-961C-1AF05B8E1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688F8F8-1C9D-4D6E-9678-68A1784A0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id="{E68AD337-AB93-EDBF-F0EA-A5FF8CE2CBF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42301" y="237045"/>
            <a:ext cx="1303451" cy="1303451"/>
          </a:xfrm>
          <a:prstGeom prst="rect">
            <a:avLst/>
          </a:prstGeom>
        </p:spPr>
      </p:pic>
    </p:spTree>
    <p:extLst>
      <p:ext uri="{BB962C8B-B14F-4D97-AF65-F5344CB8AC3E}">
        <p14:creationId xmlns:p14="http://schemas.microsoft.com/office/powerpoint/2010/main" val="214893835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facebook.com/huongthaoGADT" TargetMode="Externa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3.wdp"/><Relationship Id="rId18" Type="http://schemas.openxmlformats.org/officeDocument/2006/relationships/image" Target="../media/image15.png"/><Relationship Id="rId3" Type="http://schemas.openxmlformats.org/officeDocument/2006/relationships/slideLayout" Target="../slideLayouts/slideLayout20.xml"/><Relationship Id="rId7" Type="http://schemas.microsoft.com/office/2007/relationships/hdphoto" Target="../media/hdphoto2.wdp"/><Relationship Id="rId12" Type="http://schemas.openxmlformats.org/officeDocument/2006/relationships/image" Target="../media/image13.png"/><Relationship Id="rId17" Type="http://schemas.openxmlformats.org/officeDocument/2006/relationships/slide" Target="slide6.xml"/><Relationship Id="rId2" Type="http://schemas.openxmlformats.org/officeDocument/2006/relationships/audio" Target="../media/media1.mp3"/><Relationship Id="rId16" Type="http://schemas.microsoft.com/office/2007/relationships/hdphoto" Target="../media/hdphoto4.wdp"/><Relationship Id="rId20" Type="http://schemas.openxmlformats.org/officeDocument/2006/relationships/image" Target="../media/image16.png"/><Relationship Id="rId1" Type="http://schemas.microsoft.com/office/2007/relationships/media" Target="../media/media1.mp3"/><Relationship Id="rId6" Type="http://schemas.openxmlformats.org/officeDocument/2006/relationships/image" Target="../media/image10.png"/><Relationship Id="rId11" Type="http://schemas.openxmlformats.org/officeDocument/2006/relationships/slide" Target="slide4.xml"/><Relationship Id="rId5" Type="http://schemas.openxmlformats.org/officeDocument/2006/relationships/image" Target="../media/image7.jpg"/><Relationship Id="rId15" Type="http://schemas.openxmlformats.org/officeDocument/2006/relationships/image" Target="../media/image14.png"/><Relationship Id="rId10" Type="http://schemas.openxmlformats.org/officeDocument/2006/relationships/image" Target="../media/image12.png"/><Relationship Id="rId19" Type="http://schemas.microsoft.com/office/2007/relationships/hdphoto" Target="../media/hdphoto5.wdp"/><Relationship Id="rId4" Type="http://schemas.openxmlformats.org/officeDocument/2006/relationships/notesSlide" Target="../notesSlides/notesSlide3.xml"/><Relationship Id="rId9" Type="http://schemas.openxmlformats.org/officeDocument/2006/relationships/slide" Target="slide7.xml"/><Relationship Id="rId14"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7.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7.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7.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2" name="Picture 1">
            <a:extLst>
              <a:ext uri="{FF2B5EF4-FFF2-40B4-BE49-F238E27FC236}">
                <a16:creationId xmlns:a16="http://schemas.microsoft.com/office/drawing/2014/main" id="{0A5443E3-5E28-45E5-867A-4F4C7D9CF964}"/>
              </a:ext>
            </a:extLst>
          </p:cNvPr>
          <p:cNvPicPr>
            <a:picLocks noChangeAspect="1"/>
          </p:cNvPicPr>
          <p:nvPr/>
        </p:nvPicPr>
        <p:blipFill>
          <a:blip r:embed="rId4"/>
          <a:stretch>
            <a:fillRect/>
          </a:stretch>
        </p:blipFill>
        <p:spPr>
          <a:xfrm>
            <a:off x="2592529" y="2628323"/>
            <a:ext cx="7006943" cy="1601355"/>
          </a:xfrm>
          <a:prstGeom prst="rect">
            <a:avLst/>
          </a:prstGeom>
        </p:spPr>
      </p:pic>
    </p:spTree>
    <p:extLst>
      <p:ext uri="{BB962C8B-B14F-4D97-AF65-F5344CB8AC3E}">
        <p14:creationId xmlns:p14="http://schemas.microsoft.com/office/powerpoint/2010/main" val="35147828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Shape 7054"/>
        <p:cNvGrpSpPr/>
        <p:nvPr/>
      </p:nvGrpSpPr>
      <p:grpSpPr>
        <a:xfrm>
          <a:off x="0" y="0"/>
          <a:ext cx="0" cy="0"/>
          <a:chOff x="0" y="0"/>
          <a:chExt cx="0" cy="0"/>
        </a:xfrm>
      </p:grpSpPr>
      <p:sp>
        <p:nvSpPr>
          <p:cNvPr id="51" name="Rectangle: Rounded Corners 50">
            <a:extLst>
              <a:ext uri="{FF2B5EF4-FFF2-40B4-BE49-F238E27FC236}">
                <a16:creationId xmlns:a16="http://schemas.microsoft.com/office/drawing/2014/main" id="{78FA455C-F5F1-4679-BC01-759D4C8D27F1}"/>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5" name="Hình ảnh 4" descr="Ảnh có chứa đồ chơi, búp bê, đồ họa véc-tơ&#10;&#10;Mô tả được tạo tự động">
            <a:extLst>
              <a:ext uri="{FF2B5EF4-FFF2-40B4-BE49-F238E27FC236}">
                <a16:creationId xmlns:a16="http://schemas.microsoft.com/office/drawing/2014/main" id="{B729B443-1612-3D84-A6AB-8B3D5DED5272}"/>
              </a:ext>
            </a:extLst>
          </p:cNvPr>
          <p:cNvPicPr>
            <a:picLocks noChangeAspect="1"/>
          </p:cNvPicPr>
          <p:nvPr/>
        </p:nvPicPr>
        <p:blipFill>
          <a:blip r:embed="rId4"/>
          <a:stretch>
            <a:fillRect/>
          </a:stretch>
        </p:blipFill>
        <p:spPr>
          <a:xfrm>
            <a:off x="420789" y="4097927"/>
            <a:ext cx="4485118" cy="2760073"/>
          </a:xfrm>
          <a:prstGeom prst="rect">
            <a:avLst/>
          </a:prstGeom>
        </p:spPr>
      </p:pic>
      <p:sp>
        <p:nvSpPr>
          <p:cNvPr id="53" name="Bong bóng Lời nói: Hình chữ nhật 12">
            <a:extLst>
              <a:ext uri="{FF2B5EF4-FFF2-40B4-BE49-F238E27FC236}">
                <a16:creationId xmlns:a16="http://schemas.microsoft.com/office/drawing/2014/main" id="{692B4556-4AFF-47DF-89F9-7B8EB16AB690}"/>
              </a:ext>
            </a:extLst>
          </p:cNvPr>
          <p:cNvSpPr/>
          <p:nvPr/>
        </p:nvSpPr>
        <p:spPr>
          <a:xfrm>
            <a:off x="885826" y="2705100"/>
            <a:ext cx="3352800" cy="1232024"/>
          </a:xfrm>
          <a:prstGeom prst="wedgeRectCallout">
            <a:avLst>
              <a:gd name="adj1" fmla="val -19145"/>
              <a:gd name="adj2" fmla="val 815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267" b="1" kern="0" dirty="0" err="1">
                <a:solidFill>
                  <a:srgbClr val="FF6E85">
                    <a:lumMod val="75000"/>
                  </a:srgbClr>
                </a:solidFill>
                <a:latin typeface="Arial"/>
                <a:cs typeface="Arial"/>
                <a:sym typeface="Arial"/>
              </a:rPr>
              <a:t>Thảo</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luận</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nhóm</a:t>
            </a:r>
            <a:endParaRPr lang="en-US" sz="3733"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4" name="TextBox 3">
            <a:extLst>
              <a:ext uri="{FF2B5EF4-FFF2-40B4-BE49-F238E27FC236}">
                <a16:creationId xmlns:a16="http://schemas.microsoft.com/office/drawing/2014/main" id="{D3C3142A-DBFD-3CDF-2914-1706D85B98E6}"/>
              </a:ext>
            </a:extLst>
          </p:cNvPr>
          <p:cNvSpPr txBox="1"/>
          <p:nvPr/>
        </p:nvSpPr>
        <p:spPr>
          <a:xfrm>
            <a:off x="3533775" y="238125"/>
            <a:ext cx="5514975" cy="830997"/>
          </a:xfrm>
          <a:prstGeom prst="rect">
            <a:avLst/>
          </a:prstGeom>
          <a:noFill/>
        </p:spPr>
        <p:txBody>
          <a:bodyPr wrap="square" rtlCol="0">
            <a:spAutoFit/>
          </a:bodyPr>
          <a:lstStyle/>
          <a:p>
            <a:r>
              <a:rPr lang="en-US" sz="4800" b="1" dirty="0">
                <a:solidFill>
                  <a:srgbClr val="002060"/>
                </a:solidFill>
                <a:latin typeface="Cambria" panose="02040503050406030204" pitchFamily="18" charset="0"/>
                <a:ea typeface="Cambria" panose="02040503050406030204" pitchFamily="18" charset="0"/>
              </a:rPr>
              <a:t>Hoàn </a:t>
            </a:r>
            <a:r>
              <a:rPr lang="en-US" sz="4800" b="1" dirty="0" err="1">
                <a:solidFill>
                  <a:srgbClr val="002060"/>
                </a:solidFill>
                <a:latin typeface="Cambria" panose="02040503050406030204" pitchFamily="18" charset="0"/>
                <a:ea typeface="Cambria" panose="02040503050406030204" pitchFamily="18" charset="0"/>
              </a:rPr>
              <a:t>thành</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bảng</a:t>
            </a:r>
            <a:endParaRPr lang="en-US" sz="4800" b="1" dirty="0">
              <a:solidFill>
                <a:srgbClr val="002060"/>
              </a:solidFill>
              <a:latin typeface="Cambria" panose="02040503050406030204" pitchFamily="18" charset="0"/>
              <a:ea typeface="Cambria" panose="02040503050406030204" pitchFamily="18" charset="0"/>
            </a:endParaRPr>
          </a:p>
        </p:txBody>
      </p:sp>
      <p:graphicFrame>
        <p:nvGraphicFramePr>
          <p:cNvPr id="6" name="Table 6">
            <a:extLst>
              <a:ext uri="{FF2B5EF4-FFF2-40B4-BE49-F238E27FC236}">
                <a16:creationId xmlns:a16="http://schemas.microsoft.com/office/drawing/2014/main" id="{E7CDCE5A-C249-B480-C651-9CC8B4C22BDF}"/>
              </a:ext>
            </a:extLst>
          </p:cNvPr>
          <p:cNvGraphicFramePr>
            <a:graphicFrameLocks noGrp="1"/>
          </p:cNvGraphicFramePr>
          <p:nvPr>
            <p:extLst>
              <p:ext uri="{D42A27DB-BD31-4B8C-83A1-F6EECF244321}">
                <p14:modId xmlns:p14="http://schemas.microsoft.com/office/powerpoint/2010/main" val="2765685732"/>
              </p:ext>
            </p:extLst>
          </p:nvPr>
        </p:nvGraphicFramePr>
        <p:xfrm>
          <a:off x="4829175" y="1805516"/>
          <a:ext cx="6800850" cy="3080810"/>
        </p:xfrm>
        <a:graphic>
          <a:graphicData uri="http://schemas.openxmlformats.org/drawingml/2006/table">
            <a:tbl>
              <a:tblPr firstRow="1" bandRow="1">
                <a:tableStyleId>{5C22544A-7EE6-4342-B048-85BDC9FD1C3A}</a:tableStyleId>
              </a:tblPr>
              <a:tblGrid>
                <a:gridCol w="1404345">
                  <a:extLst>
                    <a:ext uri="{9D8B030D-6E8A-4147-A177-3AD203B41FA5}">
                      <a16:colId xmlns:a16="http://schemas.microsoft.com/office/drawing/2014/main" val="2840167816"/>
                    </a:ext>
                  </a:extLst>
                </a:gridCol>
                <a:gridCol w="2343871">
                  <a:extLst>
                    <a:ext uri="{9D8B030D-6E8A-4147-A177-3AD203B41FA5}">
                      <a16:colId xmlns:a16="http://schemas.microsoft.com/office/drawing/2014/main" val="3794551211"/>
                    </a:ext>
                  </a:extLst>
                </a:gridCol>
                <a:gridCol w="3052634">
                  <a:extLst>
                    <a:ext uri="{9D8B030D-6E8A-4147-A177-3AD203B41FA5}">
                      <a16:colId xmlns:a16="http://schemas.microsoft.com/office/drawing/2014/main" val="3787454126"/>
                    </a:ext>
                  </a:extLst>
                </a:gridCol>
              </a:tblGrid>
              <a:tr h="616162">
                <a:tc>
                  <a:txBody>
                    <a:bodyPr/>
                    <a:lstStyle/>
                    <a:p>
                      <a:pPr algn="ctr"/>
                      <a:r>
                        <a:rPr lang="en-US" dirty="0" err="1">
                          <a:solidFill>
                            <a:srgbClr val="002060"/>
                          </a:solidFill>
                        </a:rPr>
                        <a:t>Câu</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a:solidFill>
                            <a:srgbClr val="002060"/>
                          </a:solidFill>
                        </a:rPr>
                        <a:t>Ý </a:t>
                      </a:r>
                      <a:r>
                        <a:rPr lang="en-US" dirty="0" err="1">
                          <a:solidFill>
                            <a:srgbClr val="002060"/>
                          </a:solidFill>
                        </a:rPr>
                        <a:t>nghĩa</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1118938"/>
                  </a:ext>
                </a:extLst>
              </a:tr>
              <a:tr h="61616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993364"/>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469239"/>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438955"/>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496852"/>
                  </a:ext>
                </a:extLst>
              </a:tr>
            </a:tbl>
          </a:graphicData>
        </a:graphic>
      </p:graphicFrame>
    </p:spTree>
    <p:extLst>
      <p:ext uri="{BB962C8B-B14F-4D97-AF65-F5344CB8AC3E}">
        <p14:creationId xmlns:p14="http://schemas.microsoft.com/office/powerpoint/2010/main" val="2603459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barn(inVertical)">
                                      <p:cBhvr>
                                        <p:cTn id="11" dur="500"/>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AC1E34B6-DD33-421F-8B97-CDB5CB810B42}"/>
              </a:ext>
            </a:extLst>
          </p:cNvPr>
          <p:cNvSpPr/>
          <p:nvPr/>
        </p:nvSpPr>
        <p:spPr>
          <a:xfrm>
            <a:off x="257175" y="211628"/>
            <a:ext cx="1165255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2" name="Picture 1">
            <a:extLst>
              <a:ext uri="{FF2B5EF4-FFF2-40B4-BE49-F238E27FC236}">
                <a16:creationId xmlns:a16="http://schemas.microsoft.com/office/drawing/2014/main" id="{26B1C4AA-105E-892E-C257-B069BEFD98D2}"/>
              </a:ext>
            </a:extLst>
          </p:cNvPr>
          <p:cNvPicPr>
            <a:picLocks noChangeAspect="1"/>
          </p:cNvPicPr>
          <p:nvPr/>
        </p:nvPicPr>
        <p:blipFill>
          <a:blip r:embed="rId4"/>
          <a:stretch>
            <a:fillRect/>
          </a:stretch>
        </p:blipFill>
        <p:spPr>
          <a:xfrm>
            <a:off x="4182857" y="66675"/>
            <a:ext cx="3273836" cy="1426588"/>
          </a:xfrm>
          <a:prstGeom prst="rect">
            <a:avLst/>
          </a:prstGeom>
        </p:spPr>
      </p:pic>
      <p:graphicFrame>
        <p:nvGraphicFramePr>
          <p:cNvPr id="4" name="Table 6">
            <a:extLst>
              <a:ext uri="{FF2B5EF4-FFF2-40B4-BE49-F238E27FC236}">
                <a16:creationId xmlns:a16="http://schemas.microsoft.com/office/drawing/2014/main" id="{3C453FD0-B257-3F25-A521-0A2D20EA5223}"/>
              </a:ext>
            </a:extLst>
          </p:cNvPr>
          <p:cNvGraphicFramePr>
            <a:graphicFrameLocks noGrp="1"/>
          </p:cNvGraphicFramePr>
          <p:nvPr>
            <p:extLst>
              <p:ext uri="{D42A27DB-BD31-4B8C-83A1-F6EECF244321}">
                <p14:modId xmlns:p14="http://schemas.microsoft.com/office/powerpoint/2010/main" val="2572521656"/>
              </p:ext>
            </p:extLst>
          </p:nvPr>
        </p:nvGraphicFramePr>
        <p:xfrm>
          <a:off x="933449" y="1414991"/>
          <a:ext cx="10296525" cy="4652435"/>
        </p:xfrm>
        <a:graphic>
          <a:graphicData uri="http://schemas.openxmlformats.org/drawingml/2006/table">
            <a:tbl>
              <a:tblPr firstRow="1" bandRow="1">
                <a:tableStyleId>{5C22544A-7EE6-4342-B048-85BDC9FD1C3A}</a:tableStyleId>
              </a:tblPr>
              <a:tblGrid>
                <a:gridCol w="3181351">
                  <a:extLst>
                    <a:ext uri="{9D8B030D-6E8A-4147-A177-3AD203B41FA5}">
                      <a16:colId xmlns:a16="http://schemas.microsoft.com/office/drawing/2014/main" val="2840167816"/>
                    </a:ext>
                  </a:extLst>
                </a:gridCol>
                <a:gridCol w="3105150">
                  <a:extLst>
                    <a:ext uri="{9D8B030D-6E8A-4147-A177-3AD203B41FA5}">
                      <a16:colId xmlns:a16="http://schemas.microsoft.com/office/drawing/2014/main" val="3794551211"/>
                    </a:ext>
                  </a:extLst>
                </a:gridCol>
                <a:gridCol w="4010024">
                  <a:extLst>
                    <a:ext uri="{9D8B030D-6E8A-4147-A177-3AD203B41FA5}">
                      <a16:colId xmlns:a16="http://schemas.microsoft.com/office/drawing/2014/main" val="3787454126"/>
                    </a:ext>
                  </a:extLst>
                </a:gridCol>
              </a:tblGrid>
              <a:tr h="930487">
                <a:tc>
                  <a:txBody>
                    <a:bodyPr/>
                    <a:lstStyle/>
                    <a:p>
                      <a:pPr algn="ctr"/>
                      <a:r>
                        <a:rPr lang="en-US" sz="2800" dirty="0" err="1">
                          <a:solidFill>
                            <a:srgbClr val="002060"/>
                          </a:solidFill>
                        </a:rPr>
                        <a:t>Câu</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a:solidFill>
                            <a:srgbClr val="002060"/>
                          </a:solidFill>
                        </a:rPr>
                        <a:t>Ý </a:t>
                      </a:r>
                      <a:r>
                        <a:rPr lang="en-US" sz="2800" dirty="0" err="1">
                          <a:solidFill>
                            <a:srgbClr val="002060"/>
                          </a:solidFill>
                        </a:rPr>
                        <a:t>nghĩa</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1118938"/>
                  </a:ext>
                </a:extLst>
              </a:tr>
              <a:tr h="93048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993364"/>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469239"/>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438955"/>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496852"/>
                  </a:ext>
                </a:extLst>
              </a:tr>
            </a:tbl>
          </a:graphicData>
        </a:graphic>
      </p:graphicFrame>
      <p:sp>
        <p:nvSpPr>
          <p:cNvPr id="7" name="TextBox 6">
            <a:extLst>
              <a:ext uri="{FF2B5EF4-FFF2-40B4-BE49-F238E27FC236}">
                <a16:creationId xmlns:a16="http://schemas.microsoft.com/office/drawing/2014/main" id="{60C03BD6-BF97-6CBD-9F82-BE84FFB2D2D2}"/>
              </a:ext>
            </a:extLst>
          </p:cNvPr>
          <p:cNvSpPr txBox="1"/>
          <p:nvPr/>
        </p:nvSpPr>
        <p:spPr>
          <a:xfrm>
            <a:off x="1038225" y="245745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a. </a:t>
            </a:r>
            <a:r>
              <a:rPr lang="en-US" sz="2000" dirty="0" err="1">
                <a:solidFill>
                  <a:srgbClr val="002060"/>
                </a:solidFill>
                <a:latin typeface="Cambria" panose="02040503050406030204" pitchFamily="18" charset="0"/>
                <a:ea typeface="Cambria" panose="02040503050406030204" pitchFamily="18" charset="0"/>
              </a:rPr>
              <a:t>Mùa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xuân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các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loài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đua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khoe</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sắc</a:t>
            </a:r>
            <a:r>
              <a:rPr lang="en-US" sz="2000" dirty="0">
                <a:solidFill>
                  <a:srgbClr val="002060"/>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46E4F810-97BC-8959-1F9E-9CDF699D4F1C}"/>
              </a:ext>
            </a:extLst>
          </p:cNvPr>
          <p:cNvSpPr txBox="1"/>
          <p:nvPr/>
        </p:nvSpPr>
        <p:spPr>
          <a:xfrm>
            <a:off x="4029075" y="23717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Mùa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xuân</a:t>
            </a:r>
            <a:endParaRPr lang="en-US" sz="3200" dirty="0">
              <a:solidFill>
                <a:srgbClr val="00206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685B5ABA-BBED-C098-1E1B-A6A0655DDC91}"/>
              </a:ext>
            </a:extLst>
          </p:cNvPr>
          <p:cNvSpPr txBox="1"/>
          <p:nvPr/>
        </p:nvSpPr>
        <p:spPr>
          <a:xfrm>
            <a:off x="7419975" y="226695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endParaRPr lang="en-US" sz="2800" dirty="0">
              <a:solidFill>
                <a:srgbClr val="00206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834197E7-01A8-D8D5-254E-289844FF9418}"/>
              </a:ext>
            </a:extLst>
          </p:cNvPr>
          <p:cNvSpPr txBox="1"/>
          <p:nvPr/>
        </p:nvSpPr>
        <p:spPr>
          <a:xfrm>
            <a:off x="1028700" y="3286125"/>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b. </a:t>
            </a:r>
            <a:r>
              <a:rPr lang="en-US" sz="2000" dirty="0" err="1">
                <a:solidFill>
                  <a:srgbClr val="002060"/>
                </a:solidFill>
                <a:latin typeface="Cambria" panose="02040503050406030204" pitchFamily="18" charset="0"/>
                <a:ea typeface="Cambria" panose="02040503050406030204" pitchFamily="18" charset="0"/>
              </a:rPr>
              <a:t>Dưới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chân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đê</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đàn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trâu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đang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thung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thăng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gặm</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cỏ</a:t>
            </a:r>
            <a:r>
              <a:rPr lang="en-US" sz="2000" dirty="0">
                <a:solidFill>
                  <a:srgbClr val="002060"/>
                </a:solidFill>
                <a:latin typeface="Cambria" panose="02040503050406030204" pitchFamily="18" charset="0"/>
                <a:ea typeface="Cambria" panose="02040503050406030204" pitchFamily="18" charset="0"/>
              </a:rPr>
              <a:t>.</a:t>
            </a:r>
          </a:p>
        </p:txBody>
      </p:sp>
      <p:sp>
        <p:nvSpPr>
          <p:cNvPr id="11" name="TextBox 10">
            <a:extLst>
              <a:ext uri="{FF2B5EF4-FFF2-40B4-BE49-F238E27FC236}">
                <a16:creationId xmlns:a16="http://schemas.microsoft.com/office/drawing/2014/main" id="{21359CCF-6C7C-F703-955B-2AE89482722E}"/>
              </a:ext>
            </a:extLst>
          </p:cNvPr>
          <p:cNvSpPr txBox="1"/>
          <p:nvPr/>
        </p:nvSpPr>
        <p:spPr>
          <a:xfrm>
            <a:off x="4086225" y="3429000"/>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Dưới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đê</a:t>
            </a:r>
            <a:endParaRPr lang="en-US" sz="3200" dirty="0">
              <a:solidFill>
                <a:srgbClr val="00206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FE248842-F70A-04AF-0B4F-820747E4607F}"/>
              </a:ext>
            </a:extLst>
          </p:cNvPr>
          <p:cNvSpPr txBox="1"/>
          <p:nvPr/>
        </p:nvSpPr>
        <p:spPr>
          <a:xfrm>
            <a:off x="7458075" y="3267075"/>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endParaRPr lang="en-US" sz="2800" dirty="0">
              <a:solidFill>
                <a:srgbClr val="00206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11B4371A-0C85-C828-F0F0-437EF1A4DB3A}"/>
              </a:ext>
            </a:extLst>
          </p:cNvPr>
          <p:cNvSpPr txBox="1"/>
          <p:nvPr/>
        </p:nvSpPr>
        <p:spPr>
          <a:xfrm>
            <a:off x="1009650" y="42672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c. </a:t>
            </a:r>
            <a:r>
              <a:rPr lang="en-US" sz="2000" dirty="0" err="1">
                <a:solidFill>
                  <a:srgbClr val="002060"/>
                </a:solidFill>
                <a:latin typeface="Cambria" panose="02040503050406030204" pitchFamily="18" charset="0"/>
                <a:ea typeface="Cambria" panose="02040503050406030204" pitchFamily="18" charset="0"/>
              </a:rPr>
              <a:t>Tháng</a:t>
            </a:r>
            <a:r>
              <a:rPr lang="en-US" sz="2000" dirty="0">
                <a:solidFill>
                  <a:srgbClr val="002060"/>
                </a:solidFill>
                <a:latin typeface="Cambria" panose="02040503050406030204" pitchFamily="18" charset="0"/>
                <a:ea typeface="Cambria" panose="02040503050406030204" pitchFamily="18" charset="0"/>
              </a:rPr>
              <a:t> Ba,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ban </a:t>
            </a:r>
            <a:r>
              <a:rPr lang="en-US" sz="2000" dirty="0" err="1">
                <a:solidFill>
                  <a:srgbClr val="002060"/>
                </a:solidFill>
                <a:latin typeface="Cambria" panose="02040503050406030204" pitchFamily="18" charset="0"/>
                <a:ea typeface="Cambria" panose="02040503050406030204" pitchFamily="18" charset="0"/>
              </a:rPr>
              <a:t>nở</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trắng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núi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rừng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Tây</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Bắc</a:t>
            </a:r>
            <a:r>
              <a:rPr lang="en-US" sz="2000" dirty="0">
                <a:solidFill>
                  <a:srgbClr val="002060"/>
                </a:solidFill>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C6679DA3-5AAE-9C31-F39E-5AA3054ED960}"/>
              </a:ext>
            </a:extLst>
          </p:cNvPr>
          <p:cNvSpPr txBox="1"/>
          <p:nvPr/>
        </p:nvSpPr>
        <p:spPr>
          <a:xfrm>
            <a:off x="4133850" y="43529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Tháng</a:t>
            </a:r>
            <a:r>
              <a:rPr lang="en-US" sz="3200" dirty="0">
                <a:solidFill>
                  <a:srgbClr val="002060"/>
                </a:solidFill>
                <a:latin typeface="Cambria" panose="02040503050406030204" pitchFamily="18" charset="0"/>
                <a:ea typeface="Cambria" panose="02040503050406030204" pitchFamily="18" charset="0"/>
              </a:rPr>
              <a:t> Ba</a:t>
            </a:r>
          </a:p>
        </p:txBody>
      </p:sp>
      <p:sp>
        <p:nvSpPr>
          <p:cNvPr id="17" name="TextBox 16">
            <a:extLst>
              <a:ext uri="{FF2B5EF4-FFF2-40B4-BE49-F238E27FC236}">
                <a16:creationId xmlns:a16="http://schemas.microsoft.com/office/drawing/2014/main" id="{4845E193-A654-844B-6971-B08FFAFCC65C}"/>
              </a:ext>
            </a:extLst>
          </p:cNvPr>
          <p:cNvSpPr txBox="1"/>
          <p:nvPr/>
        </p:nvSpPr>
        <p:spPr>
          <a:xfrm>
            <a:off x="7505700" y="41910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r>
              <a:rPr lang="en-US" sz="2800" dirty="0">
                <a:solidFill>
                  <a:srgbClr val="002060"/>
                </a:solidFill>
                <a:latin typeface="Cambria" panose="02040503050406030204" pitchFamily="18" charset="0"/>
                <a:ea typeface="Cambria" panose="02040503050406030204" pitchFamily="18" charset="0"/>
              </a:rPr>
              <a:t>.</a:t>
            </a:r>
          </a:p>
        </p:txBody>
      </p:sp>
      <p:sp>
        <p:nvSpPr>
          <p:cNvPr id="20" name="TextBox 19">
            <a:extLst>
              <a:ext uri="{FF2B5EF4-FFF2-40B4-BE49-F238E27FC236}">
                <a16:creationId xmlns:a16="http://schemas.microsoft.com/office/drawing/2014/main" id="{F771ED2E-6CB2-808E-91A0-744B061429CE}"/>
              </a:ext>
            </a:extLst>
          </p:cNvPr>
          <p:cNvSpPr txBox="1"/>
          <p:nvPr/>
        </p:nvSpPr>
        <p:spPr>
          <a:xfrm>
            <a:off x="1085850" y="51816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d. </a:t>
            </a:r>
            <a:r>
              <a:rPr lang="en-US" sz="2000" dirty="0" err="1">
                <a:solidFill>
                  <a:srgbClr val="002060"/>
                </a:solidFill>
                <a:latin typeface="Cambria" panose="02040503050406030204" pitchFamily="18" charset="0"/>
                <a:ea typeface="Cambria" panose="02040503050406030204" pitchFamily="18" charset="0"/>
              </a:rPr>
              <a:t>Trước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đã</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trồng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một</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hàng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thẳng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tắp</a:t>
            </a:r>
            <a:r>
              <a:rPr lang="en-US" sz="2000" dirty="0">
                <a:solidFill>
                  <a:srgbClr val="002060"/>
                </a:solidFill>
                <a:latin typeface="Cambria" panose="02040503050406030204" pitchFamily="18" charset="0"/>
                <a:ea typeface="Cambria" panose="02040503050406030204" pitchFamily="18" charset="0"/>
              </a:rPr>
              <a:t>.</a:t>
            </a:r>
          </a:p>
        </p:txBody>
      </p:sp>
      <p:sp>
        <p:nvSpPr>
          <p:cNvPr id="25" name="TextBox 24">
            <a:extLst>
              <a:ext uri="{FF2B5EF4-FFF2-40B4-BE49-F238E27FC236}">
                <a16:creationId xmlns:a16="http://schemas.microsoft.com/office/drawing/2014/main" id="{80027131-AAD7-E4E6-F2E4-F6C60790DD73}"/>
              </a:ext>
            </a:extLst>
          </p:cNvPr>
          <p:cNvSpPr txBox="1"/>
          <p:nvPr/>
        </p:nvSpPr>
        <p:spPr>
          <a:xfrm>
            <a:off x="4210050" y="52673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Trước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nhà</a:t>
            </a:r>
            <a:endParaRPr lang="en-US" sz="3200" dirty="0">
              <a:solidFill>
                <a:srgbClr val="002060"/>
              </a:solidFill>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id="{CBF186F9-661F-EF0E-685E-C468DE0AF5D2}"/>
              </a:ext>
            </a:extLst>
          </p:cNvPr>
          <p:cNvSpPr txBox="1"/>
          <p:nvPr/>
        </p:nvSpPr>
        <p:spPr>
          <a:xfrm>
            <a:off x="7581900" y="51054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r>
              <a:rPr lang="en-US" sz="28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825087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down)">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4" grpId="0"/>
      <p:bldP spid="15" grpId="0"/>
      <p:bldP spid="16" grpId="0"/>
      <p:bldP spid="17" grpId="0"/>
      <p:bldP spid="20" grpId="0"/>
      <p:bldP spid="25"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2.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Đặt câu hỏi cho mỗi trạng ngữ vừa tìm được ở bài tập 1. </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095375" y="2038350"/>
            <a:ext cx="10096500" cy="295568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Tree>
    <p:extLst>
      <p:ext uri="{BB962C8B-B14F-4D97-AF65-F5344CB8AC3E}">
        <p14:creationId xmlns:p14="http://schemas.microsoft.com/office/powerpoint/2010/main" val="3781518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133475" y="381000"/>
            <a:ext cx="10115550" cy="584775"/>
          </a:xfrm>
          <a:prstGeom prst="rect">
            <a:avLst/>
          </a:prstGeom>
          <a:noFill/>
        </p:spPr>
        <p:txBody>
          <a:bodyPr wrap="square" rtlCol="0">
            <a:spAutoFit/>
          </a:bodyPr>
          <a:lstStyle/>
          <a:p>
            <a:pPr algn="ct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753871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cỏ</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cỏ</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4184601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730667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a:solidFill>
                  <a:srgbClr val="FF6E85">
                    <a:lumMod val="75000"/>
                  </a:srgbClr>
                </a:solidFill>
                <a:latin typeface="Calibri" panose="020F0502020204030204" pitchFamily="34" charset="0"/>
                <a:cs typeface="Calibri" panose="020F0502020204030204" pitchFamily="34" charset="0"/>
                <a:sym typeface="Arial"/>
              </a:rPr>
              <a:t>Bà đã trồng một hàng cau thẳng tắp ở đâu?</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bà</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đã</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trồng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một</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hàng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thẳng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tắp</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835449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26"/>
        <p:cNvGrpSpPr/>
        <p:nvPr/>
      </p:nvGrpSpPr>
      <p:grpSpPr>
        <a:xfrm>
          <a:off x="0" y="0"/>
          <a:ext cx="0" cy="0"/>
          <a:chOff x="0" y="0"/>
          <a:chExt cx="0" cy="0"/>
        </a:xfrm>
      </p:grpSpPr>
      <p:grpSp>
        <p:nvGrpSpPr>
          <p:cNvPr id="6529" name="Google Shape;6529;p42"/>
          <p:cNvGrpSpPr/>
          <p:nvPr/>
        </p:nvGrpSpPr>
        <p:grpSpPr>
          <a:xfrm flipH="1">
            <a:off x="204600" y="4110467"/>
            <a:ext cx="1019800" cy="1167167"/>
            <a:chOff x="9115600" y="4660700"/>
            <a:chExt cx="764850" cy="875375"/>
          </a:xfrm>
        </p:grpSpPr>
        <p:sp>
          <p:nvSpPr>
            <p:cNvPr id="6530" name="Google Shape;6530;p42"/>
            <p:cNvSpPr/>
            <p:nvPr/>
          </p:nvSpPr>
          <p:spPr>
            <a:xfrm>
              <a:off x="9115600" y="4660700"/>
              <a:ext cx="764850" cy="875375"/>
            </a:xfrm>
            <a:custGeom>
              <a:avLst/>
              <a:gdLst/>
              <a:ahLst/>
              <a:cxnLst/>
              <a:rect l="l" t="t" r="r" b="b"/>
              <a:pathLst>
                <a:path w="30594" h="35015" extrusionOk="0">
                  <a:moveTo>
                    <a:pt x="15900" y="0"/>
                  </a:moveTo>
                  <a:cubicBezTo>
                    <a:pt x="14587" y="0"/>
                    <a:pt x="13311" y="502"/>
                    <a:pt x="12259" y="1397"/>
                  </a:cubicBezTo>
                  <a:cubicBezTo>
                    <a:pt x="10038" y="3271"/>
                    <a:pt x="9636" y="6483"/>
                    <a:pt x="9958" y="8704"/>
                  </a:cubicBezTo>
                  <a:cubicBezTo>
                    <a:pt x="7335" y="8999"/>
                    <a:pt x="5006" y="9962"/>
                    <a:pt x="3132" y="11595"/>
                  </a:cubicBezTo>
                  <a:cubicBezTo>
                    <a:pt x="1393" y="13147"/>
                    <a:pt x="376" y="15181"/>
                    <a:pt x="81" y="17697"/>
                  </a:cubicBezTo>
                  <a:lnTo>
                    <a:pt x="81" y="17805"/>
                  </a:lnTo>
                  <a:cubicBezTo>
                    <a:pt x="54" y="17992"/>
                    <a:pt x="54" y="18206"/>
                    <a:pt x="1" y="18420"/>
                  </a:cubicBezTo>
                  <a:lnTo>
                    <a:pt x="1" y="18661"/>
                  </a:lnTo>
                  <a:lnTo>
                    <a:pt x="1" y="19223"/>
                  </a:lnTo>
                  <a:lnTo>
                    <a:pt x="1" y="19277"/>
                  </a:lnTo>
                  <a:lnTo>
                    <a:pt x="1" y="19303"/>
                  </a:lnTo>
                  <a:lnTo>
                    <a:pt x="1" y="19464"/>
                  </a:lnTo>
                  <a:cubicBezTo>
                    <a:pt x="1" y="19678"/>
                    <a:pt x="1" y="19865"/>
                    <a:pt x="54" y="20080"/>
                  </a:cubicBezTo>
                  <a:lnTo>
                    <a:pt x="54" y="20213"/>
                  </a:lnTo>
                  <a:lnTo>
                    <a:pt x="54" y="20294"/>
                  </a:lnTo>
                  <a:cubicBezTo>
                    <a:pt x="81" y="20561"/>
                    <a:pt x="81" y="20883"/>
                    <a:pt x="108" y="21177"/>
                  </a:cubicBezTo>
                  <a:cubicBezTo>
                    <a:pt x="108" y="21231"/>
                    <a:pt x="135" y="21338"/>
                    <a:pt x="135" y="21418"/>
                  </a:cubicBezTo>
                  <a:cubicBezTo>
                    <a:pt x="456" y="23372"/>
                    <a:pt x="1473" y="25031"/>
                    <a:pt x="2651" y="26262"/>
                  </a:cubicBezTo>
                  <a:cubicBezTo>
                    <a:pt x="3079" y="26717"/>
                    <a:pt x="3534" y="27119"/>
                    <a:pt x="3962" y="27494"/>
                  </a:cubicBezTo>
                  <a:cubicBezTo>
                    <a:pt x="3802" y="28109"/>
                    <a:pt x="3748" y="28725"/>
                    <a:pt x="3802" y="29367"/>
                  </a:cubicBezTo>
                  <a:cubicBezTo>
                    <a:pt x="3828" y="30143"/>
                    <a:pt x="4016" y="30920"/>
                    <a:pt x="4390" y="31669"/>
                  </a:cubicBezTo>
                  <a:cubicBezTo>
                    <a:pt x="4658" y="32204"/>
                    <a:pt x="5006" y="32740"/>
                    <a:pt x="5434" y="33222"/>
                  </a:cubicBezTo>
                  <a:cubicBezTo>
                    <a:pt x="6773" y="34720"/>
                    <a:pt x="7843" y="34720"/>
                    <a:pt x="8218" y="34720"/>
                  </a:cubicBezTo>
                  <a:cubicBezTo>
                    <a:pt x="8941" y="34720"/>
                    <a:pt x="9636" y="34426"/>
                    <a:pt x="10145" y="33891"/>
                  </a:cubicBezTo>
                  <a:cubicBezTo>
                    <a:pt x="10761" y="34292"/>
                    <a:pt x="11323" y="34479"/>
                    <a:pt x="11912" y="34479"/>
                  </a:cubicBezTo>
                  <a:cubicBezTo>
                    <a:pt x="12768" y="34479"/>
                    <a:pt x="13571" y="34078"/>
                    <a:pt x="14053" y="33462"/>
                  </a:cubicBezTo>
                  <a:cubicBezTo>
                    <a:pt x="14267" y="33195"/>
                    <a:pt x="14535" y="32740"/>
                    <a:pt x="14642" y="32124"/>
                  </a:cubicBezTo>
                  <a:cubicBezTo>
                    <a:pt x="14775" y="32392"/>
                    <a:pt x="14909" y="32686"/>
                    <a:pt x="15097" y="32981"/>
                  </a:cubicBezTo>
                  <a:cubicBezTo>
                    <a:pt x="15659" y="33864"/>
                    <a:pt x="16515" y="34533"/>
                    <a:pt x="17398" y="34801"/>
                  </a:cubicBezTo>
                  <a:cubicBezTo>
                    <a:pt x="17853" y="34935"/>
                    <a:pt x="18308" y="35015"/>
                    <a:pt x="18790" y="35015"/>
                  </a:cubicBezTo>
                  <a:cubicBezTo>
                    <a:pt x="19085" y="35015"/>
                    <a:pt x="19379" y="34988"/>
                    <a:pt x="19674" y="34935"/>
                  </a:cubicBezTo>
                  <a:lnTo>
                    <a:pt x="19754" y="34935"/>
                  </a:lnTo>
                  <a:cubicBezTo>
                    <a:pt x="20958" y="34667"/>
                    <a:pt x="21761" y="34185"/>
                    <a:pt x="22216" y="33462"/>
                  </a:cubicBezTo>
                  <a:cubicBezTo>
                    <a:pt x="22270" y="33409"/>
                    <a:pt x="22270" y="33382"/>
                    <a:pt x="22297" y="33355"/>
                  </a:cubicBezTo>
                  <a:cubicBezTo>
                    <a:pt x="22698" y="33248"/>
                    <a:pt x="23019" y="33141"/>
                    <a:pt x="23207" y="33061"/>
                  </a:cubicBezTo>
                  <a:cubicBezTo>
                    <a:pt x="23635" y="32874"/>
                    <a:pt x="24063" y="32686"/>
                    <a:pt x="24465" y="32445"/>
                  </a:cubicBezTo>
                  <a:cubicBezTo>
                    <a:pt x="25616" y="31776"/>
                    <a:pt x="26178" y="31080"/>
                    <a:pt x="26365" y="30170"/>
                  </a:cubicBezTo>
                  <a:cubicBezTo>
                    <a:pt x="26472" y="29635"/>
                    <a:pt x="26445" y="29073"/>
                    <a:pt x="26231" y="28591"/>
                  </a:cubicBezTo>
                  <a:cubicBezTo>
                    <a:pt x="26472" y="28323"/>
                    <a:pt x="26713" y="28029"/>
                    <a:pt x="26954" y="27761"/>
                  </a:cubicBezTo>
                  <a:lnTo>
                    <a:pt x="27409" y="27735"/>
                  </a:lnTo>
                  <a:cubicBezTo>
                    <a:pt x="28747" y="27654"/>
                    <a:pt x="29898" y="26771"/>
                    <a:pt x="30246" y="25486"/>
                  </a:cubicBezTo>
                  <a:cubicBezTo>
                    <a:pt x="30594" y="24282"/>
                    <a:pt x="30139" y="22890"/>
                    <a:pt x="29068" y="22114"/>
                  </a:cubicBezTo>
                  <a:lnTo>
                    <a:pt x="28587" y="21793"/>
                  </a:lnTo>
                  <a:cubicBezTo>
                    <a:pt x="28479" y="20240"/>
                    <a:pt x="28051" y="18634"/>
                    <a:pt x="27355" y="17162"/>
                  </a:cubicBezTo>
                  <a:cubicBezTo>
                    <a:pt x="27007" y="16439"/>
                    <a:pt x="26552" y="15770"/>
                    <a:pt x="26044" y="15128"/>
                  </a:cubicBezTo>
                  <a:cubicBezTo>
                    <a:pt x="26044" y="15074"/>
                    <a:pt x="26017" y="15074"/>
                    <a:pt x="26017" y="15048"/>
                  </a:cubicBezTo>
                  <a:lnTo>
                    <a:pt x="25990" y="15021"/>
                  </a:lnTo>
                  <a:cubicBezTo>
                    <a:pt x="27596" y="13923"/>
                    <a:pt x="28694" y="12451"/>
                    <a:pt x="29175" y="10605"/>
                  </a:cubicBezTo>
                  <a:cubicBezTo>
                    <a:pt x="29711" y="8624"/>
                    <a:pt x="29497" y="6643"/>
                    <a:pt x="28506" y="5171"/>
                  </a:cubicBezTo>
                  <a:cubicBezTo>
                    <a:pt x="27676" y="3913"/>
                    <a:pt x="26311" y="3083"/>
                    <a:pt x="24705" y="2843"/>
                  </a:cubicBezTo>
                  <a:cubicBezTo>
                    <a:pt x="24438" y="2806"/>
                    <a:pt x="24173" y="2789"/>
                    <a:pt x="23911" y="2789"/>
                  </a:cubicBezTo>
                  <a:cubicBezTo>
                    <a:pt x="23021" y="2789"/>
                    <a:pt x="22166" y="2987"/>
                    <a:pt x="21360" y="3298"/>
                  </a:cubicBezTo>
                  <a:lnTo>
                    <a:pt x="21360" y="3271"/>
                  </a:lnTo>
                  <a:cubicBezTo>
                    <a:pt x="20182" y="1504"/>
                    <a:pt x="18469" y="327"/>
                    <a:pt x="16676" y="59"/>
                  </a:cubicBezTo>
                  <a:cubicBezTo>
                    <a:pt x="16417" y="19"/>
                    <a:pt x="16158" y="0"/>
                    <a:pt x="1590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1" name="Google Shape;6531;p42"/>
            <p:cNvSpPr/>
            <p:nvPr/>
          </p:nvSpPr>
          <p:spPr>
            <a:xfrm>
              <a:off x="9424750" y="4728500"/>
              <a:ext cx="220175" cy="289675"/>
            </a:xfrm>
            <a:custGeom>
              <a:avLst/>
              <a:gdLst/>
              <a:ahLst/>
              <a:cxnLst/>
              <a:rect l="l" t="t" r="r" b="b"/>
              <a:pathLst>
                <a:path w="8807" h="11587" extrusionOk="0">
                  <a:moveTo>
                    <a:pt x="3572" y="0"/>
                  </a:moveTo>
                  <a:cubicBezTo>
                    <a:pt x="2926" y="0"/>
                    <a:pt x="2264" y="234"/>
                    <a:pt x="1633" y="773"/>
                  </a:cubicBezTo>
                  <a:cubicBezTo>
                    <a:pt x="322" y="1870"/>
                    <a:pt x="1" y="4092"/>
                    <a:pt x="241" y="5698"/>
                  </a:cubicBezTo>
                  <a:cubicBezTo>
                    <a:pt x="536" y="7866"/>
                    <a:pt x="1606" y="10141"/>
                    <a:pt x="3266" y="11586"/>
                  </a:cubicBezTo>
                  <a:lnTo>
                    <a:pt x="4979" y="11319"/>
                  </a:lnTo>
                  <a:cubicBezTo>
                    <a:pt x="7067" y="8829"/>
                    <a:pt x="8806" y="5109"/>
                    <a:pt x="6799" y="2084"/>
                  </a:cubicBezTo>
                  <a:cubicBezTo>
                    <a:pt x="6006" y="868"/>
                    <a:pt x="4818" y="0"/>
                    <a:pt x="3572" y="0"/>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2" name="Google Shape;6532;p42"/>
            <p:cNvSpPr/>
            <p:nvPr/>
          </p:nvSpPr>
          <p:spPr>
            <a:xfrm>
              <a:off x="9558575" y="4797325"/>
              <a:ext cx="234900" cy="222175"/>
            </a:xfrm>
            <a:custGeom>
              <a:avLst/>
              <a:gdLst/>
              <a:ahLst/>
              <a:cxnLst/>
              <a:rect l="l" t="t" r="r" b="b"/>
              <a:pathLst>
                <a:path w="9396" h="8887" extrusionOk="0">
                  <a:moveTo>
                    <a:pt x="6187" y="1"/>
                  </a:moveTo>
                  <a:cubicBezTo>
                    <a:pt x="4717" y="1"/>
                    <a:pt x="3159" y="1033"/>
                    <a:pt x="2276" y="2088"/>
                  </a:cubicBezTo>
                  <a:cubicBezTo>
                    <a:pt x="964" y="3667"/>
                    <a:pt x="1" y="5809"/>
                    <a:pt x="27" y="7896"/>
                  </a:cubicBezTo>
                  <a:lnTo>
                    <a:pt x="1232" y="8887"/>
                  </a:lnTo>
                  <a:cubicBezTo>
                    <a:pt x="4283" y="8780"/>
                    <a:pt x="7950" y="7709"/>
                    <a:pt x="8860" y="4444"/>
                  </a:cubicBezTo>
                  <a:cubicBezTo>
                    <a:pt x="9395" y="2463"/>
                    <a:pt x="8833" y="349"/>
                    <a:pt x="6585" y="27"/>
                  </a:cubicBezTo>
                  <a:cubicBezTo>
                    <a:pt x="6453" y="9"/>
                    <a:pt x="6320" y="1"/>
                    <a:pt x="6187"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3" name="Google Shape;6533;p42"/>
            <p:cNvSpPr/>
            <p:nvPr/>
          </p:nvSpPr>
          <p:spPr>
            <a:xfrm>
              <a:off x="9720500" y="5227575"/>
              <a:ext cx="90375" cy="65600"/>
            </a:xfrm>
            <a:custGeom>
              <a:avLst/>
              <a:gdLst/>
              <a:ahLst/>
              <a:cxnLst/>
              <a:rect l="l" t="t" r="r" b="b"/>
              <a:pathLst>
                <a:path w="3615" h="2624" extrusionOk="0">
                  <a:moveTo>
                    <a:pt x="1072" y="1"/>
                  </a:moveTo>
                  <a:lnTo>
                    <a:pt x="1" y="2624"/>
                  </a:lnTo>
                  <a:lnTo>
                    <a:pt x="1" y="2624"/>
                  </a:lnTo>
                  <a:lnTo>
                    <a:pt x="3052" y="2463"/>
                  </a:lnTo>
                  <a:cubicBezTo>
                    <a:pt x="3480" y="2410"/>
                    <a:pt x="3614" y="1874"/>
                    <a:pt x="3293" y="1607"/>
                  </a:cubicBezTo>
                  <a:lnTo>
                    <a:pt x="107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4" name="Google Shape;6534;p42"/>
            <p:cNvSpPr/>
            <p:nvPr/>
          </p:nvSpPr>
          <p:spPr>
            <a:xfrm>
              <a:off x="9275525" y="5322075"/>
              <a:ext cx="45525" cy="141950"/>
            </a:xfrm>
            <a:custGeom>
              <a:avLst/>
              <a:gdLst/>
              <a:ahLst/>
              <a:cxnLst/>
              <a:rect l="l" t="t" r="r" b="b"/>
              <a:pathLst>
                <a:path w="1821" h="5678" extrusionOk="0">
                  <a:moveTo>
                    <a:pt x="1613" y="0"/>
                  </a:moveTo>
                  <a:cubicBezTo>
                    <a:pt x="1568" y="0"/>
                    <a:pt x="1508" y="44"/>
                    <a:pt x="1393" y="102"/>
                  </a:cubicBezTo>
                  <a:cubicBezTo>
                    <a:pt x="1259" y="182"/>
                    <a:pt x="1018" y="343"/>
                    <a:pt x="804" y="584"/>
                  </a:cubicBezTo>
                  <a:cubicBezTo>
                    <a:pt x="590" y="825"/>
                    <a:pt x="376" y="1119"/>
                    <a:pt x="242" y="1520"/>
                  </a:cubicBezTo>
                  <a:cubicBezTo>
                    <a:pt x="108" y="1922"/>
                    <a:pt x="1" y="2377"/>
                    <a:pt x="54" y="2859"/>
                  </a:cubicBezTo>
                  <a:cubicBezTo>
                    <a:pt x="81" y="3367"/>
                    <a:pt x="215" y="3796"/>
                    <a:pt x="376" y="4170"/>
                  </a:cubicBezTo>
                  <a:cubicBezTo>
                    <a:pt x="536" y="4518"/>
                    <a:pt x="777" y="4839"/>
                    <a:pt x="991" y="5054"/>
                  </a:cubicBezTo>
                  <a:cubicBezTo>
                    <a:pt x="1372" y="5482"/>
                    <a:pt x="1669" y="5678"/>
                    <a:pt x="1767" y="5678"/>
                  </a:cubicBezTo>
                  <a:cubicBezTo>
                    <a:pt x="1779" y="5678"/>
                    <a:pt x="1788" y="5675"/>
                    <a:pt x="1794" y="5669"/>
                  </a:cubicBezTo>
                  <a:cubicBezTo>
                    <a:pt x="1821" y="5642"/>
                    <a:pt x="1553" y="5375"/>
                    <a:pt x="1205" y="4893"/>
                  </a:cubicBezTo>
                  <a:cubicBezTo>
                    <a:pt x="884" y="4438"/>
                    <a:pt x="483" y="3688"/>
                    <a:pt x="456" y="2832"/>
                  </a:cubicBezTo>
                  <a:cubicBezTo>
                    <a:pt x="376" y="1949"/>
                    <a:pt x="670" y="1172"/>
                    <a:pt x="1018" y="744"/>
                  </a:cubicBezTo>
                  <a:cubicBezTo>
                    <a:pt x="1178" y="503"/>
                    <a:pt x="1339" y="343"/>
                    <a:pt x="1473" y="236"/>
                  </a:cubicBezTo>
                  <a:cubicBezTo>
                    <a:pt x="1580" y="102"/>
                    <a:pt x="1660" y="48"/>
                    <a:pt x="1660" y="22"/>
                  </a:cubicBezTo>
                  <a:cubicBezTo>
                    <a:pt x="1645" y="7"/>
                    <a:pt x="1630" y="0"/>
                    <a:pt x="1613"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5" name="Google Shape;6535;p42"/>
            <p:cNvSpPr/>
            <p:nvPr/>
          </p:nvSpPr>
          <p:spPr>
            <a:xfrm>
              <a:off x="9365875" y="5351775"/>
              <a:ext cx="48875" cy="106575"/>
            </a:xfrm>
            <a:custGeom>
              <a:avLst/>
              <a:gdLst/>
              <a:ahLst/>
              <a:cxnLst/>
              <a:rect l="l" t="t" r="r" b="b"/>
              <a:pathLst>
                <a:path w="1955" h="4263" extrusionOk="0">
                  <a:moveTo>
                    <a:pt x="933" y="1"/>
                  </a:moveTo>
                  <a:cubicBezTo>
                    <a:pt x="889" y="1"/>
                    <a:pt x="823" y="21"/>
                    <a:pt x="750" y="65"/>
                  </a:cubicBezTo>
                  <a:cubicBezTo>
                    <a:pt x="616" y="118"/>
                    <a:pt x="455" y="225"/>
                    <a:pt x="268" y="440"/>
                  </a:cubicBezTo>
                  <a:cubicBezTo>
                    <a:pt x="134" y="627"/>
                    <a:pt x="0" y="921"/>
                    <a:pt x="0" y="1269"/>
                  </a:cubicBezTo>
                  <a:cubicBezTo>
                    <a:pt x="0" y="1590"/>
                    <a:pt x="80" y="1965"/>
                    <a:pt x="214" y="2313"/>
                  </a:cubicBezTo>
                  <a:cubicBezTo>
                    <a:pt x="482" y="2982"/>
                    <a:pt x="883" y="3518"/>
                    <a:pt x="1258" y="3839"/>
                  </a:cubicBezTo>
                  <a:cubicBezTo>
                    <a:pt x="1541" y="4121"/>
                    <a:pt x="1771" y="4263"/>
                    <a:pt x="1875" y="4263"/>
                  </a:cubicBezTo>
                  <a:cubicBezTo>
                    <a:pt x="1900" y="4263"/>
                    <a:pt x="1917" y="4255"/>
                    <a:pt x="1927" y="4240"/>
                  </a:cubicBezTo>
                  <a:cubicBezTo>
                    <a:pt x="1954" y="4213"/>
                    <a:pt x="1740" y="3999"/>
                    <a:pt x="1472" y="3651"/>
                  </a:cubicBezTo>
                  <a:cubicBezTo>
                    <a:pt x="1205" y="3303"/>
                    <a:pt x="857" y="2768"/>
                    <a:pt x="616" y="2179"/>
                  </a:cubicBezTo>
                  <a:cubicBezTo>
                    <a:pt x="482" y="1858"/>
                    <a:pt x="402" y="1564"/>
                    <a:pt x="402" y="1296"/>
                  </a:cubicBezTo>
                  <a:cubicBezTo>
                    <a:pt x="402" y="1028"/>
                    <a:pt x="455" y="787"/>
                    <a:pt x="535" y="600"/>
                  </a:cubicBezTo>
                  <a:cubicBezTo>
                    <a:pt x="723" y="225"/>
                    <a:pt x="990" y="92"/>
                    <a:pt x="990" y="38"/>
                  </a:cubicBezTo>
                  <a:cubicBezTo>
                    <a:pt x="990" y="14"/>
                    <a:pt x="969" y="1"/>
                    <a:pt x="933" y="1"/>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6" name="Google Shape;6536;p42"/>
            <p:cNvSpPr/>
            <p:nvPr/>
          </p:nvSpPr>
          <p:spPr>
            <a:xfrm>
              <a:off x="9529800" y="5382825"/>
              <a:ext cx="85000" cy="90025"/>
            </a:xfrm>
            <a:custGeom>
              <a:avLst/>
              <a:gdLst/>
              <a:ahLst/>
              <a:cxnLst/>
              <a:rect l="l" t="t" r="r" b="b"/>
              <a:pathLst>
                <a:path w="3400" h="3601" extrusionOk="0">
                  <a:moveTo>
                    <a:pt x="108" y="0"/>
                  </a:moveTo>
                  <a:cubicBezTo>
                    <a:pt x="27" y="0"/>
                    <a:pt x="1" y="322"/>
                    <a:pt x="27" y="830"/>
                  </a:cubicBezTo>
                  <a:cubicBezTo>
                    <a:pt x="81" y="1098"/>
                    <a:pt x="108" y="1392"/>
                    <a:pt x="242" y="1740"/>
                  </a:cubicBezTo>
                  <a:cubicBezTo>
                    <a:pt x="349" y="2061"/>
                    <a:pt x="483" y="2409"/>
                    <a:pt x="697" y="2757"/>
                  </a:cubicBezTo>
                  <a:cubicBezTo>
                    <a:pt x="938" y="3105"/>
                    <a:pt x="1285" y="3400"/>
                    <a:pt x="1607" y="3507"/>
                  </a:cubicBezTo>
                  <a:cubicBezTo>
                    <a:pt x="1794" y="3574"/>
                    <a:pt x="1968" y="3600"/>
                    <a:pt x="2129" y="3600"/>
                  </a:cubicBezTo>
                  <a:cubicBezTo>
                    <a:pt x="2289" y="3600"/>
                    <a:pt x="2436" y="3574"/>
                    <a:pt x="2570" y="3534"/>
                  </a:cubicBezTo>
                  <a:cubicBezTo>
                    <a:pt x="3132" y="3400"/>
                    <a:pt x="3400" y="3239"/>
                    <a:pt x="3400" y="3212"/>
                  </a:cubicBezTo>
                  <a:cubicBezTo>
                    <a:pt x="3400" y="3187"/>
                    <a:pt x="3365" y="3178"/>
                    <a:pt x="3302" y="3178"/>
                  </a:cubicBezTo>
                  <a:cubicBezTo>
                    <a:pt x="3166" y="3178"/>
                    <a:pt x="2899" y="3221"/>
                    <a:pt x="2570" y="3239"/>
                  </a:cubicBezTo>
                  <a:cubicBezTo>
                    <a:pt x="2356" y="3239"/>
                    <a:pt x="2062" y="3239"/>
                    <a:pt x="1767" y="3132"/>
                  </a:cubicBezTo>
                  <a:cubicBezTo>
                    <a:pt x="1500" y="3025"/>
                    <a:pt x="1285" y="2811"/>
                    <a:pt x="1071" y="2490"/>
                  </a:cubicBezTo>
                  <a:cubicBezTo>
                    <a:pt x="884" y="2195"/>
                    <a:pt x="750" y="1874"/>
                    <a:pt x="616" y="1553"/>
                  </a:cubicBezTo>
                  <a:cubicBezTo>
                    <a:pt x="509" y="1258"/>
                    <a:pt x="402" y="991"/>
                    <a:pt x="349" y="750"/>
                  </a:cubicBezTo>
                  <a:cubicBezTo>
                    <a:pt x="215" y="295"/>
                    <a:pt x="161" y="0"/>
                    <a:pt x="108"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7" name="Google Shape;6537;p42"/>
            <p:cNvSpPr/>
            <p:nvPr/>
          </p:nvSpPr>
          <p:spPr>
            <a:xfrm>
              <a:off x="9601400" y="5369975"/>
              <a:ext cx="108425" cy="61550"/>
            </a:xfrm>
            <a:custGeom>
              <a:avLst/>
              <a:gdLst/>
              <a:ahLst/>
              <a:cxnLst/>
              <a:rect l="l" t="t" r="r" b="b"/>
              <a:pathLst>
                <a:path w="4337" h="2462" extrusionOk="0">
                  <a:moveTo>
                    <a:pt x="34" y="0"/>
                  </a:moveTo>
                  <a:cubicBezTo>
                    <a:pt x="32" y="0"/>
                    <a:pt x="29" y="2"/>
                    <a:pt x="27" y="6"/>
                  </a:cubicBezTo>
                  <a:cubicBezTo>
                    <a:pt x="1" y="6"/>
                    <a:pt x="1" y="327"/>
                    <a:pt x="134" y="862"/>
                  </a:cubicBezTo>
                  <a:cubicBezTo>
                    <a:pt x="188" y="1130"/>
                    <a:pt x="322" y="1425"/>
                    <a:pt x="563" y="1746"/>
                  </a:cubicBezTo>
                  <a:cubicBezTo>
                    <a:pt x="804" y="2040"/>
                    <a:pt x="1125" y="2335"/>
                    <a:pt x="1580" y="2442"/>
                  </a:cubicBezTo>
                  <a:cubicBezTo>
                    <a:pt x="1700" y="2455"/>
                    <a:pt x="1821" y="2462"/>
                    <a:pt x="1934" y="2462"/>
                  </a:cubicBezTo>
                  <a:cubicBezTo>
                    <a:pt x="2048" y="2462"/>
                    <a:pt x="2155" y="2455"/>
                    <a:pt x="2249" y="2442"/>
                  </a:cubicBezTo>
                  <a:cubicBezTo>
                    <a:pt x="2463" y="2415"/>
                    <a:pt x="2624" y="2335"/>
                    <a:pt x="2784" y="2281"/>
                  </a:cubicBezTo>
                  <a:cubicBezTo>
                    <a:pt x="3132" y="2147"/>
                    <a:pt x="3427" y="2013"/>
                    <a:pt x="3668" y="1880"/>
                  </a:cubicBezTo>
                  <a:cubicBezTo>
                    <a:pt x="4096" y="1585"/>
                    <a:pt x="4337" y="1344"/>
                    <a:pt x="4310" y="1317"/>
                  </a:cubicBezTo>
                  <a:cubicBezTo>
                    <a:pt x="4306" y="1309"/>
                    <a:pt x="4295" y="1306"/>
                    <a:pt x="4279" y="1306"/>
                  </a:cubicBezTo>
                  <a:cubicBezTo>
                    <a:pt x="4184" y="1306"/>
                    <a:pt x="3894" y="1430"/>
                    <a:pt x="3507" y="1612"/>
                  </a:cubicBezTo>
                  <a:cubicBezTo>
                    <a:pt x="3266" y="1719"/>
                    <a:pt x="2972" y="1799"/>
                    <a:pt x="2650" y="1906"/>
                  </a:cubicBezTo>
                  <a:cubicBezTo>
                    <a:pt x="2408" y="1987"/>
                    <a:pt x="2150" y="2068"/>
                    <a:pt x="1899" y="2068"/>
                  </a:cubicBezTo>
                  <a:cubicBezTo>
                    <a:pt x="1819" y="2068"/>
                    <a:pt x="1739" y="2060"/>
                    <a:pt x="1660" y="2040"/>
                  </a:cubicBezTo>
                  <a:cubicBezTo>
                    <a:pt x="1312" y="1960"/>
                    <a:pt x="1018" y="1746"/>
                    <a:pt x="830" y="1505"/>
                  </a:cubicBezTo>
                  <a:cubicBezTo>
                    <a:pt x="616" y="1264"/>
                    <a:pt x="482" y="996"/>
                    <a:pt x="375" y="755"/>
                  </a:cubicBezTo>
                  <a:cubicBezTo>
                    <a:pt x="201" y="331"/>
                    <a:pt x="73" y="0"/>
                    <a:pt x="34"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8" name="Google Shape;6538;p42"/>
            <p:cNvSpPr/>
            <p:nvPr/>
          </p:nvSpPr>
          <p:spPr>
            <a:xfrm>
              <a:off x="9175825" y="4944075"/>
              <a:ext cx="590200" cy="450300"/>
            </a:xfrm>
            <a:custGeom>
              <a:avLst/>
              <a:gdLst/>
              <a:ahLst/>
              <a:cxnLst/>
              <a:rect l="l" t="t" r="r" b="b"/>
              <a:pathLst>
                <a:path w="23608" h="18012" extrusionOk="0">
                  <a:moveTo>
                    <a:pt x="9112" y="1"/>
                  </a:moveTo>
                  <a:cubicBezTo>
                    <a:pt x="6699" y="1"/>
                    <a:pt x="4342" y="669"/>
                    <a:pt x="2463" y="2348"/>
                  </a:cubicBezTo>
                  <a:cubicBezTo>
                    <a:pt x="349" y="4221"/>
                    <a:pt x="1" y="6978"/>
                    <a:pt x="349" y="9655"/>
                  </a:cubicBezTo>
                  <a:cubicBezTo>
                    <a:pt x="590" y="11609"/>
                    <a:pt x="2062" y="13295"/>
                    <a:pt x="3561" y="14472"/>
                  </a:cubicBezTo>
                  <a:cubicBezTo>
                    <a:pt x="5862" y="16239"/>
                    <a:pt x="8405" y="17069"/>
                    <a:pt x="11216" y="17550"/>
                  </a:cubicBezTo>
                  <a:cubicBezTo>
                    <a:pt x="12527" y="17765"/>
                    <a:pt x="13892" y="17952"/>
                    <a:pt x="15230" y="18005"/>
                  </a:cubicBezTo>
                  <a:cubicBezTo>
                    <a:pt x="15343" y="18009"/>
                    <a:pt x="15456" y="18011"/>
                    <a:pt x="15569" y="18011"/>
                  </a:cubicBezTo>
                  <a:cubicBezTo>
                    <a:pt x="19299" y="18011"/>
                    <a:pt x="23215" y="15872"/>
                    <a:pt x="23501" y="11716"/>
                  </a:cubicBezTo>
                  <a:cubicBezTo>
                    <a:pt x="23608" y="10136"/>
                    <a:pt x="23233" y="8477"/>
                    <a:pt x="22537" y="7032"/>
                  </a:cubicBezTo>
                  <a:cubicBezTo>
                    <a:pt x="20985" y="3900"/>
                    <a:pt x="17505" y="2053"/>
                    <a:pt x="14374" y="956"/>
                  </a:cubicBezTo>
                  <a:cubicBezTo>
                    <a:pt x="12703" y="365"/>
                    <a:pt x="10892" y="1"/>
                    <a:pt x="911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9" name="Google Shape;6539;p42"/>
            <p:cNvSpPr/>
            <p:nvPr/>
          </p:nvSpPr>
          <p:spPr>
            <a:xfrm>
              <a:off x="9549875" y="5028850"/>
              <a:ext cx="164650" cy="364825"/>
            </a:xfrm>
            <a:custGeom>
              <a:avLst/>
              <a:gdLst/>
              <a:ahLst/>
              <a:cxnLst/>
              <a:rect l="l" t="t" r="r" b="b"/>
              <a:pathLst>
                <a:path w="6586" h="14593" extrusionOk="0">
                  <a:moveTo>
                    <a:pt x="4363" y="0"/>
                  </a:moveTo>
                  <a:cubicBezTo>
                    <a:pt x="4337" y="830"/>
                    <a:pt x="4283" y="1713"/>
                    <a:pt x="4230" y="2650"/>
                  </a:cubicBezTo>
                  <a:cubicBezTo>
                    <a:pt x="4149" y="3453"/>
                    <a:pt x="4042" y="4283"/>
                    <a:pt x="3908" y="5113"/>
                  </a:cubicBezTo>
                  <a:cubicBezTo>
                    <a:pt x="3855" y="5541"/>
                    <a:pt x="3775" y="5942"/>
                    <a:pt x="3694" y="6397"/>
                  </a:cubicBezTo>
                  <a:cubicBezTo>
                    <a:pt x="3641" y="6585"/>
                    <a:pt x="3587" y="6826"/>
                    <a:pt x="3507" y="7013"/>
                  </a:cubicBezTo>
                  <a:cubicBezTo>
                    <a:pt x="3453" y="7227"/>
                    <a:pt x="3427" y="7468"/>
                    <a:pt x="3346" y="7655"/>
                  </a:cubicBezTo>
                  <a:cubicBezTo>
                    <a:pt x="3106" y="8485"/>
                    <a:pt x="2784" y="9315"/>
                    <a:pt x="2490" y="10091"/>
                  </a:cubicBezTo>
                  <a:cubicBezTo>
                    <a:pt x="2142" y="10867"/>
                    <a:pt x="1767" y="11590"/>
                    <a:pt x="1419" y="12259"/>
                  </a:cubicBezTo>
                  <a:cubicBezTo>
                    <a:pt x="937" y="13116"/>
                    <a:pt x="482" y="13865"/>
                    <a:pt x="1" y="14534"/>
                  </a:cubicBezTo>
                  <a:cubicBezTo>
                    <a:pt x="108" y="14534"/>
                    <a:pt x="215" y="14534"/>
                    <a:pt x="295" y="14588"/>
                  </a:cubicBezTo>
                  <a:cubicBezTo>
                    <a:pt x="402" y="14591"/>
                    <a:pt x="509" y="14593"/>
                    <a:pt x="616" y="14593"/>
                  </a:cubicBezTo>
                  <a:cubicBezTo>
                    <a:pt x="1365" y="14593"/>
                    <a:pt x="2108" y="14511"/>
                    <a:pt x="2811" y="14347"/>
                  </a:cubicBezTo>
                  <a:cubicBezTo>
                    <a:pt x="3025" y="14079"/>
                    <a:pt x="3213" y="13785"/>
                    <a:pt x="3427" y="13517"/>
                  </a:cubicBezTo>
                  <a:cubicBezTo>
                    <a:pt x="3882" y="12768"/>
                    <a:pt x="4363" y="12018"/>
                    <a:pt x="4765" y="11135"/>
                  </a:cubicBezTo>
                  <a:cubicBezTo>
                    <a:pt x="5166" y="10252"/>
                    <a:pt x="5514" y="9368"/>
                    <a:pt x="5836" y="8351"/>
                  </a:cubicBezTo>
                  <a:cubicBezTo>
                    <a:pt x="5889" y="8137"/>
                    <a:pt x="5969" y="7843"/>
                    <a:pt x="6023" y="7629"/>
                  </a:cubicBezTo>
                  <a:cubicBezTo>
                    <a:pt x="6103" y="7388"/>
                    <a:pt x="6157" y="7120"/>
                    <a:pt x="6184" y="6879"/>
                  </a:cubicBezTo>
                  <a:cubicBezTo>
                    <a:pt x="6291" y="6397"/>
                    <a:pt x="6371" y="5916"/>
                    <a:pt x="6424" y="5461"/>
                  </a:cubicBezTo>
                  <a:cubicBezTo>
                    <a:pt x="6532" y="4497"/>
                    <a:pt x="6585" y="3614"/>
                    <a:pt x="6585" y="2784"/>
                  </a:cubicBezTo>
                  <a:lnTo>
                    <a:pt x="6585" y="2035"/>
                  </a:lnTo>
                  <a:cubicBezTo>
                    <a:pt x="5943" y="1258"/>
                    <a:pt x="5193" y="589"/>
                    <a:pt x="436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0" name="Google Shape;6540;p42"/>
            <p:cNvSpPr/>
            <p:nvPr/>
          </p:nvSpPr>
          <p:spPr>
            <a:xfrm>
              <a:off x="9382600" y="4969300"/>
              <a:ext cx="206775" cy="410200"/>
            </a:xfrm>
            <a:custGeom>
              <a:avLst/>
              <a:gdLst/>
              <a:ahLst/>
              <a:cxnLst/>
              <a:rect l="l" t="t" r="r" b="b"/>
              <a:pathLst>
                <a:path w="8271" h="16408" extrusionOk="0">
                  <a:moveTo>
                    <a:pt x="6290" y="0"/>
                  </a:moveTo>
                  <a:cubicBezTo>
                    <a:pt x="6290" y="214"/>
                    <a:pt x="6263" y="402"/>
                    <a:pt x="6263" y="616"/>
                  </a:cubicBezTo>
                  <a:cubicBezTo>
                    <a:pt x="6210" y="1820"/>
                    <a:pt x="6076" y="3185"/>
                    <a:pt x="5755" y="4711"/>
                  </a:cubicBezTo>
                  <a:cubicBezTo>
                    <a:pt x="5460" y="6237"/>
                    <a:pt x="5005" y="7869"/>
                    <a:pt x="4336" y="9475"/>
                  </a:cubicBezTo>
                  <a:cubicBezTo>
                    <a:pt x="3667" y="11108"/>
                    <a:pt x="2757" y="12527"/>
                    <a:pt x="1820" y="13731"/>
                  </a:cubicBezTo>
                  <a:cubicBezTo>
                    <a:pt x="1339" y="14320"/>
                    <a:pt x="857" y="14882"/>
                    <a:pt x="375" y="15417"/>
                  </a:cubicBezTo>
                  <a:cubicBezTo>
                    <a:pt x="241" y="15551"/>
                    <a:pt x="134" y="15685"/>
                    <a:pt x="0" y="15819"/>
                  </a:cubicBezTo>
                  <a:cubicBezTo>
                    <a:pt x="776" y="16060"/>
                    <a:pt x="1579" y="16274"/>
                    <a:pt x="2382" y="16408"/>
                  </a:cubicBezTo>
                  <a:cubicBezTo>
                    <a:pt x="2784" y="16033"/>
                    <a:pt x="3185" y="15631"/>
                    <a:pt x="3587" y="15203"/>
                  </a:cubicBezTo>
                  <a:cubicBezTo>
                    <a:pt x="4765" y="13892"/>
                    <a:pt x="5862" y="12286"/>
                    <a:pt x="6638" y="10439"/>
                  </a:cubicBezTo>
                  <a:cubicBezTo>
                    <a:pt x="7441" y="8592"/>
                    <a:pt x="7869" y="6718"/>
                    <a:pt x="8084" y="5032"/>
                  </a:cubicBezTo>
                  <a:cubicBezTo>
                    <a:pt x="8271" y="3426"/>
                    <a:pt x="8217" y="1954"/>
                    <a:pt x="8084" y="696"/>
                  </a:cubicBezTo>
                  <a:cubicBezTo>
                    <a:pt x="7468" y="429"/>
                    <a:pt x="6879" y="214"/>
                    <a:pt x="629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1" name="Google Shape;6541;p42"/>
            <p:cNvSpPr/>
            <p:nvPr/>
          </p:nvSpPr>
          <p:spPr>
            <a:xfrm>
              <a:off x="9357825" y="5146800"/>
              <a:ext cx="106425" cy="93675"/>
            </a:xfrm>
            <a:custGeom>
              <a:avLst/>
              <a:gdLst/>
              <a:ahLst/>
              <a:cxnLst/>
              <a:rect l="l" t="t" r="r" b="b"/>
              <a:pathLst>
                <a:path w="4257" h="3747" extrusionOk="0">
                  <a:moveTo>
                    <a:pt x="2118" y="0"/>
                  </a:moveTo>
                  <a:cubicBezTo>
                    <a:pt x="1745" y="0"/>
                    <a:pt x="1368" y="112"/>
                    <a:pt x="1045" y="341"/>
                  </a:cubicBezTo>
                  <a:cubicBezTo>
                    <a:pt x="188" y="930"/>
                    <a:pt x="1" y="2108"/>
                    <a:pt x="590" y="2964"/>
                  </a:cubicBezTo>
                  <a:cubicBezTo>
                    <a:pt x="949" y="3470"/>
                    <a:pt x="1526" y="3747"/>
                    <a:pt x="2110" y="3747"/>
                  </a:cubicBezTo>
                  <a:cubicBezTo>
                    <a:pt x="2485" y="3747"/>
                    <a:pt x="2862" y="3633"/>
                    <a:pt x="3186" y="3392"/>
                  </a:cubicBezTo>
                  <a:cubicBezTo>
                    <a:pt x="4043" y="2804"/>
                    <a:pt x="4257" y="1626"/>
                    <a:pt x="3641" y="796"/>
                  </a:cubicBezTo>
                  <a:cubicBezTo>
                    <a:pt x="3282" y="274"/>
                    <a:pt x="2703" y="0"/>
                    <a:pt x="211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2" name="Google Shape;6542;p42"/>
            <p:cNvSpPr/>
            <p:nvPr/>
          </p:nvSpPr>
          <p:spPr>
            <a:xfrm>
              <a:off x="9180525" y="5110475"/>
              <a:ext cx="57550" cy="93050"/>
            </a:xfrm>
            <a:custGeom>
              <a:avLst/>
              <a:gdLst/>
              <a:ahLst/>
              <a:cxnLst/>
              <a:rect l="l" t="t" r="r" b="b"/>
              <a:pathLst>
                <a:path w="2302" h="3722" extrusionOk="0">
                  <a:moveTo>
                    <a:pt x="428" y="1"/>
                  </a:moveTo>
                  <a:cubicBezTo>
                    <a:pt x="321" y="1"/>
                    <a:pt x="187" y="1"/>
                    <a:pt x="107" y="54"/>
                  </a:cubicBezTo>
                  <a:cubicBezTo>
                    <a:pt x="0" y="991"/>
                    <a:pt x="27" y="1982"/>
                    <a:pt x="134" y="2945"/>
                  </a:cubicBezTo>
                  <a:cubicBezTo>
                    <a:pt x="161" y="3213"/>
                    <a:pt x="241" y="3480"/>
                    <a:pt x="294" y="3721"/>
                  </a:cubicBezTo>
                  <a:lnTo>
                    <a:pt x="428" y="3721"/>
                  </a:lnTo>
                  <a:cubicBezTo>
                    <a:pt x="1472" y="3721"/>
                    <a:pt x="2302" y="2892"/>
                    <a:pt x="2302" y="1848"/>
                  </a:cubicBezTo>
                  <a:cubicBezTo>
                    <a:pt x="2302" y="857"/>
                    <a:pt x="1472" y="1"/>
                    <a:pt x="42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3" name="Google Shape;6543;p42"/>
            <p:cNvSpPr/>
            <p:nvPr/>
          </p:nvSpPr>
          <p:spPr>
            <a:xfrm>
              <a:off x="9181175" y="5143275"/>
              <a:ext cx="582850" cy="251100"/>
            </a:xfrm>
            <a:custGeom>
              <a:avLst/>
              <a:gdLst/>
              <a:ahLst/>
              <a:cxnLst/>
              <a:rect l="l" t="t" r="r" b="b"/>
              <a:pathLst>
                <a:path w="23314" h="10044" extrusionOk="0">
                  <a:moveTo>
                    <a:pt x="1" y="0"/>
                  </a:moveTo>
                  <a:cubicBezTo>
                    <a:pt x="1" y="536"/>
                    <a:pt x="28" y="1098"/>
                    <a:pt x="108" y="1633"/>
                  </a:cubicBezTo>
                  <a:cubicBezTo>
                    <a:pt x="322" y="3614"/>
                    <a:pt x="1794" y="5273"/>
                    <a:pt x="3320" y="6451"/>
                  </a:cubicBezTo>
                  <a:cubicBezTo>
                    <a:pt x="5622" y="8244"/>
                    <a:pt x="8164" y="9074"/>
                    <a:pt x="10975" y="9529"/>
                  </a:cubicBezTo>
                  <a:cubicBezTo>
                    <a:pt x="12313" y="9797"/>
                    <a:pt x="13678" y="9984"/>
                    <a:pt x="15016" y="10037"/>
                  </a:cubicBezTo>
                  <a:cubicBezTo>
                    <a:pt x="15129" y="10041"/>
                    <a:pt x="15242" y="10043"/>
                    <a:pt x="15355" y="10043"/>
                  </a:cubicBezTo>
                  <a:cubicBezTo>
                    <a:pt x="19085" y="10043"/>
                    <a:pt x="23001" y="7904"/>
                    <a:pt x="23287" y="3748"/>
                  </a:cubicBezTo>
                  <a:cubicBezTo>
                    <a:pt x="23287" y="3560"/>
                    <a:pt x="23314" y="3319"/>
                    <a:pt x="23287" y="3078"/>
                  </a:cubicBezTo>
                  <a:cubicBezTo>
                    <a:pt x="20744" y="3962"/>
                    <a:pt x="18228" y="5059"/>
                    <a:pt x="15605" y="5354"/>
                  </a:cubicBezTo>
                  <a:cubicBezTo>
                    <a:pt x="15074" y="5413"/>
                    <a:pt x="14542" y="5441"/>
                    <a:pt x="14011" y="5441"/>
                  </a:cubicBezTo>
                  <a:cubicBezTo>
                    <a:pt x="11915" y="5441"/>
                    <a:pt x="9823" y="5009"/>
                    <a:pt x="7816" y="4390"/>
                  </a:cubicBezTo>
                  <a:cubicBezTo>
                    <a:pt x="4979" y="3507"/>
                    <a:pt x="2115" y="2088"/>
                    <a:pt x="1"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4" name="Google Shape;6544;p42"/>
            <p:cNvSpPr/>
            <p:nvPr/>
          </p:nvSpPr>
          <p:spPr>
            <a:xfrm>
              <a:off x="9311000" y="5123875"/>
              <a:ext cx="54900" cy="32350"/>
            </a:xfrm>
            <a:custGeom>
              <a:avLst/>
              <a:gdLst/>
              <a:ahLst/>
              <a:cxnLst/>
              <a:rect l="l" t="t" r="r" b="b"/>
              <a:pathLst>
                <a:path w="2196" h="1294" extrusionOk="0">
                  <a:moveTo>
                    <a:pt x="1258" y="0"/>
                  </a:moveTo>
                  <a:cubicBezTo>
                    <a:pt x="991" y="0"/>
                    <a:pt x="803" y="27"/>
                    <a:pt x="589" y="107"/>
                  </a:cubicBezTo>
                  <a:cubicBezTo>
                    <a:pt x="429" y="161"/>
                    <a:pt x="295" y="241"/>
                    <a:pt x="188" y="375"/>
                  </a:cubicBezTo>
                  <a:lnTo>
                    <a:pt x="81" y="482"/>
                  </a:lnTo>
                  <a:cubicBezTo>
                    <a:pt x="54" y="509"/>
                    <a:pt x="27" y="535"/>
                    <a:pt x="27" y="562"/>
                  </a:cubicBezTo>
                  <a:cubicBezTo>
                    <a:pt x="0" y="643"/>
                    <a:pt x="0" y="696"/>
                    <a:pt x="0" y="776"/>
                  </a:cubicBezTo>
                  <a:lnTo>
                    <a:pt x="81" y="991"/>
                  </a:lnTo>
                  <a:cubicBezTo>
                    <a:pt x="161" y="1017"/>
                    <a:pt x="188" y="1071"/>
                    <a:pt x="268" y="1098"/>
                  </a:cubicBezTo>
                  <a:cubicBezTo>
                    <a:pt x="295" y="1098"/>
                    <a:pt x="295" y="1151"/>
                    <a:pt x="322" y="1151"/>
                  </a:cubicBezTo>
                  <a:cubicBezTo>
                    <a:pt x="455" y="1205"/>
                    <a:pt x="562" y="1231"/>
                    <a:pt x="696" y="1285"/>
                  </a:cubicBezTo>
                  <a:cubicBezTo>
                    <a:pt x="746" y="1291"/>
                    <a:pt x="794" y="1294"/>
                    <a:pt x="843" y="1294"/>
                  </a:cubicBezTo>
                  <a:cubicBezTo>
                    <a:pt x="1447" y="1294"/>
                    <a:pt x="1945" y="842"/>
                    <a:pt x="2168" y="321"/>
                  </a:cubicBezTo>
                  <a:cubicBezTo>
                    <a:pt x="2195" y="268"/>
                    <a:pt x="2168" y="214"/>
                    <a:pt x="2142" y="188"/>
                  </a:cubicBezTo>
                  <a:cubicBezTo>
                    <a:pt x="2126" y="156"/>
                    <a:pt x="2101" y="143"/>
                    <a:pt x="2072" y="143"/>
                  </a:cubicBezTo>
                  <a:cubicBezTo>
                    <a:pt x="2052" y="143"/>
                    <a:pt x="2030" y="150"/>
                    <a:pt x="2008" y="161"/>
                  </a:cubicBezTo>
                  <a:lnTo>
                    <a:pt x="1954" y="161"/>
                  </a:lnTo>
                  <a:cubicBezTo>
                    <a:pt x="1874" y="107"/>
                    <a:pt x="1740" y="80"/>
                    <a:pt x="1553" y="27"/>
                  </a:cubicBezTo>
                  <a:cubicBezTo>
                    <a:pt x="1472" y="27"/>
                    <a:pt x="1365" y="0"/>
                    <a:pt x="1258" y="0"/>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5" name="Google Shape;6545;p42"/>
            <p:cNvSpPr/>
            <p:nvPr/>
          </p:nvSpPr>
          <p:spPr>
            <a:xfrm>
              <a:off x="9415375" y="5014575"/>
              <a:ext cx="62925" cy="47775"/>
            </a:xfrm>
            <a:custGeom>
              <a:avLst/>
              <a:gdLst/>
              <a:ahLst/>
              <a:cxnLst/>
              <a:rect l="l" t="t" r="r" b="b"/>
              <a:pathLst>
                <a:path w="2517" h="1911" extrusionOk="0">
                  <a:moveTo>
                    <a:pt x="500" y="1"/>
                  </a:moveTo>
                  <a:cubicBezTo>
                    <a:pt x="316" y="1"/>
                    <a:pt x="176" y="56"/>
                    <a:pt x="108" y="170"/>
                  </a:cubicBezTo>
                  <a:cubicBezTo>
                    <a:pt x="1" y="304"/>
                    <a:pt x="28" y="545"/>
                    <a:pt x="215" y="759"/>
                  </a:cubicBezTo>
                  <a:cubicBezTo>
                    <a:pt x="322" y="1000"/>
                    <a:pt x="590" y="1267"/>
                    <a:pt x="911" y="1481"/>
                  </a:cubicBezTo>
                  <a:cubicBezTo>
                    <a:pt x="964" y="1535"/>
                    <a:pt x="1045" y="1562"/>
                    <a:pt x="1098" y="1615"/>
                  </a:cubicBezTo>
                  <a:cubicBezTo>
                    <a:pt x="1430" y="1805"/>
                    <a:pt x="1770" y="1910"/>
                    <a:pt x="2027" y="1910"/>
                  </a:cubicBezTo>
                  <a:cubicBezTo>
                    <a:pt x="2206" y="1910"/>
                    <a:pt x="2344" y="1859"/>
                    <a:pt x="2410" y="1749"/>
                  </a:cubicBezTo>
                  <a:cubicBezTo>
                    <a:pt x="2517" y="1615"/>
                    <a:pt x="2463" y="1374"/>
                    <a:pt x="2303" y="1134"/>
                  </a:cubicBezTo>
                  <a:cubicBezTo>
                    <a:pt x="2169" y="893"/>
                    <a:pt x="1901" y="625"/>
                    <a:pt x="1607" y="438"/>
                  </a:cubicBezTo>
                  <a:cubicBezTo>
                    <a:pt x="1553" y="411"/>
                    <a:pt x="1500" y="357"/>
                    <a:pt x="1419" y="304"/>
                  </a:cubicBezTo>
                  <a:cubicBezTo>
                    <a:pt x="1080" y="103"/>
                    <a:pt x="750" y="1"/>
                    <a:pt x="500"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6" name="Google Shape;6546;p42"/>
            <p:cNvSpPr/>
            <p:nvPr/>
          </p:nvSpPr>
          <p:spPr>
            <a:xfrm>
              <a:off x="9250100" y="4983625"/>
              <a:ext cx="68275" cy="32500"/>
            </a:xfrm>
            <a:custGeom>
              <a:avLst/>
              <a:gdLst/>
              <a:ahLst/>
              <a:cxnLst/>
              <a:rect l="l" t="t" r="r" b="b"/>
              <a:pathLst>
                <a:path w="2731" h="1300" extrusionOk="0">
                  <a:moveTo>
                    <a:pt x="1775" y="0"/>
                  </a:moveTo>
                  <a:cubicBezTo>
                    <a:pt x="1610" y="0"/>
                    <a:pt x="1434" y="15"/>
                    <a:pt x="1259" y="43"/>
                  </a:cubicBezTo>
                  <a:cubicBezTo>
                    <a:pt x="723" y="123"/>
                    <a:pt x="268" y="337"/>
                    <a:pt x="54" y="605"/>
                  </a:cubicBezTo>
                  <a:cubicBezTo>
                    <a:pt x="1" y="712"/>
                    <a:pt x="1" y="766"/>
                    <a:pt x="1" y="873"/>
                  </a:cubicBezTo>
                  <a:cubicBezTo>
                    <a:pt x="1" y="980"/>
                    <a:pt x="54" y="1060"/>
                    <a:pt x="188" y="1140"/>
                  </a:cubicBezTo>
                  <a:cubicBezTo>
                    <a:pt x="375" y="1252"/>
                    <a:pt x="678" y="1299"/>
                    <a:pt x="1018" y="1299"/>
                  </a:cubicBezTo>
                  <a:cubicBezTo>
                    <a:pt x="1165" y="1299"/>
                    <a:pt x="1319" y="1290"/>
                    <a:pt x="1473" y="1274"/>
                  </a:cubicBezTo>
                  <a:cubicBezTo>
                    <a:pt x="1981" y="1167"/>
                    <a:pt x="2463" y="980"/>
                    <a:pt x="2650" y="712"/>
                  </a:cubicBezTo>
                  <a:cubicBezTo>
                    <a:pt x="2731" y="605"/>
                    <a:pt x="2731" y="525"/>
                    <a:pt x="2731" y="444"/>
                  </a:cubicBezTo>
                  <a:cubicBezTo>
                    <a:pt x="2731" y="337"/>
                    <a:pt x="2624" y="230"/>
                    <a:pt x="2543" y="177"/>
                  </a:cubicBezTo>
                  <a:cubicBezTo>
                    <a:pt x="2368" y="54"/>
                    <a:pt x="2090" y="0"/>
                    <a:pt x="177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7" name="Google Shape;6547;p42"/>
            <p:cNvSpPr/>
            <p:nvPr/>
          </p:nvSpPr>
          <p:spPr>
            <a:xfrm>
              <a:off x="9302975" y="5089075"/>
              <a:ext cx="73625" cy="67225"/>
            </a:xfrm>
            <a:custGeom>
              <a:avLst/>
              <a:gdLst/>
              <a:ahLst/>
              <a:cxnLst/>
              <a:rect l="l" t="t" r="r" b="b"/>
              <a:pathLst>
                <a:path w="2945" h="2689" extrusionOk="0">
                  <a:moveTo>
                    <a:pt x="1713" y="1446"/>
                  </a:moveTo>
                  <a:lnTo>
                    <a:pt x="2115" y="1526"/>
                  </a:lnTo>
                  <a:cubicBezTo>
                    <a:pt x="2222" y="1580"/>
                    <a:pt x="2329" y="1606"/>
                    <a:pt x="2436" y="1660"/>
                  </a:cubicBezTo>
                  <a:cubicBezTo>
                    <a:pt x="2356" y="1794"/>
                    <a:pt x="2302" y="1901"/>
                    <a:pt x="2222" y="2008"/>
                  </a:cubicBezTo>
                  <a:lnTo>
                    <a:pt x="1927" y="2302"/>
                  </a:lnTo>
                  <a:cubicBezTo>
                    <a:pt x="1820" y="2329"/>
                    <a:pt x="1767" y="2409"/>
                    <a:pt x="1660" y="2436"/>
                  </a:cubicBezTo>
                  <a:cubicBezTo>
                    <a:pt x="1553" y="2463"/>
                    <a:pt x="1499" y="2516"/>
                    <a:pt x="1392" y="2516"/>
                  </a:cubicBezTo>
                  <a:lnTo>
                    <a:pt x="1124" y="2516"/>
                  </a:lnTo>
                  <a:cubicBezTo>
                    <a:pt x="1017" y="2516"/>
                    <a:pt x="910" y="2463"/>
                    <a:pt x="857" y="2436"/>
                  </a:cubicBezTo>
                  <a:cubicBezTo>
                    <a:pt x="857" y="2436"/>
                    <a:pt x="830" y="2409"/>
                    <a:pt x="776" y="2409"/>
                  </a:cubicBezTo>
                  <a:cubicBezTo>
                    <a:pt x="750" y="2383"/>
                    <a:pt x="723" y="2383"/>
                    <a:pt x="696" y="2329"/>
                  </a:cubicBezTo>
                  <a:cubicBezTo>
                    <a:pt x="616" y="2302"/>
                    <a:pt x="589" y="2249"/>
                    <a:pt x="509" y="2168"/>
                  </a:cubicBezTo>
                  <a:cubicBezTo>
                    <a:pt x="482" y="2168"/>
                    <a:pt x="455" y="2142"/>
                    <a:pt x="455" y="2115"/>
                  </a:cubicBezTo>
                  <a:lnTo>
                    <a:pt x="482" y="2061"/>
                  </a:lnTo>
                  <a:lnTo>
                    <a:pt x="509" y="2008"/>
                  </a:lnTo>
                  <a:lnTo>
                    <a:pt x="535" y="1927"/>
                  </a:lnTo>
                  <a:lnTo>
                    <a:pt x="535" y="1981"/>
                  </a:lnTo>
                  <a:cubicBezTo>
                    <a:pt x="616" y="1874"/>
                    <a:pt x="723" y="1767"/>
                    <a:pt x="803" y="1713"/>
                  </a:cubicBezTo>
                  <a:cubicBezTo>
                    <a:pt x="883" y="1633"/>
                    <a:pt x="991" y="1580"/>
                    <a:pt x="1071" y="1526"/>
                  </a:cubicBezTo>
                  <a:cubicBezTo>
                    <a:pt x="1178" y="1472"/>
                    <a:pt x="1285" y="1472"/>
                    <a:pt x="1392" y="1446"/>
                  </a:cubicBezTo>
                  <a:close/>
                  <a:moveTo>
                    <a:pt x="134" y="0"/>
                  </a:moveTo>
                  <a:lnTo>
                    <a:pt x="107" y="107"/>
                  </a:lnTo>
                  <a:cubicBezTo>
                    <a:pt x="80" y="188"/>
                    <a:pt x="54" y="295"/>
                    <a:pt x="54" y="429"/>
                  </a:cubicBezTo>
                  <a:cubicBezTo>
                    <a:pt x="0" y="562"/>
                    <a:pt x="0" y="670"/>
                    <a:pt x="0" y="803"/>
                  </a:cubicBezTo>
                  <a:cubicBezTo>
                    <a:pt x="0" y="1071"/>
                    <a:pt x="0" y="1258"/>
                    <a:pt x="54" y="1472"/>
                  </a:cubicBezTo>
                  <a:cubicBezTo>
                    <a:pt x="54" y="1606"/>
                    <a:pt x="80" y="1713"/>
                    <a:pt x="107" y="1794"/>
                  </a:cubicBezTo>
                  <a:cubicBezTo>
                    <a:pt x="134" y="1927"/>
                    <a:pt x="214" y="2008"/>
                    <a:pt x="241" y="2115"/>
                  </a:cubicBezTo>
                  <a:cubicBezTo>
                    <a:pt x="348" y="2302"/>
                    <a:pt x="482" y="2436"/>
                    <a:pt x="643" y="2543"/>
                  </a:cubicBezTo>
                  <a:cubicBezTo>
                    <a:pt x="776" y="2597"/>
                    <a:pt x="937" y="2677"/>
                    <a:pt x="1124" y="2677"/>
                  </a:cubicBezTo>
                  <a:cubicBezTo>
                    <a:pt x="1171" y="2685"/>
                    <a:pt x="1216" y="2688"/>
                    <a:pt x="1259" y="2688"/>
                  </a:cubicBezTo>
                  <a:cubicBezTo>
                    <a:pt x="1363" y="2688"/>
                    <a:pt x="1458" y="2669"/>
                    <a:pt x="1553" y="2650"/>
                  </a:cubicBezTo>
                  <a:cubicBezTo>
                    <a:pt x="1686" y="2597"/>
                    <a:pt x="1820" y="2543"/>
                    <a:pt x="1927" y="2463"/>
                  </a:cubicBezTo>
                  <a:cubicBezTo>
                    <a:pt x="2034" y="2409"/>
                    <a:pt x="2115" y="2302"/>
                    <a:pt x="2222" y="2195"/>
                  </a:cubicBezTo>
                  <a:cubicBezTo>
                    <a:pt x="2436" y="2008"/>
                    <a:pt x="2543" y="1767"/>
                    <a:pt x="2704" y="1472"/>
                  </a:cubicBezTo>
                  <a:cubicBezTo>
                    <a:pt x="2784" y="1205"/>
                    <a:pt x="2891" y="937"/>
                    <a:pt x="2944" y="643"/>
                  </a:cubicBezTo>
                  <a:lnTo>
                    <a:pt x="2329" y="643"/>
                  </a:lnTo>
                  <a:cubicBezTo>
                    <a:pt x="2008" y="643"/>
                    <a:pt x="1740" y="589"/>
                    <a:pt x="1446" y="536"/>
                  </a:cubicBezTo>
                  <a:cubicBezTo>
                    <a:pt x="1151" y="455"/>
                    <a:pt x="883" y="375"/>
                    <a:pt x="643" y="268"/>
                  </a:cubicBezTo>
                  <a:cubicBezTo>
                    <a:pt x="535" y="241"/>
                    <a:pt x="455" y="188"/>
                    <a:pt x="348" y="134"/>
                  </a:cubicBezTo>
                  <a:cubicBezTo>
                    <a:pt x="321" y="107"/>
                    <a:pt x="268" y="107"/>
                    <a:pt x="241" y="54"/>
                  </a:cubicBezTo>
                  <a:cubicBezTo>
                    <a:pt x="214" y="27"/>
                    <a:pt x="188" y="27"/>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8" name="Google Shape;6548;p42"/>
            <p:cNvSpPr/>
            <p:nvPr/>
          </p:nvSpPr>
          <p:spPr>
            <a:xfrm>
              <a:off x="9252100" y="5050800"/>
              <a:ext cx="32150" cy="48500"/>
            </a:xfrm>
            <a:custGeom>
              <a:avLst/>
              <a:gdLst/>
              <a:ahLst/>
              <a:cxnLst/>
              <a:rect l="l" t="t" r="r" b="b"/>
              <a:pathLst>
                <a:path w="1286" h="1940" extrusionOk="0">
                  <a:moveTo>
                    <a:pt x="804" y="1"/>
                  </a:moveTo>
                  <a:cubicBezTo>
                    <a:pt x="677" y="1"/>
                    <a:pt x="519" y="80"/>
                    <a:pt x="402" y="220"/>
                  </a:cubicBezTo>
                  <a:cubicBezTo>
                    <a:pt x="269" y="380"/>
                    <a:pt x="188" y="595"/>
                    <a:pt x="108" y="862"/>
                  </a:cubicBezTo>
                  <a:cubicBezTo>
                    <a:pt x="1" y="1317"/>
                    <a:pt x="108" y="1772"/>
                    <a:pt x="349" y="1906"/>
                  </a:cubicBezTo>
                  <a:cubicBezTo>
                    <a:pt x="376" y="1906"/>
                    <a:pt x="402" y="1933"/>
                    <a:pt x="456" y="1933"/>
                  </a:cubicBezTo>
                  <a:cubicBezTo>
                    <a:pt x="473" y="1937"/>
                    <a:pt x="492" y="1939"/>
                    <a:pt x="512" y="1939"/>
                  </a:cubicBezTo>
                  <a:cubicBezTo>
                    <a:pt x="621" y="1939"/>
                    <a:pt x="772" y="1876"/>
                    <a:pt x="884" y="1719"/>
                  </a:cubicBezTo>
                  <a:cubicBezTo>
                    <a:pt x="1018" y="1558"/>
                    <a:pt x="1125" y="1371"/>
                    <a:pt x="1179" y="1103"/>
                  </a:cubicBezTo>
                  <a:cubicBezTo>
                    <a:pt x="1286" y="621"/>
                    <a:pt x="1179" y="193"/>
                    <a:pt x="938" y="59"/>
                  </a:cubicBezTo>
                  <a:cubicBezTo>
                    <a:pt x="911" y="59"/>
                    <a:pt x="884" y="6"/>
                    <a:pt x="857" y="6"/>
                  </a:cubicBezTo>
                  <a:cubicBezTo>
                    <a:pt x="840" y="2"/>
                    <a:pt x="823" y="1"/>
                    <a:pt x="804"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9" name="Google Shape;6549;p42"/>
            <p:cNvSpPr/>
            <p:nvPr/>
          </p:nvSpPr>
          <p:spPr>
            <a:xfrm>
              <a:off x="9406025" y="5092250"/>
              <a:ext cx="32125" cy="47875"/>
            </a:xfrm>
            <a:custGeom>
              <a:avLst/>
              <a:gdLst/>
              <a:ahLst/>
              <a:cxnLst/>
              <a:rect l="l" t="t" r="r" b="b"/>
              <a:pathLst>
                <a:path w="1285" h="1915" extrusionOk="0">
                  <a:moveTo>
                    <a:pt x="772" y="1"/>
                  </a:moveTo>
                  <a:cubicBezTo>
                    <a:pt x="663" y="1"/>
                    <a:pt x="514" y="60"/>
                    <a:pt x="402" y="195"/>
                  </a:cubicBezTo>
                  <a:cubicBezTo>
                    <a:pt x="268" y="382"/>
                    <a:pt x="161" y="569"/>
                    <a:pt x="107" y="837"/>
                  </a:cubicBezTo>
                  <a:cubicBezTo>
                    <a:pt x="0" y="1319"/>
                    <a:pt x="107" y="1747"/>
                    <a:pt x="348" y="1881"/>
                  </a:cubicBezTo>
                  <a:cubicBezTo>
                    <a:pt x="375" y="1881"/>
                    <a:pt x="402" y="1908"/>
                    <a:pt x="428" y="1908"/>
                  </a:cubicBezTo>
                  <a:cubicBezTo>
                    <a:pt x="450" y="1912"/>
                    <a:pt x="473" y="1914"/>
                    <a:pt x="497" y="1914"/>
                  </a:cubicBezTo>
                  <a:cubicBezTo>
                    <a:pt x="622" y="1914"/>
                    <a:pt x="771" y="1855"/>
                    <a:pt x="883" y="1720"/>
                  </a:cubicBezTo>
                  <a:cubicBezTo>
                    <a:pt x="1017" y="1533"/>
                    <a:pt x="1097" y="1345"/>
                    <a:pt x="1178" y="1078"/>
                  </a:cubicBezTo>
                  <a:cubicBezTo>
                    <a:pt x="1285" y="596"/>
                    <a:pt x="1178" y="168"/>
                    <a:pt x="937" y="34"/>
                  </a:cubicBezTo>
                  <a:cubicBezTo>
                    <a:pt x="910" y="34"/>
                    <a:pt x="883" y="7"/>
                    <a:pt x="830" y="7"/>
                  </a:cubicBezTo>
                  <a:cubicBezTo>
                    <a:pt x="812" y="3"/>
                    <a:pt x="793" y="1"/>
                    <a:pt x="772"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550" name="Google Shape;6550;p42"/>
          <p:cNvGrpSpPr/>
          <p:nvPr/>
        </p:nvGrpSpPr>
        <p:grpSpPr>
          <a:xfrm>
            <a:off x="950467" y="1117319"/>
            <a:ext cx="952647" cy="926096"/>
            <a:chOff x="4500050" y="484925"/>
            <a:chExt cx="1494425" cy="1452775"/>
          </a:xfrm>
        </p:grpSpPr>
        <p:sp>
          <p:nvSpPr>
            <p:cNvPr id="6551" name="Google Shape;6551;p42"/>
            <p:cNvSpPr/>
            <p:nvPr/>
          </p:nvSpPr>
          <p:spPr>
            <a:xfrm>
              <a:off x="4500050" y="484925"/>
              <a:ext cx="1494425" cy="1452775"/>
            </a:xfrm>
            <a:custGeom>
              <a:avLst/>
              <a:gdLst/>
              <a:ahLst/>
              <a:cxnLst/>
              <a:rect l="l" t="t" r="r" b="b"/>
              <a:pathLst>
                <a:path w="59777" h="58111" extrusionOk="0">
                  <a:moveTo>
                    <a:pt x="16898" y="1"/>
                  </a:moveTo>
                  <a:cubicBezTo>
                    <a:pt x="16847" y="1"/>
                    <a:pt x="16797" y="1"/>
                    <a:pt x="16746" y="2"/>
                  </a:cubicBezTo>
                  <a:cubicBezTo>
                    <a:pt x="14411" y="2"/>
                    <a:pt x="12143" y="569"/>
                    <a:pt x="10174" y="1503"/>
                  </a:cubicBezTo>
                  <a:cubicBezTo>
                    <a:pt x="7539" y="2837"/>
                    <a:pt x="5571" y="4905"/>
                    <a:pt x="4470" y="7507"/>
                  </a:cubicBezTo>
                  <a:cubicBezTo>
                    <a:pt x="3169" y="10609"/>
                    <a:pt x="2903" y="14345"/>
                    <a:pt x="3837" y="18015"/>
                  </a:cubicBezTo>
                  <a:cubicBezTo>
                    <a:pt x="4103" y="19316"/>
                    <a:pt x="4537" y="20583"/>
                    <a:pt x="5071" y="21784"/>
                  </a:cubicBezTo>
                  <a:cubicBezTo>
                    <a:pt x="4804" y="21851"/>
                    <a:pt x="4504" y="21951"/>
                    <a:pt x="4204" y="22118"/>
                  </a:cubicBezTo>
                  <a:cubicBezTo>
                    <a:pt x="2102" y="23152"/>
                    <a:pt x="1268" y="25653"/>
                    <a:pt x="2235" y="27755"/>
                  </a:cubicBezTo>
                  <a:cubicBezTo>
                    <a:pt x="2235" y="27755"/>
                    <a:pt x="2202" y="27755"/>
                    <a:pt x="2202" y="27788"/>
                  </a:cubicBezTo>
                  <a:cubicBezTo>
                    <a:pt x="334" y="29256"/>
                    <a:pt x="1" y="31925"/>
                    <a:pt x="1435" y="33793"/>
                  </a:cubicBezTo>
                  <a:cubicBezTo>
                    <a:pt x="2275" y="34875"/>
                    <a:pt x="3524" y="35461"/>
                    <a:pt x="4806" y="35461"/>
                  </a:cubicBezTo>
                  <a:cubicBezTo>
                    <a:pt x="5459" y="35461"/>
                    <a:pt x="6120" y="35309"/>
                    <a:pt x="6739" y="34993"/>
                  </a:cubicBezTo>
                  <a:cubicBezTo>
                    <a:pt x="7006" y="34860"/>
                    <a:pt x="7239" y="34693"/>
                    <a:pt x="7439" y="34526"/>
                  </a:cubicBezTo>
                  <a:cubicBezTo>
                    <a:pt x="7539" y="34460"/>
                    <a:pt x="7673" y="34360"/>
                    <a:pt x="7739" y="34293"/>
                  </a:cubicBezTo>
                  <a:lnTo>
                    <a:pt x="8373" y="34526"/>
                  </a:lnTo>
                  <a:cubicBezTo>
                    <a:pt x="8773" y="34760"/>
                    <a:pt x="9174" y="34927"/>
                    <a:pt x="9541" y="35127"/>
                  </a:cubicBezTo>
                  <a:cubicBezTo>
                    <a:pt x="9541" y="35494"/>
                    <a:pt x="9541" y="35861"/>
                    <a:pt x="9574" y="36261"/>
                  </a:cubicBezTo>
                  <a:cubicBezTo>
                    <a:pt x="9674" y="36928"/>
                    <a:pt x="9774" y="37595"/>
                    <a:pt x="10008" y="38296"/>
                  </a:cubicBezTo>
                  <a:cubicBezTo>
                    <a:pt x="10375" y="39497"/>
                    <a:pt x="10908" y="40698"/>
                    <a:pt x="11742" y="42132"/>
                  </a:cubicBezTo>
                  <a:cubicBezTo>
                    <a:pt x="13443" y="44967"/>
                    <a:pt x="15678" y="47703"/>
                    <a:pt x="18747" y="50705"/>
                  </a:cubicBezTo>
                  <a:cubicBezTo>
                    <a:pt x="19014" y="50972"/>
                    <a:pt x="19248" y="51205"/>
                    <a:pt x="19514" y="51439"/>
                  </a:cubicBezTo>
                  <a:cubicBezTo>
                    <a:pt x="20882" y="52706"/>
                    <a:pt x="22150" y="53774"/>
                    <a:pt x="23351" y="54674"/>
                  </a:cubicBezTo>
                  <a:cubicBezTo>
                    <a:pt x="23417" y="54774"/>
                    <a:pt x="23551" y="54808"/>
                    <a:pt x="23617" y="54874"/>
                  </a:cubicBezTo>
                  <a:lnTo>
                    <a:pt x="23717" y="54941"/>
                  </a:lnTo>
                  <a:cubicBezTo>
                    <a:pt x="24184" y="55275"/>
                    <a:pt x="24585" y="55541"/>
                    <a:pt x="24952" y="55775"/>
                  </a:cubicBezTo>
                  <a:cubicBezTo>
                    <a:pt x="26620" y="56809"/>
                    <a:pt x="28221" y="57510"/>
                    <a:pt x="29755" y="57843"/>
                  </a:cubicBezTo>
                  <a:cubicBezTo>
                    <a:pt x="30489" y="58021"/>
                    <a:pt x="31208" y="58110"/>
                    <a:pt x="31912" y="58110"/>
                  </a:cubicBezTo>
                  <a:cubicBezTo>
                    <a:pt x="32264" y="58110"/>
                    <a:pt x="32613" y="58088"/>
                    <a:pt x="32957" y="58043"/>
                  </a:cubicBezTo>
                  <a:cubicBezTo>
                    <a:pt x="33925" y="57977"/>
                    <a:pt x="34925" y="57676"/>
                    <a:pt x="35793" y="57209"/>
                  </a:cubicBezTo>
                  <a:cubicBezTo>
                    <a:pt x="38194" y="56008"/>
                    <a:pt x="39729" y="53840"/>
                    <a:pt x="39929" y="51472"/>
                  </a:cubicBezTo>
                  <a:cubicBezTo>
                    <a:pt x="44099" y="51305"/>
                    <a:pt x="47935" y="50104"/>
                    <a:pt x="51471" y="47936"/>
                  </a:cubicBezTo>
                  <a:cubicBezTo>
                    <a:pt x="55307" y="45534"/>
                    <a:pt x="59777" y="41331"/>
                    <a:pt x="59310" y="34693"/>
                  </a:cubicBezTo>
                  <a:cubicBezTo>
                    <a:pt x="59076" y="31257"/>
                    <a:pt x="57108" y="28355"/>
                    <a:pt x="53739" y="26587"/>
                  </a:cubicBezTo>
                  <a:cubicBezTo>
                    <a:pt x="51371" y="25434"/>
                    <a:pt x="48449" y="24776"/>
                    <a:pt x="45518" y="24776"/>
                  </a:cubicBezTo>
                  <a:cubicBezTo>
                    <a:pt x="45312" y="24776"/>
                    <a:pt x="45106" y="24780"/>
                    <a:pt x="44899" y="24786"/>
                  </a:cubicBezTo>
                  <a:cubicBezTo>
                    <a:pt x="43665" y="24820"/>
                    <a:pt x="42531" y="24953"/>
                    <a:pt x="41497" y="25153"/>
                  </a:cubicBezTo>
                  <a:cubicBezTo>
                    <a:pt x="42531" y="18415"/>
                    <a:pt x="40763" y="11443"/>
                    <a:pt x="36660" y="6773"/>
                  </a:cubicBezTo>
                  <a:cubicBezTo>
                    <a:pt x="34191" y="3995"/>
                    <a:pt x="30464" y="2474"/>
                    <a:pt x="26380" y="2474"/>
                  </a:cubicBezTo>
                  <a:cubicBezTo>
                    <a:pt x="26050" y="2474"/>
                    <a:pt x="25719" y="2484"/>
                    <a:pt x="25385" y="2504"/>
                  </a:cubicBezTo>
                  <a:cubicBezTo>
                    <a:pt x="25319" y="2470"/>
                    <a:pt x="25252" y="2437"/>
                    <a:pt x="25185" y="2403"/>
                  </a:cubicBezTo>
                  <a:cubicBezTo>
                    <a:pt x="22599" y="865"/>
                    <a:pt x="19595" y="1"/>
                    <a:pt x="16898"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2" name="Google Shape;6552;p42"/>
            <p:cNvSpPr/>
            <p:nvPr/>
          </p:nvSpPr>
          <p:spPr>
            <a:xfrm>
              <a:off x="4646000" y="555000"/>
              <a:ext cx="542075" cy="787250"/>
            </a:xfrm>
            <a:custGeom>
              <a:avLst/>
              <a:gdLst/>
              <a:ahLst/>
              <a:cxnLst/>
              <a:rect l="l" t="t" r="r" b="b"/>
              <a:pathLst>
                <a:path w="21683" h="31490" extrusionOk="0">
                  <a:moveTo>
                    <a:pt x="10874" y="1"/>
                  </a:moveTo>
                  <a:cubicBezTo>
                    <a:pt x="6805" y="1"/>
                    <a:pt x="2835" y="1869"/>
                    <a:pt x="1168" y="5805"/>
                  </a:cubicBezTo>
                  <a:cubicBezTo>
                    <a:pt x="33" y="8507"/>
                    <a:pt x="0" y="11709"/>
                    <a:pt x="701" y="14544"/>
                  </a:cubicBezTo>
                  <a:cubicBezTo>
                    <a:pt x="2635" y="22484"/>
                    <a:pt x="8473" y="28154"/>
                    <a:pt x="15711" y="31490"/>
                  </a:cubicBezTo>
                  <a:lnTo>
                    <a:pt x="21682" y="6339"/>
                  </a:lnTo>
                  <a:cubicBezTo>
                    <a:pt x="21048" y="4471"/>
                    <a:pt x="19581" y="3003"/>
                    <a:pt x="17879" y="2002"/>
                  </a:cubicBezTo>
                  <a:cubicBezTo>
                    <a:pt x="15845" y="835"/>
                    <a:pt x="13243" y="1"/>
                    <a:pt x="1087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3" name="Google Shape;6553;p42"/>
            <p:cNvSpPr/>
            <p:nvPr/>
          </p:nvSpPr>
          <p:spPr>
            <a:xfrm>
              <a:off x="4725200" y="648750"/>
              <a:ext cx="370300" cy="535075"/>
            </a:xfrm>
            <a:custGeom>
              <a:avLst/>
              <a:gdLst/>
              <a:ahLst/>
              <a:cxnLst/>
              <a:rect l="l" t="t" r="r" b="b"/>
              <a:pathLst>
                <a:path w="14812" h="21403" extrusionOk="0">
                  <a:moveTo>
                    <a:pt x="8322" y="0"/>
                  </a:moveTo>
                  <a:cubicBezTo>
                    <a:pt x="7956" y="0"/>
                    <a:pt x="7592" y="68"/>
                    <a:pt x="7239" y="220"/>
                  </a:cubicBezTo>
                  <a:cubicBezTo>
                    <a:pt x="6205" y="654"/>
                    <a:pt x="5572" y="1755"/>
                    <a:pt x="5371" y="2822"/>
                  </a:cubicBezTo>
                  <a:cubicBezTo>
                    <a:pt x="5171" y="3956"/>
                    <a:pt x="5371" y="5090"/>
                    <a:pt x="5638" y="6158"/>
                  </a:cubicBezTo>
                  <a:cubicBezTo>
                    <a:pt x="4668" y="5530"/>
                    <a:pt x="3478" y="5195"/>
                    <a:pt x="2298" y="5195"/>
                  </a:cubicBezTo>
                  <a:cubicBezTo>
                    <a:pt x="2098" y="5195"/>
                    <a:pt x="1900" y="5205"/>
                    <a:pt x="1702" y="5224"/>
                  </a:cubicBezTo>
                  <a:cubicBezTo>
                    <a:pt x="1235" y="5257"/>
                    <a:pt x="802" y="5391"/>
                    <a:pt x="468" y="5724"/>
                  </a:cubicBezTo>
                  <a:cubicBezTo>
                    <a:pt x="68" y="6091"/>
                    <a:pt x="1" y="6725"/>
                    <a:pt x="1" y="7259"/>
                  </a:cubicBezTo>
                  <a:cubicBezTo>
                    <a:pt x="34" y="10294"/>
                    <a:pt x="1836" y="13063"/>
                    <a:pt x="3837" y="15398"/>
                  </a:cubicBezTo>
                  <a:cubicBezTo>
                    <a:pt x="5738" y="17599"/>
                    <a:pt x="7907" y="19634"/>
                    <a:pt x="10242" y="21402"/>
                  </a:cubicBezTo>
                  <a:lnTo>
                    <a:pt x="14812" y="7692"/>
                  </a:lnTo>
                  <a:cubicBezTo>
                    <a:pt x="14478" y="5324"/>
                    <a:pt x="13310" y="3122"/>
                    <a:pt x="11543" y="1488"/>
                  </a:cubicBezTo>
                  <a:cubicBezTo>
                    <a:pt x="10655" y="677"/>
                    <a:pt x="9479" y="0"/>
                    <a:pt x="832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4" name="Google Shape;6554;p42"/>
            <p:cNvSpPr/>
            <p:nvPr/>
          </p:nvSpPr>
          <p:spPr>
            <a:xfrm>
              <a:off x="4630150" y="1252925"/>
              <a:ext cx="207675" cy="85250"/>
            </a:xfrm>
            <a:custGeom>
              <a:avLst/>
              <a:gdLst/>
              <a:ahLst/>
              <a:cxnLst/>
              <a:rect l="l" t="t" r="r" b="b"/>
              <a:pathLst>
                <a:path w="8307" h="3410" extrusionOk="0">
                  <a:moveTo>
                    <a:pt x="747" y="1"/>
                  </a:moveTo>
                  <a:cubicBezTo>
                    <a:pt x="271" y="1"/>
                    <a:pt x="0" y="79"/>
                    <a:pt x="0" y="104"/>
                  </a:cubicBezTo>
                  <a:cubicBezTo>
                    <a:pt x="0" y="204"/>
                    <a:pt x="501" y="204"/>
                    <a:pt x="1301" y="304"/>
                  </a:cubicBezTo>
                  <a:cubicBezTo>
                    <a:pt x="1701" y="404"/>
                    <a:pt x="2168" y="471"/>
                    <a:pt x="2669" y="638"/>
                  </a:cubicBezTo>
                  <a:cubicBezTo>
                    <a:pt x="3169" y="804"/>
                    <a:pt x="3703" y="1038"/>
                    <a:pt x="4303" y="1271"/>
                  </a:cubicBezTo>
                  <a:cubicBezTo>
                    <a:pt x="5437" y="1772"/>
                    <a:pt x="6371" y="2372"/>
                    <a:pt x="7105" y="2772"/>
                  </a:cubicBezTo>
                  <a:cubicBezTo>
                    <a:pt x="7730" y="3179"/>
                    <a:pt x="8151" y="3409"/>
                    <a:pt x="8256" y="3409"/>
                  </a:cubicBezTo>
                  <a:cubicBezTo>
                    <a:pt x="8263" y="3409"/>
                    <a:pt x="8269" y="3408"/>
                    <a:pt x="8273" y="3406"/>
                  </a:cubicBezTo>
                  <a:cubicBezTo>
                    <a:pt x="8306" y="3373"/>
                    <a:pt x="7939" y="3039"/>
                    <a:pt x="7272" y="2539"/>
                  </a:cubicBezTo>
                  <a:cubicBezTo>
                    <a:pt x="6605" y="2039"/>
                    <a:pt x="5638" y="1405"/>
                    <a:pt x="4470" y="904"/>
                  </a:cubicBezTo>
                  <a:cubicBezTo>
                    <a:pt x="3870" y="638"/>
                    <a:pt x="3303" y="437"/>
                    <a:pt x="2802" y="271"/>
                  </a:cubicBezTo>
                  <a:cubicBezTo>
                    <a:pt x="2269" y="137"/>
                    <a:pt x="1768" y="70"/>
                    <a:pt x="1335" y="37"/>
                  </a:cubicBezTo>
                  <a:cubicBezTo>
                    <a:pt x="1114" y="11"/>
                    <a:pt x="917" y="1"/>
                    <a:pt x="747"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5" name="Google Shape;6555;p42"/>
            <p:cNvSpPr/>
            <p:nvPr/>
          </p:nvSpPr>
          <p:spPr>
            <a:xfrm>
              <a:off x="4651825" y="1134050"/>
              <a:ext cx="215175" cy="178200"/>
            </a:xfrm>
            <a:custGeom>
              <a:avLst/>
              <a:gdLst/>
              <a:ahLst/>
              <a:cxnLst/>
              <a:rect l="l" t="t" r="r" b="b"/>
              <a:pathLst>
                <a:path w="8607" h="7128" extrusionOk="0">
                  <a:moveTo>
                    <a:pt x="426" y="1"/>
                  </a:moveTo>
                  <a:cubicBezTo>
                    <a:pt x="152" y="1"/>
                    <a:pt x="1" y="39"/>
                    <a:pt x="1" y="55"/>
                  </a:cubicBezTo>
                  <a:cubicBezTo>
                    <a:pt x="1" y="155"/>
                    <a:pt x="668" y="155"/>
                    <a:pt x="1602" y="522"/>
                  </a:cubicBezTo>
                  <a:cubicBezTo>
                    <a:pt x="2569" y="889"/>
                    <a:pt x="3737" y="1690"/>
                    <a:pt x="4871" y="2724"/>
                  </a:cubicBezTo>
                  <a:cubicBezTo>
                    <a:pt x="7255" y="4843"/>
                    <a:pt x="8456" y="7127"/>
                    <a:pt x="8571" y="7127"/>
                  </a:cubicBezTo>
                  <a:cubicBezTo>
                    <a:pt x="8572" y="7127"/>
                    <a:pt x="8573" y="7127"/>
                    <a:pt x="8573" y="7127"/>
                  </a:cubicBezTo>
                  <a:cubicBezTo>
                    <a:pt x="8607" y="7060"/>
                    <a:pt x="8340" y="6493"/>
                    <a:pt x="7806" y="5559"/>
                  </a:cubicBezTo>
                  <a:cubicBezTo>
                    <a:pt x="7272" y="4692"/>
                    <a:pt x="6338" y="3525"/>
                    <a:pt x="5171" y="2457"/>
                  </a:cubicBezTo>
                  <a:cubicBezTo>
                    <a:pt x="4003" y="1356"/>
                    <a:pt x="2736" y="556"/>
                    <a:pt x="1735" y="222"/>
                  </a:cubicBezTo>
                  <a:cubicBezTo>
                    <a:pt x="1176" y="47"/>
                    <a:pt x="727" y="1"/>
                    <a:pt x="426"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6" name="Google Shape;6556;p42"/>
            <p:cNvSpPr/>
            <p:nvPr/>
          </p:nvSpPr>
          <p:spPr>
            <a:xfrm>
              <a:off x="4578450" y="1227025"/>
              <a:ext cx="81750" cy="72825"/>
            </a:xfrm>
            <a:custGeom>
              <a:avLst/>
              <a:gdLst/>
              <a:ahLst/>
              <a:cxnLst/>
              <a:rect l="l" t="t" r="r" b="b"/>
              <a:pathLst>
                <a:path w="3270" h="2913" extrusionOk="0">
                  <a:moveTo>
                    <a:pt x="1608" y="1"/>
                  </a:moveTo>
                  <a:cubicBezTo>
                    <a:pt x="1303" y="1"/>
                    <a:pt x="996" y="99"/>
                    <a:pt x="734" y="306"/>
                  </a:cubicBezTo>
                  <a:cubicBezTo>
                    <a:pt x="100" y="806"/>
                    <a:pt x="0" y="1740"/>
                    <a:pt x="500" y="2341"/>
                  </a:cubicBezTo>
                  <a:cubicBezTo>
                    <a:pt x="775" y="2713"/>
                    <a:pt x="1210" y="2913"/>
                    <a:pt x="1651" y="2913"/>
                  </a:cubicBezTo>
                  <a:cubicBezTo>
                    <a:pt x="1961" y="2913"/>
                    <a:pt x="2274" y="2814"/>
                    <a:pt x="2535" y="2608"/>
                  </a:cubicBezTo>
                  <a:cubicBezTo>
                    <a:pt x="3169" y="2107"/>
                    <a:pt x="3269" y="1173"/>
                    <a:pt x="2769" y="573"/>
                  </a:cubicBezTo>
                  <a:cubicBezTo>
                    <a:pt x="2475" y="200"/>
                    <a:pt x="2043" y="1"/>
                    <a:pt x="160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7" name="Google Shape;6557;p42"/>
            <p:cNvSpPr/>
            <p:nvPr/>
          </p:nvSpPr>
          <p:spPr>
            <a:xfrm>
              <a:off x="4836950" y="616550"/>
              <a:ext cx="1081650" cy="1086750"/>
            </a:xfrm>
            <a:custGeom>
              <a:avLst/>
              <a:gdLst/>
              <a:ahLst/>
              <a:cxnLst/>
              <a:rect l="l" t="t" r="r" b="b"/>
              <a:pathLst>
                <a:path w="43266" h="43470" extrusionOk="0">
                  <a:moveTo>
                    <a:pt x="12921" y="0"/>
                  </a:moveTo>
                  <a:cubicBezTo>
                    <a:pt x="10355" y="0"/>
                    <a:pt x="7765" y="753"/>
                    <a:pt x="5705" y="2142"/>
                  </a:cubicBezTo>
                  <a:cubicBezTo>
                    <a:pt x="3203" y="3743"/>
                    <a:pt x="1335" y="6345"/>
                    <a:pt x="701" y="9247"/>
                  </a:cubicBezTo>
                  <a:cubicBezTo>
                    <a:pt x="1" y="12616"/>
                    <a:pt x="935" y="16085"/>
                    <a:pt x="2202" y="19254"/>
                  </a:cubicBezTo>
                  <a:cubicBezTo>
                    <a:pt x="3537" y="22723"/>
                    <a:pt x="5238" y="26026"/>
                    <a:pt x="7273" y="29095"/>
                  </a:cubicBezTo>
                  <a:lnTo>
                    <a:pt x="14011" y="41737"/>
                  </a:lnTo>
                  <a:cubicBezTo>
                    <a:pt x="16713" y="42438"/>
                    <a:pt x="19448" y="42938"/>
                    <a:pt x="22250" y="43271"/>
                  </a:cubicBezTo>
                  <a:cubicBezTo>
                    <a:pt x="23303" y="43402"/>
                    <a:pt x="24340" y="43469"/>
                    <a:pt x="25359" y="43469"/>
                  </a:cubicBezTo>
                  <a:cubicBezTo>
                    <a:pt x="29281" y="43469"/>
                    <a:pt x="32959" y="42480"/>
                    <a:pt x="36427" y="40336"/>
                  </a:cubicBezTo>
                  <a:cubicBezTo>
                    <a:pt x="40363" y="37901"/>
                    <a:pt x="43265" y="34499"/>
                    <a:pt x="42932" y="29695"/>
                  </a:cubicBezTo>
                  <a:cubicBezTo>
                    <a:pt x="42579" y="24342"/>
                    <a:pt x="36713" y="22347"/>
                    <a:pt x="32023" y="22347"/>
                  </a:cubicBezTo>
                  <a:cubicBezTo>
                    <a:pt x="31832" y="22347"/>
                    <a:pt x="31643" y="22350"/>
                    <a:pt x="31457" y="22357"/>
                  </a:cubicBezTo>
                  <a:cubicBezTo>
                    <a:pt x="28588" y="22423"/>
                    <a:pt x="25552" y="23024"/>
                    <a:pt x="23551" y="25025"/>
                  </a:cubicBezTo>
                  <a:cubicBezTo>
                    <a:pt x="26553" y="18187"/>
                    <a:pt x="26086" y="9147"/>
                    <a:pt x="21016" y="3376"/>
                  </a:cubicBezTo>
                  <a:cubicBezTo>
                    <a:pt x="18971" y="1060"/>
                    <a:pt x="15964" y="0"/>
                    <a:pt x="1292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8" name="Google Shape;6558;p42"/>
            <p:cNvSpPr/>
            <p:nvPr/>
          </p:nvSpPr>
          <p:spPr>
            <a:xfrm>
              <a:off x="4609300" y="1097000"/>
              <a:ext cx="84250" cy="73225"/>
            </a:xfrm>
            <a:custGeom>
              <a:avLst/>
              <a:gdLst/>
              <a:ahLst/>
              <a:cxnLst/>
              <a:rect l="l" t="t" r="r" b="b"/>
              <a:pathLst>
                <a:path w="3370" h="2929" extrusionOk="0">
                  <a:moveTo>
                    <a:pt x="1662" y="0"/>
                  </a:moveTo>
                  <a:cubicBezTo>
                    <a:pt x="1452" y="0"/>
                    <a:pt x="1238" y="44"/>
                    <a:pt x="1034" y="136"/>
                  </a:cubicBezTo>
                  <a:cubicBezTo>
                    <a:pt x="301" y="503"/>
                    <a:pt x="0" y="1371"/>
                    <a:pt x="367" y="2104"/>
                  </a:cubicBezTo>
                  <a:cubicBezTo>
                    <a:pt x="628" y="2626"/>
                    <a:pt x="1158" y="2928"/>
                    <a:pt x="1694" y="2928"/>
                  </a:cubicBezTo>
                  <a:cubicBezTo>
                    <a:pt x="1913" y="2928"/>
                    <a:pt x="2132" y="2878"/>
                    <a:pt x="2335" y="2772"/>
                  </a:cubicBezTo>
                  <a:cubicBezTo>
                    <a:pt x="3103" y="2371"/>
                    <a:pt x="3369" y="1504"/>
                    <a:pt x="3002" y="804"/>
                  </a:cubicBezTo>
                  <a:cubicBezTo>
                    <a:pt x="2737" y="297"/>
                    <a:pt x="2211" y="0"/>
                    <a:pt x="166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9" name="Google Shape;6559;p42"/>
            <p:cNvSpPr/>
            <p:nvPr/>
          </p:nvSpPr>
          <p:spPr>
            <a:xfrm>
              <a:off x="4945375" y="788925"/>
              <a:ext cx="346925" cy="521650"/>
            </a:xfrm>
            <a:custGeom>
              <a:avLst/>
              <a:gdLst/>
              <a:ahLst/>
              <a:cxnLst/>
              <a:rect l="l" t="t" r="r" b="b"/>
              <a:pathLst>
                <a:path w="13877" h="20866" extrusionOk="0">
                  <a:moveTo>
                    <a:pt x="11775" y="0"/>
                  </a:moveTo>
                  <a:cubicBezTo>
                    <a:pt x="11567" y="0"/>
                    <a:pt x="11358" y="34"/>
                    <a:pt x="11175" y="84"/>
                  </a:cubicBezTo>
                  <a:cubicBezTo>
                    <a:pt x="9540" y="451"/>
                    <a:pt x="8173" y="1618"/>
                    <a:pt x="7272" y="3019"/>
                  </a:cubicBezTo>
                  <a:cubicBezTo>
                    <a:pt x="6405" y="4454"/>
                    <a:pt x="6038" y="6121"/>
                    <a:pt x="5871" y="7789"/>
                  </a:cubicBezTo>
                  <a:cubicBezTo>
                    <a:pt x="5071" y="5654"/>
                    <a:pt x="4003" y="3653"/>
                    <a:pt x="2702" y="1818"/>
                  </a:cubicBezTo>
                  <a:cubicBezTo>
                    <a:pt x="2435" y="1485"/>
                    <a:pt x="2168" y="1085"/>
                    <a:pt x="1701" y="1085"/>
                  </a:cubicBezTo>
                  <a:cubicBezTo>
                    <a:pt x="1674" y="1082"/>
                    <a:pt x="1648" y="1080"/>
                    <a:pt x="1622" y="1080"/>
                  </a:cubicBezTo>
                  <a:cubicBezTo>
                    <a:pt x="1039" y="1080"/>
                    <a:pt x="727" y="1776"/>
                    <a:pt x="567" y="2319"/>
                  </a:cubicBezTo>
                  <a:cubicBezTo>
                    <a:pt x="0" y="4520"/>
                    <a:pt x="267" y="6855"/>
                    <a:pt x="834" y="9090"/>
                  </a:cubicBezTo>
                  <a:cubicBezTo>
                    <a:pt x="1935" y="13360"/>
                    <a:pt x="4269" y="17329"/>
                    <a:pt x="6838" y="20864"/>
                  </a:cubicBezTo>
                  <a:lnTo>
                    <a:pt x="6838" y="20864"/>
                  </a:lnTo>
                  <a:cubicBezTo>
                    <a:pt x="6790" y="20774"/>
                    <a:pt x="8707" y="18129"/>
                    <a:pt x="8873" y="17863"/>
                  </a:cubicBezTo>
                  <a:cubicBezTo>
                    <a:pt x="9607" y="16496"/>
                    <a:pt x="10508" y="15261"/>
                    <a:pt x="11175" y="13827"/>
                  </a:cubicBezTo>
                  <a:cubicBezTo>
                    <a:pt x="12042" y="11992"/>
                    <a:pt x="12843" y="10258"/>
                    <a:pt x="13343" y="8356"/>
                  </a:cubicBezTo>
                  <a:cubicBezTo>
                    <a:pt x="13677" y="7089"/>
                    <a:pt x="13877" y="5688"/>
                    <a:pt x="13777" y="4253"/>
                  </a:cubicBezTo>
                  <a:cubicBezTo>
                    <a:pt x="13777" y="3086"/>
                    <a:pt x="13610" y="684"/>
                    <a:pt x="12376" y="117"/>
                  </a:cubicBezTo>
                  <a:cubicBezTo>
                    <a:pt x="12192" y="34"/>
                    <a:pt x="11984" y="0"/>
                    <a:pt x="11775" y="0"/>
                  </a:cubicBezTo>
                  <a:close/>
                  <a:moveTo>
                    <a:pt x="6838" y="20864"/>
                  </a:moveTo>
                  <a:cubicBezTo>
                    <a:pt x="6838" y="20865"/>
                    <a:pt x="6838" y="20865"/>
                    <a:pt x="6838" y="20865"/>
                  </a:cubicBezTo>
                  <a:cubicBezTo>
                    <a:pt x="6838" y="20865"/>
                    <a:pt x="6838" y="20865"/>
                    <a:pt x="6838" y="20864"/>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0" name="Google Shape;6560;p42"/>
            <p:cNvSpPr/>
            <p:nvPr/>
          </p:nvSpPr>
          <p:spPr>
            <a:xfrm>
              <a:off x="5145500" y="990550"/>
              <a:ext cx="260225" cy="356725"/>
            </a:xfrm>
            <a:custGeom>
              <a:avLst/>
              <a:gdLst/>
              <a:ahLst/>
              <a:cxnLst/>
              <a:rect l="l" t="t" r="r" b="b"/>
              <a:pathLst>
                <a:path w="10409" h="14269" extrusionOk="0">
                  <a:moveTo>
                    <a:pt x="9294" y="0"/>
                  </a:moveTo>
                  <a:cubicBezTo>
                    <a:pt x="9215" y="0"/>
                    <a:pt x="9131" y="18"/>
                    <a:pt x="9041" y="58"/>
                  </a:cubicBezTo>
                  <a:cubicBezTo>
                    <a:pt x="8507" y="258"/>
                    <a:pt x="8073" y="1359"/>
                    <a:pt x="7840" y="1859"/>
                  </a:cubicBezTo>
                  <a:cubicBezTo>
                    <a:pt x="7540" y="2460"/>
                    <a:pt x="7273" y="3127"/>
                    <a:pt x="7006" y="3761"/>
                  </a:cubicBezTo>
                  <a:cubicBezTo>
                    <a:pt x="6372" y="5062"/>
                    <a:pt x="5705" y="6296"/>
                    <a:pt x="4938" y="7563"/>
                  </a:cubicBezTo>
                  <a:cubicBezTo>
                    <a:pt x="4237" y="8764"/>
                    <a:pt x="3437" y="9965"/>
                    <a:pt x="2603" y="11099"/>
                  </a:cubicBezTo>
                  <a:cubicBezTo>
                    <a:pt x="1802" y="12233"/>
                    <a:pt x="868" y="13201"/>
                    <a:pt x="1" y="14268"/>
                  </a:cubicBezTo>
                  <a:cubicBezTo>
                    <a:pt x="1736" y="13634"/>
                    <a:pt x="3704" y="12700"/>
                    <a:pt x="5205" y="11533"/>
                  </a:cubicBezTo>
                  <a:cubicBezTo>
                    <a:pt x="6539" y="10465"/>
                    <a:pt x="7840" y="9231"/>
                    <a:pt x="8741" y="7763"/>
                  </a:cubicBezTo>
                  <a:cubicBezTo>
                    <a:pt x="9708" y="6229"/>
                    <a:pt x="10408" y="4561"/>
                    <a:pt x="10375" y="2726"/>
                  </a:cubicBezTo>
                  <a:cubicBezTo>
                    <a:pt x="10345" y="2146"/>
                    <a:pt x="10146" y="0"/>
                    <a:pt x="929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1" name="Google Shape;6561;p42"/>
            <p:cNvSpPr/>
            <p:nvPr/>
          </p:nvSpPr>
          <p:spPr>
            <a:xfrm>
              <a:off x="5318125" y="774325"/>
              <a:ext cx="85925" cy="202675"/>
            </a:xfrm>
            <a:custGeom>
              <a:avLst/>
              <a:gdLst/>
              <a:ahLst/>
              <a:cxnLst/>
              <a:rect l="l" t="t" r="r" b="b"/>
              <a:pathLst>
                <a:path w="3437" h="8107" extrusionOk="0">
                  <a:moveTo>
                    <a:pt x="968" y="1"/>
                  </a:moveTo>
                  <a:cubicBezTo>
                    <a:pt x="168" y="1"/>
                    <a:pt x="435" y="2869"/>
                    <a:pt x="435" y="3436"/>
                  </a:cubicBezTo>
                  <a:cubicBezTo>
                    <a:pt x="368" y="5038"/>
                    <a:pt x="468" y="6572"/>
                    <a:pt x="1" y="8106"/>
                  </a:cubicBezTo>
                  <a:cubicBezTo>
                    <a:pt x="368" y="7940"/>
                    <a:pt x="701" y="7673"/>
                    <a:pt x="968" y="7339"/>
                  </a:cubicBezTo>
                  <a:cubicBezTo>
                    <a:pt x="2436" y="5538"/>
                    <a:pt x="3437" y="2903"/>
                    <a:pt x="1869" y="835"/>
                  </a:cubicBezTo>
                  <a:cubicBezTo>
                    <a:pt x="1702" y="601"/>
                    <a:pt x="1268" y="34"/>
                    <a:pt x="96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2" name="Google Shape;6562;p42"/>
            <p:cNvSpPr/>
            <p:nvPr/>
          </p:nvSpPr>
          <p:spPr>
            <a:xfrm>
              <a:off x="5227225" y="1397500"/>
              <a:ext cx="494550" cy="195775"/>
            </a:xfrm>
            <a:custGeom>
              <a:avLst/>
              <a:gdLst/>
              <a:ahLst/>
              <a:cxnLst/>
              <a:rect l="l" t="t" r="r" b="b"/>
              <a:pathLst>
                <a:path w="19782" h="7831" extrusionOk="0">
                  <a:moveTo>
                    <a:pt x="10715" y="0"/>
                  </a:moveTo>
                  <a:cubicBezTo>
                    <a:pt x="9318" y="0"/>
                    <a:pt x="7931" y="160"/>
                    <a:pt x="6572" y="292"/>
                  </a:cubicBezTo>
                  <a:cubicBezTo>
                    <a:pt x="4667" y="497"/>
                    <a:pt x="2711" y="882"/>
                    <a:pt x="793" y="882"/>
                  </a:cubicBezTo>
                  <a:cubicBezTo>
                    <a:pt x="528" y="882"/>
                    <a:pt x="264" y="875"/>
                    <a:pt x="1" y="859"/>
                  </a:cubicBezTo>
                  <a:lnTo>
                    <a:pt x="1" y="859"/>
                  </a:lnTo>
                  <a:cubicBezTo>
                    <a:pt x="1102" y="1993"/>
                    <a:pt x="2436" y="2994"/>
                    <a:pt x="3737" y="3928"/>
                  </a:cubicBezTo>
                  <a:cubicBezTo>
                    <a:pt x="5138" y="4962"/>
                    <a:pt x="6739" y="5796"/>
                    <a:pt x="8340" y="6463"/>
                  </a:cubicBezTo>
                  <a:cubicBezTo>
                    <a:pt x="10075" y="7163"/>
                    <a:pt x="11843" y="7764"/>
                    <a:pt x="13744" y="7830"/>
                  </a:cubicBezTo>
                  <a:lnTo>
                    <a:pt x="14511" y="7830"/>
                  </a:lnTo>
                  <a:cubicBezTo>
                    <a:pt x="15779" y="7797"/>
                    <a:pt x="17147" y="7664"/>
                    <a:pt x="18214" y="6930"/>
                  </a:cubicBezTo>
                  <a:cubicBezTo>
                    <a:pt x="18848" y="6496"/>
                    <a:pt x="19782" y="5762"/>
                    <a:pt x="19748" y="4962"/>
                  </a:cubicBezTo>
                  <a:cubicBezTo>
                    <a:pt x="19682" y="4094"/>
                    <a:pt x="18914" y="3160"/>
                    <a:pt x="18314" y="2593"/>
                  </a:cubicBezTo>
                  <a:cubicBezTo>
                    <a:pt x="17480" y="1826"/>
                    <a:pt x="16513" y="1226"/>
                    <a:pt x="15479" y="859"/>
                  </a:cubicBezTo>
                  <a:cubicBezTo>
                    <a:pt x="14645" y="525"/>
                    <a:pt x="13777" y="325"/>
                    <a:pt x="12910" y="158"/>
                  </a:cubicBezTo>
                  <a:cubicBezTo>
                    <a:pt x="12177" y="44"/>
                    <a:pt x="11445" y="0"/>
                    <a:pt x="107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3" name="Google Shape;6563;p42"/>
            <p:cNvSpPr/>
            <p:nvPr/>
          </p:nvSpPr>
          <p:spPr>
            <a:xfrm>
              <a:off x="5680900" y="1282125"/>
              <a:ext cx="125950" cy="124100"/>
            </a:xfrm>
            <a:custGeom>
              <a:avLst/>
              <a:gdLst/>
              <a:ahLst/>
              <a:cxnLst/>
              <a:rect l="l" t="t" r="r" b="b"/>
              <a:pathLst>
                <a:path w="5038" h="4964" extrusionOk="0">
                  <a:moveTo>
                    <a:pt x="2515" y="0"/>
                  </a:moveTo>
                  <a:cubicBezTo>
                    <a:pt x="1318" y="0"/>
                    <a:pt x="124" y="760"/>
                    <a:pt x="34" y="2071"/>
                  </a:cubicBezTo>
                  <a:cubicBezTo>
                    <a:pt x="0" y="2905"/>
                    <a:pt x="300" y="3739"/>
                    <a:pt x="868" y="4306"/>
                  </a:cubicBezTo>
                  <a:cubicBezTo>
                    <a:pt x="1312" y="4726"/>
                    <a:pt x="1921" y="4963"/>
                    <a:pt x="2532" y="4963"/>
                  </a:cubicBezTo>
                  <a:cubicBezTo>
                    <a:pt x="2747" y="4963"/>
                    <a:pt x="2961" y="4934"/>
                    <a:pt x="3169" y="4873"/>
                  </a:cubicBezTo>
                  <a:cubicBezTo>
                    <a:pt x="3369" y="4773"/>
                    <a:pt x="3603" y="4707"/>
                    <a:pt x="3803" y="4573"/>
                  </a:cubicBezTo>
                  <a:cubicBezTo>
                    <a:pt x="4470" y="4140"/>
                    <a:pt x="4870" y="3406"/>
                    <a:pt x="4970" y="2638"/>
                  </a:cubicBezTo>
                  <a:cubicBezTo>
                    <a:pt x="5037" y="1805"/>
                    <a:pt x="4704" y="1037"/>
                    <a:pt x="4103" y="537"/>
                  </a:cubicBezTo>
                  <a:cubicBezTo>
                    <a:pt x="3652" y="172"/>
                    <a:pt x="3083" y="0"/>
                    <a:pt x="251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4" name="Google Shape;6564;p42"/>
            <p:cNvSpPr/>
            <p:nvPr/>
          </p:nvSpPr>
          <p:spPr>
            <a:xfrm>
              <a:off x="5320625" y="1255600"/>
              <a:ext cx="331100" cy="104175"/>
            </a:xfrm>
            <a:custGeom>
              <a:avLst/>
              <a:gdLst/>
              <a:ahLst/>
              <a:cxnLst/>
              <a:rect l="l" t="t" r="r" b="b"/>
              <a:pathLst>
                <a:path w="13244" h="4167" extrusionOk="0">
                  <a:moveTo>
                    <a:pt x="9714" y="0"/>
                  </a:moveTo>
                  <a:cubicBezTo>
                    <a:pt x="8548" y="0"/>
                    <a:pt x="7379" y="185"/>
                    <a:pt x="6272" y="531"/>
                  </a:cubicBezTo>
                  <a:cubicBezTo>
                    <a:pt x="5071" y="931"/>
                    <a:pt x="3870" y="1431"/>
                    <a:pt x="2770" y="2132"/>
                  </a:cubicBezTo>
                  <a:cubicBezTo>
                    <a:pt x="1836" y="2765"/>
                    <a:pt x="768" y="3299"/>
                    <a:pt x="1" y="4166"/>
                  </a:cubicBezTo>
                  <a:cubicBezTo>
                    <a:pt x="1002" y="3866"/>
                    <a:pt x="1936" y="3599"/>
                    <a:pt x="2936" y="3599"/>
                  </a:cubicBezTo>
                  <a:cubicBezTo>
                    <a:pt x="3670" y="3599"/>
                    <a:pt x="4419" y="3614"/>
                    <a:pt x="5153" y="3614"/>
                  </a:cubicBezTo>
                  <a:cubicBezTo>
                    <a:pt x="5520" y="3614"/>
                    <a:pt x="5883" y="3610"/>
                    <a:pt x="6239" y="3599"/>
                  </a:cubicBezTo>
                  <a:cubicBezTo>
                    <a:pt x="7706" y="3499"/>
                    <a:pt x="9174" y="3266"/>
                    <a:pt x="10475" y="2799"/>
                  </a:cubicBezTo>
                  <a:cubicBezTo>
                    <a:pt x="11476" y="2465"/>
                    <a:pt x="12443" y="1965"/>
                    <a:pt x="13077" y="1131"/>
                  </a:cubicBezTo>
                  <a:cubicBezTo>
                    <a:pt x="13144" y="998"/>
                    <a:pt x="13244" y="831"/>
                    <a:pt x="13210" y="697"/>
                  </a:cubicBezTo>
                  <a:cubicBezTo>
                    <a:pt x="13144" y="597"/>
                    <a:pt x="13044" y="531"/>
                    <a:pt x="12910" y="497"/>
                  </a:cubicBezTo>
                  <a:cubicBezTo>
                    <a:pt x="11882" y="160"/>
                    <a:pt x="10799" y="0"/>
                    <a:pt x="97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5" name="Google Shape;6565;p42"/>
            <p:cNvSpPr/>
            <p:nvPr/>
          </p:nvSpPr>
          <p:spPr>
            <a:xfrm>
              <a:off x="4804425" y="1245325"/>
              <a:ext cx="624650" cy="622350"/>
            </a:xfrm>
            <a:custGeom>
              <a:avLst/>
              <a:gdLst/>
              <a:ahLst/>
              <a:cxnLst/>
              <a:rect l="l" t="t" r="r" b="b"/>
              <a:pathLst>
                <a:path w="24986" h="24894" extrusionOk="0">
                  <a:moveTo>
                    <a:pt x="4151" y="1"/>
                  </a:moveTo>
                  <a:cubicBezTo>
                    <a:pt x="3378" y="1"/>
                    <a:pt x="2571" y="292"/>
                    <a:pt x="1735" y="1008"/>
                  </a:cubicBezTo>
                  <a:cubicBezTo>
                    <a:pt x="435" y="2076"/>
                    <a:pt x="1" y="3910"/>
                    <a:pt x="134" y="5578"/>
                  </a:cubicBezTo>
                  <a:cubicBezTo>
                    <a:pt x="301" y="7246"/>
                    <a:pt x="1035" y="8847"/>
                    <a:pt x="1869" y="10248"/>
                  </a:cubicBezTo>
                  <a:cubicBezTo>
                    <a:pt x="3637" y="13217"/>
                    <a:pt x="5905" y="15852"/>
                    <a:pt x="8407" y="18254"/>
                  </a:cubicBezTo>
                  <a:cubicBezTo>
                    <a:pt x="10208" y="20022"/>
                    <a:pt x="12076" y="21623"/>
                    <a:pt x="14178" y="22957"/>
                  </a:cubicBezTo>
                  <a:cubicBezTo>
                    <a:pt x="15856" y="24006"/>
                    <a:pt x="17777" y="24894"/>
                    <a:pt x="19746" y="24894"/>
                  </a:cubicBezTo>
                  <a:cubicBezTo>
                    <a:pt x="19969" y="24894"/>
                    <a:pt x="20192" y="24882"/>
                    <a:pt x="20415" y="24859"/>
                  </a:cubicBezTo>
                  <a:cubicBezTo>
                    <a:pt x="22650" y="24625"/>
                    <a:pt x="24819" y="22924"/>
                    <a:pt x="24885" y="20722"/>
                  </a:cubicBezTo>
                  <a:cubicBezTo>
                    <a:pt x="24985" y="18854"/>
                    <a:pt x="24085" y="17854"/>
                    <a:pt x="22717" y="16886"/>
                  </a:cubicBezTo>
                  <a:cubicBezTo>
                    <a:pt x="22017" y="16419"/>
                    <a:pt x="21349" y="15852"/>
                    <a:pt x="20682" y="15218"/>
                  </a:cubicBezTo>
                  <a:cubicBezTo>
                    <a:pt x="19882" y="14451"/>
                    <a:pt x="19081" y="13684"/>
                    <a:pt x="18314" y="12917"/>
                  </a:cubicBezTo>
                  <a:cubicBezTo>
                    <a:pt x="15412" y="10081"/>
                    <a:pt x="12710" y="7079"/>
                    <a:pt x="9908" y="4110"/>
                  </a:cubicBezTo>
                  <a:cubicBezTo>
                    <a:pt x="8368" y="2472"/>
                    <a:pt x="6404" y="1"/>
                    <a:pt x="41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6" name="Google Shape;6566;p42"/>
            <p:cNvSpPr/>
            <p:nvPr/>
          </p:nvSpPr>
          <p:spPr>
            <a:xfrm>
              <a:off x="4815275" y="1272175"/>
              <a:ext cx="168475" cy="159325"/>
            </a:xfrm>
            <a:custGeom>
              <a:avLst/>
              <a:gdLst/>
              <a:ahLst/>
              <a:cxnLst/>
              <a:rect l="l" t="t" r="r" b="b"/>
              <a:pathLst>
                <a:path w="6739" h="6373" extrusionOk="0">
                  <a:moveTo>
                    <a:pt x="6438" y="1"/>
                  </a:moveTo>
                  <a:cubicBezTo>
                    <a:pt x="5638" y="1102"/>
                    <a:pt x="4737" y="2169"/>
                    <a:pt x="3603" y="3203"/>
                  </a:cubicBezTo>
                  <a:cubicBezTo>
                    <a:pt x="2436" y="4337"/>
                    <a:pt x="1201" y="5271"/>
                    <a:pt x="1" y="6005"/>
                  </a:cubicBezTo>
                  <a:lnTo>
                    <a:pt x="134" y="6372"/>
                  </a:lnTo>
                  <a:cubicBezTo>
                    <a:pt x="1402" y="5605"/>
                    <a:pt x="2702" y="4671"/>
                    <a:pt x="3903" y="3503"/>
                  </a:cubicBezTo>
                  <a:cubicBezTo>
                    <a:pt x="4971" y="2469"/>
                    <a:pt x="5938" y="1335"/>
                    <a:pt x="6739" y="268"/>
                  </a:cubicBezTo>
                  <a:cubicBezTo>
                    <a:pt x="6639" y="168"/>
                    <a:pt x="6539" y="101"/>
                    <a:pt x="643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7" name="Google Shape;6567;p42"/>
            <p:cNvSpPr/>
            <p:nvPr/>
          </p:nvSpPr>
          <p:spPr>
            <a:xfrm>
              <a:off x="4870325" y="1358075"/>
              <a:ext cx="197650" cy="179325"/>
            </a:xfrm>
            <a:custGeom>
              <a:avLst/>
              <a:gdLst/>
              <a:ahLst/>
              <a:cxnLst/>
              <a:rect l="l" t="t" r="r" b="b"/>
              <a:pathLst>
                <a:path w="7906" h="7173" extrusionOk="0">
                  <a:moveTo>
                    <a:pt x="7672" y="1"/>
                  </a:moveTo>
                  <a:cubicBezTo>
                    <a:pt x="6872" y="1102"/>
                    <a:pt x="5871" y="2236"/>
                    <a:pt x="4737" y="3336"/>
                  </a:cubicBezTo>
                  <a:cubicBezTo>
                    <a:pt x="3169" y="4804"/>
                    <a:pt x="1501" y="6005"/>
                    <a:pt x="0" y="6872"/>
                  </a:cubicBezTo>
                  <a:cubicBezTo>
                    <a:pt x="67" y="6939"/>
                    <a:pt x="100" y="7072"/>
                    <a:pt x="200" y="7173"/>
                  </a:cubicBezTo>
                  <a:cubicBezTo>
                    <a:pt x="1768" y="6272"/>
                    <a:pt x="3436" y="5104"/>
                    <a:pt x="5037" y="3603"/>
                  </a:cubicBezTo>
                  <a:cubicBezTo>
                    <a:pt x="6171" y="2569"/>
                    <a:pt x="7105" y="1402"/>
                    <a:pt x="7906" y="268"/>
                  </a:cubicBezTo>
                  <a:cubicBezTo>
                    <a:pt x="7839" y="201"/>
                    <a:pt x="7739" y="67"/>
                    <a:pt x="767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8" name="Google Shape;6568;p42"/>
            <p:cNvSpPr/>
            <p:nvPr/>
          </p:nvSpPr>
          <p:spPr>
            <a:xfrm>
              <a:off x="4942875" y="1447300"/>
              <a:ext cx="208500" cy="183500"/>
            </a:xfrm>
            <a:custGeom>
              <a:avLst/>
              <a:gdLst/>
              <a:ahLst/>
              <a:cxnLst/>
              <a:rect l="l" t="t" r="r" b="b"/>
              <a:pathLst>
                <a:path w="8340" h="7340" extrusionOk="0">
                  <a:moveTo>
                    <a:pt x="8106" y="1"/>
                  </a:moveTo>
                  <a:cubicBezTo>
                    <a:pt x="7305" y="1135"/>
                    <a:pt x="6305" y="2269"/>
                    <a:pt x="5171" y="3337"/>
                  </a:cubicBezTo>
                  <a:cubicBezTo>
                    <a:pt x="3469" y="4971"/>
                    <a:pt x="1635" y="6205"/>
                    <a:pt x="0" y="7106"/>
                  </a:cubicBezTo>
                  <a:lnTo>
                    <a:pt x="267" y="7340"/>
                  </a:lnTo>
                  <a:cubicBezTo>
                    <a:pt x="1935" y="6472"/>
                    <a:pt x="3770" y="5205"/>
                    <a:pt x="5504" y="3604"/>
                  </a:cubicBezTo>
                  <a:cubicBezTo>
                    <a:pt x="6605" y="2536"/>
                    <a:pt x="7539" y="1435"/>
                    <a:pt x="8339" y="301"/>
                  </a:cubicBezTo>
                  <a:cubicBezTo>
                    <a:pt x="8273" y="201"/>
                    <a:pt x="8173" y="101"/>
                    <a:pt x="810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9" name="Google Shape;6569;p42"/>
            <p:cNvSpPr/>
            <p:nvPr/>
          </p:nvSpPr>
          <p:spPr>
            <a:xfrm>
              <a:off x="5027100" y="1534875"/>
              <a:ext cx="208500" cy="184325"/>
            </a:xfrm>
            <a:custGeom>
              <a:avLst/>
              <a:gdLst/>
              <a:ahLst/>
              <a:cxnLst/>
              <a:rect l="l" t="t" r="r" b="b"/>
              <a:pathLst>
                <a:path w="8340" h="7373" extrusionOk="0">
                  <a:moveTo>
                    <a:pt x="8106" y="0"/>
                  </a:moveTo>
                  <a:cubicBezTo>
                    <a:pt x="7272" y="1135"/>
                    <a:pt x="6305" y="2302"/>
                    <a:pt x="5137" y="3436"/>
                  </a:cubicBezTo>
                  <a:cubicBezTo>
                    <a:pt x="3469" y="5037"/>
                    <a:pt x="1635" y="6272"/>
                    <a:pt x="0" y="7139"/>
                  </a:cubicBezTo>
                  <a:lnTo>
                    <a:pt x="267" y="7372"/>
                  </a:lnTo>
                  <a:cubicBezTo>
                    <a:pt x="1902" y="6505"/>
                    <a:pt x="3736" y="5304"/>
                    <a:pt x="5404" y="3703"/>
                  </a:cubicBezTo>
                  <a:cubicBezTo>
                    <a:pt x="6572" y="2602"/>
                    <a:pt x="7506" y="1435"/>
                    <a:pt x="8340" y="301"/>
                  </a:cubicBezTo>
                  <a:cubicBezTo>
                    <a:pt x="8273" y="201"/>
                    <a:pt x="8173" y="134"/>
                    <a:pt x="81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0" name="Google Shape;6570;p42"/>
            <p:cNvSpPr/>
            <p:nvPr/>
          </p:nvSpPr>
          <p:spPr>
            <a:xfrm>
              <a:off x="5124675" y="1620775"/>
              <a:ext cx="197650" cy="180975"/>
            </a:xfrm>
            <a:custGeom>
              <a:avLst/>
              <a:gdLst/>
              <a:ahLst/>
              <a:cxnLst/>
              <a:rect l="l" t="t" r="r" b="b"/>
              <a:pathLst>
                <a:path w="7906" h="7239" extrusionOk="0">
                  <a:moveTo>
                    <a:pt x="7639" y="0"/>
                  </a:moveTo>
                  <a:cubicBezTo>
                    <a:pt x="6805" y="1168"/>
                    <a:pt x="5771" y="2402"/>
                    <a:pt x="4570" y="3569"/>
                  </a:cubicBezTo>
                  <a:cubicBezTo>
                    <a:pt x="3069" y="5004"/>
                    <a:pt x="1434" y="6138"/>
                    <a:pt x="0" y="6972"/>
                  </a:cubicBezTo>
                  <a:cubicBezTo>
                    <a:pt x="100" y="7072"/>
                    <a:pt x="200" y="7139"/>
                    <a:pt x="334" y="7239"/>
                  </a:cubicBezTo>
                  <a:cubicBezTo>
                    <a:pt x="1835" y="6405"/>
                    <a:pt x="3402" y="5271"/>
                    <a:pt x="4870" y="3870"/>
                  </a:cubicBezTo>
                  <a:cubicBezTo>
                    <a:pt x="6038" y="2702"/>
                    <a:pt x="7072" y="1435"/>
                    <a:pt x="7906" y="234"/>
                  </a:cubicBezTo>
                  <a:lnTo>
                    <a:pt x="7872" y="200"/>
                  </a:lnTo>
                  <a:cubicBezTo>
                    <a:pt x="7772" y="100"/>
                    <a:pt x="7706" y="67"/>
                    <a:pt x="763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1" name="Google Shape;6571;p42"/>
            <p:cNvSpPr/>
            <p:nvPr/>
          </p:nvSpPr>
          <p:spPr>
            <a:xfrm>
              <a:off x="5245575" y="1696650"/>
              <a:ext cx="167650" cy="166825"/>
            </a:xfrm>
            <a:custGeom>
              <a:avLst/>
              <a:gdLst/>
              <a:ahLst/>
              <a:cxnLst/>
              <a:rect l="l" t="t" r="r" b="b"/>
              <a:pathLst>
                <a:path w="6706" h="6673" extrusionOk="0">
                  <a:moveTo>
                    <a:pt x="6439" y="1"/>
                  </a:moveTo>
                  <a:cubicBezTo>
                    <a:pt x="5538" y="1368"/>
                    <a:pt x="4404" y="2736"/>
                    <a:pt x="3036" y="4070"/>
                  </a:cubicBezTo>
                  <a:cubicBezTo>
                    <a:pt x="2036" y="5038"/>
                    <a:pt x="1002" y="5838"/>
                    <a:pt x="1" y="6539"/>
                  </a:cubicBezTo>
                  <a:lnTo>
                    <a:pt x="501" y="6672"/>
                  </a:lnTo>
                  <a:cubicBezTo>
                    <a:pt x="1435" y="6005"/>
                    <a:pt x="2403" y="5238"/>
                    <a:pt x="3337" y="4371"/>
                  </a:cubicBezTo>
                  <a:cubicBezTo>
                    <a:pt x="4704" y="3070"/>
                    <a:pt x="5838" y="1669"/>
                    <a:pt x="6706" y="334"/>
                  </a:cubicBezTo>
                  <a:cubicBezTo>
                    <a:pt x="6606" y="201"/>
                    <a:pt x="6539" y="134"/>
                    <a:pt x="643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7" name="Hình ảnh 6">
            <a:extLst>
              <a:ext uri="{FF2B5EF4-FFF2-40B4-BE49-F238E27FC236}">
                <a16:creationId xmlns:a16="http://schemas.microsoft.com/office/drawing/2014/main" id="{75B7F226-F052-95B5-F3B0-E063D23CB80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7597" b="84524" l="11300" r="89014">
                        <a14:foregroundMark x1="12906" y1="22910" x2="14254" y2="68072"/>
                        <a14:foregroundMark x1="14254" y1="68072" x2="20181" y2="75408"/>
                        <a14:foregroundMark x1="20181" y1="75408" x2="23523" y2="83305"/>
                        <a14:foregroundMark x1="15528" y1="33000" x2="13940" y2="50621"/>
                        <a14:foregroundMark x1="12223" y1="22447" x2="12001" y2="68316"/>
                        <a14:foregroundMark x1="12001" y1="68316" x2="19775" y2="74994"/>
                        <a14:foregroundMark x1="19775" y1="74994" x2="45716" y2="74726"/>
                        <a14:foregroundMark x1="45716" y1="74726" x2="61189" y2="74726"/>
                        <a14:foregroundMark x1="61189" y1="74726" x2="88128" y2="73751"/>
                        <a14:foregroundMark x1="88128" y1="73751" x2="87315" y2="27419"/>
                        <a14:foregroundMark x1="13589" y1="74726" x2="11300" y2="30734"/>
                        <a14:foregroundMark x1="13811" y1="23349" x2="13811" y2="32245"/>
                        <a14:foregroundMark x1="13479" y1="21838" x2="45256" y2="20697"/>
                        <a14:foregroundMark x1="66528" y1="20653" x2="88146" y2="21765"/>
                        <a14:foregroundMark x1="88146" y1="21765" x2="88239" y2="36754"/>
                        <a14:foregroundMark x1="23172" y1="17767" x2="23744" y2="19595"/>
                        <a14:foregroundMark x1="16562" y1="23203" x2="69886" y2="21838"/>
                        <a14:foregroundMark x1="69886" y1="21838" x2="73394" y2="21838"/>
                        <a14:foregroundMark x1="77954" y1="17621" x2="79099" y2="17621"/>
                        <a14:foregroundMark x1="89032" y1="37363" x2="88811" y2="70509"/>
                        <a14:foregroundMark x1="88811" y1="22301" x2="88922" y2="31635"/>
                        <a14:foregroundMark x1="78656" y1="77139" x2="78988" y2="84524"/>
                        <a14:foregroundMark x1="37445" y1="73678" x2="61244" y2="72459"/>
                        <a14:foregroundMark x1="61244" y1="72459" x2="74317" y2="73532"/>
                        <a14:foregroundMark x1="20089" y1="72630" x2="31148" y2="71996"/>
                        <a14:foregroundMark x1="31148" y1="71996" x2="36300" y2="72313"/>
                        <a14:foregroundMark x1="22378" y1="73215" x2="31942" y2="72776"/>
                        <a14:foregroundMark x1="31942" y1="72776" x2="38700" y2="72922"/>
                        <a14:foregroundMark x1="81388" y1="75481" x2="87555" y2="74726"/>
                        <a14:foregroundMark x1="14383" y1="24397" x2="34361" y2="23349"/>
                        <a14:foregroundMark x1="34361" y1="23349" x2="64180" y2="23495"/>
                        <a14:foregroundMark x1="64180" y1="23495" x2="80539" y2="23081"/>
                        <a14:foregroundMark x1="80539" y1="23081" x2="87408" y2="25079"/>
                        <a14:foregroundMark x1="87408" y1="25079" x2="87555" y2="25615"/>
                        <a14:foregroundMark x1="29339" y1="24397" x2="52622" y2="23495"/>
                        <a14:foregroundMark x1="52622" y1="23495" x2="81961" y2="23958"/>
                        <a14:foregroundMark x1="44129" y1="20668" x2="66839" y2="21277"/>
                        <a14:backgroundMark x1="11540" y1="30271" x2="11540" y2="71411"/>
                      </a14:backgroundRemoval>
                    </a14:imgEffect>
                  </a14:imgLayer>
                </a14:imgProps>
              </a:ext>
            </a:extLst>
          </a:blip>
          <a:srcRect l="12454" t="14503" r="10744" b="12668"/>
          <a:stretch/>
        </p:blipFill>
        <p:spPr>
          <a:xfrm>
            <a:off x="714375" y="485775"/>
            <a:ext cx="11144249" cy="6317770"/>
          </a:xfrm>
          <a:prstGeom prst="rect">
            <a:avLst/>
          </a:prstGeom>
        </p:spPr>
      </p:pic>
      <p:pic>
        <p:nvPicPr>
          <p:cNvPr id="13" name="Picture 1">
            <a:extLst>
              <a:ext uri="{FF2B5EF4-FFF2-40B4-BE49-F238E27FC236}">
                <a16:creationId xmlns:a16="http://schemas.microsoft.com/office/drawing/2014/main" id="{A9975C13-D849-C9EC-294B-777F2C1580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8900" y="3718551"/>
            <a:ext cx="7218144" cy="4115496"/>
          </a:xfrm>
          <a:prstGeom prst="rect">
            <a:avLst/>
          </a:prstGeom>
        </p:spPr>
      </p:pic>
      <p:sp>
        <p:nvSpPr>
          <p:cNvPr id="2" name="TextBox 1">
            <a:extLst>
              <a:ext uri="{FF2B5EF4-FFF2-40B4-BE49-F238E27FC236}">
                <a16:creationId xmlns:a16="http://schemas.microsoft.com/office/drawing/2014/main" id="{A7EB04B5-3C93-9A4D-3F01-3727D5030042}"/>
              </a:ext>
            </a:extLst>
          </p:cNvPr>
          <p:cNvSpPr txBox="1"/>
          <p:nvPr/>
        </p:nvSpPr>
        <p:spPr>
          <a:xfrm>
            <a:off x="1371600" y="1562100"/>
            <a:ext cx="10210800" cy="2992614"/>
          </a:xfrm>
          <a:prstGeom prst="rect">
            <a:avLst/>
          </a:prstGeom>
          <a:noFill/>
        </p:spPr>
        <p:txBody>
          <a:bodyPr wrap="square" rtlCol="0">
            <a:spAutoFit/>
          </a:bodyPr>
          <a:lstStyle/>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Khi </a:t>
            </a:r>
            <a:r>
              <a:rPr lang="en-US" sz="3200" b="1" i="1" dirty="0" err="1">
                <a:solidFill>
                  <a:srgbClr val="002060"/>
                </a:solidFill>
                <a:effectLst/>
                <a:latin typeface="Cambria" panose="02040503050406030204" pitchFamily="18" charset="0"/>
                <a:ea typeface="Cambria" panose="02040503050406030204" pitchFamily="18" charset="0"/>
              </a:rPr>
              <a:t>nào</a:t>
            </a:r>
            <a:r>
              <a:rPr lang="en-US" sz="3200" b="1" i="1" dirty="0">
                <a:solidFill>
                  <a:srgbClr val="002060"/>
                </a:solidFill>
                <a:effectLst/>
                <a:latin typeface="Cambria" panose="02040503050406030204" pitchFamily="18" charset="0"/>
                <a:ea typeface="Cambria" panose="02040503050406030204" pitchFamily="18" charset="0"/>
              </a:rPr>
              <a:t>? Bao </a:t>
            </a:r>
            <a:r>
              <a:rPr lang="en-US" sz="3200" b="1" i="1" dirty="0" err="1">
                <a:solidFill>
                  <a:srgbClr val="002060"/>
                </a:solidFill>
                <a:effectLst/>
                <a:latin typeface="Cambria" panose="02040503050406030204" pitchFamily="18" charset="0"/>
                <a:ea typeface="Cambria" panose="02040503050406030204" pitchFamily="18" charset="0"/>
              </a:rPr>
              <a:t>giờ</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nơi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chốn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địa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điểm</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Ở </a:t>
            </a:r>
            <a:r>
              <a:rPr lang="en-US" sz="3200" b="1" i="1" dirty="0" err="1">
                <a:solidFill>
                  <a:srgbClr val="002060"/>
                </a:solidFill>
                <a:effectLst/>
                <a:latin typeface="Cambria" panose="02040503050406030204" pitchFamily="18" charset="0"/>
                <a:ea typeface="Cambria" panose="02040503050406030204" pitchFamily="18" charset="0"/>
              </a:rPr>
              <a:t>đâu</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CBCDDD47-CF14-F549-D1FD-30C9DBA45453}"/>
              </a:ext>
            </a:extLst>
          </p:cNvPr>
          <p:cNvPicPr>
            <a:picLocks noChangeAspect="1"/>
          </p:cNvPicPr>
          <p:nvPr/>
        </p:nvPicPr>
        <p:blipFill>
          <a:blip r:embed="rId6"/>
          <a:stretch>
            <a:fillRect/>
          </a:stretch>
        </p:blipFill>
        <p:spPr>
          <a:xfrm>
            <a:off x="4559268" y="104775"/>
            <a:ext cx="3664014" cy="1176630"/>
          </a:xfrm>
          <a:prstGeom prst="rect">
            <a:avLst/>
          </a:prstGeom>
        </p:spPr>
      </p:pic>
    </p:spTree>
    <p:extLst>
      <p:ext uri="{BB962C8B-B14F-4D97-AF65-F5344CB8AC3E}">
        <p14:creationId xmlns:p14="http://schemas.microsoft.com/office/powerpoint/2010/main" val="26527288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29"/>
                                        </p:tgtEl>
                                        <p:attrNameLst>
                                          <p:attrName>style.visibility</p:attrName>
                                        </p:attrNameLst>
                                      </p:cBhvr>
                                      <p:to>
                                        <p:strVal val="visible"/>
                                      </p:to>
                                    </p:set>
                                    <p:anim calcmode="lin" valueType="num">
                                      <p:cBhvr additive="base">
                                        <p:cTn id="7" dur="500" fill="hold"/>
                                        <p:tgtEl>
                                          <p:spTgt spid="6529"/>
                                        </p:tgtEl>
                                        <p:attrNameLst>
                                          <p:attrName>ppt_x</p:attrName>
                                        </p:attrNameLst>
                                      </p:cBhvr>
                                      <p:tavLst>
                                        <p:tav tm="0">
                                          <p:val>
                                            <p:strVal val="#ppt_x"/>
                                          </p:val>
                                        </p:tav>
                                        <p:tav tm="100000">
                                          <p:val>
                                            <p:strVal val="#ppt_x"/>
                                          </p:val>
                                        </p:tav>
                                      </p:tavLst>
                                    </p:anim>
                                    <p:anim calcmode="lin" valueType="num">
                                      <p:cBhvr additive="base">
                                        <p:cTn id="8" dur="500" fill="hold"/>
                                        <p:tgtEl>
                                          <p:spTgt spid="65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550"/>
                                        </p:tgtEl>
                                        <p:attrNameLst>
                                          <p:attrName>style.visibility</p:attrName>
                                        </p:attrNameLst>
                                      </p:cBhvr>
                                      <p:to>
                                        <p:strVal val="visible"/>
                                      </p:to>
                                    </p:set>
                                    <p:anim calcmode="lin" valueType="num">
                                      <p:cBhvr additive="base">
                                        <p:cTn id="11" dur="500" fill="hold"/>
                                        <p:tgtEl>
                                          <p:spTgt spid="6550"/>
                                        </p:tgtEl>
                                        <p:attrNameLst>
                                          <p:attrName>ppt_x</p:attrName>
                                        </p:attrNameLst>
                                      </p:cBhvr>
                                      <p:tavLst>
                                        <p:tav tm="0">
                                          <p:val>
                                            <p:strVal val="#ppt_x"/>
                                          </p:val>
                                        </p:tav>
                                        <p:tav tm="100000">
                                          <p:val>
                                            <p:strVal val="#ppt_x"/>
                                          </p:val>
                                        </p:tav>
                                      </p:tavLst>
                                    </p:anim>
                                    <p:anim calcmode="lin" valueType="num">
                                      <p:cBhvr additive="base">
                                        <p:cTn id="12" dur="500" fill="hold"/>
                                        <p:tgtEl>
                                          <p:spTgt spid="65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13"/>
                                        </p:tgtEl>
                                        <p:attrNameLst>
                                          <p:attrName>r</p:attrName>
                                        </p:attrNameLst>
                                      </p:cBhvr>
                                    </p:animRot>
                                    <p:animRot by="-240000">
                                      <p:cBhvr>
                                        <p:cTn id="24" dur="200" fill="hold">
                                          <p:stCondLst>
                                            <p:cond delay="200"/>
                                          </p:stCondLst>
                                        </p:cTn>
                                        <p:tgtEl>
                                          <p:spTgt spid="13"/>
                                        </p:tgtEl>
                                        <p:attrNameLst>
                                          <p:attrName>r</p:attrName>
                                        </p:attrNameLst>
                                      </p:cBhvr>
                                    </p:animRot>
                                    <p:animRot by="240000">
                                      <p:cBhvr>
                                        <p:cTn id="25" dur="200" fill="hold">
                                          <p:stCondLst>
                                            <p:cond delay="400"/>
                                          </p:stCondLst>
                                        </p:cTn>
                                        <p:tgtEl>
                                          <p:spTgt spid="13"/>
                                        </p:tgtEl>
                                        <p:attrNameLst>
                                          <p:attrName>r</p:attrName>
                                        </p:attrNameLst>
                                      </p:cBhvr>
                                    </p:animRot>
                                    <p:animRot by="-240000">
                                      <p:cBhvr>
                                        <p:cTn id="26" dur="200" fill="hold">
                                          <p:stCondLst>
                                            <p:cond delay="600"/>
                                          </p:stCondLst>
                                        </p:cTn>
                                        <p:tgtEl>
                                          <p:spTgt spid="13"/>
                                        </p:tgtEl>
                                        <p:attrNameLst>
                                          <p:attrName>r</p:attrName>
                                        </p:attrNameLst>
                                      </p:cBhvr>
                                    </p:animRot>
                                    <p:animRot by="120000">
                                      <p:cBhvr>
                                        <p:cTn id="27" dur="200" fill="hold">
                                          <p:stCondLst>
                                            <p:cond delay="800"/>
                                          </p:stCondLst>
                                        </p:cTn>
                                        <p:tgtEl>
                                          <p:spTgt spid="13"/>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3.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trong đoạn văn dưới đây và xếp vào nhóm thích hợp.</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 name="Hộp Văn bản 6">
            <a:extLst>
              <a:ext uri="{FF2B5EF4-FFF2-40B4-BE49-F238E27FC236}">
                <a16:creationId xmlns:a16="http://schemas.microsoft.com/office/drawing/2014/main" id="{B6FD1A5F-3EC9-00CB-29E5-1BE77935AF30}"/>
              </a:ext>
            </a:extLst>
          </p:cNvPr>
          <p:cNvSpPr txBox="1"/>
          <p:nvPr/>
        </p:nvSpPr>
        <p:spPr>
          <a:xfrm>
            <a:off x="742949" y="1707053"/>
            <a:ext cx="10925175" cy="2554545"/>
          </a:xfrm>
          <a:prstGeom prst="rect">
            <a:avLst/>
          </a:prstGeom>
          <a:noFill/>
        </p:spPr>
        <p:txBody>
          <a:bodyPr wrap="square">
            <a:spAutoFit/>
          </a:bodyPr>
          <a:lstStyle/>
          <a:p>
            <a:pPr algn="just"/>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Ở góc vườn, bà tôi trồng một cây cam. Tháng Chạp, cam chín vàng tươi. Những quả cam tròn, mọng nước, trông thật đẹp mắt. Vào ngày Tết, bà thường cắt cam bày lên bàn thờ tổ tiên. Khắp gian phòng, hương cam thoang thoảng nhẹ bay. </a:t>
            </a:r>
          </a:p>
          <a:p>
            <a:pPr algn="r"/>
            <a:r>
              <a:rPr lang="vi-VN" sz="3200" dirty="0">
                <a:solidFill>
                  <a:srgbClr val="002060"/>
                </a:solidFill>
                <a:latin typeface="Cambria" panose="02040503050406030204" pitchFamily="18" charset="0"/>
                <a:ea typeface="Cambria" panose="02040503050406030204" pitchFamily="18" charset="0"/>
              </a:rPr>
              <a:t>(Theo Bảo Khánh)</a:t>
            </a:r>
          </a:p>
        </p:txBody>
      </p:sp>
      <p:pic>
        <p:nvPicPr>
          <p:cNvPr id="9" name="Picture 8">
            <a:extLst>
              <a:ext uri="{FF2B5EF4-FFF2-40B4-BE49-F238E27FC236}">
                <a16:creationId xmlns:a16="http://schemas.microsoft.com/office/drawing/2014/main" id="{155EC18B-808F-1748-0D0C-E4EC428CF75A}"/>
              </a:ext>
            </a:extLst>
          </p:cNvPr>
          <p:cNvPicPr>
            <a:picLocks noChangeAspect="1"/>
          </p:cNvPicPr>
          <p:nvPr/>
        </p:nvPicPr>
        <p:blipFill>
          <a:blip r:embed="rId4"/>
          <a:stretch>
            <a:fillRect/>
          </a:stretch>
        </p:blipFill>
        <p:spPr>
          <a:xfrm>
            <a:off x="2286000" y="5214937"/>
            <a:ext cx="7772400" cy="1228725"/>
          </a:xfrm>
          <a:prstGeom prst="rect">
            <a:avLst/>
          </a:prstGeom>
        </p:spPr>
      </p:pic>
      <p:sp>
        <p:nvSpPr>
          <p:cNvPr id="10" name="TextBox 9">
            <a:extLst>
              <a:ext uri="{FF2B5EF4-FFF2-40B4-BE49-F238E27FC236}">
                <a16:creationId xmlns:a16="http://schemas.microsoft.com/office/drawing/2014/main" id="{E9C3E441-3B7D-3324-8593-241741FED0B6}"/>
              </a:ext>
            </a:extLst>
          </p:cNvPr>
          <p:cNvSpPr txBox="1"/>
          <p:nvPr/>
        </p:nvSpPr>
        <p:spPr>
          <a:xfrm>
            <a:off x="1114425" y="1714500"/>
            <a:ext cx="296227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Ở </a:t>
            </a:r>
            <a:r>
              <a:rPr lang="en-US" sz="3200" dirty="0" err="1">
                <a:solidFill>
                  <a:srgbClr val="FF0000"/>
                </a:solidFill>
                <a:latin typeface="Cambria" panose="02040503050406030204" pitchFamily="18" charset="0"/>
                <a:ea typeface="Cambria" panose="02040503050406030204" pitchFamily="18" charset="0"/>
              </a:rPr>
              <a:t>góc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vườn</a:t>
            </a:r>
            <a:endParaRPr lang="en-US" sz="3200"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A6DD513B-84AC-D0DC-ECE9-3E85534B0BFA}"/>
              </a:ext>
            </a:extLst>
          </p:cNvPr>
          <p:cNvSpPr txBox="1"/>
          <p:nvPr/>
        </p:nvSpPr>
        <p:spPr>
          <a:xfrm>
            <a:off x="7686675" y="1714500"/>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Tháng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Chạp</a:t>
            </a:r>
            <a:endParaRPr lang="en-US" sz="3200"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1ABEFD88-0163-0B3C-75B7-16AFD3BE5518}"/>
              </a:ext>
            </a:extLst>
          </p:cNvPr>
          <p:cNvSpPr txBox="1"/>
          <p:nvPr/>
        </p:nvSpPr>
        <p:spPr>
          <a:xfrm>
            <a:off x="1630004" y="2668229"/>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Vào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ngày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Tết</a:t>
            </a:r>
            <a:endParaRPr lang="en-US" sz="3200" dirty="0">
              <a:solidFill>
                <a:srgbClr val="FF0000"/>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65594FC8-1891-2057-CB2B-5E215269EBCC}"/>
              </a:ext>
            </a:extLst>
          </p:cNvPr>
          <p:cNvSpPr txBox="1"/>
          <p:nvPr/>
        </p:nvSpPr>
        <p:spPr>
          <a:xfrm>
            <a:off x="735268" y="3179506"/>
            <a:ext cx="3708912"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Khắp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gian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phòng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74646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path" presetSubtype="0" accel="50000" decel="50000" fill="hold" grpId="1" nodeType="withEffect">
                                  <p:stCondLst>
                                    <p:cond delay="0"/>
                                  </p:stCondLst>
                                  <p:childTnLst>
                                    <p:animMotion origin="layout" path="M -6.25E-7 -2.59259E-6 L 0.50039 0.4463 " pathEditMode="relative" rAng="0" ptsTypes="AA">
                                      <p:cBhvr>
                                        <p:cTn id="9" dur="2000" fill="hold"/>
                                        <p:tgtEl>
                                          <p:spTgt spid="10"/>
                                        </p:tgtEl>
                                        <p:attrNameLst>
                                          <p:attrName>ppt_x</p:attrName>
                                          <p:attrName>ppt_y</p:attrName>
                                        </p:attrNameLst>
                                      </p:cBhvr>
                                      <p:rCtr x="25013" y="22315"/>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42" presetClass="path" presetSubtype="0" accel="50000" decel="50000" fill="hold" grpId="1" nodeType="withEffect">
                                  <p:stCondLst>
                                    <p:cond delay="0"/>
                                  </p:stCondLst>
                                  <p:childTnLst>
                                    <p:animMotion origin="layout" path="M -3.125E-6 -2.59259E-6 L -0.40429 0.42408 " pathEditMode="relative" rAng="0" ptsTypes="AA">
                                      <p:cBhvr>
                                        <p:cTn id="16" dur="2000" fill="hold"/>
                                        <p:tgtEl>
                                          <p:spTgt spid="11"/>
                                        </p:tgtEl>
                                        <p:attrNameLst>
                                          <p:attrName>ppt_x</p:attrName>
                                          <p:attrName>ppt_y</p:attrName>
                                        </p:attrNameLst>
                                      </p:cBhvr>
                                      <p:rCtr x="-20221" y="21204"/>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42" presetClass="path" presetSubtype="0" accel="50000" decel="50000" fill="hold" grpId="1" nodeType="withEffect">
                                  <p:stCondLst>
                                    <p:cond delay="0"/>
                                  </p:stCondLst>
                                  <p:childTnLst>
                                    <p:animMotion origin="layout" path="M 1.66667E-6 -2.96296E-6 L 0.0737 0.20162 " pathEditMode="relative" rAng="0" ptsTypes="AA">
                                      <p:cBhvr>
                                        <p:cTn id="23" dur="2000" fill="hold"/>
                                        <p:tgtEl>
                                          <p:spTgt spid="12"/>
                                        </p:tgtEl>
                                        <p:attrNameLst>
                                          <p:attrName>ppt_x</p:attrName>
                                          <p:attrName>ppt_y</p:attrName>
                                        </p:attrNameLst>
                                      </p:cBhvr>
                                      <p:rCtr x="3685" y="10069"/>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42" presetClass="path" presetSubtype="0" accel="50000" decel="50000" fill="hold" grpId="1" nodeType="withEffect">
                                  <p:stCondLst>
                                    <p:cond delay="0"/>
                                  </p:stCondLst>
                                  <p:childTnLst>
                                    <p:animMotion origin="layout" path="M 2.08333E-7 0 L 0.47982 0.15069 " pathEditMode="relative" rAng="0" ptsTypes="AA">
                                      <p:cBhvr>
                                        <p:cTn id="30" dur="2000" fill="hold"/>
                                        <p:tgtEl>
                                          <p:spTgt spid="13"/>
                                        </p:tgtEl>
                                        <p:attrNameLst>
                                          <p:attrName>ppt_x</p:attrName>
                                          <p:attrName>ppt_y</p:attrName>
                                        </p:attrNameLst>
                                      </p:cBhvr>
                                      <p:rCtr x="23984" y="7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P spid="13" grpId="0"/>
      <p:bldP spid="13"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159420"/>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4.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chỉ thời gian hoặc nơi chốn thay cho ô vuông trong mỗi câu dưới đây:</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114425" y="1495425"/>
            <a:ext cx="10096500" cy="3571234"/>
          </a:xfrm>
          <a:prstGeom prst="rect">
            <a:avLst/>
          </a:prstGeom>
          <a:noFill/>
        </p:spPr>
        <p:txBody>
          <a:bodyPr wrap="square" rtlCol="0">
            <a:spAutoFit/>
          </a:bodyPr>
          <a:lstStyle/>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bầy chim hót líu lo.</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b.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hoa phượng nở đỏ rực.</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c.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đoàn thuyền nối đuôi nhau ra khơi.</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1">
            <a:extLst>
              <a:ext uri="{FF2B5EF4-FFF2-40B4-BE49-F238E27FC236}">
                <a16:creationId xmlns:a16="http://schemas.microsoft.com/office/drawing/2014/main" id="{66A0D2D6-8FB1-A2D2-4230-34089F72BFC8}"/>
              </a:ext>
            </a:extLst>
          </p:cNvPr>
          <p:cNvSpPr txBox="1"/>
          <p:nvPr/>
        </p:nvSpPr>
        <p:spPr>
          <a:xfrm>
            <a:off x="533400" y="2705100"/>
            <a:ext cx="11449050"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Trên cành cây, trong vòm cây, trong vườn, ngoài vườn, trên bầu trời, mùa xuân,…</a:t>
            </a:r>
            <a:endParaRPr lang="en-US" sz="2400" b="1"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1842B197-2098-612D-5C97-AA1905F557A2}"/>
              </a:ext>
            </a:extLst>
          </p:cNvPr>
          <p:cNvSpPr txBox="1"/>
          <p:nvPr/>
        </p:nvSpPr>
        <p:spPr>
          <a:xfrm>
            <a:off x="990599" y="3962400"/>
            <a:ext cx="10944225"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Mùa hè, vào ngày hè, tháng sáu, trên sân trường,….</a:t>
            </a:r>
            <a:endParaRPr lang="en-US" sz="2400" b="1"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3013C4B1-EB58-7995-7415-3A266230F4E2}"/>
              </a:ext>
            </a:extLst>
          </p:cNvPr>
          <p:cNvSpPr txBox="1"/>
          <p:nvPr/>
        </p:nvSpPr>
        <p:spPr>
          <a:xfrm>
            <a:off x="962024" y="5048250"/>
            <a:ext cx="10944225" cy="461665"/>
          </a:xfrm>
          <a:prstGeom prst="rect">
            <a:avLst/>
          </a:prstGeom>
          <a:noFill/>
        </p:spPr>
        <p:txBody>
          <a:bodyPr wrap="square" rtlCol="0">
            <a:spAutoFit/>
          </a:bodyPr>
          <a:lstStyle/>
          <a:p>
            <a:r>
              <a:rPr lang="vi-VN" sz="2400" b="1">
                <a:solidFill>
                  <a:srgbClr val="FF0000"/>
                </a:solidFill>
                <a:latin typeface="Cambria" panose="02040503050406030204" pitchFamily="18" charset="0"/>
                <a:ea typeface="Cambria" panose="02040503050406030204" pitchFamily="18" charset="0"/>
              </a:rPr>
              <a:t>Sáng sớm, buổi sáng, trên sông, lúc hoàng hôn,…</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51830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2" grpId="0"/>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pic>
        <p:nvPicPr>
          <p:cNvPr id="21" name="Picture 2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7233" y="-153566"/>
            <a:ext cx="1322295" cy="1322295"/>
          </a:xfrm>
          <a:prstGeom prst="rect">
            <a:avLst/>
          </a:prstGeom>
        </p:spPr>
      </p:pic>
      <p:sp>
        <p:nvSpPr>
          <p:cNvPr id="4" name="TextBox 3"/>
          <p:cNvSpPr txBox="1"/>
          <p:nvPr/>
        </p:nvSpPr>
        <p:spPr>
          <a:xfrm>
            <a:off x="152400" y="76202"/>
            <a:ext cx="6248400" cy="830997"/>
          </a:xfrm>
          <a:prstGeom prst="rect">
            <a:avLst/>
          </a:prstGeom>
          <a:solidFill>
            <a:schemeClr val="bg1"/>
          </a:solidFill>
        </p:spPr>
        <p:txBody>
          <a:bodyPr wrap="square" rtlCol="0">
            <a:spAutoFit/>
          </a:bodyPr>
          <a:lstStyle/>
          <a:p>
            <a:pPr defTabSz="914377"/>
            <a:r>
              <a:rPr lang="en-US" sz="2400" dirty="0">
                <a:solidFill>
                  <a:srgbClr val="FF0000"/>
                </a:solidFill>
                <a:latin typeface="Arial" pitchFamily="34" charset="0"/>
                <a:cs typeface="Arial" pitchFamily="34" charset="0"/>
              </a:rPr>
              <a:t>KHỞI ĐỘNG</a:t>
            </a:r>
          </a:p>
          <a:p>
            <a:pPr defTabSz="914377"/>
            <a:r>
              <a:rPr lang="en-US" sz="2400" dirty="0">
                <a:solidFill>
                  <a:srgbClr val="FF0000"/>
                </a:solidFill>
                <a:latin typeface="Arial" pitchFamily="34" charset="0"/>
                <a:cs typeface="Arial" pitchFamily="34" charset="0"/>
              </a:rPr>
              <a:t>TRÒ CHƠI: </a:t>
            </a:r>
            <a:r>
              <a:rPr lang="en-US" sz="2400" b="1" i="1" dirty="0">
                <a:solidFill>
                  <a:srgbClr val="FF0000"/>
                </a:solidFill>
                <a:latin typeface="Arial" pitchFamily="34" charset="0"/>
                <a:cs typeface="Arial" pitchFamily="34" charset="0"/>
              </a:rPr>
              <a:t>CÙNG SÓC NÂU HÁI SỒI</a:t>
            </a: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1" y="-194625"/>
            <a:ext cx="1322295" cy="1322295"/>
          </a:xfrm>
          <a:prstGeom prst="rect">
            <a:avLst/>
          </a:prstGeom>
        </p:spPr>
      </p:pic>
      <p:pic>
        <p:nvPicPr>
          <p:cNvPr id="25" name="Picture 2" descr="clipchipmunk2.gif (300×368) | Squirrel clipart, Cute squirrel, Squirrel art"/>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352800" y="4259835"/>
            <a:ext cx="2133600" cy="2617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0739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33425" y="487853"/>
            <a:ext cx="10744200" cy="625877"/>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5.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Cùng bạn hỏi – đáp về thời gian và nơi chốn.</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9" name="Picture 8">
            <a:extLst>
              <a:ext uri="{FF2B5EF4-FFF2-40B4-BE49-F238E27FC236}">
                <a16:creationId xmlns:a16="http://schemas.microsoft.com/office/drawing/2014/main" id="{EFFE9F96-2D99-8D3F-4711-FBA87F9BE03C}"/>
              </a:ext>
            </a:extLst>
          </p:cNvPr>
          <p:cNvPicPr>
            <a:picLocks noChangeAspect="1"/>
          </p:cNvPicPr>
          <p:nvPr/>
        </p:nvPicPr>
        <p:blipFill>
          <a:blip r:embed="rId4"/>
          <a:stretch>
            <a:fillRect/>
          </a:stretch>
        </p:blipFill>
        <p:spPr>
          <a:xfrm>
            <a:off x="1138237" y="1762124"/>
            <a:ext cx="9967305" cy="2943225"/>
          </a:xfrm>
          <a:prstGeom prst="rect">
            <a:avLst/>
          </a:prstGeom>
        </p:spPr>
      </p:pic>
    </p:spTree>
    <p:extLst>
      <p:ext uri="{BB962C8B-B14F-4D97-AF65-F5344CB8AC3E}">
        <p14:creationId xmlns:p14="http://schemas.microsoft.com/office/powerpoint/2010/main" val="1990531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13"/>
        <p:cNvGrpSpPr/>
        <p:nvPr/>
      </p:nvGrpSpPr>
      <p:grpSpPr>
        <a:xfrm>
          <a:off x="0" y="0"/>
          <a:ext cx="0" cy="0"/>
          <a:chOff x="0" y="0"/>
          <a:chExt cx="0" cy="0"/>
        </a:xfrm>
      </p:grpSpPr>
      <p:grpSp>
        <p:nvGrpSpPr>
          <p:cNvPr id="7517" name="Google Shape;7517;p54"/>
          <p:cNvGrpSpPr/>
          <p:nvPr/>
        </p:nvGrpSpPr>
        <p:grpSpPr>
          <a:xfrm rot="-587972" flipH="1">
            <a:off x="7245856" y="1693983"/>
            <a:ext cx="2225557" cy="2958613"/>
            <a:chOff x="652638" y="1351294"/>
            <a:chExt cx="1669184" cy="2218981"/>
          </a:xfrm>
        </p:grpSpPr>
        <p:sp>
          <p:nvSpPr>
            <p:cNvPr id="7518" name="Google Shape;7518;p54"/>
            <p:cNvSpPr/>
            <p:nvPr/>
          </p:nvSpPr>
          <p:spPr>
            <a:xfrm>
              <a:off x="1011140" y="2619900"/>
              <a:ext cx="539700" cy="950375"/>
            </a:xfrm>
            <a:custGeom>
              <a:avLst/>
              <a:gdLst/>
              <a:ahLst/>
              <a:cxnLst/>
              <a:rect l="l" t="t" r="r" b="b"/>
              <a:pathLst>
                <a:path w="21588" h="38015" extrusionOk="0">
                  <a:moveTo>
                    <a:pt x="16319" y="0"/>
                  </a:moveTo>
                  <a:cubicBezTo>
                    <a:pt x="11269" y="2020"/>
                    <a:pt x="5970" y="9630"/>
                    <a:pt x="8613" y="14384"/>
                  </a:cubicBezTo>
                  <a:cubicBezTo>
                    <a:pt x="10714" y="18162"/>
                    <a:pt x="22505" y="20376"/>
                    <a:pt x="21456" y="16182"/>
                  </a:cubicBezTo>
                  <a:cubicBezTo>
                    <a:pt x="19969" y="10236"/>
                    <a:pt x="7401" y="15327"/>
                    <a:pt x="3476" y="20035"/>
                  </a:cubicBezTo>
                  <a:cubicBezTo>
                    <a:pt x="-365" y="24643"/>
                    <a:pt x="-1535" y="33771"/>
                    <a:pt x="2705" y="38015"/>
                  </a:cubicBezTo>
                </a:path>
              </a:pathLst>
            </a:custGeom>
            <a:noFill/>
            <a:ln w="19050" cap="rnd" cmpd="sng">
              <a:solidFill>
                <a:schemeClr val="dk2"/>
              </a:solidFill>
              <a:prstDash val="dot"/>
              <a:round/>
              <a:headEnd type="none" w="med" len="med"/>
              <a:tailEnd type="none" w="med" len="med"/>
            </a:ln>
          </p:spPr>
        </p:sp>
        <p:grpSp>
          <p:nvGrpSpPr>
            <p:cNvPr id="7519" name="Google Shape;7519;p54"/>
            <p:cNvGrpSpPr/>
            <p:nvPr/>
          </p:nvGrpSpPr>
          <p:grpSpPr>
            <a:xfrm>
              <a:off x="652638" y="1351294"/>
              <a:ext cx="1669184" cy="1395769"/>
              <a:chOff x="652638" y="1351294"/>
              <a:chExt cx="1669184" cy="1395769"/>
            </a:xfrm>
          </p:grpSpPr>
          <p:grpSp>
            <p:nvGrpSpPr>
              <p:cNvPr id="7520" name="Google Shape;7520;p54"/>
              <p:cNvGrpSpPr/>
              <p:nvPr/>
            </p:nvGrpSpPr>
            <p:grpSpPr>
              <a:xfrm rot="709124" flipH="1">
                <a:off x="751546" y="1490122"/>
                <a:ext cx="1471369" cy="1118112"/>
                <a:chOff x="5947000" y="2810807"/>
                <a:chExt cx="1198250" cy="910566"/>
              </a:xfrm>
            </p:grpSpPr>
            <p:sp>
              <p:nvSpPr>
                <p:cNvPr id="7521" name="Google Shape;7521;p54"/>
                <p:cNvSpPr/>
                <p:nvPr/>
              </p:nvSpPr>
              <p:spPr>
                <a:xfrm>
                  <a:off x="5998439" y="2810807"/>
                  <a:ext cx="1088019" cy="910566"/>
                </a:xfrm>
                <a:custGeom>
                  <a:avLst/>
                  <a:gdLst/>
                  <a:ahLst/>
                  <a:cxnLst/>
                  <a:rect l="l" t="t" r="r" b="b"/>
                  <a:pathLst>
                    <a:path w="46279" h="38731" extrusionOk="0">
                      <a:moveTo>
                        <a:pt x="34180" y="0"/>
                      </a:moveTo>
                      <a:cubicBezTo>
                        <a:pt x="31664" y="0"/>
                        <a:pt x="29416" y="750"/>
                        <a:pt x="27516" y="2115"/>
                      </a:cubicBezTo>
                      <a:cubicBezTo>
                        <a:pt x="27034" y="1820"/>
                        <a:pt x="26472" y="1660"/>
                        <a:pt x="25830" y="1660"/>
                      </a:cubicBezTo>
                      <a:cubicBezTo>
                        <a:pt x="24732" y="1660"/>
                        <a:pt x="23769" y="2222"/>
                        <a:pt x="23206" y="3052"/>
                      </a:cubicBezTo>
                      <a:cubicBezTo>
                        <a:pt x="22618" y="2222"/>
                        <a:pt x="21654" y="1660"/>
                        <a:pt x="20557" y="1660"/>
                      </a:cubicBezTo>
                      <a:cubicBezTo>
                        <a:pt x="19914" y="1660"/>
                        <a:pt x="19352" y="1820"/>
                        <a:pt x="18844" y="2142"/>
                      </a:cubicBezTo>
                      <a:cubicBezTo>
                        <a:pt x="16943" y="777"/>
                        <a:pt x="14695" y="27"/>
                        <a:pt x="12179" y="27"/>
                      </a:cubicBezTo>
                      <a:cubicBezTo>
                        <a:pt x="11189" y="27"/>
                        <a:pt x="10118" y="134"/>
                        <a:pt x="9047" y="375"/>
                      </a:cubicBezTo>
                      <a:cubicBezTo>
                        <a:pt x="4417" y="1339"/>
                        <a:pt x="1178" y="4765"/>
                        <a:pt x="590" y="9288"/>
                      </a:cubicBezTo>
                      <a:cubicBezTo>
                        <a:pt x="1" y="13463"/>
                        <a:pt x="1848" y="17612"/>
                        <a:pt x="5354" y="20556"/>
                      </a:cubicBezTo>
                      <a:cubicBezTo>
                        <a:pt x="2517" y="24036"/>
                        <a:pt x="1981" y="28425"/>
                        <a:pt x="3962" y="32788"/>
                      </a:cubicBezTo>
                      <a:cubicBezTo>
                        <a:pt x="5675" y="36509"/>
                        <a:pt x="9101" y="38730"/>
                        <a:pt x="13196" y="38730"/>
                      </a:cubicBezTo>
                      <a:cubicBezTo>
                        <a:pt x="16194" y="38730"/>
                        <a:pt x="19218" y="37526"/>
                        <a:pt x="21520" y="35438"/>
                      </a:cubicBezTo>
                      <a:cubicBezTo>
                        <a:pt x="22029" y="35599"/>
                        <a:pt x="22564" y="35706"/>
                        <a:pt x="23099" y="35706"/>
                      </a:cubicBezTo>
                      <a:cubicBezTo>
                        <a:pt x="23635" y="35706"/>
                        <a:pt x="24170" y="35599"/>
                        <a:pt x="24625" y="35438"/>
                      </a:cubicBezTo>
                      <a:cubicBezTo>
                        <a:pt x="26954" y="37526"/>
                        <a:pt x="29951" y="38730"/>
                        <a:pt x="32976" y="38730"/>
                      </a:cubicBezTo>
                      <a:cubicBezTo>
                        <a:pt x="37071" y="38730"/>
                        <a:pt x="40524" y="36509"/>
                        <a:pt x="42237" y="32788"/>
                      </a:cubicBezTo>
                      <a:cubicBezTo>
                        <a:pt x="44218" y="28425"/>
                        <a:pt x="43682" y="24063"/>
                        <a:pt x="40872" y="20556"/>
                      </a:cubicBezTo>
                      <a:cubicBezTo>
                        <a:pt x="44432" y="17612"/>
                        <a:pt x="46278" y="13437"/>
                        <a:pt x="45743" y="9234"/>
                      </a:cubicBezTo>
                      <a:cubicBezTo>
                        <a:pt x="45154" y="4738"/>
                        <a:pt x="41889" y="1312"/>
                        <a:pt x="37312" y="348"/>
                      </a:cubicBezTo>
                      <a:cubicBezTo>
                        <a:pt x="36241" y="107"/>
                        <a:pt x="35171" y="0"/>
                        <a:pt x="3418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2" name="Google Shape;7522;p54"/>
                <p:cNvSpPr/>
                <p:nvPr/>
              </p:nvSpPr>
              <p:spPr>
                <a:xfrm>
                  <a:off x="6034875" y="3269675"/>
                  <a:ext cx="509250" cy="415975"/>
                </a:xfrm>
                <a:custGeom>
                  <a:avLst/>
                  <a:gdLst/>
                  <a:ahLst/>
                  <a:cxnLst/>
                  <a:rect l="l" t="t" r="r" b="b"/>
                  <a:pathLst>
                    <a:path w="20370" h="16639" extrusionOk="0">
                      <a:moveTo>
                        <a:pt x="8084" y="1"/>
                      </a:moveTo>
                      <a:cubicBezTo>
                        <a:pt x="8084" y="1"/>
                        <a:pt x="1" y="4230"/>
                        <a:pt x="3668" y="12286"/>
                      </a:cubicBezTo>
                      <a:cubicBezTo>
                        <a:pt x="5039" y="15278"/>
                        <a:pt x="7696" y="16638"/>
                        <a:pt x="10494" y="16638"/>
                      </a:cubicBezTo>
                      <a:cubicBezTo>
                        <a:pt x="15229" y="16638"/>
                        <a:pt x="20369" y="12741"/>
                        <a:pt x="20369" y="6264"/>
                      </a:cubicBezTo>
                      <a:lnTo>
                        <a:pt x="20369" y="134"/>
                      </a:lnTo>
                      <a:lnTo>
                        <a:pt x="8084"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3" name="Google Shape;7523;p54"/>
                <p:cNvSpPr/>
                <p:nvPr/>
              </p:nvSpPr>
              <p:spPr>
                <a:xfrm>
                  <a:off x="6145950" y="3290425"/>
                  <a:ext cx="368050" cy="344450"/>
                </a:xfrm>
                <a:custGeom>
                  <a:avLst/>
                  <a:gdLst/>
                  <a:ahLst/>
                  <a:cxnLst/>
                  <a:rect l="l" t="t" r="r" b="b"/>
                  <a:pathLst>
                    <a:path w="14722" h="13778" extrusionOk="0">
                      <a:moveTo>
                        <a:pt x="5327" y="0"/>
                      </a:moveTo>
                      <a:cubicBezTo>
                        <a:pt x="3721" y="1071"/>
                        <a:pt x="1" y="3560"/>
                        <a:pt x="456" y="8672"/>
                      </a:cubicBezTo>
                      <a:cubicBezTo>
                        <a:pt x="790" y="12089"/>
                        <a:pt x="4302" y="13778"/>
                        <a:pt x="6689" y="13778"/>
                      </a:cubicBezTo>
                      <a:cubicBezTo>
                        <a:pt x="6977" y="13778"/>
                        <a:pt x="7248" y="13753"/>
                        <a:pt x="7495" y="13704"/>
                      </a:cubicBezTo>
                      <a:cubicBezTo>
                        <a:pt x="9824" y="13249"/>
                        <a:pt x="13625" y="11242"/>
                        <a:pt x="14722" y="6745"/>
                      </a:cubicBezTo>
                      <a:lnTo>
                        <a:pt x="14615"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4" name="Google Shape;7524;p54"/>
                <p:cNvSpPr/>
                <p:nvPr/>
              </p:nvSpPr>
              <p:spPr>
                <a:xfrm>
                  <a:off x="6203500" y="3316525"/>
                  <a:ext cx="290425" cy="263650"/>
                </a:xfrm>
                <a:custGeom>
                  <a:avLst/>
                  <a:gdLst/>
                  <a:ahLst/>
                  <a:cxnLst/>
                  <a:rect l="l" t="t" r="r" b="b"/>
                  <a:pathLst>
                    <a:path w="11617" h="10546" extrusionOk="0">
                      <a:moveTo>
                        <a:pt x="4711" y="0"/>
                      </a:moveTo>
                      <a:cubicBezTo>
                        <a:pt x="1901" y="1713"/>
                        <a:pt x="1" y="4176"/>
                        <a:pt x="295" y="7361"/>
                      </a:cubicBezTo>
                      <a:cubicBezTo>
                        <a:pt x="536" y="9582"/>
                        <a:pt x="3159" y="10546"/>
                        <a:pt x="4417" y="10546"/>
                      </a:cubicBezTo>
                      <a:cubicBezTo>
                        <a:pt x="4524" y="10546"/>
                        <a:pt x="4619" y="10534"/>
                        <a:pt x="4703" y="10534"/>
                      </a:cubicBezTo>
                      <a:cubicBezTo>
                        <a:pt x="4744" y="10534"/>
                        <a:pt x="4783" y="10537"/>
                        <a:pt x="4819" y="10546"/>
                      </a:cubicBezTo>
                      <a:cubicBezTo>
                        <a:pt x="6424" y="10251"/>
                        <a:pt x="9342" y="8806"/>
                        <a:pt x="10279" y="5353"/>
                      </a:cubicBezTo>
                      <a:lnTo>
                        <a:pt x="11617" y="643"/>
                      </a:lnTo>
                      <a:lnTo>
                        <a:pt x="47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5" name="Google Shape;7525;p54"/>
                <p:cNvSpPr/>
                <p:nvPr/>
              </p:nvSpPr>
              <p:spPr>
                <a:xfrm>
                  <a:off x="6273775" y="3412200"/>
                  <a:ext cx="99050" cy="98400"/>
                </a:xfrm>
                <a:custGeom>
                  <a:avLst/>
                  <a:gdLst/>
                  <a:ahLst/>
                  <a:cxnLst/>
                  <a:rect l="l" t="t" r="r" b="b"/>
                  <a:pathLst>
                    <a:path w="3962" h="3936" extrusionOk="0">
                      <a:moveTo>
                        <a:pt x="1981" y="1"/>
                      </a:moveTo>
                      <a:cubicBezTo>
                        <a:pt x="883" y="1"/>
                        <a:pt x="0" y="884"/>
                        <a:pt x="0" y="1955"/>
                      </a:cubicBezTo>
                      <a:cubicBezTo>
                        <a:pt x="0" y="3079"/>
                        <a:pt x="883" y="3935"/>
                        <a:pt x="1981" y="3935"/>
                      </a:cubicBezTo>
                      <a:cubicBezTo>
                        <a:pt x="3078" y="3935"/>
                        <a:pt x="3961" y="3025"/>
                        <a:pt x="3961" y="1955"/>
                      </a:cubicBezTo>
                      <a:cubicBezTo>
                        <a:pt x="3961" y="884"/>
                        <a:pt x="3078" y="1"/>
                        <a:pt x="198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6" name="Google Shape;7526;p54"/>
                <p:cNvSpPr/>
                <p:nvPr/>
              </p:nvSpPr>
              <p:spPr>
                <a:xfrm>
                  <a:off x="6305875" y="3443650"/>
                  <a:ext cx="34825" cy="35500"/>
                </a:xfrm>
                <a:custGeom>
                  <a:avLst/>
                  <a:gdLst/>
                  <a:ahLst/>
                  <a:cxnLst/>
                  <a:rect l="l" t="t" r="r" b="b"/>
                  <a:pathLst>
                    <a:path w="1393" h="1420" extrusionOk="0">
                      <a:moveTo>
                        <a:pt x="697" y="1"/>
                      </a:moveTo>
                      <a:cubicBezTo>
                        <a:pt x="295" y="1"/>
                        <a:pt x="1" y="295"/>
                        <a:pt x="1" y="697"/>
                      </a:cubicBezTo>
                      <a:cubicBezTo>
                        <a:pt x="1" y="1098"/>
                        <a:pt x="295" y="1419"/>
                        <a:pt x="697" y="1419"/>
                      </a:cubicBezTo>
                      <a:cubicBezTo>
                        <a:pt x="1098" y="1419"/>
                        <a:pt x="1393" y="1098"/>
                        <a:pt x="1393" y="697"/>
                      </a:cubicBezTo>
                      <a:cubicBezTo>
                        <a:pt x="1393" y="295"/>
                        <a:pt x="1098" y="1"/>
                        <a:pt x="69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7" name="Google Shape;7527;p54"/>
                <p:cNvSpPr/>
                <p:nvPr/>
              </p:nvSpPr>
              <p:spPr>
                <a:xfrm>
                  <a:off x="6543425" y="3269675"/>
                  <a:ext cx="509925" cy="415975"/>
                </a:xfrm>
                <a:custGeom>
                  <a:avLst/>
                  <a:gdLst/>
                  <a:ahLst/>
                  <a:cxnLst/>
                  <a:rect l="l" t="t" r="r" b="b"/>
                  <a:pathLst>
                    <a:path w="20397" h="16639" extrusionOk="0">
                      <a:moveTo>
                        <a:pt x="12366" y="1"/>
                      </a:moveTo>
                      <a:lnTo>
                        <a:pt x="1" y="134"/>
                      </a:lnTo>
                      <a:lnTo>
                        <a:pt x="1" y="6264"/>
                      </a:lnTo>
                      <a:cubicBezTo>
                        <a:pt x="1" y="12741"/>
                        <a:pt x="5151" y="16638"/>
                        <a:pt x="9895" y="16638"/>
                      </a:cubicBezTo>
                      <a:cubicBezTo>
                        <a:pt x="12697" y="16638"/>
                        <a:pt x="15357" y="15278"/>
                        <a:pt x="16729" y="12286"/>
                      </a:cubicBezTo>
                      <a:cubicBezTo>
                        <a:pt x="20396" y="4230"/>
                        <a:pt x="12366" y="1"/>
                        <a:pt x="1236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8" name="Google Shape;7528;p54"/>
                <p:cNvSpPr/>
                <p:nvPr/>
              </p:nvSpPr>
              <p:spPr>
                <a:xfrm>
                  <a:off x="6578900" y="3290425"/>
                  <a:ext cx="368050" cy="344450"/>
                </a:xfrm>
                <a:custGeom>
                  <a:avLst/>
                  <a:gdLst/>
                  <a:ahLst/>
                  <a:cxnLst/>
                  <a:rect l="l" t="t" r="r" b="b"/>
                  <a:pathLst>
                    <a:path w="14722" h="13778" extrusionOk="0">
                      <a:moveTo>
                        <a:pt x="107" y="0"/>
                      </a:moveTo>
                      <a:lnTo>
                        <a:pt x="0" y="6745"/>
                      </a:lnTo>
                      <a:cubicBezTo>
                        <a:pt x="1124" y="11242"/>
                        <a:pt x="4898" y="13249"/>
                        <a:pt x="7227" y="13704"/>
                      </a:cubicBezTo>
                      <a:cubicBezTo>
                        <a:pt x="7477" y="13753"/>
                        <a:pt x="7751" y="13778"/>
                        <a:pt x="8040" y="13778"/>
                      </a:cubicBezTo>
                      <a:cubicBezTo>
                        <a:pt x="10442" y="13778"/>
                        <a:pt x="13932" y="12089"/>
                        <a:pt x="14266" y="8672"/>
                      </a:cubicBezTo>
                      <a:cubicBezTo>
                        <a:pt x="14721" y="3560"/>
                        <a:pt x="11028" y="1071"/>
                        <a:pt x="942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9" name="Google Shape;7529;p54"/>
                <p:cNvSpPr/>
                <p:nvPr/>
              </p:nvSpPr>
              <p:spPr>
                <a:xfrm>
                  <a:off x="6598975" y="3316525"/>
                  <a:ext cx="290425" cy="264325"/>
                </a:xfrm>
                <a:custGeom>
                  <a:avLst/>
                  <a:gdLst/>
                  <a:ahLst/>
                  <a:cxnLst/>
                  <a:rect l="l" t="t" r="r" b="b"/>
                  <a:pathLst>
                    <a:path w="11617" h="10573" extrusionOk="0">
                      <a:moveTo>
                        <a:pt x="6906" y="0"/>
                      </a:moveTo>
                      <a:lnTo>
                        <a:pt x="0" y="643"/>
                      </a:lnTo>
                      <a:lnTo>
                        <a:pt x="1338" y="5353"/>
                      </a:lnTo>
                      <a:cubicBezTo>
                        <a:pt x="2275" y="8806"/>
                        <a:pt x="5193" y="10251"/>
                        <a:pt x="6799" y="10546"/>
                      </a:cubicBezTo>
                      <a:cubicBezTo>
                        <a:pt x="6906" y="10546"/>
                        <a:pt x="7013" y="10573"/>
                        <a:pt x="7200" y="10573"/>
                      </a:cubicBezTo>
                      <a:cubicBezTo>
                        <a:pt x="8485" y="10573"/>
                        <a:pt x="11081" y="9609"/>
                        <a:pt x="11322" y="7361"/>
                      </a:cubicBezTo>
                      <a:cubicBezTo>
                        <a:pt x="11617" y="4176"/>
                        <a:pt x="9716" y="1713"/>
                        <a:pt x="690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0" name="Google Shape;7530;p54"/>
                <p:cNvSpPr/>
                <p:nvPr/>
              </p:nvSpPr>
              <p:spPr>
                <a:xfrm>
                  <a:off x="6720750" y="3412200"/>
                  <a:ext cx="98400" cy="98400"/>
                </a:xfrm>
                <a:custGeom>
                  <a:avLst/>
                  <a:gdLst/>
                  <a:ahLst/>
                  <a:cxnLst/>
                  <a:rect l="l" t="t" r="r" b="b"/>
                  <a:pathLst>
                    <a:path w="3936" h="3936" extrusionOk="0">
                      <a:moveTo>
                        <a:pt x="1954" y="1"/>
                      </a:moveTo>
                      <a:cubicBezTo>
                        <a:pt x="857" y="1"/>
                        <a:pt x="1" y="884"/>
                        <a:pt x="1" y="1955"/>
                      </a:cubicBezTo>
                      <a:cubicBezTo>
                        <a:pt x="1" y="3025"/>
                        <a:pt x="857" y="3935"/>
                        <a:pt x="1954" y="3935"/>
                      </a:cubicBezTo>
                      <a:cubicBezTo>
                        <a:pt x="3025" y="3935"/>
                        <a:pt x="3935" y="3079"/>
                        <a:pt x="3935" y="1955"/>
                      </a:cubicBezTo>
                      <a:cubicBezTo>
                        <a:pt x="3935" y="884"/>
                        <a:pt x="3079" y="1"/>
                        <a:pt x="195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1" name="Google Shape;7531;p54"/>
                <p:cNvSpPr/>
                <p:nvPr/>
              </p:nvSpPr>
              <p:spPr>
                <a:xfrm>
                  <a:off x="6751525" y="3443650"/>
                  <a:ext cx="34825" cy="35500"/>
                </a:xfrm>
                <a:custGeom>
                  <a:avLst/>
                  <a:gdLst/>
                  <a:ahLst/>
                  <a:cxnLst/>
                  <a:rect l="l" t="t" r="r" b="b"/>
                  <a:pathLst>
                    <a:path w="1393" h="1420" extrusionOk="0">
                      <a:moveTo>
                        <a:pt x="697" y="1"/>
                      </a:moveTo>
                      <a:cubicBezTo>
                        <a:pt x="322" y="1"/>
                        <a:pt x="1" y="295"/>
                        <a:pt x="1" y="697"/>
                      </a:cubicBezTo>
                      <a:cubicBezTo>
                        <a:pt x="1" y="1098"/>
                        <a:pt x="295" y="1419"/>
                        <a:pt x="697" y="1419"/>
                      </a:cubicBezTo>
                      <a:cubicBezTo>
                        <a:pt x="1098" y="1419"/>
                        <a:pt x="1393" y="1098"/>
                        <a:pt x="1393" y="697"/>
                      </a:cubicBezTo>
                      <a:cubicBezTo>
                        <a:pt x="1393" y="295"/>
                        <a:pt x="1098" y="1"/>
                        <a:pt x="69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2" name="Google Shape;7532;p54"/>
                <p:cNvSpPr/>
                <p:nvPr/>
              </p:nvSpPr>
              <p:spPr>
                <a:xfrm>
                  <a:off x="6544100" y="2851625"/>
                  <a:ext cx="601150" cy="490350"/>
                </a:xfrm>
                <a:custGeom>
                  <a:avLst/>
                  <a:gdLst/>
                  <a:ahLst/>
                  <a:cxnLst/>
                  <a:rect l="l" t="t" r="r" b="b"/>
                  <a:pathLst>
                    <a:path w="24046" h="19614" extrusionOk="0">
                      <a:moveTo>
                        <a:pt x="11043" y="1"/>
                      </a:moveTo>
                      <a:cubicBezTo>
                        <a:pt x="2715" y="1"/>
                        <a:pt x="1446" y="9710"/>
                        <a:pt x="1446" y="9710"/>
                      </a:cubicBezTo>
                      <a:lnTo>
                        <a:pt x="0" y="9576"/>
                      </a:lnTo>
                      <a:lnTo>
                        <a:pt x="0" y="19613"/>
                      </a:lnTo>
                      <a:lnTo>
                        <a:pt x="1847" y="19560"/>
                      </a:lnTo>
                      <a:cubicBezTo>
                        <a:pt x="2399" y="19586"/>
                        <a:pt x="2938" y="19599"/>
                        <a:pt x="3463" y="19599"/>
                      </a:cubicBezTo>
                      <a:cubicBezTo>
                        <a:pt x="22599" y="19599"/>
                        <a:pt x="24045" y="2477"/>
                        <a:pt x="13651" y="289"/>
                      </a:cubicBezTo>
                      <a:cubicBezTo>
                        <a:pt x="12713" y="91"/>
                        <a:pt x="11845" y="1"/>
                        <a:pt x="1104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3" name="Google Shape;7533;p54"/>
                <p:cNvSpPr/>
                <p:nvPr/>
              </p:nvSpPr>
              <p:spPr>
                <a:xfrm>
                  <a:off x="6584925" y="2905675"/>
                  <a:ext cx="413550" cy="382775"/>
                </a:xfrm>
                <a:custGeom>
                  <a:avLst/>
                  <a:gdLst/>
                  <a:ahLst/>
                  <a:cxnLst/>
                  <a:rect l="l" t="t" r="r" b="b"/>
                  <a:pathLst>
                    <a:path w="16542" h="15311" extrusionOk="0">
                      <a:moveTo>
                        <a:pt x="9395" y="0"/>
                      </a:moveTo>
                      <a:cubicBezTo>
                        <a:pt x="6772" y="0"/>
                        <a:pt x="4764" y="1205"/>
                        <a:pt x="3373" y="3747"/>
                      </a:cubicBezTo>
                      <a:cubicBezTo>
                        <a:pt x="0" y="9903"/>
                        <a:pt x="616" y="15310"/>
                        <a:pt x="616" y="15310"/>
                      </a:cubicBezTo>
                      <a:lnTo>
                        <a:pt x="1874" y="15310"/>
                      </a:lnTo>
                      <a:cubicBezTo>
                        <a:pt x="11188" y="15310"/>
                        <a:pt x="15819" y="10921"/>
                        <a:pt x="16274" y="6558"/>
                      </a:cubicBezTo>
                      <a:cubicBezTo>
                        <a:pt x="16541" y="3961"/>
                        <a:pt x="15203" y="1017"/>
                        <a:pt x="11590" y="241"/>
                      </a:cubicBezTo>
                      <a:cubicBezTo>
                        <a:pt x="10813" y="80"/>
                        <a:pt x="10118" y="0"/>
                        <a:pt x="939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4" name="Google Shape;7534;p54"/>
                <p:cNvSpPr/>
                <p:nvPr/>
              </p:nvSpPr>
              <p:spPr>
                <a:xfrm>
                  <a:off x="6653825" y="2960825"/>
                  <a:ext cx="287775" cy="273275"/>
                </a:xfrm>
                <a:custGeom>
                  <a:avLst/>
                  <a:gdLst/>
                  <a:ahLst/>
                  <a:cxnLst/>
                  <a:rect l="l" t="t" r="r" b="b"/>
                  <a:pathLst>
                    <a:path w="11511" h="10931" extrusionOk="0">
                      <a:moveTo>
                        <a:pt x="7272" y="1"/>
                      </a:moveTo>
                      <a:cubicBezTo>
                        <a:pt x="5408" y="1"/>
                        <a:pt x="3585" y="1200"/>
                        <a:pt x="2490" y="2585"/>
                      </a:cubicBezTo>
                      <a:cubicBezTo>
                        <a:pt x="1286" y="4191"/>
                        <a:pt x="1" y="7671"/>
                        <a:pt x="1" y="10909"/>
                      </a:cubicBezTo>
                      <a:cubicBezTo>
                        <a:pt x="1" y="10924"/>
                        <a:pt x="38" y="10931"/>
                        <a:pt x="108" y="10931"/>
                      </a:cubicBezTo>
                      <a:cubicBezTo>
                        <a:pt x="947" y="10931"/>
                        <a:pt x="6504" y="9915"/>
                        <a:pt x="8432" y="8581"/>
                      </a:cubicBezTo>
                      <a:cubicBezTo>
                        <a:pt x="10172" y="7376"/>
                        <a:pt x="11189" y="5797"/>
                        <a:pt x="11376" y="4111"/>
                      </a:cubicBezTo>
                      <a:cubicBezTo>
                        <a:pt x="11430" y="3602"/>
                        <a:pt x="11510" y="979"/>
                        <a:pt x="8379" y="150"/>
                      </a:cubicBezTo>
                      <a:cubicBezTo>
                        <a:pt x="8012" y="48"/>
                        <a:pt x="7641" y="1"/>
                        <a:pt x="727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5" name="Google Shape;7535;p54"/>
                <p:cNvSpPr/>
                <p:nvPr/>
              </p:nvSpPr>
              <p:spPr>
                <a:xfrm>
                  <a:off x="6770925" y="3015400"/>
                  <a:ext cx="111775" cy="112450"/>
                </a:xfrm>
                <a:custGeom>
                  <a:avLst/>
                  <a:gdLst/>
                  <a:ahLst/>
                  <a:cxnLst/>
                  <a:rect l="l" t="t" r="r" b="b"/>
                  <a:pathLst>
                    <a:path w="4471" h="4498" extrusionOk="0">
                      <a:moveTo>
                        <a:pt x="2223" y="1"/>
                      </a:moveTo>
                      <a:cubicBezTo>
                        <a:pt x="991" y="1"/>
                        <a:pt x="1" y="1018"/>
                        <a:pt x="1" y="2249"/>
                      </a:cubicBezTo>
                      <a:cubicBezTo>
                        <a:pt x="1" y="3480"/>
                        <a:pt x="991" y="4497"/>
                        <a:pt x="2223" y="4497"/>
                      </a:cubicBezTo>
                      <a:cubicBezTo>
                        <a:pt x="3481" y="4497"/>
                        <a:pt x="4471" y="3480"/>
                        <a:pt x="4471" y="2249"/>
                      </a:cubicBezTo>
                      <a:cubicBezTo>
                        <a:pt x="4471" y="1018"/>
                        <a:pt x="3481" y="1"/>
                        <a:pt x="222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6" name="Google Shape;7536;p54"/>
                <p:cNvSpPr/>
                <p:nvPr/>
              </p:nvSpPr>
              <p:spPr>
                <a:xfrm>
                  <a:off x="6806400" y="3051550"/>
                  <a:ext cx="40175" cy="40150"/>
                </a:xfrm>
                <a:custGeom>
                  <a:avLst/>
                  <a:gdLst/>
                  <a:ahLst/>
                  <a:cxnLst/>
                  <a:rect l="l" t="t" r="r" b="b"/>
                  <a:pathLst>
                    <a:path w="1607" h="1606" extrusionOk="0">
                      <a:moveTo>
                        <a:pt x="804" y="0"/>
                      </a:moveTo>
                      <a:cubicBezTo>
                        <a:pt x="375" y="0"/>
                        <a:pt x="1" y="375"/>
                        <a:pt x="1" y="803"/>
                      </a:cubicBezTo>
                      <a:cubicBezTo>
                        <a:pt x="1" y="1231"/>
                        <a:pt x="375" y="1606"/>
                        <a:pt x="804" y="1606"/>
                      </a:cubicBezTo>
                      <a:cubicBezTo>
                        <a:pt x="1232" y="1606"/>
                        <a:pt x="1607" y="1231"/>
                        <a:pt x="1607" y="803"/>
                      </a:cubicBezTo>
                      <a:cubicBezTo>
                        <a:pt x="1607" y="375"/>
                        <a:pt x="1232" y="0"/>
                        <a:pt x="8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7" name="Google Shape;7537;p54"/>
                <p:cNvSpPr/>
                <p:nvPr/>
              </p:nvSpPr>
              <p:spPr>
                <a:xfrm>
                  <a:off x="5947000" y="2851625"/>
                  <a:ext cx="597125" cy="490350"/>
                </a:xfrm>
                <a:custGeom>
                  <a:avLst/>
                  <a:gdLst/>
                  <a:ahLst/>
                  <a:cxnLst/>
                  <a:rect l="l" t="t" r="r" b="b"/>
                  <a:pathLst>
                    <a:path w="23885" h="19614" extrusionOk="0">
                      <a:moveTo>
                        <a:pt x="12996" y="1"/>
                      </a:moveTo>
                      <a:cubicBezTo>
                        <a:pt x="12196" y="1"/>
                        <a:pt x="11331" y="91"/>
                        <a:pt x="10395" y="289"/>
                      </a:cubicBezTo>
                      <a:cubicBezTo>
                        <a:pt x="0" y="2477"/>
                        <a:pt x="1345" y="19599"/>
                        <a:pt x="20501" y="19599"/>
                      </a:cubicBezTo>
                      <a:cubicBezTo>
                        <a:pt x="21026" y="19599"/>
                        <a:pt x="21565" y="19586"/>
                        <a:pt x="22118" y="19560"/>
                      </a:cubicBezTo>
                      <a:lnTo>
                        <a:pt x="23884" y="19613"/>
                      </a:lnTo>
                      <a:lnTo>
                        <a:pt x="23884" y="9576"/>
                      </a:lnTo>
                      <a:lnTo>
                        <a:pt x="22546" y="9710"/>
                      </a:lnTo>
                      <a:cubicBezTo>
                        <a:pt x="22546" y="9710"/>
                        <a:pt x="21299" y="1"/>
                        <a:pt x="1299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8" name="Google Shape;7538;p54"/>
                <p:cNvSpPr/>
                <p:nvPr/>
              </p:nvSpPr>
              <p:spPr>
                <a:xfrm>
                  <a:off x="6095100" y="2905675"/>
                  <a:ext cx="412900" cy="382775"/>
                </a:xfrm>
                <a:custGeom>
                  <a:avLst/>
                  <a:gdLst/>
                  <a:ahLst/>
                  <a:cxnLst/>
                  <a:rect l="l" t="t" r="r" b="b"/>
                  <a:pathLst>
                    <a:path w="16516" h="15311" extrusionOk="0">
                      <a:moveTo>
                        <a:pt x="7120" y="0"/>
                      </a:moveTo>
                      <a:cubicBezTo>
                        <a:pt x="6424" y="0"/>
                        <a:pt x="5702" y="80"/>
                        <a:pt x="4952" y="241"/>
                      </a:cubicBezTo>
                      <a:cubicBezTo>
                        <a:pt x="1339" y="1017"/>
                        <a:pt x="1" y="3961"/>
                        <a:pt x="268" y="6558"/>
                      </a:cubicBezTo>
                      <a:cubicBezTo>
                        <a:pt x="697" y="10921"/>
                        <a:pt x="5354" y="15310"/>
                        <a:pt x="14641" y="15310"/>
                      </a:cubicBezTo>
                      <a:lnTo>
                        <a:pt x="15926" y="15310"/>
                      </a:lnTo>
                      <a:cubicBezTo>
                        <a:pt x="15926" y="15310"/>
                        <a:pt x="16515" y="9903"/>
                        <a:pt x="13143" y="3747"/>
                      </a:cubicBezTo>
                      <a:cubicBezTo>
                        <a:pt x="11778" y="1205"/>
                        <a:pt x="9770" y="0"/>
                        <a:pt x="712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9" name="Google Shape;7539;p54"/>
                <p:cNvSpPr/>
                <p:nvPr/>
              </p:nvSpPr>
              <p:spPr>
                <a:xfrm>
                  <a:off x="6150650" y="2960825"/>
                  <a:ext cx="287750" cy="273275"/>
                </a:xfrm>
                <a:custGeom>
                  <a:avLst/>
                  <a:gdLst/>
                  <a:ahLst/>
                  <a:cxnLst/>
                  <a:rect l="l" t="t" r="r" b="b"/>
                  <a:pathLst>
                    <a:path w="11510" h="10931" extrusionOk="0">
                      <a:moveTo>
                        <a:pt x="4238" y="1"/>
                      </a:moveTo>
                      <a:cubicBezTo>
                        <a:pt x="3869" y="1"/>
                        <a:pt x="3499" y="48"/>
                        <a:pt x="3132" y="150"/>
                      </a:cubicBezTo>
                      <a:cubicBezTo>
                        <a:pt x="0" y="979"/>
                        <a:pt x="81" y="3602"/>
                        <a:pt x="134" y="4111"/>
                      </a:cubicBezTo>
                      <a:cubicBezTo>
                        <a:pt x="321" y="5797"/>
                        <a:pt x="1339" y="7376"/>
                        <a:pt x="3078" y="8581"/>
                      </a:cubicBezTo>
                      <a:cubicBezTo>
                        <a:pt x="5006" y="9915"/>
                        <a:pt x="10564" y="10931"/>
                        <a:pt x="11403" y="10931"/>
                      </a:cubicBezTo>
                      <a:cubicBezTo>
                        <a:pt x="11472" y="10931"/>
                        <a:pt x="11509" y="10924"/>
                        <a:pt x="11509" y="10909"/>
                      </a:cubicBezTo>
                      <a:cubicBezTo>
                        <a:pt x="11509" y="7671"/>
                        <a:pt x="10225" y="4191"/>
                        <a:pt x="9020" y="2585"/>
                      </a:cubicBezTo>
                      <a:cubicBezTo>
                        <a:pt x="7925" y="1200"/>
                        <a:pt x="6103" y="1"/>
                        <a:pt x="423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0" name="Google Shape;7540;p54"/>
                <p:cNvSpPr/>
                <p:nvPr/>
              </p:nvSpPr>
              <p:spPr>
                <a:xfrm>
                  <a:off x="6209525" y="3015400"/>
                  <a:ext cx="111775" cy="112450"/>
                </a:xfrm>
                <a:custGeom>
                  <a:avLst/>
                  <a:gdLst/>
                  <a:ahLst/>
                  <a:cxnLst/>
                  <a:rect l="l" t="t" r="r" b="b"/>
                  <a:pathLst>
                    <a:path w="4471" h="4498" extrusionOk="0">
                      <a:moveTo>
                        <a:pt x="2222" y="1"/>
                      </a:moveTo>
                      <a:cubicBezTo>
                        <a:pt x="991" y="1"/>
                        <a:pt x="1" y="1018"/>
                        <a:pt x="1" y="2249"/>
                      </a:cubicBezTo>
                      <a:cubicBezTo>
                        <a:pt x="1" y="3480"/>
                        <a:pt x="991" y="4497"/>
                        <a:pt x="2222" y="4497"/>
                      </a:cubicBezTo>
                      <a:cubicBezTo>
                        <a:pt x="3480" y="4497"/>
                        <a:pt x="4470" y="3480"/>
                        <a:pt x="4470" y="2249"/>
                      </a:cubicBezTo>
                      <a:cubicBezTo>
                        <a:pt x="4470" y="1018"/>
                        <a:pt x="3507" y="1"/>
                        <a:pt x="222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1" name="Google Shape;7541;p54"/>
                <p:cNvSpPr/>
                <p:nvPr/>
              </p:nvSpPr>
              <p:spPr>
                <a:xfrm>
                  <a:off x="6246325" y="3051550"/>
                  <a:ext cx="40175" cy="40150"/>
                </a:xfrm>
                <a:custGeom>
                  <a:avLst/>
                  <a:gdLst/>
                  <a:ahLst/>
                  <a:cxnLst/>
                  <a:rect l="l" t="t" r="r" b="b"/>
                  <a:pathLst>
                    <a:path w="1607" h="1606" extrusionOk="0">
                      <a:moveTo>
                        <a:pt x="804" y="0"/>
                      </a:moveTo>
                      <a:cubicBezTo>
                        <a:pt x="375" y="0"/>
                        <a:pt x="1" y="375"/>
                        <a:pt x="1" y="803"/>
                      </a:cubicBezTo>
                      <a:cubicBezTo>
                        <a:pt x="1" y="1231"/>
                        <a:pt x="375" y="1606"/>
                        <a:pt x="804" y="1606"/>
                      </a:cubicBezTo>
                      <a:cubicBezTo>
                        <a:pt x="1232" y="1606"/>
                        <a:pt x="1607" y="1231"/>
                        <a:pt x="1607" y="803"/>
                      </a:cubicBezTo>
                      <a:cubicBezTo>
                        <a:pt x="1607" y="375"/>
                        <a:pt x="1232" y="0"/>
                        <a:pt x="8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2" name="Google Shape;7542;p54"/>
                <p:cNvSpPr/>
                <p:nvPr/>
              </p:nvSpPr>
              <p:spPr>
                <a:xfrm>
                  <a:off x="6467823" y="2915427"/>
                  <a:ext cx="57550" cy="158463"/>
                </a:xfrm>
                <a:custGeom>
                  <a:avLst/>
                  <a:gdLst/>
                  <a:ahLst/>
                  <a:cxnLst/>
                  <a:rect l="l" t="t" r="r" b="b"/>
                  <a:pathLst>
                    <a:path w="2302" h="4471" extrusionOk="0">
                      <a:moveTo>
                        <a:pt x="509" y="0"/>
                      </a:moveTo>
                      <a:cubicBezTo>
                        <a:pt x="241" y="0"/>
                        <a:pt x="0" y="214"/>
                        <a:pt x="0" y="482"/>
                      </a:cubicBezTo>
                      <a:cubicBezTo>
                        <a:pt x="0" y="750"/>
                        <a:pt x="241" y="991"/>
                        <a:pt x="509" y="991"/>
                      </a:cubicBezTo>
                      <a:cubicBezTo>
                        <a:pt x="535" y="991"/>
                        <a:pt x="589" y="991"/>
                        <a:pt x="643" y="964"/>
                      </a:cubicBezTo>
                      <a:cubicBezTo>
                        <a:pt x="1767" y="2222"/>
                        <a:pt x="1927" y="4470"/>
                        <a:pt x="1927" y="4470"/>
                      </a:cubicBezTo>
                      <a:lnTo>
                        <a:pt x="2275" y="4336"/>
                      </a:lnTo>
                      <a:cubicBezTo>
                        <a:pt x="2302" y="2570"/>
                        <a:pt x="1472" y="1285"/>
                        <a:pt x="964" y="696"/>
                      </a:cubicBezTo>
                      <a:cubicBezTo>
                        <a:pt x="1017" y="616"/>
                        <a:pt x="1017" y="562"/>
                        <a:pt x="1017" y="482"/>
                      </a:cubicBezTo>
                      <a:cubicBezTo>
                        <a:pt x="1017" y="214"/>
                        <a:pt x="776" y="0"/>
                        <a:pt x="50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3" name="Google Shape;7543;p54"/>
                <p:cNvSpPr/>
                <p:nvPr/>
              </p:nvSpPr>
              <p:spPr>
                <a:xfrm>
                  <a:off x="6567526" y="2913513"/>
                  <a:ext cx="57575" cy="159420"/>
                </a:xfrm>
                <a:custGeom>
                  <a:avLst/>
                  <a:gdLst/>
                  <a:ahLst/>
                  <a:cxnLst/>
                  <a:rect l="l" t="t" r="r" b="b"/>
                  <a:pathLst>
                    <a:path w="2303" h="4498" extrusionOk="0">
                      <a:moveTo>
                        <a:pt x="1794" y="1"/>
                      </a:moveTo>
                      <a:cubicBezTo>
                        <a:pt x="1526" y="1"/>
                        <a:pt x="1312" y="242"/>
                        <a:pt x="1312" y="509"/>
                      </a:cubicBezTo>
                      <a:cubicBezTo>
                        <a:pt x="1312" y="590"/>
                        <a:pt x="1339" y="643"/>
                        <a:pt x="1339" y="723"/>
                      </a:cubicBezTo>
                      <a:cubicBezTo>
                        <a:pt x="830" y="1312"/>
                        <a:pt x="0" y="2597"/>
                        <a:pt x="27" y="4364"/>
                      </a:cubicBezTo>
                      <a:lnTo>
                        <a:pt x="375" y="4497"/>
                      </a:lnTo>
                      <a:cubicBezTo>
                        <a:pt x="375" y="4497"/>
                        <a:pt x="536" y="2249"/>
                        <a:pt x="1660" y="991"/>
                      </a:cubicBezTo>
                      <a:cubicBezTo>
                        <a:pt x="1713" y="991"/>
                        <a:pt x="1740" y="1018"/>
                        <a:pt x="1794" y="1018"/>
                      </a:cubicBezTo>
                      <a:cubicBezTo>
                        <a:pt x="2061" y="1018"/>
                        <a:pt x="2302" y="777"/>
                        <a:pt x="2302" y="509"/>
                      </a:cubicBezTo>
                      <a:cubicBezTo>
                        <a:pt x="2302" y="242"/>
                        <a:pt x="2061" y="1"/>
                        <a:pt x="179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4" name="Google Shape;7544;p54"/>
                <p:cNvSpPr/>
                <p:nvPr/>
              </p:nvSpPr>
              <p:spPr>
                <a:xfrm>
                  <a:off x="6426325" y="3173325"/>
                  <a:ext cx="242925" cy="436975"/>
                </a:xfrm>
                <a:custGeom>
                  <a:avLst/>
                  <a:gdLst/>
                  <a:ahLst/>
                  <a:cxnLst/>
                  <a:rect l="l" t="t" r="r" b="b"/>
                  <a:pathLst>
                    <a:path w="9717" h="17479" extrusionOk="0">
                      <a:moveTo>
                        <a:pt x="4711" y="0"/>
                      </a:moveTo>
                      <a:cubicBezTo>
                        <a:pt x="1" y="9047"/>
                        <a:pt x="1152" y="17478"/>
                        <a:pt x="4711" y="17478"/>
                      </a:cubicBezTo>
                      <a:cubicBezTo>
                        <a:pt x="8244" y="17478"/>
                        <a:pt x="9717" y="9047"/>
                        <a:pt x="471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45" name="Google Shape;7545;p54"/>
                <p:cNvGrpSpPr/>
                <p:nvPr/>
              </p:nvGrpSpPr>
              <p:grpSpPr>
                <a:xfrm>
                  <a:off x="6444741" y="3059657"/>
                  <a:ext cx="202756" cy="177629"/>
                  <a:chOff x="8959025" y="3837775"/>
                  <a:chExt cx="382775" cy="335275"/>
                </a:xfrm>
              </p:grpSpPr>
              <p:sp>
                <p:nvSpPr>
                  <p:cNvPr id="7546" name="Google Shape;7546;p54"/>
                  <p:cNvSpPr/>
                  <p:nvPr/>
                </p:nvSpPr>
                <p:spPr>
                  <a:xfrm>
                    <a:off x="8959025" y="3837775"/>
                    <a:ext cx="382775" cy="335275"/>
                  </a:xfrm>
                  <a:custGeom>
                    <a:avLst/>
                    <a:gdLst/>
                    <a:ahLst/>
                    <a:cxnLst/>
                    <a:rect l="l" t="t" r="r" b="b"/>
                    <a:pathLst>
                      <a:path w="15311" h="13411" extrusionOk="0">
                        <a:moveTo>
                          <a:pt x="7415" y="1"/>
                        </a:moveTo>
                        <a:cubicBezTo>
                          <a:pt x="6639" y="27"/>
                          <a:pt x="5889" y="134"/>
                          <a:pt x="5166" y="375"/>
                        </a:cubicBezTo>
                        <a:cubicBezTo>
                          <a:pt x="4444" y="589"/>
                          <a:pt x="3775" y="937"/>
                          <a:pt x="3159" y="1366"/>
                        </a:cubicBezTo>
                        <a:cubicBezTo>
                          <a:pt x="2838" y="1607"/>
                          <a:pt x="2570" y="1874"/>
                          <a:pt x="2302" y="2169"/>
                        </a:cubicBezTo>
                        <a:cubicBezTo>
                          <a:pt x="2035" y="2463"/>
                          <a:pt x="1794" y="2838"/>
                          <a:pt x="1607" y="3239"/>
                        </a:cubicBezTo>
                        <a:cubicBezTo>
                          <a:pt x="1232" y="3935"/>
                          <a:pt x="964" y="4711"/>
                          <a:pt x="723" y="5461"/>
                        </a:cubicBezTo>
                        <a:lnTo>
                          <a:pt x="670" y="5621"/>
                        </a:lnTo>
                        <a:cubicBezTo>
                          <a:pt x="589" y="5809"/>
                          <a:pt x="536" y="6023"/>
                          <a:pt x="456" y="6237"/>
                        </a:cubicBezTo>
                        <a:cubicBezTo>
                          <a:pt x="402" y="6451"/>
                          <a:pt x="322" y="6612"/>
                          <a:pt x="295" y="6799"/>
                        </a:cubicBezTo>
                        <a:cubicBezTo>
                          <a:pt x="188" y="7147"/>
                          <a:pt x="134" y="7495"/>
                          <a:pt x="54" y="7789"/>
                        </a:cubicBezTo>
                        <a:cubicBezTo>
                          <a:pt x="27" y="8137"/>
                          <a:pt x="1" y="8459"/>
                          <a:pt x="27" y="8753"/>
                        </a:cubicBezTo>
                        <a:cubicBezTo>
                          <a:pt x="54" y="9047"/>
                          <a:pt x="134" y="9395"/>
                          <a:pt x="215" y="9663"/>
                        </a:cubicBezTo>
                        <a:cubicBezTo>
                          <a:pt x="322" y="9957"/>
                          <a:pt x="482" y="10252"/>
                          <a:pt x="697" y="10520"/>
                        </a:cubicBezTo>
                        <a:cubicBezTo>
                          <a:pt x="884" y="10814"/>
                          <a:pt x="1152" y="11108"/>
                          <a:pt x="1500" y="11376"/>
                        </a:cubicBezTo>
                        <a:cubicBezTo>
                          <a:pt x="2142" y="11858"/>
                          <a:pt x="2865" y="12313"/>
                          <a:pt x="3748" y="12634"/>
                        </a:cubicBezTo>
                        <a:cubicBezTo>
                          <a:pt x="4497" y="12928"/>
                          <a:pt x="5354" y="13169"/>
                          <a:pt x="6237" y="13303"/>
                        </a:cubicBezTo>
                        <a:cubicBezTo>
                          <a:pt x="6639" y="13383"/>
                          <a:pt x="7013" y="13410"/>
                          <a:pt x="7441" y="13410"/>
                        </a:cubicBezTo>
                        <a:lnTo>
                          <a:pt x="8566" y="13410"/>
                        </a:lnTo>
                        <a:cubicBezTo>
                          <a:pt x="9315" y="13383"/>
                          <a:pt x="10065" y="13276"/>
                          <a:pt x="10734" y="13116"/>
                        </a:cubicBezTo>
                        <a:cubicBezTo>
                          <a:pt x="11456" y="12902"/>
                          <a:pt x="12125" y="12634"/>
                          <a:pt x="12714" y="12233"/>
                        </a:cubicBezTo>
                        <a:cubicBezTo>
                          <a:pt x="13009" y="12045"/>
                          <a:pt x="13276" y="11804"/>
                          <a:pt x="13544" y="11537"/>
                        </a:cubicBezTo>
                        <a:cubicBezTo>
                          <a:pt x="13812" y="11269"/>
                          <a:pt x="14053" y="10975"/>
                          <a:pt x="14240" y="10627"/>
                        </a:cubicBezTo>
                        <a:cubicBezTo>
                          <a:pt x="14641" y="10011"/>
                          <a:pt x="14936" y="9262"/>
                          <a:pt x="15123" y="8432"/>
                        </a:cubicBezTo>
                        <a:cubicBezTo>
                          <a:pt x="15284" y="7656"/>
                          <a:pt x="15311" y="6826"/>
                          <a:pt x="15204" y="5969"/>
                        </a:cubicBezTo>
                        <a:cubicBezTo>
                          <a:pt x="15177" y="5568"/>
                          <a:pt x="15123" y="5166"/>
                          <a:pt x="15016" y="4818"/>
                        </a:cubicBezTo>
                        <a:cubicBezTo>
                          <a:pt x="14909" y="4417"/>
                          <a:pt x="14775" y="4042"/>
                          <a:pt x="14641" y="3694"/>
                        </a:cubicBezTo>
                        <a:cubicBezTo>
                          <a:pt x="14481" y="3373"/>
                          <a:pt x="14267" y="3025"/>
                          <a:pt x="14053" y="2731"/>
                        </a:cubicBezTo>
                        <a:cubicBezTo>
                          <a:pt x="13919" y="2570"/>
                          <a:pt x="13785" y="2410"/>
                          <a:pt x="13651" y="2276"/>
                        </a:cubicBezTo>
                        <a:cubicBezTo>
                          <a:pt x="13410" y="2008"/>
                          <a:pt x="13143" y="1767"/>
                          <a:pt x="12848" y="1553"/>
                        </a:cubicBezTo>
                        <a:lnTo>
                          <a:pt x="12795" y="1553"/>
                        </a:lnTo>
                        <a:cubicBezTo>
                          <a:pt x="12661" y="1473"/>
                          <a:pt x="12527" y="1366"/>
                          <a:pt x="12366" y="1259"/>
                        </a:cubicBezTo>
                        <a:cubicBezTo>
                          <a:pt x="12340" y="1259"/>
                          <a:pt x="12340" y="1232"/>
                          <a:pt x="12313" y="1232"/>
                        </a:cubicBezTo>
                        <a:cubicBezTo>
                          <a:pt x="12179" y="1125"/>
                          <a:pt x="11992" y="1018"/>
                          <a:pt x="11858" y="964"/>
                        </a:cubicBezTo>
                        <a:cubicBezTo>
                          <a:pt x="11778" y="884"/>
                          <a:pt x="11644" y="857"/>
                          <a:pt x="11510" y="804"/>
                        </a:cubicBezTo>
                        <a:lnTo>
                          <a:pt x="11296" y="697"/>
                        </a:lnTo>
                        <a:cubicBezTo>
                          <a:pt x="11189" y="670"/>
                          <a:pt x="11135" y="616"/>
                          <a:pt x="11028" y="589"/>
                        </a:cubicBezTo>
                        <a:cubicBezTo>
                          <a:pt x="10734" y="456"/>
                          <a:pt x="10386" y="349"/>
                          <a:pt x="10038" y="268"/>
                        </a:cubicBezTo>
                        <a:cubicBezTo>
                          <a:pt x="9824" y="188"/>
                          <a:pt x="9583" y="134"/>
                          <a:pt x="9288" y="81"/>
                        </a:cubicBezTo>
                        <a:cubicBezTo>
                          <a:pt x="9262" y="81"/>
                          <a:pt x="9235" y="81"/>
                          <a:pt x="9154" y="54"/>
                        </a:cubicBezTo>
                        <a:lnTo>
                          <a:pt x="8753" y="54"/>
                        </a:lnTo>
                        <a:cubicBezTo>
                          <a:pt x="8432" y="1"/>
                          <a:pt x="8004" y="1"/>
                          <a:pt x="765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7" name="Google Shape;7547;p54"/>
                  <p:cNvSpPr/>
                  <p:nvPr/>
                </p:nvSpPr>
                <p:spPr>
                  <a:xfrm>
                    <a:off x="9096200" y="3985650"/>
                    <a:ext cx="70950" cy="50900"/>
                  </a:xfrm>
                  <a:custGeom>
                    <a:avLst/>
                    <a:gdLst/>
                    <a:ahLst/>
                    <a:cxnLst/>
                    <a:rect l="l" t="t" r="r" b="b"/>
                    <a:pathLst>
                      <a:path w="2838" h="2036" extrusionOk="0">
                        <a:moveTo>
                          <a:pt x="1747" y="1112"/>
                        </a:moveTo>
                        <a:cubicBezTo>
                          <a:pt x="1801" y="1112"/>
                          <a:pt x="1861" y="1125"/>
                          <a:pt x="1928" y="1152"/>
                        </a:cubicBezTo>
                        <a:cubicBezTo>
                          <a:pt x="2035" y="1179"/>
                          <a:pt x="2088" y="1179"/>
                          <a:pt x="2169" y="1205"/>
                        </a:cubicBezTo>
                        <a:cubicBezTo>
                          <a:pt x="2222" y="1232"/>
                          <a:pt x="2276" y="1286"/>
                          <a:pt x="2329" y="1312"/>
                        </a:cubicBezTo>
                        <a:cubicBezTo>
                          <a:pt x="2302" y="1366"/>
                          <a:pt x="2276" y="1419"/>
                          <a:pt x="2222" y="1446"/>
                        </a:cubicBezTo>
                        <a:cubicBezTo>
                          <a:pt x="2169" y="1500"/>
                          <a:pt x="2088" y="1553"/>
                          <a:pt x="2035" y="1607"/>
                        </a:cubicBezTo>
                        <a:cubicBezTo>
                          <a:pt x="2008" y="1607"/>
                          <a:pt x="2008" y="1634"/>
                          <a:pt x="1954" y="1634"/>
                        </a:cubicBezTo>
                        <a:cubicBezTo>
                          <a:pt x="1874" y="1714"/>
                          <a:pt x="1794" y="1741"/>
                          <a:pt x="1687" y="1767"/>
                        </a:cubicBezTo>
                        <a:cubicBezTo>
                          <a:pt x="1607" y="1821"/>
                          <a:pt x="1499" y="1848"/>
                          <a:pt x="1392" y="1848"/>
                        </a:cubicBezTo>
                        <a:cubicBezTo>
                          <a:pt x="1339" y="1848"/>
                          <a:pt x="1232" y="1848"/>
                          <a:pt x="1125" y="1821"/>
                        </a:cubicBezTo>
                        <a:cubicBezTo>
                          <a:pt x="1071" y="1767"/>
                          <a:pt x="964" y="1741"/>
                          <a:pt x="884" y="1714"/>
                        </a:cubicBezTo>
                        <a:lnTo>
                          <a:pt x="857" y="1714"/>
                        </a:lnTo>
                        <a:cubicBezTo>
                          <a:pt x="857" y="1687"/>
                          <a:pt x="884" y="1687"/>
                          <a:pt x="884" y="1634"/>
                        </a:cubicBezTo>
                        <a:cubicBezTo>
                          <a:pt x="937" y="1580"/>
                          <a:pt x="937" y="1553"/>
                          <a:pt x="964" y="1500"/>
                        </a:cubicBezTo>
                        <a:cubicBezTo>
                          <a:pt x="991" y="1446"/>
                          <a:pt x="1018" y="1419"/>
                          <a:pt x="1071" y="1366"/>
                        </a:cubicBezTo>
                        <a:lnTo>
                          <a:pt x="1098" y="1339"/>
                        </a:lnTo>
                        <a:lnTo>
                          <a:pt x="1285" y="1232"/>
                        </a:lnTo>
                        <a:lnTo>
                          <a:pt x="1607" y="1152"/>
                        </a:lnTo>
                        <a:cubicBezTo>
                          <a:pt x="1647" y="1125"/>
                          <a:pt x="1694" y="1112"/>
                          <a:pt x="1747" y="1112"/>
                        </a:cubicBezTo>
                        <a:close/>
                        <a:moveTo>
                          <a:pt x="54" y="1"/>
                        </a:moveTo>
                        <a:cubicBezTo>
                          <a:pt x="1" y="429"/>
                          <a:pt x="27" y="857"/>
                          <a:pt x="161" y="1205"/>
                        </a:cubicBezTo>
                        <a:cubicBezTo>
                          <a:pt x="268" y="1500"/>
                          <a:pt x="456" y="1741"/>
                          <a:pt x="723" y="1874"/>
                        </a:cubicBezTo>
                        <a:cubicBezTo>
                          <a:pt x="750" y="1901"/>
                          <a:pt x="830" y="1928"/>
                          <a:pt x="884" y="1982"/>
                        </a:cubicBezTo>
                        <a:cubicBezTo>
                          <a:pt x="937" y="1982"/>
                          <a:pt x="991" y="2008"/>
                          <a:pt x="1071" y="2008"/>
                        </a:cubicBezTo>
                        <a:cubicBezTo>
                          <a:pt x="1152" y="2035"/>
                          <a:pt x="1285" y="2035"/>
                          <a:pt x="1419" y="2035"/>
                        </a:cubicBezTo>
                        <a:cubicBezTo>
                          <a:pt x="1660" y="2008"/>
                          <a:pt x="1928" y="1928"/>
                          <a:pt x="2142" y="1767"/>
                        </a:cubicBezTo>
                        <a:lnTo>
                          <a:pt x="2169" y="1741"/>
                        </a:lnTo>
                        <a:cubicBezTo>
                          <a:pt x="2409" y="1580"/>
                          <a:pt x="2570" y="1366"/>
                          <a:pt x="2677" y="1098"/>
                        </a:cubicBezTo>
                        <a:cubicBezTo>
                          <a:pt x="2731" y="938"/>
                          <a:pt x="2757" y="804"/>
                          <a:pt x="2811" y="643"/>
                        </a:cubicBezTo>
                        <a:cubicBezTo>
                          <a:pt x="2838" y="509"/>
                          <a:pt x="2838" y="349"/>
                          <a:pt x="2838" y="135"/>
                        </a:cubicBezTo>
                        <a:cubicBezTo>
                          <a:pt x="1928" y="81"/>
                          <a:pt x="991" y="81"/>
                          <a:pt x="54" y="1"/>
                        </a:cubicBezTo>
                        <a:close/>
                      </a:path>
                    </a:pathLst>
                  </a:custGeom>
                  <a:solidFill>
                    <a:srgbClr val="3E3E3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8" name="Google Shape;7548;p54"/>
                  <p:cNvSpPr/>
                  <p:nvPr/>
                </p:nvSpPr>
                <p:spPr>
                  <a:xfrm>
                    <a:off x="9030625" y="3959525"/>
                    <a:ext cx="28125" cy="42925"/>
                  </a:xfrm>
                  <a:custGeom>
                    <a:avLst/>
                    <a:gdLst/>
                    <a:ahLst/>
                    <a:cxnLst/>
                    <a:rect l="l" t="t" r="r" b="b"/>
                    <a:pathLst>
                      <a:path w="1125" h="1717" extrusionOk="0">
                        <a:moveTo>
                          <a:pt x="643" y="1"/>
                        </a:moveTo>
                        <a:cubicBezTo>
                          <a:pt x="384" y="1"/>
                          <a:pt x="132" y="365"/>
                          <a:pt x="54" y="805"/>
                        </a:cubicBezTo>
                        <a:cubicBezTo>
                          <a:pt x="1" y="1287"/>
                          <a:pt x="161" y="1688"/>
                          <a:pt x="456" y="1715"/>
                        </a:cubicBezTo>
                        <a:cubicBezTo>
                          <a:pt x="465" y="1716"/>
                          <a:pt x="475" y="1716"/>
                          <a:pt x="485" y="1716"/>
                        </a:cubicBezTo>
                        <a:cubicBezTo>
                          <a:pt x="742" y="1716"/>
                          <a:pt x="994" y="1376"/>
                          <a:pt x="1071" y="912"/>
                        </a:cubicBezTo>
                        <a:cubicBezTo>
                          <a:pt x="1125" y="457"/>
                          <a:pt x="937" y="2"/>
                          <a:pt x="670" y="2"/>
                        </a:cubicBezTo>
                        <a:cubicBezTo>
                          <a:pt x="661" y="1"/>
                          <a:pt x="652" y="1"/>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9" name="Google Shape;7549;p54"/>
                  <p:cNvSpPr/>
                  <p:nvPr/>
                </p:nvSpPr>
                <p:spPr>
                  <a:xfrm>
                    <a:off x="9213975" y="3964125"/>
                    <a:ext cx="30125" cy="47025"/>
                  </a:xfrm>
                  <a:custGeom>
                    <a:avLst/>
                    <a:gdLst/>
                    <a:ahLst/>
                    <a:cxnLst/>
                    <a:rect l="l" t="t" r="r" b="b"/>
                    <a:pathLst>
                      <a:path w="1205" h="1881" extrusionOk="0">
                        <a:moveTo>
                          <a:pt x="643" y="1"/>
                        </a:moveTo>
                        <a:cubicBezTo>
                          <a:pt x="367" y="1"/>
                          <a:pt x="104" y="384"/>
                          <a:pt x="54" y="862"/>
                        </a:cubicBezTo>
                        <a:cubicBezTo>
                          <a:pt x="0" y="1397"/>
                          <a:pt x="188" y="1825"/>
                          <a:pt x="482" y="1879"/>
                        </a:cubicBezTo>
                        <a:cubicBezTo>
                          <a:pt x="492" y="1880"/>
                          <a:pt x="502" y="1880"/>
                          <a:pt x="513" y="1880"/>
                        </a:cubicBezTo>
                        <a:cubicBezTo>
                          <a:pt x="822" y="1880"/>
                          <a:pt x="1099" y="1488"/>
                          <a:pt x="1125" y="996"/>
                        </a:cubicBezTo>
                        <a:cubicBezTo>
                          <a:pt x="1205" y="487"/>
                          <a:pt x="991" y="32"/>
                          <a:pt x="696" y="5"/>
                        </a:cubicBezTo>
                        <a:cubicBezTo>
                          <a:pt x="679" y="2"/>
                          <a:pt x="661" y="1"/>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0" name="Google Shape;7550;p54"/>
                  <p:cNvSpPr/>
                  <p:nvPr/>
                </p:nvSpPr>
                <p:spPr>
                  <a:xfrm>
                    <a:off x="9026600" y="3905675"/>
                    <a:ext cx="47550" cy="26575"/>
                  </a:xfrm>
                  <a:custGeom>
                    <a:avLst/>
                    <a:gdLst/>
                    <a:ahLst/>
                    <a:cxnLst/>
                    <a:rect l="l" t="t" r="r" b="b"/>
                    <a:pathLst>
                      <a:path w="1902" h="1063" extrusionOk="0">
                        <a:moveTo>
                          <a:pt x="1262" y="1"/>
                        </a:moveTo>
                        <a:cubicBezTo>
                          <a:pt x="1193" y="1"/>
                          <a:pt x="1121" y="5"/>
                          <a:pt x="1045" y="15"/>
                        </a:cubicBezTo>
                        <a:cubicBezTo>
                          <a:pt x="965" y="15"/>
                          <a:pt x="884" y="68"/>
                          <a:pt x="831" y="95"/>
                        </a:cubicBezTo>
                        <a:cubicBezTo>
                          <a:pt x="322" y="256"/>
                          <a:pt x="1" y="604"/>
                          <a:pt x="54" y="818"/>
                        </a:cubicBezTo>
                        <a:cubicBezTo>
                          <a:pt x="114" y="977"/>
                          <a:pt x="308" y="1062"/>
                          <a:pt x="590" y="1062"/>
                        </a:cubicBezTo>
                        <a:cubicBezTo>
                          <a:pt x="687" y="1062"/>
                          <a:pt x="795" y="1052"/>
                          <a:pt x="911" y="1032"/>
                        </a:cubicBezTo>
                        <a:cubicBezTo>
                          <a:pt x="965" y="1032"/>
                          <a:pt x="1045" y="1005"/>
                          <a:pt x="1098" y="952"/>
                        </a:cubicBezTo>
                        <a:cubicBezTo>
                          <a:pt x="1446" y="871"/>
                          <a:pt x="1741" y="657"/>
                          <a:pt x="1848" y="470"/>
                        </a:cubicBezTo>
                        <a:cubicBezTo>
                          <a:pt x="1875" y="389"/>
                          <a:pt x="1901" y="282"/>
                          <a:pt x="1875" y="229"/>
                        </a:cubicBezTo>
                        <a:cubicBezTo>
                          <a:pt x="1808" y="97"/>
                          <a:pt x="1579" y="1"/>
                          <a:pt x="126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1" name="Google Shape;7551;p54"/>
                  <p:cNvSpPr/>
                  <p:nvPr/>
                </p:nvSpPr>
                <p:spPr>
                  <a:xfrm>
                    <a:off x="9210625" y="3909125"/>
                    <a:ext cx="50875" cy="28875"/>
                  </a:xfrm>
                  <a:custGeom>
                    <a:avLst/>
                    <a:gdLst/>
                    <a:ahLst/>
                    <a:cxnLst/>
                    <a:rect l="l" t="t" r="r" b="b"/>
                    <a:pathLst>
                      <a:path w="2035" h="1155" extrusionOk="0">
                        <a:moveTo>
                          <a:pt x="614" y="1"/>
                        </a:moveTo>
                        <a:cubicBezTo>
                          <a:pt x="551" y="1"/>
                          <a:pt x="489" y="4"/>
                          <a:pt x="429" y="11"/>
                        </a:cubicBezTo>
                        <a:cubicBezTo>
                          <a:pt x="241" y="64"/>
                          <a:pt x="134" y="144"/>
                          <a:pt x="108" y="251"/>
                        </a:cubicBezTo>
                        <a:cubicBezTo>
                          <a:pt x="1" y="519"/>
                          <a:pt x="375" y="894"/>
                          <a:pt x="911" y="1054"/>
                        </a:cubicBezTo>
                        <a:cubicBezTo>
                          <a:pt x="1073" y="1119"/>
                          <a:pt x="1245" y="1155"/>
                          <a:pt x="1397" y="1155"/>
                        </a:cubicBezTo>
                        <a:cubicBezTo>
                          <a:pt x="1496" y="1155"/>
                          <a:pt x="1586" y="1140"/>
                          <a:pt x="1660" y="1108"/>
                        </a:cubicBezTo>
                        <a:cubicBezTo>
                          <a:pt x="1874" y="1081"/>
                          <a:pt x="1981" y="974"/>
                          <a:pt x="2008" y="894"/>
                        </a:cubicBezTo>
                        <a:cubicBezTo>
                          <a:pt x="2035" y="814"/>
                          <a:pt x="2008" y="706"/>
                          <a:pt x="1981" y="653"/>
                        </a:cubicBezTo>
                        <a:cubicBezTo>
                          <a:pt x="1874" y="412"/>
                          <a:pt x="1580" y="225"/>
                          <a:pt x="1205" y="91"/>
                        </a:cubicBezTo>
                        <a:cubicBezTo>
                          <a:pt x="1004" y="31"/>
                          <a:pt x="803" y="1"/>
                          <a:pt x="61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7552" name="Google Shape;7552;p54"/>
              <p:cNvGrpSpPr/>
              <p:nvPr/>
            </p:nvGrpSpPr>
            <p:grpSpPr>
              <a:xfrm>
                <a:off x="1388345" y="1794075"/>
                <a:ext cx="263105" cy="230650"/>
                <a:chOff x="2191334" y="1790416"/>
                <a:chExt cx="261380" cy="229161"/>
              </a:xfrm>
            </p:grpSpPr>
            <p:sp>
              <p:nvSpPr>
                <p:cNvPr id="7553" name="Google Shape;7553;p54"/>
                <p:cNvSpPr/>
                <p:nvPr/>
              </p:nvSpPr>
              <p:spPr>
                <a:xfrm flipH="1">
                  <a:off x="2191334" y="1790859"/>
                  <a:ext cx="261380" cy="228426"/>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4" name="Google Shape;7554;p54"/>
                <p:cNvSpPr/>
                <p:nvPr/>
              </p:nvSpPr>
              <p:spPr>
                <a:xfrm flipH="1">
                  <a:off x="2191676" y="1790416"/>
                  <a:ext cx="182047" cy="229161"/>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5" name="Google Shape;7555;p54"/>
                <p:cNvSpPr/>
                <p:nvPr/>
              </p:nvSpPr>
              <p:spPr>
                <a:xfrm flipH="1">
                  <a:off x="2267945" y="1870826"/>
                  <a:ext cx="41035" cy="30877"/>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6" name="Google Shape;7556;p54"/>
                <p:cNvSpPr/>
                <p:nvPr/>
              </p:nvSpPr>
              <p:spPr>
                <a:xfrm flipH="1">
                  <a:off x="2373039" y="1850296"/>
                  <a:ext cx="46455" cy="21075"/>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7" name="Google Shape;7557;p54"/>
                <p:cNvSpPr/>
                <p:nvPr/>
              </p:nvSpPr>
              <p:spPr>
                <a:xfrm>
                  <a:off x="2343750" y="1935375"/>
                  <a:ext cx="38100" cy="27975"/>
                </a:xfrm>
                <a:custGeom>
                  <a:avLst/>
                  <a:gdLst/>
                  <a:ahLst/>
                  <a:cxnLst/>
                  <a:rect l="l" t="t" r="r" b="b"/>
                  <a:pathLst>
                    <a:path w="1524" h="1119" extrusionOk="0">
                      <a:moveTo>
                        <a:pt x="1048" y="0"/>
                      </a:moveTo>
                      <a:lnTo>
                        <a:pt x="381" y="0"/>
                      </a:lnTo>
                      <a:lnTo>
                        <a:pt x="0" y="523"/>
                      </a:lnTo>
                      <a:lnTo>
                        <a:pt x="405" y="1000"/>
                      </a:lnTo>
                      <a:lnTo>
                        <a:pt x="762" y="1119"/>
                      </a:lnTo>
                      <a:lnTo>
                        <a:pt x="1333" y="881"/>
                      </a:lnTo>
                      <a:lnTo>
                        <a:pt x="1524" y="619"/>
                      </a:lnTo>
                      <a:lnTo>
                        <a:pt x="1429" y="214"/>
                      </a:lnTo>
                      <a:close/>
                    </a:path>
                  </a:pathLst>
                </a:custGeom>
                <a:solidFill>
                  <a:schemeClr val="accent4"/>
                </a:solidFill>
                <a:ln>
                  <a:noFill/>
                </a:ln>
              </p:spPr>
            </p:sp>
            <p:sp>
              <p:nvSpPr>
                <p:cNvPr id="7558" name="Google Shape;7558;p54"/>
                <p:cNvSpPr/>
                <p:nvPr/>
              </p:nvSpPr>
              <p:spPr>
                <a:xfrm flipH="1">
                  <a:off x="2336424" y="1920245"/>
                  <a:ext cx="47468" cy="44758"/>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9" name="Google Shape;7559;p54"/>
                <p:cNvSpPr/>
                <p:nvPr/>
              </p:nvSpPr>
              <p:spPr>
                <a:xfrm flipH="1">
                  <a:off x="2396431" y="1894763"/>
                  <a:ext cx="20682" cy="31650"/>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0" name="Google Shape;7560;p54"/>
                <p:cNvSpPr/>
                <p:nvPr/>
              </p:nvSpPr>
              <p:spPr>
                <a:xfrm flipH="1">
                  <a:off x="2295073" y="1921891"/>
                  <a:ext cx="21024" cy="31637"/>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grpSp>
        <p:nvGrpSpPr>
          <p:cNvPr id="7561" name="Google Shape;7561;p54"/>
          <p:cNvGrpSpPr/>
          <p:nvPr/>
        </p:nvGrpSpPr>
        <p:grpSpPr>
          <a:xfrm>
            <a:off x="1028750" y="1447542"/>
            <a:ext cx="1278965" cy="681591"/>
            <a:chOff x="5205307" y="859734"/>
            <a:chExt cx="1645890" cy="877283"/>
          </a:xfrm>
        </p:grpSpPr>
        <p:sp>
          <p:nvSpPr>
            <p:cNvPr id="7562" name="Google Shape;7562;p54"/>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63" name="Google Shape;7563;p54"/>
            <p:cNvGrpSpPr/>
            <p:nvPr/>
          </p:nvGrpSpPr>
          <p:grpSpPr>
            <a:xfrm>
              <a:off x="5205307" y="912913"/>
              <a:ext cx="1585343" cy="749800"/>
              <a:chOff x="5391532" y="1259663"/>
              <a:chExt cx="1585343" cy="749800"/>
            </a:xfrm>
          </p:grpSpPr>
          <p:grpSp>
            <p:nvGrpSpPr>
              <p:cNvPr id="7564" name="Google Shape;7564;p54"/>
              <p:cNvGrpSpPr/>
              <p:nvPr/>
            </p:nvGrpSpPr>
            <p:grpSpPr>
              <a:xfrm>
                <a:off x="6206000" y="1259663"/>
                <a:ext cx="770875" cy="749800"/>
                <a:chOff x="1364275" y="1684325"/>
                <a:chExt cx="770875" cy="749800"/>
              </a:xfrm>
            </p:grpSpPr>
            <p:sp>
              <p:nvSpPr>
                <p:cNvPr id="7565" name="Google Shape;7565;p54"/>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6" name="Google Shape;7566;p54"/>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7" name="Google Shape;7567;p54"/>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8" name="Google Shape;7568;p54"/>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9" name="Google Shape;7569;p54"/>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0" name="Google Shape;7570;p54"/>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1" name="Google Shape;7571;p54"/>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2" name="Google Shape;7572;p54"/>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3" name="Google Shape;7573;p54"/>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4" name="Google Shape;7574;p54"/>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5" name="Google Shape;7575;p54"/>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6" name="Google Shape;7576;p54"/>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7" name="Google Shape;7577;p54"/>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8" name="Google Shape;7578;p54"/>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9" name="Google Shape;7579;p54"/>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0" name="Google Shape;7580;p54"/>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1" name="Google Shape;7581;p54"/>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2" name="Google Shape;7582;p54"/>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3" name="Google Shape;7583;p54"/>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4" name="Google Shape;7584;p54"/>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5" name="Google Shape;7585;p54"/>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6" name="Google Shape;7586;p54"/>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7" name="Google Shape;7587;p54"/>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8" name="Google Shape;7588;p54"/>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9" name="Google Shape;7589;p54"/>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590" name="Google Shape;7590;p54"/>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sp>
        </p:grpSp>
      </p:grpSp>
      <p:pic>
        <p:nvPicPr>
          <p:cNvPr id="2" name="Picture 1">
            <a:extLst>
              <a:ext uri="{FF2B5EF4-FFF2-40B4-BE49-F238E27FC236}">
                <a16:creationId xmlns:a16="http://schemas.microsoft.com/office/drawing/2014/main" id="{7AB77ACE-F532-4B7F-8ECA-55969E7E4C15}"/>
              </a:ext>
            </a:extLst>
          </p:cNvPr>
          <p:cNvPicPr>
            <a:picLocks noChangeAspect="1"/>
          </p:cNvPicPr>
          <p:nvPr/>
        </p:nvPicPr>
        <p:blipFill>
          <a:blip r:embed="rId3"/>
          <a:stretch>
            <a:fillRect/>
          </a:stretch>
        </p:blipFill>
        <p:spPr>
          <a:xfrm>
            <a:off x="1963467" y="1447801"/>
            <a:ext cx="5850676" cy="3424786"/>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561"/>
                                        </p:tgtEl>
                                        <p:attrNameLst>
                                          <p:attrName>style.visibility</p:attrName>
                                        </p:attrNameLst>
                                      </p:cBhvr>
                                      <p:to>
                                        <p:strVal val="visible"/>
                                      </p:to>
                                    </p:set>
                                    <p:anim calcmode="lin" valueType="num">
                                      <p:cBhvr additive="base">
                                        <p:cTn id="7" dur="500" fill="hold"/>
                                        <p:tgtEl>
                                          <p:spTgt spid="7561"/>
                                        </p:tgtEl>
                                        <p:attrNameLst>
                                          <p:attrName>ppt_x</p:attrName>
                                        </p:attrNameLst>
                                      </p:cBhvr>
                                      <p:tavLst>
                                        <p:tav tm="0">
                                          <p:val>
                                            <p:strVal val="0-#ppt_w/2"/>
                                          </p:val>
                                        </p:tav>
                                        <p:tav tm="100000">
                                          <p:val>
                                            <p:strVal val="#ppt_x"/>
                                          </p:val>
                                        </p:tav>
                                      </p:tavLst>
                                    </p:anim>
                                    <p:anim calcmode="lin" valueType="num">
                                      <p:cBhvr additive="base">
                                        <p:cTn id="8" dur="500" fill="hold"/>
                                        <p:tgtEl>
                                          <p:spTgt spid="756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7517"/>
                                        </p:tgtEl>
                                        <p:attrNameLst>
                                          <p:attrName>style.visibility</p:attrName>
                                        </p:attrNameLst>
                                      </p:cBhvr>
                                      <p:to>
                                        <p:strVal val="visible"/>
                                      </p:to>
                                    </p:set>
                                    <p:anim calcmode="lin" valueType="num">
                                      <p:cBhvr additive="base">
                                        <p:cTn id="12" dur="500" fill="hold"/>
                                        <p:tgtEl>
                                          <p:spTgt spid="7517"/>
                                        </p:tgtEl>
                                        <p:attrNameLst>
                                          <p:attrName>ppt_x</p:attrName>
                                        </p:attrNameLst>
                                      </p:cBhvr>
                                      <p:tavLst>
                                        <p:tav tm="0">
                                          <p:val>
                                            <p:strVal val="1+#ppt_w/2"/>
                                          </p:val>
                                        </p:tav>
                                        <p:tav tm="100000">
                                          <p:val>
                                            <p:strVal val="#ppt_x"/>
                                          </p:val>
                                        </p:tav>
                                      </p:tavLst>
                                    </p:anim>
                                    <p:anim calcmode="lin" valueType="num">
                                      <p:cBhvr additive="base">
                                        <p:cTn id="13" dur="500" fill="hold"/>
                                        <p:tgtEl>
                                          <p:spTgt spid="75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E3DDA0-6029-1F14-F93B-C9C5CE8D5C0F}"/>
              </a:ext>
            </a:extLst>
          </p:cNvPr>
          <p:cNvSpPr/>
          <p:nvPr/>
        </p:nvSpPr>
        <p:spPr>
          <a:xfrm>
            <a:off x="293079" y="197763"/>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a:extLst>
              <a:ext uri="{FF2B5EF4-FFF2-40B4-BE49-F238E27FC236}">
                <a16:creationId xmlns:a16="http://schemas.microsoft.com/office/drawing/2014/main" id="{4C0F2216-2270-BBB5-9CFC-58F20199B14E}"/>
              </a:ext>
            </a:extLst>
          </p:cNvPr>
          <p:cNvSpPr txBox="1"/>
          <p:nvPr/>
        </p:nvSpPr>
        <p:spPr>
          <a:xfrm>
            <a:off x="447619" y="543202"/>
            <a:ext cx="11256122" cy="56938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LỜI CẢM 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Chân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sẻ</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mạng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xã</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rằng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gặt</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nghiệp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trồng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5</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tiếp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tục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Kết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nối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tri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thức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Cánh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diều</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Rất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đồng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hành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cùng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năm</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5.</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Trong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quá</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lỗi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phản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hồi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hoặc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FB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duy</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nhất</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0972.115.126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Thảo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Facebook: </a:t>
            </a:r>
            <a:r>
              <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hlinkClick r:id="rId2"/>
              </a:rPr>
              <a:t>https://www.facebook.com/huongthaoGADT</a:t>
            </a:r>
            <a:endPar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032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b="10175"/>
          <a:stretch/>
        </p:blipFill>
        <p:spPr>
          <a:xfrm>
            <a:off x="-36054" y="0"/>
            <a:ext cx="12195969" cy="6858000"/>
          </a:xfrm>
          <a:prstGeom prst="rect">
            <a:avLst/>
          </a:prstGeom>
        </p:spPr>
      </p:pic>
      <p:pic>
        <p:nvPicPr>
          <p:cNvPr id="1028" name="Picture 4" descr="squirrel clipart - Clip Art Library"/>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H="1">
            <a:off x="0" y="3886200"/>
            <a:ext cx="2289269" cy="2667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42419" y="715761"/>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1</a:t>
            </a:r>
          </a:p>
        </p:txBody>
      </p:sp>
      <p:sp>
        <p:nvSpPr>
          <p:cNvPr id="29" name="TextBox 28"/>
          <p:cNvSpPr txBox="1"/>
          <p:nvPr/>
        </p:nvSpPr>
        <p:spPr>
          <a:xfrm>
            <a:off x="6061931" y="575732"/>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2</a:t>
            </a:r>
          </a:p>
        </p:txBody>
      </p:sp>
      <p:sp>
        <p:nvSpPr>
          <p:cNvPr id="30" name="TextBox 29"/>
          <p:cNvSpPr txBox="1"/>
          <p:nvPr/>
        </p:nvSpPr>
        <p:spPr>
          <a:xfrm>
            <a:off x="8789990" y="1129729"/>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3</a:t>
            </a:r>
          </a:p>
        </p:txBody>
      </p:sp>
      <p:pic>
        <p:nvPicPr>
          <p:cNvPr id="1030" name="Picture 6" descr="Basket Clipart Cartoon - Free image on Pixaba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11152774" y="5832848"/>
            <a:ext cx="899319" cy="1140635"/>
          </a:xfrm>
          <a:prstGeom prst="rect">
            <a:avLst/>
          </a:prstGeom>
        </p:spPr>
      </p:pic>
      <p:pic>
        <p:nvPicPr>
          <p:cNvPr id="25" name="Picture 24">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2632869" y="1238983"/>
            <a:ext cx="914400" cy="889488"/>
          </a:xfrm>
          <a:prstGeom prst="rect">
            <a:avLst/>
          </a:prstGeom>
        </p:spPr>
      </p:pic>
      <p:pic>
        <p:nvPicPr>
          <p:cNvPr id="12" name="Picture 11">
            <a:hlinkClick r:id="rId14" action="ppaction://hlinksldjump"/>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5611767" y="992760"/>
            <a:ext cx="914400" cy="889488"/>
          </a:xfrm>
          <a:prstGeom prst="rect">
            <a:avLst/>
          </a:prstGeom>
        </p:spPr>
      </p:pic>
      <p:pic>
        <p:nvPicPr>
          <p:cNvPr id="27" name="Picture 26">
            <a:hlinkClick r:id="rId17"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8298643" y="1602073"/>
            <a:ext cx="1135093" cy="1104168"/>
          </a:xfrm>
          <a:prstGeom prst="rect">
            <a:avLst/>
          </a:prstGeom>
        </p:spPr>
      </p:pic>
      <p:pic>
        <p:nvPicPr>
          <p:cNvPr id="33" name="Picture 6" descr="Basket Clipart Cartoon - Free image on Pixabay"/>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51944" b="90000" l="417" r="97917">
                        <a14:backgroundMark x1="29722" y1="57361" x2="72917" y2="57361"/>
                      </a14:backgroundRemoval>
                    </a14:imgEffect>
                  </a14:imgLayer>
                </a14:imgProps>
              </a:ex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yeah-tre-c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691481" y="1818580"/>
            <a:ext cx="609600" cy="609600"/>
          </a:xfrm>
          <a:prstGeom prst="rect">
            <a:avLst/>
          </a:prstGeom>
        </p:spPr>
      </p:pic>
    </p:spTree>
    <p:extLst>
      <p:ext uri="{BB962C8B-B14F-4D97-AF65-F5344CB8AC3E}">
        <p14:creationId xmlns:p14="http://schemas.microsoft.com/office/powerpoint/2010/main" val="1457362726"/>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151 -0.03025 L 0.04757 0.54661 " pathEditMode="relative" rAng="0" ptsTypes="AA">
                                      <p:cBhvr>
                                        <p:cTn id="6" dur="2000" fill="hold"/>
                                        <p:tgtEl>
                                          <p:spTgt spid="25"/>
                                        </p:tgtEl>
                                        <p:attrNameLst>
                                          <p:attrName>ppt_x</p:attrName>
                                          <p:attrName>ppt_y</p:attrName>
                                        </p:attrNameLst>
                                      </p:cBhvr>
                                      <p:rCtr x="3125" y="28827"/>
                                    </p:animMotion>
                                  </p:childTnLst>
                                </p:cTn>
                              </p:par>
                              <p:par>
                                <p:cTn id="7" presetID="10" presetClass="exit" presetSubtype="0" fill="hold" grpId="0" nodeType="withEffect">
                                  <p:stCondLst>
                                    <p:cond delay="0"/>
                                  </p:stCondLst>
                                  <p:childTnLst>
                                    <p:animEffect transition="out" filter="fade">
                                      <p:cBhvr>
                                        <p:cTn id="8" dur="10"/>
                                        <p:tgtEl>
                                          <p:spTgt spid="13"/>
                                        </p:tgtEl>
                                      </p:cBhvr>
                                    </p:animEffect>
                                    <p:set>
                                      <p:cBhvr>
                                        <p:cTn id="9" dur="1" fill="hold">
                                          <p:stCondLst>
                                            <p:cond delay="9"/>
                                          </p:stCondLst>
                                        </p:cTn>
                                        <p:tgtEl>
                                          <p:spTgt spid="13"/>
                                        </p:tgtEl>
                                        <p:attrNameLst>
                                          <p:attrName>style.visibility</p:attrName>
                                        </p:attrNameLst>
                                      </p:cBhvr>
                                      <p:to>
                                        <p:strVal val="hidden"/>
                                      </p:to>
                                    </p:set>
                                  </p:childTnLst>
                                </p:cTn>
                              </p:par>
                            </p:childTnLst>
                          </p:cTn>
                        </p:par>
                        <p:par>
                          <p:cTn id="10" fill="hold">
                            <p:stCondLst>
                              <p:cond delay="2000"/>
                            </p:stCondLst>
                            <p:childTnLst>
                              <p:par>
                                <p:cTn id="11" presetID="0" presetClass="path" presetSubtype="0" accel="50000" decel="50000" fill="hold" nodeType="afterEffect">
                                  <p:stCondLst>
                                    <p:cond delay="0"/>
                                  </p:stCondLst>
                                  <p:childTnLst>
                                    <p:animMotion origin="layout" path="M 1.49425E-6 3.33333E-6 C 0.00588 -0.03148 0.00248 -0.04722 0.0047 -0.08889 C 0.00522 -0.09861 0.0081 -0.10718 0.0094 -0.11667 C 0.00992 -0.125 0.00927 -0.1338 0.01097 -0.14167 C 0.01175 -0.14514 0.01214 -0.13426 0.01254 -0.13056 C 0.01724 -0.08889 0.01162 -0.13079 0.01567 -0.10556 C 0.01933 -0.08264 0.01933 -0.05857 0.02351 -0.03611 C 0.0256 -0.06621 0.03056 -0.0956 0.03918 -0.12222 C 0.0397 -0.12593 0.03997 -0.12986 0.04075 -0.13334 C 0.04153 -0.13634 0.04323 -0.13843 0.04388 -0.14167 C 0.04558 -0.14977 0.04584 -0.15834 0.04702 -0.16667 C 0.04754 -0.12222 0.04741 -0.07778 0.04859 -0.03334 C 0.04872 -0.02685 0.04885 -0.04676 0.05015 -0.05278 C 0.05146 -0.05903 0.05642 -0.06945 0.05642 -0.06945 C 0.0576 -0.05116 0.06113 -0.02963 0.06113 -0.01111 " pathEditMode="relative" ptsTypes="ffffffffffffffA">
                                      <p:cBhvr>
                                        <p:cTn id="12" dur="2000" fill="hold"/>
                                        <p:tgtEl>
                                          <p:spTgt spid="1028"/>
                                        </p:tgtEl>
                                        <p:attrNameLst>
                                          <p:attrName>ppt_x</p:attrName>
                                          <p:attrName>ppt_y</p:attrName>
                                        </p:attrNameLst>
                                      </p:cBhvr>
                                    </p:animMotion>
                                  </p:childTnLst>
                                </p:cTn>
                              </p:par>
                              <p:par>
                                <p:cTn id="13" presetID="1" presetClass="mediacall" presetSubtype="0" fill="hold" nodeType="withEffect">
                                  <p:stCondLst>
                                    <p:cond delay="0"/>
                                  </p:stCondLst>
                                  <p:childTnLst>
                                    <p:cmd type="call" cmd="playFrom(0.0)">
                                      <p:cBhvr>
                                        <p:cTn id="14" dur="4414" fill="hold"/>
                                        <p:tgtEl>
                                          <p:spTgt spid="21"/>
                                        </p:tgtEl>
                                      </p:cBhvr>
                                    </p:cmd>
                                  </p:childTnLst>
                                </p:cTn>
                              </p:par>
                            </p:childTnLst>
                          </p:cTn>
                        </p:par>
                      </p:childTnLst>
                    </p:cTn>
                  </p:par>
                </p:childTnLst>
              </p:cTn>
              <p:nextCondLst>
                <p:cond evt="onClick" delay="0">
                  <p:tgtEl>
                    <p:spTgt spid="25"/>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3.05556E-6 2.09877E-6 L -0.14062 0.58734 " pathEditMode="relative" rAng="0" ptsTypes="AA">
                                      <p:cBhvr>
                                        <p:cTn id="19" dur="2000" fill="hold"/>
                                        <p:tgtEl>
                                          <p:spTgt spid="12"/>
                                        </p:tgtEl>
                                        <p:attrNameLst>
                                          <p:attrName>ppt_x</p:attrName>
                                          <p:attrName>ppt_y</p:attrName>
                                        </p:attrNameLst>
                                      </p:cBhvr>
                                      <p:rCtr x="-7031" y="29352"/>
                                    </p:animMotion>
                                  </p:childTnLst>
                                </p:cTn>
                              </p:par>
                              <p:par>
                                <p:cTn id="20" presetID="10" presetClass="exit" presetSubtype="0" fill="hold" grpId="0" nodeType="withEffect">
                                  <p:stCondLst>
                                    <p:cond delay="0"/>
                                  </p:stCondLst>
                                  <p:childTnLst>
                                    <p:animEffect transition="out" filter="fade">
                                      <p:cBhvr>
                                        <p:cTn id="21" dur="10"/>
                                        <p:tgtEl>
                                          <p:spTgt spid="29"/>
                                        </p:tgtEl>
                                      </p:cBhvr>
                                    </p:animEffect>
                                    <p:set>
                                      <p:cBhvr>
                                        <p:cTn id="22" dur="1" fill="hold">
                                          <p:stCondLst>
                                            <p:cond delay="9"/>
                                          </p:stCondLst>
                                        </p:cTn>
                                        <p:tgtEl>
                                          <p:spTgt spid="29"/>
                                        </p:tgtEl>
                                        <p:attrNameLst>
                                          <p:attrName>style.visibility</p:attrName>
                                        </p:attrNameLst>
                                      </p:cBhvr>
                                      <p:to>
                                        <p:strVal val="hidden"/>
                                      </p:to>
                                    </p:set>
                                  </p:childTnLst>
                                </p:cTn>
                              </p:par>
                            </p:childTnLst>
                          </p:cTn>
                        </p:par>
                        <p:par>
                          <p:cTn id="23" fill="hold">
                            <p:stCondLst>
                              <p:cond delay="2000"/>
                            </p:stCondLst>
                            <p:childTnLst>
                              <p:par>
                                <p:cTn id="24" presetID="0" presetClass="path" presetSubtype="0" accel="50000" decel="50000" fill="hold" nodeType="afterEffect">
                                  <p:stCondLst>
                                    <p:cond delay="0"/>
                                  </p:stCondLst>
                                  <p:childTnLst>
                                    <p:animMotion origin="layout" path="M -2.73772E-6 4.44444E-6 C 0.0017 -0.00926 0.00222 -0.01922 0.0047 -0.02778 C 0.01058 -0.04885 0.00928 -0.03912 0.01568 -0.05278 C 0.02038 -0.06273 0.02221 -0.0757 0.02665 -0.08611 C 0.02795 -0.08936 0.02991 -0.09144 0.03135 -0.09445 C 0.03253 -0.09699 0.03344 -0.1 0.03448 -0.10278 C 0.03501 -0.08148 0.03488 -0.06019 0.03605 -0.03889 C 0.03618 -0.03588 0.03736 -0.04445 0.03762 -0.04723 C 0.0384 -0.05371 0.03853 -0.06019 0.03919 -0.06667 C 0.0418 -0.09306 0.04454 -0.09792 0.04859 -0.11945 C 0.05303 -0.10764 0.05395 -0.09398 0.05643 -0.08056 C 0.0576 -0.05903 0.05982 -0.04028 0.0627 -0.01945 C 0.06322 -0.01574 0.06348 0.00277 0.0674 0.00277 " pathEditMode="relative" ptsTypes="ffffffffffffA">
                                      <p:cBhvr>
                                        <p:cTn id="25" dur="2000" fill="hold"/>
                                        <p:tgtEl>
                                          <p:spTgt spid="1028"/>
                                        </p:tgtEl>
                                        <p:attrNameLst>
                                          <p:attrName>ppt_x</p:attrName>
                                          <p:attrName>ppt_y</p:attrName>
                                        </p:attrNameLst>
                                      </p:cBhvr>
                                    </p:animMotion>
                                  </p:childTnLst>
                                </p:cTn>
                              </p:par>
                              <p:par>
                                <p:cTn id="26" presetID="1" presetClass="mediacall" presetSubtype="0" fill="hold" nodeType="withEffect">
                                  <p:stCondLst>
                                    <p:cond delay="0"/>
                                  </p:stCondLst>
                                  <p:childTnLst>
                                    <p:cmd type="call" cmd="playFrom(0.0)">
                                      <p:cBhvr>
                                        <p:cTn id="27" dur="4414" fill="hold"/>
                                        <p:tgtEl>
                                          <p:spTgt spid="21"/>
                                        </p:tgtEl>
                                      </p:cBhvr>
                                    </p:cmd>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27"/>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3.05556E-6 2.46914E-6 L -0.31927 0.47315 " pathEditMode="relative" rAng="0" ptsTypes="AA">
                                      <p:cBhvr>
                                        <p:cTn id="32" dur="2000" fill="hold"/>
                                        <p:tgtEl>
                                          <p:spTgt spid="27"/>
                                        </p:tgtEl>
                                        <p:attrNameLst>
                                          <p:attrName>ppt_x</p:attrName>
                                          <p:attrName>ppt_y</p:attrName>
                                        </p:attrNameLst>
                                      </p:cBhvr>
                                      <p:rCtr x="-15972" y="23642"/>
                                    </p:animMotion>
                                  </p:childTnLst>
                                </p:cTn>
                              </p:par>
                              <p:par>
                                <p:cTn id="33" presetID="10" presetClass="exit" presetSubtype="0" fill="hold" grpId="0" nodeType="withEffect">
                                  <p:stCondLst>
                                    <p:cond delay="0"/>
                                  </p:stCondLst>
                                  <p:childTnLst>
                                    <p:animEffect transition="out" filter="fade">
                                      <p:cBhvr>
                                        <p:cTn id="34" dur="10"/>
                                        <p:tgtEl>
                                          <p:spTgt spid="30"/>
                                        </p:tgtEl>
                                      </p:cBhvr>
                                    </p:animEffect>
                                    <p:set>
                                      <p:cBhvr>
                                        <p:cTn id="35" dur="1" fill="hold">
                                          <p:stCondLst>
                                            <p:cond delay="9"/>
                                          </p:stCondLst>
                                        </p:cTn>
                                        <p:tgtEl>
                                          <p:spTgt spid="30"/>
                                        </p:tgtEl>
                                        <p:attrNameLst>
                                          <p:attrName>style.visibility</p:attrName>
                                        </p:attrNameLst>
                                      </p:cBhvr>
                                      <p:to>
                                        <p:strVal val="hidden"/>
                                      </p:to>
                                    </p:set>
                                  </p:childTnLst>
                                </p:cTn>
                              </p:par>
                            </p:childTnLst>
                          </p:cTn>
                        </p:par>
                        <p:par>
                          <p:cTn id="36" fill="hold">
                            <p:stCondLst>
                              <p:cond delay="2000"/>
                            </p:stCondLst>
                            <p:childTnLst>
                              <p:par>
                                <p:cTn id="37" presetID="0" presetClass="path" presetSubtype="0" accel="50000" decel="50000" fill="hold" nodeType="afterEffect">
                                  <p:stCondLst>
                                    <p:cond delay="0"/>
                                  </p:stCondLst>
                                  <p:childTnLst>
                                    <p:animMotion origin="layout" path="M 2.05852E-6 2.22222E-6 C 0.00705 -0.01667 0.00614 -0.03009 0.01097 -0.04722 C 0.01175 -0.05023 0.01332 -0.05255 0.0141 -0.05556 C 0.01868 -0.07408 0.01946 -0.09514 0.02351 -0.11389 C 0.02573 -0.12408 0.02782 -0.13403 0.02978 -0.14445 C 0.03174 -0.09722 0.035 -0.05 0.03761 -0.00278 C 0.04467 -0.03426 0.03997 -0.02361 0.04859 -0.03889 C 0.05028 -0.04792 0.05224 -0.05857 0.05486 -0.06667 C 0.06021 -0.08333 0.05904 -0.07153 0.06269 -0.08889 C 0.064 -0.09514 0.06465 -0.10185 0.06583 -0.10833 C 0.0674 -0.13796 0.06753 -0.19236 0.07053 -0.10833 C 0.07105 -0.06111 0.0704 -0.01389 0.0721 0.03333 C 0.07223 0.03657 0.07445 0.02801 0.07523 0.025 C 0.07602 0.02153 0.07615 0.01759 0.0768 0.01389 C 0.0785 0.0037 0.07967 -0.00509 0.08307 -0.01389 C 0.08359 0.00648 0.08464 0.04722 0.08464 0.04722 " pathEditMode="relative" ptsTypes="fffffffffffffffA">
                                      <p:cBhvr>
                                        <p:cTn id="38" dur="2000" fill="hold"/>
                                        <p:tgtEl>
                                          <p:spTgt spid="1028"/>
                                        </p:tgtEl>
                                        <p:attrNameLst>
                                          <p:attrName>ppt_x</p:attrName>
                                          <p:attrName>ppt_y</p:attrName>
                                        </p:attrNameLst>
                                      </p:cBhvr>
                                    </p:animMotion>
                                  </p:childTnLst>
                                </p:cTn>
                              </p:par>
                              <p:par>
                                <p:cTn id="39" presetID="1" presetClass="mediacall" presetSubtype="0" fill="hold" nodeType="withEffect">
                                  <p:stCondLst>
                                    <p:cond delay="0"/>
                                  </p:stCondLst>
                                  <p:childTnLst>
                                    <p:cmd type="call" cmd="playFrom(0.0)">
                                      <p:cBhvr>
                                        <p:cTn id="40" dur="4414" fill="hold"/>
                                        <p:tgtEl>
                                          <p:spTgt spid="21"/>
                                        </p:tgtEl>
                                      </p:cBhvr>
                                    </p:cmd>
                                  </p:childTnLst>
                                </p:cTn>
                              </p:par>
                            </p:childTnLst>
                          </p:cTn>
                        </p:par>
                      </p:childTnLst>
                    </p:cTn>
                  </p:par>
                </p:childTnLst>
              </p:cTn>
              <p:nextCondLst>
                <p:cond evt="onClick" delay="0">
                  <p:tgtEl>
                    <p:spTgt spid="27"/>
                  </p:tgtEl>
                </p:cond>
              </p:nextCondLst>
            </p:seq>
            <p:audio>
              <p:cMediaNode vol="80000">
                <p:cTn id="41" fill="hold" display="0">
                  <p:stCondLst>
                    <p:cond delay="indefinite"/>
                  </p:stCondLst>
                  <p:endCondLst>
                    <p:cond evt="onStopAudio" delay="0">
                      <p:tgtEl>
                        <p:sldTgt/>
                      </p:tgtEl>
                    </p:cond>
                  </p:endCondLst>
                </p:cTn>
                <p:tgtEl>
                  <p:spTgt spid="21"/>
                </p:tgtEl>
              </p:cMediaNode>
            </p:audio>
          </p:childTnLst>
        </p:cTn>
      </p:par>
    </p:tnLst>
    <p:bldLst>
      <p:bldP spid="13"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1274641-6C57-45D8-8D39-E7BBB602C7F0}"/>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6" name="Rectangle 15"/>
          <p:cNvSpPr/>
          <p:nvPr/>
        </p:nvSpPr>
        <p:spPr>
          <a:xfrm>
            <a:off x="1966735" y="4988171"/>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vi-VN" sz="4400" dirty="0">
                <a:solidFill>
                  <a:srgbClr val="F79646"/>
                </a:solidFill>
                <a:ea typeface="Arial-Rounded" pitchFamily="34" charset="0"/>
                <a:cs typeface="Arial-Rounded" pitchFamily="34" charset="0"/>
              </a:rPr>
              <a:t>C. </a:t>
            </a:r>
            <a:r>
              <a:rPr lang="en-US" sz="4400" dirty="0">
                <a:solidFill>
                  <a:srgbClr val="002060"/>
                </a:solidFill>
                <a:ea typeface="Arial-Rounded" pitchFamily="34" charset="0"/>
                <a:cs typeface="Arial-Rounded" pitchFamily="34" charset="0"/>
              </a:rPr>
              <a:t>Trong </a:t>
            </a:r>
            <a:r>
              <a:rPr lang="en-US" sz="4400" dirty="0" err="1">
                <a:solidFill>
                  <a:srgbClr val="002060"/>
                </a:solidFill>
                <a:ea typeface="Arial-Rounded" pitchFamily="34" charset="0"/>
                <a:cs typeface="Arial-Rounded" pitchFamily="34" charset="0"/>
              </a:rPr>
              <a:t>lớp</a:t>
            </a:r>
            <a:endParaRPr lang="vi-VN" sz="4400" dirty="0">
              <a:solidFill>
                <a:srgbClr val="002060"/>
              </a:solidFill>
              <a:ea typeface="Arial-Rounded" pitchFamily="34" charset="0"/>
              <a:cs typeface="Arial-Rounded" pitchFamily="34" charset="0"/>
            </a:endParaRPr>
          </a:p>
        </p:txBody>
      </p:sp>
      <p:sp>
        <p:nvSpPr>
          <p:cNvPr id="17" name="Rectangle 16"/>
          <p:cNvSpPr/>
          <p:nvPr/>
        </p:nvSpPr>
        <p:spPr>
          <a:xfrm>
            <a:off x="1959281" y="3745399"/>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B.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5048110"/>
            <a:ext cx="798097" cy="782741"/>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815699"/>
            <a:ext cx="807556" cy="778352"/>
          </a:xfrm>
          <a:prstGeom prst="rect">
            <a:avLst/>
          </a:prstGeom>
        </p:spPr>
      </p:pic>
      <p:sp>
        <p:nvSpPr>
          <p:cNvPr id="20" name="Rectangle 19"/>
          <p:cNvSpPr/>
          <p:nvPr/>
        </p:nvSpPr>
        <p:spPr>
          <a:xfrm>
            <a:off x="1964251" y="251460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Chăm</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chú</a:t>
            </a:r>
            <a:endParaRPr lang="en-US" sz="4400" dirty="0">
              <a:solidFill>
                <a:srgbClr val="002060"/>
              </a:solidFill>
              <a:ea typeface="Arial-Rounded" pitchFamily="34" charset="0"/>
              <a:cs typeface="Arial-Rounded" pitchFamily="34" charset="0"/>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2591555"/>
            <a:ext cx="807556" cy="778352"/>
          </a:xfrm>
          <a:prstGeom prst="rect">
            <a:avLst/>
          </a:prstGeom>
        </p:spPr>
      </p:pic>
      <p:sp>
        <p:nvSpPr>
          <p:cNvPr id="22" name="Rectangle 21"/>
          <p:cNvSpPr/>
          <p:nvPr/>
        </p:nvSpPr>
        <p:spPr>
          <a:xfrm>
            <a:off x="1404901" y="177594"/>
            <a:ext cx="9155480" cy="2092878"/>
          </a:xfrm>
          <a:prstGeom prst="rect">
            <a:avLst/>
          </a:prstGeom>
          <a:solidFill>
            <a:schemeClr val="accent6"/>
          </a:solidFill>
        </p:spPr>
        <p:txBody>
          <a:bodyPr wrap="square" lIns="121725" tIns="60863" rIns="121725" bIns="60863">
            <a:spAutoFit/>
          </a:bodyPr>
          <a:lstStyle/>
          <a:p>
            <a:pPr marL="742950" indent="-742950" algn="ctr" defTabSz="914377">
              <a:buAutoNum type="arabicPeriod"/>
            </a:pPr>
            <a:r>
              <a:rPr lang="en-US" sz="4267" dirty="0" err="1">
                <a:solidFill>
                  <a:sysClr val="windowText" lastClr="000000"/>
                </a:solidFill>
                <a:cs typeface="Arial" panose="020B0604020202020204" pitchFamily="34" charset="0"/>
              </a:rPr>
              <a:t>Tìm</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trạng</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ngữ</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trong</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câu</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sau</a:t>
            </a:r>
            <a:r>
              <a:rPr lang="en-US" sz="4267" dirty="0">
                <a:solidFill>
                  <a:sysClr val="windowText" lastClr="000000"/>
                </a:solidFill>
                <a:cs typeface="Arial" panose="020B0604020202020204" pitchFamily="34" charset="0"/>
              </a:rPr>
              <a:t>:</a:t>
            </a:r>
          </a:p>
          <a:p>
            <a:pPr algn="ctr" defTabSz="914377"/>
            <a:r>
              <a:rPr lang="en-US" sz="4267" b="1" dirty="0">
                <a:solidFill>
                  <a:sysClr val="windowText" lastClr="000000"/>
                </a:solidFill>
                <a:ea typeface="Arial-Rounded" pitchFamily="34" charset="0"/>
                <a:cs typeface="Arial" panose="020B0604020202020204" pitchFamily="34" charset="0"/>
              </a:rPr>
              <a:t>Trong </a:t>
            </a:r>
            <a:r>
              <a:rPr lang="en-US" sz="4267" b="1" dirty="0" err="1">
                <a:solidFill>
                  <a:sysClr val="windowText" lastClr="000000"/>
                </a:solidFill>
                <a:ea typeface="Arial-Rounded" pitchFamily="34" charset="0"/>
                <a:cs typeface="Arial" panose="020B0604020202020204" pitchFamily="34" charset="0"/>
              </a:rPr>
              <a:t>lớp</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em</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luôn</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chăm</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chú</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nghe</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thầy</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cô</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giảng</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bài</a:t>
            </a:r>
            <a:r>
              <a:rPr lang="en-US" sz="4267" b="1" dirty="0">
                <a:solidFill>
                  <a:sysClr val="windowText" lastClr="000000"/>
                </a:solidFill>
                <a:ea typeface="Arial-Rounded" pitchFamily="34" charset="0"/>
                <a:cs typeface="Arial" panose="020B0604020202020204" pitchFamily="34" charset="0"/>
              </a:rPr>
              <a:t>.</a:t>
            </a:r>
            <a:endParaRPr lang="en-US" sz="4267" b="1" dirty="0">
              <a:solidFill>
                <a:sysClr val="windowText" lastClr="000000"/>
              </a:solidFill>
              <a:ea typeface="Arial-Rounded" pitchFamily="34" charset="0"/>
              <a:cs typeface="Arial-Rounded" pitchFamily="34" charset="0"/>
            </a:endParaRPr>
          </a:p>
        </p:txBody>
      </p:sp>
      <p:pic>
        <p:nvPicPr>
          <p:cNvPr id="23" name="Picture 22">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2125996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ppt_w</p:attrName>
                                        </p:attrNameLst>
                                      </p:cBhvr>
                                      <p:tavLst>
                                        <p:tav tm="0">
                                          <p:val>
                                            <p:strVal val="#ppt_w*0.70"/>
                                          </p:val>
                                        </p:tav>
                                        <p:tav tm="100000">
                                          <p:val>
                                            <p:strVal val="#ppt_w"/>
                                          </p:val>
                                        </p:tav>
                                      </p:tavLst>
                                    </p:anim>
                                    <p:anim calcmode="lin" valueType="num">
                                      <p:cBhvr>
                                        <p:cTn id="11" dur="1000" fill="hold"/>
                                        <p:tgtEl>
                                          <p:spTgt spid="16"/>
                                        </p:tgtEl>
                                        <p:attrNameLst>
                                          <p:attrName>ppt_h</p:attrName>
                                        </p:attrNameLst>
                                      </p:cBhvr>
                                      <p:tavLst>
                                        <p:tav tm="0">
                                          <p:val>
                                            <p:strVal val="#ppt_h"/>
                                          </p:val>
                                        </p:tav>
                                        <p:tav tm="100000">
                                          <p:val>
                                            <p:strVal val="#ppt_h"/>
                                          </p:val>
                                        </p:tav>
                                      </p:tavLst>
                                    </p:anim>
                                    <p:animEffect transition="in" filter="fade">
                                      <p:cBhvr>
                                        <p:cTn id="12" dur="1000"/>
                                        <p:tgtEl>
                                          <p:spTgt spid="16"/>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strVal val="#ppt_w*0.70"/>
                                          </p:val>
                                        </p:tav>
                                        <p:tav tm="100000">
                                          <p:val>
                                            <p:strVal val="#ppt_w"/>
                                          </p:val>
                                        </p:tav>
                                      </p:tavLst>
                                    </p:anim>
                                    <p:anim calcmode="lin" valueType="num">
                                      <p:cBhvr>
                                        <p:cTn id="16" dur="1000" fill="hold"/>
                                        <p:tgtEl>
                                          <p:spTgt spid="17"/>
                                        </p:tgtEl>
                                        <p:attrNameLst>
                                          <p:attrName>ppt_h</p:attrName>
                                        </p:attrNameLst>
                                      </p:cBhvr>
                                      <p:tavLst>
                                        <p:tav tm="0">
                                          <p:val>
                                            <p:strVal val="#ppt_h"/>
                                          </p:val>
                                        </p:tav>
                                        <p:tav tm="100000">
                                          <p:val>
                                            <p:strVal val="#ppt_h"/>
                                          </p:val>
                                        </p:tav>
                                      </p:tavLst>
                                    </p:anim>
                                    <p:animEffect transition="in" filter="fade">
                                      <p:cBhvr>
                                        <p:cTn id="17" dur="1000"/>
                                        <p:tgtEl>
                                          <p:spTgt spid="17"/>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strVal val="#ppt_w*0.70"/>
                                          </p:val>
                                        </p:tav>
                                        <p:tav tm="100000">
                                          <p:val>
                                            <p:strVal val="#ppt_w"/>
                                          </p:val>
                                        </p:tav>
                                      </p:tavLst>
                                    </p:anim>
                                    <p:anim calcmode="lin" valueType="num">
                                      <p:cBhvr>
                                        <p:cTn id="21" dur="1000" fill="hold"/>
                                        <p:tgtEl>
                                          <p:spTgt spid="20"/>
                                        </p:tgtEl>
                                        <p:attrNameLst>
                                          <p:attrName>ppt_h</p:attrName>
                                        </p:attrNameLst>
                                      </p:cBhvr>
                                      <p:tavLst>
                                        <p:tav tm="0">
                                          <p:val>
                                            <p:strVal val="#ppt_h"/>
                                          </p:val>
                                        </p:tav>
                                        <p:tav tm="100000">
                                          <p:val>
                                            <p:strVal val="#ppt_h"/>
                                          </p:val>
                                        </p:tav>
                                      </p:tavLst>
                                    </p:anim>
                                    <p:animEffect transition="in" filter="fade">
                                      <p:cBhvr>
                                        <p:cTn id="2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6"/>
                                        </p:tgtEl>
                                        <p:attrNameLst>
                                          <p:attrName>fillcolor</p:attrName>
                                        </p:attrNameLst>
                                      </p:cBhvr>
                                      <p:to>
                                        <a:schemeClr val="bg2"/>
                                      </p:to>
                                    </p:animClr>
                                    <p:set>
                                      <p:cBhvr>
                                        <p:cTn id="28" dur="250" fill="hold"/>
                                        <p:tgtEl>
                                          <p:spTgt spid="16"/>
                                        </p:tgtEl>
                                        <p:attrNameLst>
                                          <p:attrName>fill.type</p:attrName>
                                        </p:attrNameLst>
                                      </p:cBhvr>
                                      <p:to>
                                        <p:strVal val="solid"/>
                                      </p:to>
                                    </p:set>
                                    <p:set>
                                      <p:cBhvr>
                                        <p:cTn id="29" dur="250" fill="hold"/>
                                        <p:tgtEl>
                                          <p:spTgt spid="16"/>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6"/>
                                        </p:tgtEl>
                                        <p:attrNameLst>
                                          <p:attrName>fillcolor</p:attrName>
                                        </p:attrNameLst>
                                      </p:cBhvr>
                                      <p:to>
                                        <a:schemeClr val="bg2"/>
                                      </p:to>
                                    </p:animClr>
                                    <p:set>
                                      <p:cBhvr>
                                        <p:cTn id="32" dur="250" fill="hold"/>
                                        <p:tgtEl>
                                          <p:spTgt spid="16"/>
                                        </p:tgtEl>
                                        <p:attrNameLst>
                                          <p:attrName>fill.type</p:attrName>
                                        </p:attrNameLst>
                                      </p:cBhvr>
                                      <p:to>
                                        <p:strVal val="solid"/>
                                      </p:to>
                                    </p:set>
                                    <p:set>
                                      <p:cBhvr>
                                        <p:cTn id="33" dur="250" fill="hold"/>
                                        <p:tgtEl>
                                          <p:spTgt spid="16"/>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8"/>
                                        </p:tgtEl>
                                        <p:attrNameLst>
                                          <p:attrName>style.visibility</p:attrName>
                                        </p:attrNameLst>
                                      </p:cBhvr>
                                      <p:to>
                                        <p:strVal val="visible"/>
                                      </p:to>
                                    </p:set>
                                    <p:anim calcmode="lin" valueType="num">
                                      <p:cBhvr>
                                        <p:cTn id="36" dur="250" fill="hold"/>
                                        <p:tgtEl>
                                          <p:spTgt spid="18"/>
                                        </p:tgtEl>
                                        <p:attrNameLst>
                                          <p:attrName>ppt_w</p:attrName>
                                        </p:attrNameLst>
                                      </p:cBhvr>
                                      <p:tavLst>
                                        <p:tav tm="0">
                                          <p:val>
                                            <p:strVal val="4*#ppt_w"/>
                                          </p:val>
                                        </p:tav>
                                        <p:tav tm="100000">
                                          <p:val>
                                            <p:strVal val="#ppt_w"/>
                                          </p:val>
                                        </p:tav>
                                      </p:tavLst>
                                    </p:anim>
                                    <p:anim calcmode="lin" valueType="num">
                                      <p:cBhvr>
                                        <p:cTn id="37"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7"/>
                                        </p:tgtEl>
                                        <p:attrNameLst>
                                          <p:attrName>fillcolor</p:attrName>
                                        </p:attrNameLst>
                                      </p:cBhvr>
                                      <p:to>
                                        <a:schemeClr val="accent1"/>
                                      </p:to>
                                    </p:animClr>
                                    <p:set>
                                      <p:cBhvr>
                                        <p:cTn id="43" dur="250" fill="hold"/>
                                        <p:tgtEl>
                                          <p:spTgt spid="17"/>
                                        </p:tgtEl>
                                        <p:attrNameLst>
                                          <p:attrName>fill.type</p:attrName>
                                        </p:attrNameLst>
                                      </p:cBhvr>
                                      <p:to>
                                        <p:strVal val="solid"/>
                                      </p:to>
                                    </p:set>
                                    <p:set>
                                      <p:cBhvr>
                                        <p:cTn id="44" dur="250" fill="hold"/>
                                        <p:tgtEl>
                                          <p:spTgt spid="1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7"/>
                                        </p:tgtEl>
                                        <p:attrNameLst>
                                          <p:attrName>fillcolor</p:attrName>
                                        </p:attrNameLst>
                                      </p:cBhvr>
                                      <p:to>
                                        <a:schemeClr val="accent1"/>
                                      </p:to>
                                    </p:animClr>
                                    <p:set>
                                      <p:cBhvr>
                                        <p:cTn id="47" dur="250" fill="hold"/>
                                        <p:tgtEl>
                                          <p:spTgt spid="17"/>
                                        </p:tgtEl>
                                        <p:attrNameLst>
                                          <p:attrName>fill.type</p:attrName>
                                        </p:attrNameLst>
                                      </p:cBhvr>
                                      <p:to>
                                        <p:strVal val="solid"/>
                                      </p:to>
                                    </p:set>
                                    <p:set>
                                      <p:cBhvr>
                                        <p:cTn id="48" dur="250" fill="hold"/>
                                        <p:tgtEl>
                                          <p:spTgt spid="17"/>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250" fill="hold"/>
                                        <p:tgtEl>
                                          <p:spTgt spid="19"/>
                                        </p:tgtEl>
                                        <p:attrNameLst>
                                          <p:attrName>ppt_w</p:attrName>
                                        </p:attrNameLst>
                                      </p:cBhvr>
                                      <p:tavLst>
                                        <p:tav tm="0">
                                          <p:val>
                                            <p:strVal val="4*#ppt_w"/>
                                          </p:val>
                                        </p:tav>
                                        <p:tav tm="100000">
                                          <p:val>
                                            <p:strVal val="#ppt_w"/>
                                          </p:val>
                                        </p:tav>
                                      </p:tavLst>
                                    </p:anim>
                                    <p:anim calcmode="lin" valueType="num">
                                      <p:cBhvr>
                                        <p:cTn id="52"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7"/>
                  </p:tgtEl>
                </p:cond>
              </p:nextCondLst>
            </p:seq>
            <p:seq concurrent="1" nextAc="seek">
              <p:cTn id="53" restart="whenNotActive" fill="hold" evtFilter="cancelBubble" nodeType="interactiveSeq">
                <p:stCondLst>
                  <p:cond evt="onClick" delay="0">
                    <p:tgtEl>
                      <p:spTgt spid="20"/>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20"/>
                                        </p:tgtEl>
                                        <p:attrNameLst>
                                          <p:attrName>fillcolor</p:attrName>
                                        </p:attrNameLst>
                                      </p:cBhvr>
                                      <p:to>
                                        <a:schemeClr val="accent1"/>
                                      </p:to>
                                    </p:animClr>
                                    <p:set>
                                      <p:cBhvr>
                                        <p:cTn id="58" dur="250" fill="hold"/>
                                        <p:tgtEl>
                                          <p:spTgt spid="20"/>
                                        </p:tgtEl>
                                        <p:attrNameLst>
                                          <p:attrName>fill.type</p:attrName>
                                        </p:attrNameLst>
                                      </p:cBhvr>
                                      <p:to>
                                        <p:strVal val="solid"/>
                                      </p:to>
                                    </p:set>
                                    <p:set>
                                      <p:cBhvr>
                                        <p:cTn id="59" dur="250" fill="hold"/>
                                        <p:tgtEl>
                                          <p:spTgt spid="20"/>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20"/>
                                        </p:tgtEl>
                                        <p:attrNameLst>
                                          <p:attrName>fillcolor</p:attrName>
                                        </p:attrNameLst>
                                      </p:cBhvr>
                                      <p:to>
                                        <a:schemeClr val="accent1"/>
                                      </p:to>
                                    </p:animClr>
                                    <p:set>
                                      <p:cBhvr>
                                        <p:cTn id="62" dur="250" fill="hold"/>
                                        <p:tgtEl>
                                          <p:spTgt spid="20"/>
                                        </p:tgtEl>
                                        <p:attrNameLst>
                                          <p:attrName>fill.type</p:attrName>
                                        </p:attrNameLst>
                                      </p:cBhvr>
                                      <p:to>
                                        <p:strVal val="solid"/>
                                      </p:to>
                                    </p:set>
                                    <p:set>
                                      <p:cBhvr>
                                        <p:cTn id="63" dur="250" fill="hold"/>
                                        <p:tgtEl>
                                          <p:spTgt spid="20"/>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1"/>
                                        </p:tgtEl>
                                        <p:attrNameLst>
                                          <p:attrName>style.visibility</p:attrName>
                                        </p:attrNameLst>
                                      </p:cBhvr>
                                      <p:to>
                                        <p:strVal val="visible"/>
                                      </p:to>
                                    </p:set>
                                    <p:anim calcmode="lin" valueType="num">
                                      <p:cBhvr>
                                        <p:cTn id="66" dur="250" fill="hold"/>
                                        <p:tgtEl>
                                          <p:spTgt spid="21"/>
                                        </p:tgtEl>
                                        <p:attrNameLst>
                                          <p:attrName>ppt_w</p:attrName>
                                        </p:attrNameLst>
                                      </p:cBhvr>
                                      <p:tavLst>
                                        <p:tav tm="0">
                                          <p:val>
                                            <p:strVal val="4*#ppt_w"/>
                                          </p:val>
                                        </p:tav>
                                        <p:tav tm="100000">
                                          <p:val>
                                            <p:strVal val="#ppt_w"/>
                                          </p:val>
                                        </p:tav>
                                      </p:tavLst>
                                    </p:anim>
                                    <p:anim calcmode="lin" valueType="num">
                                      <p:cBhvr>
                                        <p:cTn id="67"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0"/>
                  </p:tgtEl>
                </p:cond>
              </p:nextCondLst>
            </p:seq>
          </p:childTnLst>
        </p:cTn>
      </p:par>
    </p:tnLst>
    <p:bldLst>
      <p:bldP spid="16" grpId="0" animBg="1"/>
      <p:bldP spid="17" grpId="0" animBg="1"/>
      <p:bldP spid="20"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7F54E5-6EA4-4794-9E19-8AF8AD3CC820}"/>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2" name="Rectangle 11"/>
          <p:cNvSpPr/>
          <p:nvPr/>
        </p:nvSpPr>
        <p:spPr>
          <a:xfrm>
            <a:off x="1966735" y="4221950"/>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en-US" sz="4400" dirty="0">
                <a:solidFill>
                  <a:srgbClr val="F79646"/>
                </a:solidFill>
                <a:ea typeface="Arial-Rounded" pitchFamily="34" charset="0"/>
                <a:cs typeface="Arial-Rounded" pitchFamily="34" charset="0"/>
              </a:rPr>
              <a:t>B</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Hôm</a:t>
            </a:r>
            <a:r>
              <a:rPr lang="en-US" sz="4400" dirty="0">
                <a:solidFill>
                  <a:srgbClr val="002060"/>
                </a:solidFill>
                <a:ea typeface="Arial-Rounded" pitchFamily="34" charset="0"/>
                <a:cs typeface="Arial-Rounded" pitchFamily="34" charset="0"/>
              </a:rPr>
              <a:t> qua</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54556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C. </a:t>
            </a:r>
            <a:r>
              <a:rPr lang="en-US" sz="4400" dirty="0" err="1">
                <a:solidFill>
                  <a:srgbClr val="002060"/>
                </a:solidFill>
                <a:ea typeface="Arial-Rounded" pitchFamily="34" charset="0"/>
                <a:cs typeface="Arial-Rounded" pitchFamily="34" charset="0"/>
              </a:rPr>
              <a:t>Cùng</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bố</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mẹ</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về</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quê</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chơi</a:t>
            </a:r>
            <a:endParaRPr lang="en-US" sz="4400" dirty="0">
              <a:solidFill>
                <a:srgbClr val="002060"/>
              </a:solidFill>
              <a:ea typeface="Arial-Rounded" pitchFamily="34" charset="0"/>
              <a:cs typeface="Arial-Rounded"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4281888"/>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5525979"/>
            <a:ext cx="807556" cy="778352"/>
          </a:xfrm>
          <a:prstGeom prst="rect">
            <a:avLst/>
          </a:prstGeom>
        </p:spPr>
      </p:pic>
      <p:sp>
        <p:nvSpPr>
          <p:cNvPr id="19" name="Rectangle 18"/>
          <p:cNvSpPr/>
          <p:nvPr/>
        </p:nvSpPr>
        <p:spPr>
          <a:xfrm>
            <a:off x="1964251" y="30056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082635"/>
            <a:ext cx="807556" cy="778352"/>
          </a:xfrm>
          <a:prstGeom prst="rect">
            <a:avLst/>
          </a:prstGeom>
        </p:spPr>
      </p:pic>
      <p:sp>
        <p:nvSpPr>
          <p:cNvPr id="21" name="Rectangle 20"/>
          <p:cNvSpPr/>
          <p:nvPr/>
        </p:nvSpPr>
        <p:spPr>
          <a:xfrm>
            <a:off x="1088715" y="553669"/>
            <a:ext cx="10014571" cy="1271819"/>
          </a:xfrm>
          <a:prstGeom prst="rect">
            <a:avLst/>
          </a:prstGeom>
          <a:solidFill>
            <a:schemeClr val="accent6"/>
          </a:solidFill>
        </p:spPr>
        <p:txBody>
          <a:bodyPr wrap="square" lIns="121725" tIns="60863" rIns="121725" bIns="60863">
            <a:spAutoFit/>
          </a:bodyPr>
          <a:lstStyle/>
          <a:p>
            <a:pPr algn="ctr" defTabSz="914377"/>
            <a:r>
              <a:rPr lang="en-US" sz="3733" b="1" dirty="0">
                <a:solidFill>
                  <a:sysClr val="windowText" lastClr="000000"/>
                </a:solidFill>
                <a:ea typeface="Arial-Rounded" pitchFamily="34" charset="0"/>
                <a:cs typeface="Arial-Rounded" pitchFamily="34" charset="0"/>
              </a:rPr>
              <a:t>2. </a:t>
            </a:r>
            <a:r>
              <a:rPr lang="en-US" sz="3733" b="1" dirty="0" err="1">
                <a:solidFill>
                  <a:sysClr val="windowText" lastClr="000000"/>
                </a:solidFill>
                <a:ea typeface="Arial-Rounded" pitchFamily="34" charset="0"/>
                <a:cs typeface="Arial-Rounded" pitchFamily="34" charset="0"/>
              </a:rPr>
              <a:t>Tìm</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trạng</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ngữ</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trong</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câu</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sau</a:t>
            </a:r>
            <a:r>
              <a:rPr lang="en-US" sz="3733" b="1" dirty="0">
                <a:solidFill>
                  <a:sysClr val="windowText" lastClr="000000"/>
                </a:solidFill>
                <a:ea typeface="Arial-Rounded" pitchFamily="34" charset="0"/>
                <a:cs typeface="Arial-Rounded" pitchFamily="34" charset="0"/>
              </a:rPr>
              <a:t>:</a:t>
            </a:r>
          </a:p>
          <a:p>
            <a:pPr algn="ctr" defTabSz="914377"/>
            <a:r>
              <a:rPr lang="vi-VN" sz="3733" b="1" dirty="0">
                <a:solidFill>
                  <a:sysClr val="windowText" lastClr="000000"/>
                </a:solidFill>
                <a:ea typeface="Arial-Rounded" pitchFamily="34" charset="0"/>
                <a:cs typeface="Arial-Rounded" pitchFamily="34" charset="0"/>
              </a:rPr>
              <a:t>Hôm qua, em cùng bố mẹ về quê chơi.</a:t>
            </a:r>
            <a:endParaRPr lang="en-US" sz="3733" b="1" dirty="0">
              <a:solidFill>
                <a:sysClr val="windowText" lastClr="000000"/>
              </a:solidFill>
              <a:ea typeface="Arial-Rounded" pitchFamily="34" charset="0"/>
              <a:cs typeface="Arial-Rounded" pitchFamily="34" charset="0"/>
            </a:endParaRP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4077009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chemeClr val="bg2"/>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D016DA9-C48E-44EF-88E3-4DFD7221C176}"/>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2" name="Rectangle 11"/>
          <p:cNvSpPr/>
          <p:nvPr/>
        </p:nvSpPr>
        <p:spPr>
          <a:xfrm>
            <a:off x="1966735" y="3048002"/>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en-US" sz="4400" dirty="0">
                <a:solidFill>
                  <a:srgbClr val="F79646"/>
                </a:solidFill>
                <a:ea typeface="Arial-Rounded" pitchFamily="34" charset="0"/>
                <a:cs typeface="Arial-Rounded" pitchFamily="34" charset="0"/>
              </a:rPr>
              <a:t>A</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Thời</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gian</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42364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anose="020B0500000000000000" pitchFamily="34" charset="0"/>
                <a:cs typeface="Arial-Rounded" panose="020B0500000000000000" pitchFamily="34" charset="0"/>
              </a:rPr>
              <a:t>B. </a:t>
            </a:r>
            <a:r>
              <a:rPr lang="en-US" sz="4400" dirty="0" err="1">
                <a:solidFill>
                  <a:srgbClr val="002060"/>
                </a:solidFill>
                <a:ea typeface="Arial-Rounded" panose="020B0500000000000000" pitchFamily="34" charset="0"/>
                <a:cs typeface="Arial-Rounded" panose="020B0500000000000000" pitchFamily="34" charset="0"/>
              </a:rPr>
              <a:t>Nơi</a:t>
            </a:r>
            <a:r>
              <a:rPr lang="en-US" sz="4400" dirty="0">
                <a:solidFill>
                  <a:srgbClr val="002060"/>
                </a:solidFill>
                <a:ea typeface="Arial-Rounded" panose="020B0500000000000000" pitchFamily="34" charset="0"/>
                <a:cs typeface="Arial-Rounded" panose="020B0500000000000000" pitchFamily="34" charset="0"/>
              </a:rPr>
              <a:t> </a:t>
            </a:r>
            <a:r>
              <a:rPr lang="en-US" sz="4400" dirty="0" err="1">
                <a:solidFill>
                  <a:srgbClr val="002060"/>
                </a:solidFill>
                <a:ea typeface="Arial-Rounded" panose="020B0500000000000000" pitchFamily="34" charset="0"/>
                <a:cs typeface="Arial-Rounded" panose="020B0500000000000000" pitchFamily="34" charset="0"/>
              </a:rPr>
              <a:t>chốn</a:t>
            </a:r>
            <a:endParaRPr lang="en-US" sz="4400" dirty="0">
              <a:solidFill>
                <a:srgbClr val="002060"/>
              </a:solidFill>
              <a:ea typeface="Arial-Rounded" panose="020B0500000000000000" pitchFamily="34" charset="0"/>
              <a:cs typeface="Arial-Rounded" panose="020B0500000000000000"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88905" y="3107940"/>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4306779"/>
            <a:ext cx="807556" cy="778352"/>
          </a:xfrm>
          <a:prstGeom prst="rect">
            <a:avLst/>
          </a:prstGeom>
        </p:spPr>
      </p:pic>
      <p:sp>
        <p:nvSpPr>
          <p:cNvPr id="19" name="Rectangle 18"/>
          <p:cNvSpPr/>
          <p:nvPr/>
        </p:nvSpPr>
        <p:spPr>
          <a:xfrm>
            <a:off x="1964251" y="54821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anose="020B0500000000000000" pitchFamily="34" charset="0"/>
                <a:cs typeface="Arial-Rounded" panose="020B0500000000000000" pitchFamily="34" charset="0"/>
              </a:rPr>
              <a:t>C. </a:t>
            </a:r>
            <a:r>
              <a:rPr lang="en-US" sz="4400" dirty="0" err="1">
                <a:solidFill>
                  <a:srgbClr val="002060"/>
                </a:solidFill>
                <a:ea typeface="Arial-Rounded" panose="020B0500000000000000" pitchFamily="34" charset="0"/>
                <a:cs typeface="Arial-Rounded" panose="020B0500000000000000" pitchFamily="34" charset="0"/>
              </a:rPr>
              <a:t>Địa</a:t>
            </a:r>
            <a:r>
              <a:rPr lang="en-US" sz="4400" dirty="0">
                <a:solidFill>
                  <a:srgbClr val="002060"/>
                </a:solidFill>
                <a:ea typeface="Arial-Rounded" panose="020B0500000000000000" pitchFamily="34" charset="0"/>
                <a:cs typeface="Arial-Rounded" panose="020B0500000000000000" pitchFamily="34" charset="0"/>
              </a:rPr>
              <a:t> </a:t>
            </a:r>
            <a:r>
              <a:rPr lang="en-US" sz="4400" dirty="0" err="1">
                <a:solidFill>
                  <a:srgbClr val="002060"/>
                </a:solidFill>
                <a:ea typeface="Arial-Rounded" panose="020B0500000000000000" pitchFamily="34" charset="0"/>
                <a:cs typeface="Arial-Rounded" panose="020B0500000000000000" pitchFamily="34" charset="0"/>
              </a:rPr>
              <a:t>điểm</a:t>
            </a:r>
            <a:endParaRPr lang="en-US" sz="4400" dirty="0">
              <a:solidFill>
                <a:srgbClr val="002060"/>
              </a:solidFill>
              <a:ea typeface="Arial-Rounded" panose="020B0500000000000000" pitchFamily="34" charset="0"/>
              <a:cs typeface="Arial-Rounded" panose="020B0500000000000000"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5559135"/>
            <a:ext cx="807556" cy="778352"/>
          </a:xfrm>
          <a:prstGeom prst="rect">
            <a:avLst/>
          </a:prstGeom>
        </p:spPr>
      </p:pic>
      <p:sp>
        <p:nvSpPr>
          <p:cNvPr id="21" name="Rectangle 20"/>
          <p:cNvSpPr/>
          <p:nvPr/>
        </p:nvSpPr>
        <p:spPr>
          <a:xfrm>
            <a:off x="1023257" y="552675"/>
            <a:ext cx="10145487" cy="1436223"/>
          </a:xfrm>
          <a:prstGeom prst="rect">
            <a:avLst/>
          </a:prstGeom>
          <a:solidFill>
            <a:schemeClr val="accent6"/>
          </a:solidFill>
        </p:spPr>
        <p:txBody>
          <a:bodyPr wrap="square" lIns="121725" tIns="60863" rIns="121725" bIns="60863">
            <a:spAutoFit/>
          </a:bodyPr>
          <a:lstStyle/>
          <a:p>
            <a:pPr algn="just" defTabSz="914377"/>
            <a:r>
              <a:rPr lang="en-US" sz="4267" b="1" dirty="0">
                <a:solidFill>
                  <a:sysClr val="windowText" lastClr="000000"/>
                </a:solidFill>
                <a:ea typeface="Arial-Rounded" panose="020B0500000000000000" pitchFamily="34" charset="0"/>
                <a:cs typeface="Arial-Rounded" panose="020B0500000000000000" pitchFamily="34" charset="0"/>
              </a:rPr>
              <a:t>3. </a:t>
            </a:r>
            <a:r>
              <a:rPr lang="en-US" sz="4267" b="1" dirty="0" err="1">
                <a:solidFill>
                  <a:sysClr val="windowText" lastClr="000000"/>
                </a:solidFill>
                <a:ea typeface="Arial-Rounded" panose="020B0500000000000000" pitchFamily="34" charset="0"/>
                <a:cs typeface="Arial-Rounded" panose="020B0500000000000000" pitchFamily="34" charset="0"/>
              </a:rPr>
              <a:t>Trạng</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ngữ</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Hôm</a:t>
            </a:r>
            <a:r>
              <a:rPr lang="en-US" sz="4267" b="1" dirty="0">
                <a:solidFill>
                  <a:sysClr val="windowText" lastClr="000000"/>
                </a:solidFill>
                <a:ea typeface="Arial-Rounded" panose="020B0500000000000000" pitchFamily="34" charset="0"/>
                <a:cs typeface="Arial-Rounded" panose="020B0500000000000000" pitchFamily="34" charset="0"/>
              </a:rPr>
              <a:t> qua” </a:t>
            </a:r>
            <a:r>
              <a:rPr lang="en-US" sz="4267" b="1" dirty="0" err="1">
                <a:solidFill>
                  <a:sysClr val="windowText" lastClr="000000"/>
                </a:solidFill>
                <a:ea typeface="Arial-Rounded" panose="020B0500000000000000" pitchFamily="34" charset="0"/>
                <a:cs typeface="Arial-Rounded" panose="020B0500000000000000" pitchFamily="34" charset="0"/>
              </a:rPr>
              <a:t>bổ</a:t>
            </a:r>
            <a:r>
              <a:rPr lang="en-US" sz="4267" b="1" dirty="0">
                <a:solidFill>
                  <a:sysClr val="windowText" lastClr="000000"/>
                </a:solidFill>
                <a:ea typeface="Arial-Rounded" panose="020B0500000000000000" pitchFamily="34" charset="0"/>
                <a:cs typeface="Arial-Rounded" panose="020B0500000000000000" pitchFamily="34" charset="0"/>
              </a:rPr>
              <a:t> sung </a:t>
            </a:r>
            <a:r>
              <a:rPr lang="en-US" sz="4267" b="1" dirty="0" err="1">
                <a:solidFill>
                  <a:sysClr val="windowText" lastClr="000000"/>
                </a:solidFill>
                <a:ea typeface="Arial-Rounded" panose="020B0500000000000000" pitchFamily="34" charset="0"/>
                <a:cs typeface="Arial-Rounded" panose="020B0500000000000000" pitchFamily="34" charset="0"/>
              </a:rPr>
              <a:t>thông</a:t>
            </a:r>
            <a:r>
              <a:rPr lang="en-US" sz="4267" b="1" dirty="0">
                <a:solidFill>
                  <a:sysClr val="windowText" lastClr="000000"/>
                </a:solidFill>
                <a:ea typeface="Arial-Rounded" panose="020B0500000000000000" pitchFamily="34" charset="0"/>
                <a:cs typeface="Arial-Rounded" panose="020B0500000000000000" pitchFamily="34" charset="0"/>
              </a:rPr>
              <a:t> tin </a:t>
            </a:r>
            <a:r>
              <a:rPr lang="en-US" sz="4267" b="1" dirty="0" err="1">
                <a:solidFill>
                  <a:sysClr val="windowText" lastClr="000000"/>
                </a:solidFill>
                <a:ea typeface="Arial-Rounded" panose="020B0500000000000000" pitchFamily="34" charset="0"/>
                <a:cs typeface="Arial-Rounded" panose="020B0500000000000000" pitchFamily="34" charset="0"/>
              </a:rPr>
              <a:t>gì</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cho</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câu</a:t>
            </a:r>
            <a:r>
              <a:rPr lang="en-US" sz="4267" b="1" dirty="0">
                <a:solidFill>
                  <a:sysClr val="windowText" lastClr="000000"/>
                </a:solidFill>
                <a:ea typeface="Arial-Rounded" panose="020B0500000000000000" pitchFamily="34" charset="0"/>
                <a:cs typeface="Arial-Rounded" panose="020B0500000000000000" pitchFamily="34" charset="0"/>
              </a:rPr>
              <a:t>?</a:t>
            </a: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3525361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rgbClr val="FFFF00"/>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grpSp>
        <p:nvGrpSpPr>
          <p:cNvPr id="6382" name="Google Shape;6382;p41"/>
          <p:cNvGrpSpPr/>
          <p:nvPr/>
        </p:nvGrpSpPr>
        <p:grpSpPr>
          <a:xfrm>
            <a:off x="9865635" y="289973"/>
            <a:ext cx="1724525" cy="1626287"/>
            <a:chOff x="3003675" y="7145350"/>
            <a:chExt cx="1609300" cy="1517625"/>
          </a:xfrm>
        </p:grpSpPr>
        <p:sp>
          <p:nvSpPr>
            <p:cNvPr id="6383" name="Google Shape;6383;p41"/>
            <p:cNvSpPr/>
            <p:nvPr/>
          </p:nvSpPr>
          <p:spPr>
            <a:xfrm>
              <a:off x="3003675" y="7145350"/>
              <a:ext cx="1609300" cy="1517625"/>
            </a:xfrm>
            <a:custGeom>
              <a:avLst/>
              <a:gdLst/>
              <a:ahLst/>
              <a:cxnLst/>
              <a:rect l="l" t="t" r="r" b="b"/>
              <a:pathLst>
                <a:path w="64372" h="60705" extrusionOk="0">
                  <a:moveTo>
                    <a:pt x="24491" y="0"/>
                  </a:moveTo>
                  <a:cubicBezTo>
                    <a:pt x="23153" y="0"/>
                    <a:pt x="21948" y="857"/>
                    <a:pt x="21440" y="2115"/>
                  </a:cubicBezTo>
                  <a:cubicBezTo>
                    <a:pt x="21306" y="2088"/>
                    <a:pt x="21199" y="2008"/>
                    <a:pt x="21065" y="1981"/>
                  </a:cubicBezTo>
                  <a:cubicBezTo>
                    <a:pt x="21038" y="1954"/>
                    <a:pt x="21038" y="1954"/>
                    <a:pt x="21011" y="1954"/>
                  </a:cubicBezTo>
                  <a:cubicBezTo>
                    <a:pt x="20797" y="1874"/>
                    <a:pt x="20610" y="1847"/>
                    <a:pt x="20369" y="1793"/>
                  </a:cubicBezTo>
                  <a:lnTo>
                    <a:pt x="20342" y="1793"/>
                  </a:lnTo>
                  <a:cubicBezTo>
                    <a:pt x="19566" y="1606"/>
                    <a:pt x="18736" y="1526"/>
                    <a:pt x="17853" y="1526"/>
                  </a:cubicBezTo>
                  <a:cubicBezTo>
                    <a:pt x="16247" y="1526"/>
                    <a:pt x="14400" y="1847"/>
                    <a:pt x="12741" y="2409"/>
                  </a:cubicBezTo>
                  <a:cubicBezTo>
                    <a:pt x="12072" y="2650"/>
                    <a:pt x="11429" y="2918"/>
                    <a:pt x="10867" y="3212"/>
                  </a:cubicBezTo>
                  <a:lnTo>
                    <a:pt x="10787" y="3266"/>
                  </a:lnTo>
                  <a:cubicBezTo>
                    <a:pt x="9904" y="3721"/>
                    <a:pt x="9154" y="4256"/>
                    <a:pt x="8646" y="4818"/>
                  </a:cubicBezTo>
                  <a:cubicBezTo>
                    <a:pt x="6692" y="6959"/>
                    <a:pt x="5568" y="11376"/>
                    <a:pt x="5166" y="13169"/>
                  </a:cubicBezTo>
                  <a:lnTo>
                    <a:pt x="5139" y="13303"/>
                  </a:lnTo>
                  <a:cubicBezTo>
                    <a:pt x="5006" y="14052"/>
                    <a:pt x="5220" y="14909"/>
                    <a:pt x="5701" y="15497"/>
                  </a:cubicBezTo>
                  <a:cubicBezTo>
                    <a:pt x="6210" y="16113"/>
                    <a:pt x="6986" y="16461"/>
                    <a:pt x="7789" y="16461"/>
                  </a:cubicBezTo>
                  <a:lnTo>
                    <a:pt x="8110" y="16461"/>
                  </a:lnTo>
                  <a:cubicBezTo>
                    <a:pt x="6237" y="19887"/>
                    <a:pt x="5086" y="23661"/>
                    <a:pt x="4738" y="27569"/>
                  </a:cubicBezTo>
                  <a:cubicBezTo>
                    <a:pt x="4631" y="27649"/>
                    <a:pt x="4577" y="27756"/>
                    <a:pt x="4470" y="27810"/>
                  </a:cubicBezTo>
                  <a:cubicBezTo>
                    <a:pt x="3560" y="28639"/>
                    <a:pt x="3078" y="29764"/>
                    <a:pt x="3025" y="30861"/>
                  </a:cubicBezTo>
                  <a:cubicBezTo>
                    <a:pt x="3025" y="31129"/>
                    <a:pt x="3025" y="31396"/>
                    <a:pt x="3105" y="31637"/>
                  </a:cubicBezTo>
                  <a:cubicBezTo>
                    <a:pt x="2998" y="31744"/>
                    <a:pt x="2945" y="31851"/>
                    <a:pt x="2864" y="31985"/>
                  </a:cubicBezTo>
                  <a:cubicBezTo>
                    <a:pt x="2222" y="32333"/>
                    <a:pt x="1740" y="32895"/>
                    <a:pt x="1392" y="33645"/>
                  </a:cubicBezTo>
                  <a:cubicBezTo>
                    <a:pt x="429" y="35786"/>
                    <a:pt x="991" y="37258"/>
                    <a:pt x="1392" y="37954"/>
                  </a:cubicBezTo>
                  <a:cubicBezTo>
                    <a:pt x="1526" y="38141"/>
                    <a:pt x="1660" y="38329"/>
                    <a:pt x="1794" y="38489"/>
                  </a:cubicBezTo>
                  <a:cubicBezTo>
                    <a:pt x="1874" y="39399"/>
                    <a:pt x="2275" y="40229"/>
                    <a:pt x="2971" y="40818"/>
                  </a:cubicBezTo>
                  <a:cubicBezTo>
                    <a:pt x="2891" y="41112"/>
                    <a:pt x="2864" y="41326"/>
                    <a:pt x="2838" y="41567"/>
                  </a:cubicBezTo>
                  <a:cubicBezTo>
                    <a:pt x="2142" y="41808"/>
                    <a:pt x="1526" y="42129"/>
                    <a:pt x="1071" y="42638"/>
                  </a:cubicBezTo>
                  <a:cubicBezTo>
                    <a:pt x="348" y="43360"/>
                    <a:pt x="0" y="44351"/>
                    <a:pt x="54" y="45421"/>
                  </a:cubicBezTo>
                  <a:cubicBezTo>
                    <a:pt x="161" y="47322"/>
                    <a:pt x="1071" y="48901"/>
                    <a:pt x="2409" y="49757"/>
                  </a:cubicBezTo>
                  <a:cubicBezTo>
                    <a:pt x="2436" y="50587"/>
                    <a:pt x="2704" y="51604"/>
                    <a:pt x="3560" y="52648"/>
                  </a:cubicBezTo>
                  <a:cubicBezTo>
                    <a:pt x="4979" y="54361"/>
                    <a:pt x="6451" y="55191"/>
                    <a:pt x="8084" y="55191"/>
                  </a:cubicBezTo>
                  <a:cubicBezTo>
                    <a:pt x="9529" y="55191"/>
                    <a:pt x="10626" y="54522"/>
                    <a:pt x="11403" y="53906"/>
                  </a:cubicBezTo>
                  <a:cubicBezTo>
                    <a:pt x="11670" y="53692"/>
                    <a:pt x="11938" y="53451"/>
                    <a:pt x="12125" y="53183"/>
                  </a:cubicBezTo>
                  <a:cubicBezTo>
                    <a:pt x="12313" y="53237"/>
                    <a:pt x="12500" y="53264"/>
                    <a:pt x="12714" y="53344"/>
                  </a:cubicBezTo>
                  <a:cubicBezTo>
                    <a:pt x="12714" y="53371"/>
                    <a:pt x="12741" y="53451"/>
                    <a:pt x="12741" y="53478"/>
                  </a:cubicBezTo>
                  <a:cubicBezTo>
                    <a:pt x="13517" y="56663"/>
                    <a:pt x="15712" y="56984"/>
                    <a:pt x="16649" y="56984"/>
                  </a:cubicBezTo>
                  <a:cubicBezTo>
                    <a:pt x="17050" y="56984"/>
                    <a:pt x="17452" y="56931"/>
                    <a:pt x="17692" y="56904"/>
                  </a:cubicBezTo>
                  <a:lnTo>
                    <a:pt x="17719" y="56904"/>
                  </a:lnTo>
                  <a:cubicBezTo>
                    <a:pt x="18362" y="57359"/>
                    <a:pt x="19138" y="57653"/>
                    <a:pt x="19994" y="57653"/>
                  </a:cubicBezTo>
                  <a:cubicBezTo>
                    <a:pt x="20342" y="57653"/>
                    <a:pt x="20637" y="57627"/>
                    <a:pt x="20931" y="57573"/>
                  </a:cubicBezTo>
                  <a:cubicBezTo>
                    <a:pt x="21707" y="57359"/>
                    <a:pt x="22296" y="57064"/>
                    <a:pt x="22778" y="56717"/>
                  </a:cubicBezTo>
                  <a:cubicBezTo>
                    <a:pt x="26097" y="58028"/>
                    <a:pt x="29523" y="58670"/>
                    <a:pt x="33110" y="58670"/>
                  </a:cubicBezTo>
                  <a:cubicBezTo>
                    <a:pt x="34475" y="58670"/>
                    <a:pt x="35893" y="58563"/>
                    <a:pt x="37258" y="58376"/>
                  </a:cubicBezTo>
                  <a:cubicBezTo>
                    <a:pt x="38168" y="60544"/>
                    <a:pt x="39908" y="60705"/>
                    <a:pt x="40417" y="60705"/>
                  </a:cubicBezTo>
                  <a:cubicBezTo>
                    <a:pt x="41567" y="60705"/>
                    <a:pt x="42638" y="60035"/>
                    <a:pt x="43173" y="59018"/>
                  </a:cubicBezTo>
                  <a:cubicBezTo>
                    <a:pt x="43361" y="59072"/>
                    <a:pt x="43548" y="59125"/>
                    <a:pt x="43762" y="59152"/>
                  </a:cubicBezTo>
                  <a:cubicBezTo>
                    <a:pt x="44351" y="59286"/>
                    <a:pt x="45020" y="59366"/>
                    <a:pt x="45716" y="59366"/>
                  </a:cubicBezTo>
                  <a:cubicBezTo>
                    <a:pt x="46599" y="59366"/>
                    <a:pt x="47536" y="59259"/>
                    <a:pt x="48500" y="59018"/>
                  </a:cubicBezTo>
                  <a:cubicBezTo>
                    <a:pt x="49115" y="58885"/>
                    <a:pt x="49704" y="58724"/>
                    <a:pt x="50320" y="58483"/>
                  </a:cubicBezTo>
                  <a:cubicBezTo>
                    <a:pt x="50882" y="58269"/>
                    <a:pt x="51417" y="58028"/>
                    <a:pt x="51926" y="57760"/>
                  </a:cubicBezTo>
                  <a:lnTo>
                    <a:pt x="51953" y="57734"/>
                  </a:lnTo>
                  <a:cubicBezTo>
                    <a:pt x="52274" y="57519"/>
                    <a:pt x="52622" y="57332"/>
                    <a:pt x="52889" y="57118"/>
                  </a:cubicBezTo>
                  <a:cubicBezTo>
                    <a:pt x="53264" y="56850"/>
                    <a:pt x="53558" y="56583"/>
                    <a:pt x="53826" y="56288"/>
                  </a:cubicBezTo>
                  <a:cubicBezTo>
                    <a:pt x="54495" y="55512"/>
                    <a:pt x="55084" y="54415"/>
                    <a:pt x="55619" y="52943"/>
                  </a:cubicBezTo>
                  <a:cubicBezTo>
                    <a:pt x="56235" y="51230"/>
                    <a:pt x="56610" y="49517"/>
                    <a:pt x="56690" y="49062"/>
                  </a:cubicBezTo>
                  <a:cubicBezTo>
                    <a:pt x="56690" y="49035"/>
                    <a:pt x="56744" y="48901"/>
                    <a:pt x="56744" y="48901"/>
                  </a:cubicBezTo>
                  <a:cubicBezTo>
                    <a:pt x="56877" y="48125"/>
                    <a:pt x="56663" y="47349"/>
                    <a:pt x="56208" y="46760"/>
                  </a:cubicBezTo>
                  <a:cubicBezTo>
                    <a:pt x="59634" y="41969"/>
                    <a:pt x="61508" y="36214"/>
                    <a:pt x="61508" y="30192"/>
                  </a:cubicBezTo>
                  <a:cubicBezTo>
                    <a:pt x="61508" y="29897"/>
                    <a:pt x="61481" y="29549"/>
                    <a:pt x="61481" y="29228"/>
                  </a:cubicBezTo>
                  <a:cubicBezTo>
                    <a:pt x="62097" y="28853"/>
                    <a:pt x="62578" y="28291"/>
                    <a:pt x="62926" y="27569"/>
                  </a:cubicBezTo>
                  <a:cubicBezTo>
                    <a:pt x="63890" y="25427"/>
                    <a:pt x="63328" y="23929"/>
                    <a:pt x="62926" y="23233"/>
                  </a:cubicBezTo>
                  <a:cubicBezTo>
                    <a:pt x="62793" y="23019"/>
                    <a:pt x="62659" y="22858"/>
                    <a:pt x="62525" y="22697"/>
                  </a:cubicBezTo>
                  <a:cubicBezTo>
                    <a:pt x="62498" y="21761"/>
                    <a:pt x="62043" y="20931"/>
                    <a:pt x="61347" y="20315"/>
                  </a:cubicBezTo>
                  <a:cubicBezTo>
                    <a:pt x="61428" y="20048"/>
                    <a:pt x="61454" y="19807"/>
                    <a:pt x="61481" y="19539"/>
                  </a:cubicBezTo>
                  <a:cubicBezTo>
                    <a:pt x="62231" y="19352"/>
                    <a:pt x="62819" y="18977"/>
                    <a:pt x="63301" y="18468"/>
                  </a:cubicBezTo>
                  <a:cubicBezTo>
                    <a:pt x="63997" y="17746"/>
                    <a:pt x="64372" y="16782"/>
                    <a:pt x="64291" y="15712"/>
                  </a:cubicBezTo>
                  <a:cubicBezTo>
                    <a:pt x="64184" y="13758"/>
                    <a:pt x="63328" y="12232"/>
                    <a:pt x="61963" y="11322"/>
                  </a:cubicBezTo>
                  <a:cubicBezTo>
                    <a:pt x="61909" y="10519"/>
                    <a:pt x="61642" y="9475"/>
                    <a:pt x="60785" y="8431"/>
                  </a:cubicBezTo>
                  <a:cubicBezTo>
                    <a:pt x="59340" y="6692"/>
                    <a:pt x="57868" y="5862"/>
                    <a:pt x="56235" y="5862"/>
                  </a:cubicBezTo>
                  <a:cubicBezTo>
                    <a:pt x="54790" y="5862"/>
                    <a:pt x="53719" y="6531"/>
                    <a:pt x="52916" y="7147"/>
                  </a:cubicBezTo>
                  <a:cubicBezTo>
                    <a:pt x="52622" y="7361"/>
                    <a:pt x="52354" y="7602"/>
                    <a:pt x="52140" y="7869"/>
                  </a:cubicBezTo>
                  <a:lnTo>
                    <a:pt x="51551" y="7682"/>
                  </a:lnTo>
                  <a:cubicBezTo>
                    <a:pt x="51551" y="7602"/>
                    <a:pt x="51524" y="7575"/>
                    <a:pt x="51524" y="7495"/>
                  </a:cubicBezTo>
                  <a:cubicBezTo>
                    <a:pt x="50748" y="4283"/>
                    <a:pt x="48500" y="3961"/>
                    <a:pt x="47563" y="3961"/>
                  </a:cubicBezTo>
                  <a:cubicBezTo>
                    <a:pt x="47135" y="3961"/>
                    <a:pt x="46733" y="4015"/>
                    <a:pt x="46492" y="4095"/>
                  </a:cubicBezTo>
                  <a:lnTo>
                    <a:pt x="46466" y="4095"/>
                  </a:lnTo>
                  <a:cubicBezTo>
                    <a:pt x="45796" y="3587"/>
                    <a:pt x="45020" y="3319"/>
                    <a:pt x="44190" y="3319"/>
                  </a:cubicBezTo>
                  <a:cubicBezTo>
                    <a:pt x="43843" y="3319"/>
                    <a:pt x="43548" y="3346"/>
                    <a:pt x="43254" y="3426"/>
                  </a:cubicBezTo>
                  <a:cubicBezTo>
                    <a:pt x="43227" y="3426"/>
                    <a:pt x="43147" y="3426"/>
                    <a:pt x="43093" y="3453"/>
                  </a:cubicBezTo>
                  <a:cubicBezTo>
                    <a:pt x="39881" y="2248"/>
                    <a:pt x="36536" y="1660"/>
                    <a:pt x="33056" y="1660"/>
                  </a:cubicBezTo>
                  <a:cubicBezTo>
                    <a:pt x="31236" y="1660"/>
                    <a:pt x="29389" y="1847"/>
                    <a:pt x="27623" y="2195"/>
                  </a:cubicBezTo>
                  <a:cubicBezTo>
                    <a:pt x="26659" y="188"/>
                    <a:pt x="24973" y="0"/>
                    <a:pt x="24491"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4" name="Google Shape;6384;p41"/>
            <p:cNvSpPr/>
            <p:nvPr/>
          </p:nvSpPr>
          <p:spPr>
            <a:xfrm>
              <a:off x="3186350" y="7254400"/>
              <a:ext cx="1290125" cy="1289475"/>
            </a:xfrm>
            <a:custGeom>
              <a:avLst/>
              <a:gdLst/>
              <a:ahLst/>
              <a:cxnLst/>
              <a:rect l="l" t="t" r="r" b="b"/>
              <a:pathLst>
                <a:path w="51605" h="51579" extrusionOk="0">
                  <a:moveTo>
                    <a:pt x="25803" y="1"/>
                  </a:moveTo>
                  <a:cubicBezTo>
                    <a:pt x="11563" y="1"/>
                    <a:pt x="0" y="11537"/>
                    <a:pt x="0" y="25803"/>
                  </a:cubicBezTo>
                  <a:cubicBezTo>
                    <a:pt x="0" y="40042"/>
                    <a:pt x="11563" y="51578"/>
                    <a:pt x="25803" y="51578"/>
                  </a:cubicBezTo>
                  <a:cubicBezTo>
                    <a:pt x="40042" y="51578"/>
                    <a:pt x="51605" y="40042"/>
                    <a:pt x="51605" y="25803"/>
                  </a:cubicBezTo>
                  <a:cubicBezTo>
                    <a:pt x="51605" y="11537"/>
                    <a:pt x="40042" y="1"/>
                    <a:pt x="25803" y="1"/>
                  </a:cubicBezTo>
                  <a:close/>
                </a:path>
              </a:pathLst>
            </a:custGeom>
            <a:solidFill>
              <a:schemeClr val="accent2"/>
            </a:solidFill>
            <a:ln>
              <a:noFill/>
            </a:ln>
          </p:spPr>
          <p:txBody>
            <a:bodyPr spcFirstLastPara="1" wrap="square" lIns="121900" tIns="121900" rIns="121900" bIns="121900" anchor="ctr" anchorCtr="0">
              <a:noAutofit/>
            </a:bodyPr>
            <a:lstStyle/>
            <a:p>
              <a:pPr algn="ctr" defTabSz="1219170">
                <a:buClr>
                  <a:srgbClr val="000000"/>
                </a:buClr>
              </a:pPr>
              <a:endParaRPr sz="2267" kern="0">
                <a:solidFill>
                  <a:srgbClr val="FFFFFF"/>
                </a:solidFill>
                <a:latin typeface="Ranchers"/>
                <a:ea typeface="Ranchers"/>
                <a:cs typeface="Ranchers"/>
                <a:sym typeface="Ranchers"/>
              </a:endParaRPr>
            </a:p>
          </p:txBody>
        </p:sp>
        <p:sp>
          <p:nvSpPr>
            <p:cNvPr id="6385" name="Google Shape;6385;p41"/>
            <p:cNvSpPr/>
            <p:nvPr/>
          </p:nvSpPr>
          <p:spPr>
            <a:xfrm>
              <a:off x="3294750" y="7362150"/>
              <a:ext cx="1074000" cy="1073975"/>
            </a:xfrm>
            <a:custGeom>
              <a:avLst/>
              <a:gdLst/>
              <a:ahLst/>
              <a:cxnLst/>
              <a:rect l="l" t="t" r="r" b="b"/>
              <a:pathLst>
                <a:path w="42960" h="42959" fill="none" extrusionOk="0">
                  <a:moveTo>
                    <a:pt x="42959" y="21493"/>
                  </a:moveTo>
                  <a:cubicBezTo>
                    <a:pt x="42959" y="33350"/>
                    <a:pt x="33324" y="42959"/>
                    <a:pt x="21467" y="42959"/>
                  </a:cubicBezTo>
                  <a:cubicBezTo>
                    <a:pt x="9609" y="42959"/>
                    <a:pt x="0" y="33350"/>
                    <a:pt x="0" y="21493"/>
                  </a:cubicBezTo>
                  <a:cubicBezTo>
                    <a:pt x="0" y="9636"/>
                    <a:pt x="9609" y="0"/>
                    <a:pt x="21467" y="0"/>
                  </a:cubicBezTo>
                  <a:cubicBezTo>
                    <a:pt x="33324" y="0"/>
                    <a:pt x="42959" y="9636"/>
                    <a:pt x="42959" y="21493"/>
                  </a:cubicBezTo>
                  <a:close/>
                </a:path>
              </a:pathLst>
            </a:custGeom>
            <a:noFill/>
            <a:ln w="16725" cap="flat" cmpd="sng">
              <a:solidFill>
                <a:srgbClr val="FFFFFF"/>
              </a:solidFill>
              <a:prstDash val="solid"/>
              <a:miter lim="2676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6" name="Google Shape;6386;p41"/>
            <p:cNvSpPr/>
            <p:nvPr/>
          </p:nvSpPr>
          <p:spPr>
            <a:xfrm>
              <a:off x="3072350" y="8131875"/>
              <a:ext cx="366300" cy="326125"/>
            </a:xfrm>
            <a:custGeom>
              <a:avLst/>
              <a:gdLst/>
              <a:ahLst/>
              <a:cxnLst/>
              <a:rect l="l" t="t" r="r" b="b"/>
              <a:pathLst>
                <a:path w="14652" h="13045" extrusionOk="0">
                  <a:moveTo>
                    <a:pt x="6303" y="0"/>
                  </a:moveTo>
                  <a:cubicBezTo>
                    <a:pt x="6140" y="0"/>
                    <a:pt x="5960" y="23"/>
                    <a:pt x="5765" y="72"/>
                  </a:cubicBezTo>
                  <a:cubicBezTo>
                    <a:pt x="2981" y="768"/>
                    <a:pt x="2499" y="2026"/>
                    <a:pt x="2928" y="3284"/>
                  </a:cubicBezTo>
                  <a:cubicBezTo>
                    <a:pt x="3356" y="4515"/>
                    <a:pt x="4507" y="4890"/>
                    <a:pt x="4507" y="4890"/>
                  </a:cubicBezTo>
                  <a:cubicBezTo>
                    <a:pt x="4507" y="4890"/>
                    <a:pt x="3179" y="4523"/>
                    <a:pt x="1970" y="4523"/>
                  </a:cubicBezTo>
                  <a:cubicBezTo>
                    <a:pt x="942" y="4523"/>
                    <a:pt x="0" y="4789"/>
                    <a:pt x="37" y="5773"/>
                  </a:cubicBezTo>
                  <a:cubicBezTo>
                    <a:pt x="94" y="7339"/>
                    <a:pt x="983" y="8428"/>
                    <a:pt x="2478" y="8428"/>
                  </a:cubicBezTo>
                  <a:cubicBezTo>
                    <a:pt x="2956" y="8428"/>
                    <a:pt x="3495" y="8317"/>
                    <a:pt x="4090" y="8075"/>
                  </a:cubicBezTo>
                  <a:lnTo>
                    <a:pt x="4090" y="8075"/>
                  </a:lnTo>
                  <a:cubicBezTo>
                    <a:pt x="3196" y="8533"/>
                    <a:pt x="1468" y="9714"/>
                    <a:pt x="2901" y="11474"/>
                  </a:cubicBezTo>
                  <a:cubicBezTo>
                    <a:pt x="3867" y="12647"/>
                    <a:pt x="4655" y="13044"/>
                    <a:pt x="5338" y="13044"/>
                  </a:cubicBezTo>
                  <a:cubicBezTo>
                    <a:pt x="5981" y="13044"/>
                    <a:pt x="6531" y="12693"/>
                    <a:pt x="7050" y="12304"/>
                  </a:cubicBezTo>
                  <a:cubicBezTo>
                    <a:pt x="8093" y="11501"/>
                    <a:pt x="7960" y="9601"/>
                    <a:pt x="7960" y="9601"/>
                  </a:cubicBezTo>
                  <a:lnTo>
                    <a:pt x="7960" y="9601"/>
                  </a:lnTo>
                  <a:cubicBezTo>
                    <a:pt x="7960" y="9601"/>
                    <a:pt x="9667" y="11408"/>
                    <a:pt x="11334" y="11408"/>
                  </a:cubicBezTo>
                  <a:cubicBezTo>
                    <a:pt x="11785" y="11408"/>
                    <a:pt x="12233" y="11275"/>
                    <a:pt x="12644" y="10939"/>
                  </a:cubicBezTo>
                  <a:cubicBezTo>
                    <a:pt x="14517" y="9360"/>
                    <a:pt x="14276" y="8102"/>
                    <a:pt x="13366" y="7299"/>
                  </a:cubicBezTo>
                  <a:cubicBezTo>
                    <a:pt x="12456" y="6496"/>
                    <a:pt x="10181" y="5907"/>
                    <a:pt x="10181" y="5907"/>
                  </a:cubicBezTo>
                  <a:cubicBezTo>
                    <a:pt x="10181" y="5907"/>
                    <a:pt x="14651" y="4087"/>
                    <a:pt x="13607" y="2615"/>
                  </a:cubicBezTo>
                  <a:cubicBezTo>
                    <a:pt x="12849" y="1545"/>
                    <a:pt x="11088" y="519"/>
                    <a:pt x="9874" y="519"/>
                  </a:cubicBezTo>
                  <a:cubicBezTo>
                    <a:pt x="9416" y="519"/>
                    <a:pt x="9036" y="664"/>
                    <a:pt x="8816" y="1009"/>
                  </a:cubicBezTo>
                  <a:cubicBezTo>
                    <a:pt x="8283" y="1826"/>
                    <a:pt x="8092" y="2866"/>
                    <a:pt x="8024" y="3474"/>
                  </a:cubicBezTo>
                  <a:lnTo>
                    <a:pt x="8024" y="3474"/>
                  </a:lnTo>
                  <a:cubicBezTo>
                    <a:pt x="8071" y="2403"/>
                    <a:pt x="7989" y="0"/>
                    <a:pt x="630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7" name="Google Shape;6387;p41"/>
            <p:cNvSpPr/>
            <p:nvPr/>
          </p:nvSpPr>
          <p:spPr>
            <a:xfrm>
              <a:off x="3214450" y="8254100"/>
              <a:ext cx="64925" cy="64950"/>
            </a:xfrm>
            <a:custGeom>
              <a:avLst/>
              <a:gdLst/>
              <a:ahLst/>
              <a:cxnLst/>
              <a:rect l="l" t="t" r="r" b="b"/>
              <a:pathLst>
                <a:path w="2597" h="2598" extrusionOk="0">
                  <a:moveTo>
                    <a:pt x="1285" y="1"/>
                  </a:moveTo>
                  <a:cubicBezTo>
                    <a:pt x="563" y="1"/>
                    <a:pt x="1" y="563"/>
                    <a:pt x="1" y="1312"/>
                  </a:cubicBezTo>
                  <a:cubicBezTo>
                    <a:pt x="1" y="2035"/>
                    <a:pt x="563" y="2597"/>
                    <a:pt x="1285" y="2597"/>
                  </a:cubicBezTo>
                  <a:cubicBezTo>
                    <a:pt x="2035" y="2597"/>
                    <a:pt x="2597" y="2008"/>
                    <a:pt x="2597" y="1312"/>
                  </a:cubicBezTo>
                  <a:cubicBezTo>
                    <a:pt x="2597" y="590"/>
                    <a:pt x="2035" y="1"/>
                    <a:pt x="1285" y="1"/>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8" name="Google Shape;6388;p41"/>
            <p:cNvSpPr/>
            <p:nvPr/>
          </p:nvSpPr>
          <p:spPr>
            <a:xfrm>
              <a:off x="3374300" y="8338900"/>
              <a:ext cx="199875" cy="179700"/>
            </a:xfrm>
            <a:custGeom>
              <a:avLst/>
              <a:gdLst/>
              <a:ahLst/>
              <a:cxnLst/>
              <a:rect l="l" t="t" r="r" b="b"/>
              <a:pathLst>
                <a:path w="7995" h="7188" extrusionOk="0">
                  <a:moveTo>
                    <a:pt x="3750" y="0"/>
                  </a:moveTo>
                  <a:cubicBezTo>
                    <a:pt x="2819" y="0"/>
                    <a:pt x="2450" y="423"/>
                    <a:pt x="2386" y="998"/>
                  </a:cubicBezTo>
                  <a:cubicBezTo>
                    <a:pt x="2332" y="1694"/>
                    <a:pt x="2787" y="2149"/>
                    <a:pt x="2787" y="2149"/>
                  </a:cubicBezTo>
                  <a:cubicBezTo>
                    <a:pt x="2787" y="2149"/>
                    <a:pt x="1675" y="1189"/>
                    <a:pt x="933" y="1189"/>
                  </a:cubicBezTo>
                  <a:cubicBezTo>
                    <a:pt x="692" y="1189"/>
                    <a:pt x="490" y="1291"/>
                    <a:pt x="378" y="1560"/>
                  </a:cubicBezTo>
                  <a:cubicBezTo>
                    <a:pt x="1" y="2668"/>
                    <a:pt x="452" y="3634"/>
                    <a:pt x="1911" y="3722"/>
                  </a:cubicBezTo>
                  <a:lnTo>
                    <a:pt x="1911" y="3722"/>
                  </a:lnTo>
                  <a:cubicBezTo>
                    <a:pt x="1353" y="3737"/>
                    <a:pt x="199" y="3906"/>
                    <a:pt x="485" y="5093"/>
                  </a:cubicBezTo>
                  <a:cubicBezTo>
                    <a:pt x="772" y="6300"/>
                    <a:pt x="1277" y="6569"/>
                    <a:pt x="1822" y="6569"/>
                  </a:cubicBezTo>
                  <a:cubicBezTo>
                    <a:pt x="1990" y="6569"/>
                    <a:pt x="2162" y="6544"/>
                    <a:pt x="2332" y="6512"/>
                  </a:cubicBezTo>
                  <a:cubicBezTo>
                    <a:pt x="3028" y="6378"/>
                    <a:pt x="3430" y="5361"/>
                    <a:pt x="3430" y="5361"/>
                  </a:cubicBezTo>
                  <a:cubicBezTo>
                    <a:pt x="3430" y="5361"/>
                    <a:pt x="4008" y="7188"/>
                    <a:pt x="5164" y="7188"/>
                  </a:cubicBezTo>
                  <a:cubicBezTo>
                    <a:pt x="5251" y="7188"/>
                    <a:pt x="5343" y="7177"/>
                    <a:pt x="5437" y="7154"/>
                  </a:cubicBezTo>
                  <a:cubicBezTo>
                    <a:pt x="6775" y="6806"/>
                    <a:pt x="6936" y="6137"/>
                    <a:pt x="6668" y="5495"/>
                  </a:cubicBezTo>
                  <a:cubicBezTo>
                    <a:pt x="6401" y="4906"/>
                    <a:pt x="5410" y="4076"/>
                    <a:pt x="5410" y="4076"/>
                  </a:cubicBezTo>
                  <a:lnTo>
                    <a:pt x="5410" y="4076"/>
                  </a:lnTo>
                  <a:cubicBezTo>
                    <a:pt x="5410" y="4076"/>
                    <a:pt x="5561" y="4086"/>
                    <a:pt x="5789" y="4086"/>
                  </a:cubicBezTo>
                  <a:cubicBezTo>
                    <a:pt x="6509" y="4086"/>
                    <a:pt x="7995" y="3993"/>
                    <a:pt x="7873" y="3220"/>
                  </a:cubicBezTo>
                  <a:cubicBezTo>
                    <a:pt x="7733" y="2379"/>
                    <a:pt x="6859" y="1213"/>
                    <a:pt x="6159" y="1213"/>
                  </a:cubicBezTo>
                  <a:cubicBezTo>
                    <a:pt x="6056" y="1213"/>
                    <a:pt x="5958" y="1238"/>
                    <a:pt x="5865" y="1293"/>
                  </a:cubicBezTo>
                  <a:cubicBezTo>
                    <a:pt x="5366" y="1600"/>
                    <a:pt x="5005" y="2113"/>
                    <a:pt x="4841" y="2379"/>
                  </a:cubicBezTo>
                  <a:lnTo>
                    <a:pt x="4841" y="2379"/>
                  </a:lnTo>
                  <a:cubicBezTo>
                    <a:pt x="5125" y="1861"/>
                    <a:pt x="5844" y="332"/>
                    <a:pt x="4580" y="88"/>
                  </a:cubicBezTo>
                  <a:cubicBezTo>
                    <a:pt x="4264" y="28"/>
                    <a:pt x="3988" y="0"/>
                    <a:pt x="37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9" name="Google Shape;6389;p41"/>
            <p:cNvSpPr/>
            <p:nvPr/>
          </p:nvSpPr>
          <p:spPr>
            <a:xfrm>
              <a:off x="3445300" y="8407225"/>
              <a:ext cx="46875" cy="46975"/>
            </a:xfrm>
            <a:custGeom>
              <a:avLst/>
              <a:gdLst/>
              <a:ahLst/>
              <a:cxnLst/>
              <a:rect l="l" t="t" r="r" b="b"/>
              <a:pathLst>
                <a:path w="1875" h="1879" extrusionOk="0">
                  <a:moveTo>
                    <a:pt x="1023" y="1"/>
                  </a:moveTo>
                  <a:cubicBezTo>
                    <a:pt x="995" y="1"/>
                    <a:pt x="966" y="2"/>
                    <a:pt x="938" y="5"/>
                  </a:cubicBezTo>
                  <a:cubicBezTo>
                    <a:pt x="429" y="5"/>
                    <a:pt x="1" y="407"/>
                    <a:pt x="1" y="942"/>
                  </a:cubicBezTo>
                  <a:cubicBezTo>
                    <a:pt x="1" y="1424"/>
                    <a:pt x="402" y="1879"/>
                    <a:pt x="938" y="1879"/>
                  </a:cubicBezTo>
                  <a:cubicBezTo>
                    <a:pt x="1419" y="1879"/>
                    <a:pt x="1874" y="1477"/>
                    <a:pt x="1874" y="942"/>
                  </a:cubicBezTo>
                  <a:cubicBezTo>
                    <a:pt x="1874" y="435"/>
                    <a:pt x="1515" y="1"/>
                    <a:pt x="1023" y="1"/>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0" name="Google Shape;6390;p41"/>
            <p:cNvSpPr/>
            <p:nvPr/>
          </p:nvSpPr>
          <p:spPr>
            <a:xfrm>
              <a:off x="3085300" y="7959375"/>
              <a:ext cx="192725" cy="180100"/>
            </a:xfrm>
            <a:custGeom>
              <a:avLst/>
              <a:gdLst/>
              <a:ahLst/>
              <a:cxnLst/>
              <a:rect l="l" t="t" r="r" b="b"/>
              <a:pathLst>
                <a:path w="7709" h="7204" extrusionOk="0">
                  <a:moveTo>
                    <a:pt x="3727" y="1"/>
                  </a:moveTo>
                  <a:cubicBezTo>
                    <a:pt x="2661" y="1"/>
                    <a:pt x="1996" y="493"/>
                    <a:pt x="1955" y="762"/>
                  </a:cubicBezTo>
                  <a:cubicBezTo>
                    <a:pt x="1874" y="1110"/>
                    <a:pt x="3186" y="2716"/>
                    <a:pt x="3186" y="2716"/>
                  </a:cubicBezTo>
                  <a:cubicBezTo>
                    <a:pt x="3186" y="2716"/>
                    <a:pt x="2114" y="1688"/>
                    <a:pt x="1313" y="1688"/>
                  </a:cubicBezTo>
                  <a:cubicBezTo>
                    <a:pt x="1025" y="1688"/>
                    <a:pt x="772" y="1820"/>
                    <a:pt x="616" y="2181"/>
                  </a:cubicBezTo>
                  <a:cubicBezTo>
                    <a:pt x="1" y="3546"/>
                    <a:pt x="429" y="4322"/>
                    <a:pt x="938" y="4349"/>
                  </a:cubicBezTo>
                  <a:cubicBezTo>
                    <a:pt x="1045" y="4360"/>
                    <a:pt x="1166" y="4364"/>
                    <a:pt x="1291" y="4364"/>
                  </a:cubicBezTo>
                  <a:cubicBezTo>
                    <a:pt x="1791" y="4364"/>
                    <a:pt x="2356" y="4295"/>
                    <a:pt x="2356" y="4295"/>
                  </a:cubicBezTo>
                  <a:lnTo>
                    <a:pt x="2356" y="4295"/>
                  </a:lnTo>
                  <a:cubicBezTo>
                    <a:pt x="2356" y="4295"/>
                    <a:pt x="376" y="5660"/>
                    <a:pt x="1607" y="6383"/>
                  </a:cubicBezTo>
                  <a:cubicBezTo>
                    <a:pt x="2458" y="6883"/>
                    <a:pt x="2708" y="7203"/>
                    <a:pt x="2967" y="7203"/>
                  </a:cubicBezTo>
                  <a:cubicBezTo>
                    <a:pt x="3082" y="7203"/>
                    <a:pt x="3200" y="7139"/>
                    <a:pt x="3373" y="6999"/>
                  </a:cubicBezTo>
                  <a:cubicBezTo>
                    <a:pt x="3962" y="6570"/>
                    <a:pt x="4042" y="5045"/>
                    <a:pt x="4042" y="5045"/>
                  </a:cubicBezTo>
                  <a:cubicBezTo>
                    <a:pt x="4042" y="5045"/>
                    <a:pt x="4244" y="7043"/>
                    <a:pt x="5384" y="7043"/>
                  </a:cubicBezTo>
                  <a:cubicBezTo>
                    <a:pt x="5557" y="7043"/>
                    <a:pt x="5751" y="6997"/>
                    <a:pt x="5970" y="6892"/>
                  </a:cubicBezTo>
                  <a:cubicBezTo>
                    <a:pt x="7602" y="6115"/>
                    <a:pt x="7468" y="6115"/>
                    <a:pt x="7201" y="5446"/>
                  </a:cubicBezTo>
                  <a:cubicBezTo>
                    <a:pt x="6933" y="4777"/>
                    <a:pt x="5622" y="3921"/>
                    <a:pt x="5622" y="3921"/>
                  </a:cubicBezTo>
                  <a:lnTo>
                    <a:pt x="5622" y="3921"/>
                  </a:lnTo>
                  <a:cubicBezTo>
                    <a:pt x="5622" y="3921"/>
                    <a:pt x="6391" y="4187"/>
                    <a:pt x="6983" y="4187"/>
                  </a:cubicBezTo>
                  <a:cubicBezTo>
                    <a:pt x="7348" y="4187"/>
                    <a:pt x="7646" y="4086"/>
                    <a:pt x="7656" y="3760"/>
                  </a:cubicBezTo>
                  <a:cubicBezTo>
                    <a:pt x="7708" y="2871"/>
                    <a:pt x="7275" y="1215"/>
                    <a:pt x="6606" y="1215"/>
                  </a:cubicBezTo>
                  <a:cubicBezTo>
                    <a:pt x="6590" y="1215"/>
                    <a:pt x="6574" y="1216"/>
                    <a:pt x="6558" y="1217"/>
                  </a:cubicBezTo>
                  <a:cubicBezTo>
                    <a:pt x="5862" y="1244"/>
                    <a:pt x="4444" y="2689"/>
                    <a:pt x="4444" y="2689"/>
                  </a:cubicBezTo>
                  <a:cubicBezTo>
                    <a:pt x="4444" y="2689"/>
                    <a:pt x="6398" y="575"/>
                    <a:pt x="4765" y="147"/>
                  </a:cubicBezTo>
                  <a:cubicBezTo>
                    <a:pt x="4388" y="43"/>
                    <a:pt x="4040" y="1"/>
                    <a:pt x="372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1" name="Google Shape;6391;p41"/>
            <p:cNvSpPr/>
            <p:nvPr/>
          </p:nvSpPr>
          <p:spPr>
            <a:xfrm>
              <a:off x="3161600" y="8027025"/>
              <a:ext cx="47525" cy="42075"/>
            </a:xfrm>
            <a:custGeom>
              <a:avLst/>
              <a:gdLst/>
              <a:ahLst/>
              <a:cxnLst/>
              <a:rect l="l" t="t" r="r" b="b"/>
              <a:pathLst>
                <a:path w="1901" h="1683" extrusionOk="0">
                  <a:moveTo>
                    <a:pt x="951" y="0"/>
                  </a:moveTo>
                  <a:cubicBezTo>
                    <a:pt x="589" y="0"/>
                    <a:pt x="264" y="224"/>
                    <a:pt x="134" y="572"/>
                  </a:cubicBezTo>
                  <a:cubicBezTo>
                    <a:pt x="0" y="1027"/>
                    <a:pt x="241" y="1482"/>
                    <a:pt x="669" y="1643"/>
                  </a:cubicBezTo>
                  <a:cubicBezTo>
                    <a:pt x="754" y="1669"/>
                    <a:pt x="841" y="1682"/>
                    <a:pt x="927" y="1682"/>
                  </a:cubicBezTo>
                  <a:cubicBezTo>
                    <a:pt x="1276" y="1682"/>
                    <a:pt x="1611" y="1472"/>
                    <a:pt x="1740" y="1108"/>
                  </a:cubicBezTo>
                  <a:cubicBezTo>
                    <a:pt x="1900" y="653"/>
                    <a:pt x="1660" y="171"/>
                    <a:pt x="1205" y="37"/>
                  </a:cubicBezTo>
                  <a:cubicBezTo>
                    <a:pt x="1119" y="12"/>
                    <a:pt x="1034" y="0"/>
                    <a:pt x="951"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2" name="Google Shape;6392;p41"/>
            <p:cNvSpPr/>
            <p:nvPr/>
          </p:nvSpPr>
          <p:spPr>
            <a:xfrm>
              <a:off x="3144850" y="7874175"/>
              <a:ext cx="103075" cy="95300"/>
            </a:xfrm>
            <a:custGeom>
              <a:avLst/>
              <a:gdLst/>
              <a:ahLst/>
              <a:cxnLst/>
              <a:rect l="l" t="t" r="r" b="b"/>
              <a:pathLst>
                <a:path w="4123" h="3812" extrusionOk="0">
                  <a:moveTo>
                    <a:pt x="1955" y="0"/>
                  </a:moveTo>
                  <a:cubicBezTo>
                    <a:pt x="1803" y="0"/>
                    <a:pt x="1683" y="37"/>
                    <a:pt x="1634" y="129"/>
                  </a:cubicBezTo>
                  <a:cubicBezTo>
                    <a:pt x="1473" y="477"/>
                    <a:pt x="1714" y="1467"/>
                    <a:pt x="1714" y="1467"/>
                  </a:cubicBezTo>
                  <a:cubicBezTo>
                    <a:pt x="1714" y="1467"/>
                    <a:pt x="1457" y="494"/>
                    <a:pt x="989" y="494"/>
                  </a:cubicBezTo>
                  <a:cubicBezTo>
                    <a:pt x="891" y="494"/>
                    <a:pt x="785" y="536"/>
                    <a:pt x="670" y="637"/>
                  </a:cubicBezTo>
                  <a:cubicBezTo>
                    <a:pt x="28" y="1253"/>
                    <a:pt x="28" y="1922"/>
                    <a:pt x="162" y="2056"/>
                  </a:cubicBezTo>
                  <a:cubicBezTo>
                    <a:pt x="192" y="2074"/>
                    <a:pt x="273" y="2082"/>
                    <a:pt x="379" y="2082"/>
                  </a:cubicBezTo>
                  <a:cubicBezTo>
                    <a:pt x="732" y="2082"/>
                    <a:pt x="1366" y="2002"/>
                    <a:pt x="1366" y="2002"/>
                  </a:cubicBezTo>
                  <a:lnTo>
                    <a:pt x="1366" y="2002"/>
                  </a:lnTo>
                  <a:cubicBezTo>
                    <a:pt x="1366" y="2002"/>
                    <a:pt x="1" y="2350"/>
                    <a:pt x="402" y="3019"/>
                  </a:cubicBezTo>
                  <a:cubicBezTo>
                    <a:pt x="681" y="3437"/>
                    <a:pt x="982" y="3595"/>
                    <a:pt x="1203" y="3595"/>
                  </a:cubicBezTo>
                  <a:cubicBezTo>
                    <a:pt x="1322" y="3595"/>
                    <a:pt x="1417" y="3549"/>
                    <a:pt x="1473" y="3474"/>
                  </a:cubicBezTo>
                  <a:cubicBezTo>
                    <a:pt x="1634" y="3260"/>
                    <a:pt x="1848" y="2859"/>
                    <a:pt x="1848" y="2859"/>
                  </a:cubicBezTo>
                  <a:cubicBezTo>
                    <a:pt x="1848" y="2859"/>
                    <a:pt x="1888" y="3812"/>
                    <a:pt x="2340" y="3812"/>
                  </a:cubicBezTo>
                  <a:cubicBezTo>
                    <a:pt x="2407" y="3812"/>
                    <a:pt x="2484" y="3791"/>
                    <a:pt x="2570" y="3742"/>
                  </a:cubicBezTo>
                  <a:cubicBezTo>
                    <a:pt x="3240" y="3421"/>
                    <a:pt x="3373" y="3528"/>
                    <a:pt x="3347" y="3153"/>
                  </a:cubicBezTo>
                  <a:cubicBezTo>
                    <a:pt x="3320" y="2779"/>
                    <a:pt x="2678" y="2324"/>
                    <a:pt x="2678" y="2324"/>
                  </a:cubicBezTo>
                  <a:lnTo>
                    <a:pt x="2678" y="2324"/>
                  </a:lnTo>
                  <a:cubicBezTo>
                    <a:pt x="2678" y="2324"/>
                    <a:pt x="3060" y="2506"/>
                    <a:pt x="3416" y="2506"/>
                  </a:cubicBezTo>
                  <a:cubicBezTo>
                    <a:pt x="3700" y="2506"/>
                    <a:pt x="3968" y="2391"/>
                    <a:pt x="4016" y="1976"/>
                  </a:cubicBezTo>
                  <a:cubicBezTo>
                    <a:pt x="4123" y="1039"/>
                    <a:pt x="4069" y="1119"/>
                    <a:pt x="3721" y="1039"/>
                  </a:cubicBezTo>
                  <a:cubicBezTo>
                    <a:pt x="3693" y="1035"/>
                    <a:pt x="3661" y="1033"/>
                    <a:pt x="3628" y="1033"/>
                  </a:cubicBezTo>
                  <a:cubicBezTo>
                    <a:pt x="3232" y="1033"/>
                    <a:pt x="2570" y="1306"/>
                    <a:pt x="2570" y="1306"/>
                  </a:cubicBezTo>
                  <a:cubicBezTo>
                    <a:pt x="2570" y="1306"/>
                    <a:pt x="3454" y="611"/>
                    <a:pt x="3079" y="370"/>
                  </a:cubicBezTo>
                  <a:cubicBezTo>
                    <a:pt x="2802" y="185"/>
                    <a:pt x="2295" y="0"/>
                    <a:pt x="1955" y="0"/>
                  </a:cubicBezTo>
                  <a:close/>
                </a:path>
              </a:pathLst>
            </a:custGeom>
            <a:solidFill>
              <a:srgbClr val="FF45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3" name="Google Shape;6393;p41"/>
            <p:cNvSpPr/>
            <p:nvPr/>
          </p:nvSpPr>
          <p:spPr>
            <a:xfrm>
              <a:off x="3182325" y="7910850"/>
              <a:ext cx="21450" cy="22100"/>
            </a:xfrm>
            <a:custGeom>
              <a:avLst/>
              <a:gdLst/>
              <a:ahLst/>
              <a:cxnLst/>
              <a:rect l="l" t="t" r="r" b="b"/>
              <a:pathLst>
                <a:path w="858" h="884" extrusionOk="0">
                  <a:moveTo>
                    <a:pt x="429" y="0"/>
                  </a:moveTo>
                  <a:cubicBezTo>
                    <a:pt x="188" y="0"/>
                    <a:pt x="1" y="214"/>
                    <a:pt x="1" y="455"/>
                  </a:cubicBezTo>
                  <a:cubicBezTo>
                    <a:pt x="1" y="669"/>
                    <a:pt x="188" y="883"/>
                    <a:pt x="429" y="883"/>
                  </a:cubicBezTo>
                  <a:cubicBezTo>
                    <a:pt x="670" y="883"/>
                    <a:pt x="857" y="669"/>
                    <a:pt x="857" y="455"/>
                  </a:cubicBezTo>
                  <a:cubicBezTo>
                    <a:pt x="857" y="214"/>
                    <a:pt x="670" y="0"/>
                    <a:pt x="429"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4" name="Google Shape;6394;p41"/>
            <p:cNvSpPr/>
            <p:nvPr/>
          </p:nvSpPr>
          <p:spPr>
            <a:xfrm>
              <a:off x="3650725" y="7341850"/>
              <a:ext cx="96175" cy="56250"/>
            </a:xfrm>
            <a:custGeom>
              <a:avLst/>
              <a:gdLst/>
              <a:ahLst/>
              <a:cxnLst/>
              <a:rect l="l" t="t" r="r" b="b"/>
              <a:pathLst>
                <a:path w="3847" h="2250" extrusionOk="0">
                  <a:moveTo>
                    <a:pt x="329" y="1"/>
                  </a:moveTo>
                  <a:cubicBezTo>
                    <a:pt x="126" y="1"/>
                    <a:pt x="1" y="9"/>
                    <a:pt x="1" y="9"/>
                  </a:cubicBezTo>
                  <a:cubicBezTo>
                    <a:pt x="1" y="9"/>
                    <a:pt x="215" y="223"/>
                    <a:pt x="161" y="223"/>
                  </a:cubicBezTo>
                  <a:cubicBezTo>
                    <a:pt x="3025" y="919"/>
                    <a:pt x="2570" y="1267"/>
                    <a:pt x="2570" y="1267"/>
                  </a:cubicBezTo>
                  <a:cubicBezTo>
                    <a:pt x="2570" y="1267"/>
                    <a:pt x="2276" y="2124"/>
                    <a:pt x="2758" y="2231"/>
                  </a:cubicBezTo>
                  <a:cubicBezTo>
                    <a:pt x="2809" y="2243"/>
                    <a:pt x="2865" y="2249"/>
                    <a:pt x="2921" y="2249"/>
                  </a:cubicBezTo>
                  <a:cubicBezTo>
                    <a:pt x="3358" y="2249"/>
                    <a:pt x="3847" y="1868"/>
                    <a:pt x="3159" y="919"/>
                  </a:cubicBezTo>
                  <a:cubicBezTo>
                    <a:pt x="2541" y="96"/>
                    <a:pt x="1005" y="1"/>
                    <a:pt x="32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5" name="Google Shape;6395;p41"/>
            <p:cNvSpPr/>
            <p:nvPr/>
          </p:nvSpPr>
          <p:spPr>
            <a:xfrm>
              <a:off x="3599200" y="7212500"/>
              <a:ext cx="50225" cy="97475"/>
            </a:xfrm>
            <a:custGeom>
              <a:avLst/>
              <a:gdLst/>
              <a:ahLst/>
              <a:cxnLst/>
              <a:rect l="l" t="t" r="r" b="b"/>
              <a:pathLst>
                <a:path w="2009" h="3899" extrusionOk="0">
                  <a:moveTo>
                    <a:pt x="718" y="0"/>
                  </a:moveTo>
                  <a:cubicBezTo>
                    <a:pt x="459" y="0"/>
                    <a:pt x="244" y="227"/>
                    <a:pt x="161" y="446"/>
                  </a:cubicBezTo>
                  <a:cubicBezTo>
                    <a:pt x="1" y="874"/>
                    <a:pt x="884" y="1115"/>
                    <a:pt x="884" y="1115"/>
                  </a:cubicBezTo>
                  <a:cubicBezTo>
                    <a:pt x="884" y="1115"/>
                    <a:pt x="890" y="1113"/>
                    <a:pt x="899" y="1113"/>
                  </a:cubicBezTo>
                  <a:cubicBezTo>
                    <a:pt x="977" y="1113"/>
                    <a:pt x="1302" y="1241"/>
                    <a:pt x="537" y="3656"/>
                  </a:cubicBezTo>
                  <a:lnTo>
                    <a:pt x="537" y="3656"/>
                  </a:lnTo>
                  <a:cubicBezTo>
                    <a:pt x="537" y="3656"/>
                    <a:pt x="537" y="3656"/>
                    <a:pt x="536" y="3656"/>
                  </a:cubicBezTo>
                  <a:cubicBezTo>
                    <a:pt x="536" y="3656"/>
                    <a:pt x="536" y="3656"/>
                    <a:pt x="536" y="3658"/>
                  </a:cubicBezTo>
                  <a:cubicBezTo>
                    <a:pt x="536" y="3657"/>
                    <a:pt x="537" y="3656"/>
                    <a:pt x="537" y="3656"/>
                  </a:cubicBezTo>
                  <a:lnTo>
                    <a:pt x="537" y="3656"/>
                  </a:lnTo>
                  <a:cubicBezTo>
                    <a:pt x="542" y="3662"/>
                    <a:pt x="590" y="3898"/>
                    <a:pt x="590" y="3898"/>
                  </a:cubicBezTo>
                  <a:cubicBezTo>
                    <a:pt x="590" y="3898"/>
                    <a:pt x="2008" y="2052"/>
                    <a:pt x="1500" y="820"/>
                  </a:cubicBezTo>
                  <a:cubicBezTo>
                    <a:pt x="1251" y="206"/>
                    <a:pt x="965" y="0"/>
                    <a:pt x="71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6" name="Google Shape;6396;p41"/>
            <p:cNvSpPr/>
            <p:nvPr/>
          </p:nvSpPr>
          <p:spPr>
            <a:xfrm>
              <a:off x="3270000" y="7257100"/>
              <a:ext cx="407525" cy="314275"/>
            </a:xfrm>
            <a:custGeom>
              <a:avLst/>
              <a:gdLst/>
              <a:ahLst/>
              <a:cxnLst/>
              <a:rect l="l" t="t" r="r" b="b"/>
              <a:pathLst>
                <a:path w="16301" h="12571" extrusionOk="0">
                  <a:moveTo>
                    <a:pt x="12506" y="879"/>
                  </a:moveTo>
                  <a:cubicBezTo>
                    <a:pt x="12136" y="879"/>
                    <a:pt x="11747" y="949"/>
                    <a:pt x="11349" y="1097"/>
                  </a:cubicBezTo>
                  <a:cubicBezTo>
                    <a:pt x="9502" y="1793"/>
                    <a:pt x="750" y="0"/>
                    <a:pt x="375" y="5300"/>
                  </a:cubicBezTo>
                  <a:cubicBezTo>
                    <a:pt x="0" y="10599"/>
                    <a:pt x="2436" y="12071"/>
                    <a:pt x="4818" y="12500"/>
                  </a:cubicBezTo>
                  <a:cubicBezTo>
                    <a:pt x="5066" y="12547"/>
                    <a:pt x="5354" y="12570"/>
                    <a:pt x="5673" y="12570"/>
                  </a:cubicBezTo>
                  <a:cubicBezTo>
                    <a:pt x="8419" y="12570"/>
                    <a:pt x="13409" y="10820"/>
                    <a:pt x="13865" y="7414"/>
                  </a:cubicBezTo>
                  <a:cubicBezTo>
                    <a:pt x="13865" y="7414"/>
                    <a:pt x="16300" y="5059"/>
                    <a:pt x="15444" y="2998"/>
                  </a:cubicBezTo>
                  <a:cubicBezTo>
                    <a:pt x="14882" y="1728"/>
                    <a:pt x="13802" y="879"/>
                    <a:pt x="12506" y="87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7" name="Google Shape;6397;p41"/>
            <p:cNvSpPr/>
            <p:nvPr/>
          </p:nvSpPr>
          <p:spPr>
            <a:xfrm>
              <a:off x="3199050" y="7250400"/>
              <a:ext cx="455050" cy="240250"/>
            </a:xfrm>
            <a:custGeom>
              <a:avLst/>
              <a:gdLst/>
              <a:ahLst/>
              <a:cxnLst/>
              <a:rect l="l" t="t" r="r" b="b"/>
              <a:pathLst>
                <a:path w="18202" h="9610" extrusionOk="0">
                  <a:moveTo>
                    <a:pt x="10094" y="0"/>
                  </a:moveTo>
                  <a:cubicBezTo>
                    <a:pt x="7176" y="0"/>
                    <a:pt x="3927" y="1264"/>
                    <a:pt x="2892" y="2409"/>
                  </a:cubicBezTo>
                  <a:cubicBezTo>
                    <a:pt x="1098" y="4336"/>
                    <a:pt x="1" y="9609"/>
                    <a:pt x="1" y="9609"/>
                  </a:cubicBezTo>
                  <a:cubicBezTo>
                    <a:pt x="1" y="9609"/>
                    <a:pt x="18202" y="9288"/>
                    <a:pt x="14883" y="2382"/>
                  </a:cubicBezTo>
                  <a:cubicBezTo>
                    <a:pt x="14051" y="631"/>
                    <a:pt x="12156" y="0"/>
                    <a:pt x="1009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8" name="Google Shape;6398;p41"/>
            <p:cNvSpPr/>
            <p:nvPr/>
          </p:nvSpPr>
          <p:spPr>
            <a:xfrm>
              <a:off x="3438625" y="7254400"/>
              <a:ext cx="143200" cy="142375"/>
            </a:xfrm>
            <a:custGeom>
              <a:avLst/>
              <a:gdLst/>
              <a:ahLst/>
              <a:cxnLst/>
              <a:rect l="l" t="t" r="r" b="b"/>
              <a:pathLst>
                <a:path w="5728" h="5695" extrusionOk="0">
                  <a:moveTo>
                    <a:pt x="2355" y="1"/>
                  </a:moveTo>
                  <a:cubicBezTo>
                    <a:pt x="1686" y="162"/>
                    <a:pt x="1124" y="536"/>
                    <a:pt x="750" y="1179"/>
                  </a:cubicBezTo>
                  <a:cubicBezTo>
                    <a:pt x="0" y="2490"/>
                    <a:pt x="455" y="4283"/>
                    <a:pt x="1767" y="5167"/>
                  </a:cubicBezTo>
                  <a:cubicBezTo>
                    <a:pt x="2290" y="5523"/>
                    <a:pt x="2863" y="5695"/>
                    <a:pt x="3413" y="5695"/>
                  </a:cubicBezTo>
                  <a:cubicBezTo>
                    <a:pt x="4269" y="5695"/>
                    <a:pt x="5068" y="5279"/>
                    <a:pt x="5541" y="4498"/>
                  </a:cubicBezTo>
                  <a:cubicBezTo>
                    <a:pt x="5567" y="4444"/>
                    <a:pt x="5567" y="4391"/>
                    <a:pt x="5621" y="4364"/>
                  </a:cubicBezTo>
                  <a:cubicBezTo>
                    <a:pt x="5728" y="3721"/>
                    <a:pt x="5674" y="2972"/>
                    <a:pt x="5273" y="2169"/>
                  </a:cubicBezTo>
                  <a:cubicBezTo>
                    <a:pt x="4711" y="965"/>
                    <a:pt x="3640" y="295"/>
                    <a:pt x="23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9" name="Google Shape;6399;p41"/>
            <p:cNvSpPr/>
            <p:nvPr/>
          </p:nvSpPr>
          <p:spPr>
            <a:xfrm>
              <a:off x="3292750" y="7349425"/>
              <a:ext cx="394800" cy="310925"/>
            </a:xfrm>
            <a:custGeom>
              <a:avLst/>
              <a:gdLst/>
              <a:ahLst/>
              <a:cxnLst/>
              <a:rect l="l" t="t" r="r" b="b"/>
              <a:pathLst>
                <a:path w="15792" h="12437" extrusionOk="0">
                  <a:moveTo>
                    <a:pt x="10347" y="1"/>
                  </a:moveTo>
                  <a:cubicBezTo>
                    <a:pt x="5594" y="1"/>
                    <a:pt x="0" y="11804"/>
                    <a:pt x="0" y="11804"/>
                  </a:cubicBezTo>
                  <a:cubicBezTo>
                    <a:pt x="0" y="11804"/>
                    <a:pt x="2869" y="12437"/>
                    <a:pt x="5389" y="12437"/>
                  </a:cubicBezTo>
                  <a:cubicBezTo>
                    <a:pt x="6268" y="12437"/>
                    <a:pt x="7105" y="12360"/>
                    <a:pt x="7762" y="12152"/>
                  </a:cubicBezTo>
                  <a:cubicBezTo>
                    <a:pt x="10305" y="11349"/>
                    <a:pt x="15792" y="4872"/>
                    <a:pt x="12794" y="1285"/>
                  </a:cubicBezTo>
                  <a:cubicBezTo>
                    <a:pt x="12031" y="383"/>
                    <a:pt x="11203" y="1"/>
                    <a:pt x="1034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0" name="Google Shape;6400;p41"/>
            <p:cNvSpPr/>
            <p:nvPr/>
          </p:nvSpPr>
          <p:spPr>
            <a:xfrm>
              <a:off x="3433250" y="7576175"/>
              <a:ext cx="121150" cy="84425"/>
            </a:xfrm>
            <a:custGeom>
              <a:avLst/>
              <a:gdLst/>
              <a:ahLst/>
              <a:cxnLst/>
              <a:rect l="l" t="t" r="r" b="b"/>
              <a:pathLst>
                <a:path w="4846" h="3377" extrusionOk="0">
                  <a:moveTo>
                    <a:pt x="2579" y="0"/>
                  </a:moveTo>
                  <a:cubicBezTo>
                    <a:pt x="1714" y="0"/>
                    <a:pt x="903" y="425"/>
                    <a:pt x="429" y="1209"/>
                  </a:cubicBezTo>
                  <a:cubicBezTo>
                    <a:pt x="81" y="1851"/>
                    <a:pt x="1" y="2627"/>
                    <a:pt x="162" y="3377"/>
                  </a:cubicBezTo>
                  <a:cubicBezTo>
                    <a:pt x="911" y="3377"/>
                    <a:pt x="1580" y="3296"/>
                    <a:pt x="2142" y="3136"/>
                  </a:cubicBezTo>
                  <a:cubicBezTo>
                    <a:pt x="2892" y="2895"/>
                    <a:pt x="3882" y="2145"/>
                    <a:pt x="4846" y="1155"/>
                  </a:cubicBezTo>
                  <a:cubicBezTo>
                    <a:pt x="4685" y="914"/>
                    <a:pt x="4444" y="727"/>
                    <a:pt x="4230" y="540"/>
                  </a:cubicBezTo>
                  <a:cubicBezTo>
                    <a:pt x="3708" y="174"/>
                    <a:pt x="3133" y="0"/>
                    <a:pt x="257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1" name="Google Shape;6401;p41"/>
            <p:cNvSpPr/>
            <p:nvPr/>
          </p:nvSpPr>
          <p:spPr>
            <a:xfrm>
              <a:off x="3526275" y="7403875"/>
              <a:ext cx="116450" cy="143650"/>
            </a:xfrm>
            <a:custGeom>
              <a:avLst/>
              <a:gdLst/>
              <a:ahLst/>
              <a:cxnLst/>
              <a:rect l="l" t="t" r="r" b="b"/>
              <a:pathLst>
                <a:path w="4658" h="5746" extrusionOk="0">
                  <a:moveTo>
                    <a:pt x="2843" y="0"/>
                  </a:moveTo>
                  <a:cubicBezTo>
                    <a:pt x="1975" y="0"/>
                    <a:pt x="1173" y="429"/>
                    <a:pt x="723" y="1222"/>
                  </a:cubicBezTo>
                  <a:cubicBezTo>
                    <a:pt x="0" y="2533"/>
                    <a:pt x="429" y="4327"/>
                    <a:pt x="1767" y="5264"/>
                  </a:cubicBezTo>
                  <a:cubicBezTo>
                    <a:pt x="2142" y="5504"/>
                    <a:pt x="2516" y="5665"/>
                    <a:pt x="2918" y="5745"/>
                  </a:cubicBezTo>
                  <a:cubicBezTo>
                    <a:pt x="4015" y="4006"/>
                    <a:pt x="4658" y="1998"/>
                    <a:pt x="4122" y="312"/>
                  </a:cubicBezTo>
                  <a:cubicBezTo>
                    <a:pt x="3702" y="102"/>
                    <a:pt x="3265" y="0"/>
                    <a:pt x="284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2" name="Google Shape;6402;p41"/>
            <p:cNvSpPr/>
            <p:nvPr/>
          </p:nvSpPr>
          <p:spPr>
            <a:xfrm>
              <a:off x="3376375" y="7401625"/>
              <a:ext cx="137200" cy="138150"/>
            </a:xfrm>
            <a:custGeom>
              <a:avLst/>
              <a:gdLst/>
              <a:ahLst/>
              <a:cxnLst/>
              <a:rect l="l" t="t" r="r" b="b"/>
              <a:pathLst>
                <a:path w="5488" h="5526" extrusionOk="0">
                  <a:moveTo>
                    <a:pt x="3159" y="0"/>
                  </a:moveTo>
                  <a:cubicBezTo>
                    <a:pt x="2008" y="1098"/>
                    <a:pt x="911" y="2516"/>
                    <a:pt x="1" y="3908"/>
                  </a:cubicBezTo>
                  <a:cubicBezTo>
                    <a:pt x="242" y="4310"/>
                    <a:pt x="563" y="4684"/>
                    <a:pt x="964" y="4979"/>
                  </a:cubicBezTo>
                  <a:cubicBezTo>
                    <a:pt x="1492" y="5348"/>
                    <a:pt x="2073" y="5526"/>
                    <a:pt x="2631" y="5526"/>
                  </a:cubicBezTo>
                  <a:cubicBezTo>
                    <a:pt x="3490" y="5526"/>
                    <a:pt x="4295" y="5105"/>
                    <a:pt x="4765" y="4310"/>
                  </a:cubicBezTo>
                  <a:cubicBezTo>
                    <a:pt x="5488" y="3025"/>
                    <a:pt x="5060" y="1232"/>
                    <a:pt x="3721" y="295"/>
                  </a:cubicBezTo>
                  <a:cubicBezTo>
                    <a:pt x="3507" y="161"/>
                    <a:pt x="3347" y="81"/>
                    <a:pt x="3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3" name="Google Shape;6403;p41"/>
            <p:cNvSpPr/>
            <p:nvPr/>
          </p:nvSpPr>
          <p:spPr>
            <a:xfrm>
              <a:off x="3282025" y="7256425"/>
              <a:ext cx="150600" cy="129450"/>
            </a:xfrm>
            <a:custGeom>
              <a:avLst/>
              <a:gdLst/>
              <a:ahLst/>
              <a:cxnLst/>
              <a:rect l="l" t="t" r="r" b="b"/>
              <a:pathLst>
                <a:path w="6024" h="5178" extrusionOk="0">
                  <a:moveTo>
                    <a:pt x="4283" y="0"/>
                  </a:moveTo>
                  <a:cubicBezTo>
                    <a:pt x="2597" y="321"/>
                    <a:pt x="1072" y="964"/>
                    <a:pt x="135" y="1633"/>
                  </a:cubicBezTo>
                  <a:cubicBezTo>
                    <a:pt x="1" y="2730"/>
                    <a:pt x="509" y="3962"/>
                    <a:pt x="1473" y="4631"/>
                  </a:cubicBezTo>
                  <a:cubicBezTo>
                    <a:pt x="2000" y="5000"/>
                    <a:pt x="2577" y="5178"/>
                    <a:pt x="3130" y="5178"/>
                  </a:cubicBezTo>
                  <a:cubicBezTo>
                    <a:pt x="3982" y="5178"/>
                    <a:pt x="4777" y="4756"/>
                    <a:pt x="5247" y="3962"/>
                  </a:cubicBezTo>
                  <a:cubicBezTo>
                    <a:pt x="6023" y="2704"/>
                    <a:pt x="5595" y="937"/>
                    <a:pt x="42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4" name="Google Shape;6404;p41"/>
            <p:cNvSpPr/>
            <p:nvPr/>
          </p:nvSpPr>
          <p:spPr>
            <a:xfrm>
              <a:off x="3199050" y="7383675"/>
              <a:ext cx="120475" cy="106975"/>
            </a:xfrm>
            <a:custGeom>
              <a:avLst/>
              <a:gdLst/>
              <a:ahLst/>
              <a:cxnLst/>
              <a:rect l="l" t="t" r="r" b="b"/>
              <a:pathLst>
                <a:path w="4819" h="4279" extrusionOk="0">
                  <a:moveTo>
                    <a:pt x="1583" y="1"/>
                  </a:moveTo>
                  <a:cubicBezTo>
                    <a:pt x="1464" y="1"/>
                    <a:pt x="1347" y="8"/>
                    <a:pt x="1232" y="22"/>
                  </a:cubicBezTo>
                  <a:cubicBezTo>
                    <a:pt x="429" y="2083"/>
                    <a:pt x="1" y="4278"/>
                    <a:pt x="1" y="4278"/>
                  </a:cubicBezTo>
                  <a:cubicBezTo>
                    <a:pt x="1" y="4278"/>
                    <a:pt x="1982" y="4225"/>
                    <a:pt x="4498" y="3930"/>
                  </a:cubicBezTo>
                  <a:cubicBezTo>
                    <a:pt x="4819" y="2726"/>
                    <a:pt x="4310" y="1280"/>
                    <a:pt x="3213" y="531"/>
                  </a:cubicBezTo>
                  <a:cubicBezTo>
                    <a:pt x="2686" y="158"/>
                    <a:pt x="2123" y="1"/>
                    <a:pt x="158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5" name="Google Shape;6405;p41"/>
            <p:cNvSpPr/>
            <p:nvPr/>
          </p:nvSpPr>
          <p:spPr>
            <a:xfrm>
              <a:off x="4176675" y="7357400"/>
              <a:ext cx="371625" cy="327975"/>
            </a:xfrm>
            <a:custGeom>
              <a:avLst/>
              <a:gdLst/>
              <a:ahLst/>
              <a:cxnLst/>
              <a:rect l="l" t="t" r="r" b="b"/>
              <a:pathLst>
                <a:path w="14865" h="13119" extrusionOk="0">
                  <a:moveTo>
                    <a:pt x="9371" y="1"/>
                  </a:moveTo>
                  <a:cubicBezTo>
                    <a:pt x="8736" y="1"/>
                    <a:pt x="8194" y="342"/>
                    <a:pt x="7682" y="726"/>
                  </a:cubicBezTo>
                  <a:cubicBezTo>
                    <a:pt x="6612" y="1528"/>
                    <a:pt x="6746" y="3482"/>
                    <a:pt x="6746" y="3482"/>
                  </a:cubicBezTo>
                  <a:cubicBezTo>
                    <a:pt x="6746" y="3482"/>
                    <a:pt x="4998" y="1652"/>
                    <a:pt x="3314" y="1652"/>
                  </a:cubicBezTo>
                  <a:cubicBezTo>
                    <a:pt x="2863" y="1652"/>
                    <a:pt x="2416" y="1783"/>
                    <a:pt x="2008" y="2117"/>
                  </a:cubicBezTo>
                  <a:cubicBezTo>
                    <a:pt x="108" y="3723"/>
                    <a:pt x="349" y="4981"/>
                    <a:pt x="1285" y="5784"/>
                  </a:cubicBezTo>
                  <a:cubicBezTo>
                    <a:pt x="2222" y="6587"/>
                    <a:pt x="4497" y="7149"/>
                    <a:pt x="4497" y="7149"/>
                  </a:cubicBezTo>
                  <a:cubicBezTo>
                    <a:pt x="4497" y="7149"/>
                    <a:pt x="1" y="8996"/>
                    <a:pt x="1044" y="10495"/>
                  </a:cubicBezTo>
                  <a:cubicBezTo>
                    <a:pt x="1797" y="11595"/>
                    <a:pt x="3552" y="12612"/>
                    <a:pt x="4783" y="12612"/>
                  </a:cubicBezTo>
                  <a:cubicBezTo>
                    <a:pt x="5259" y="12612"/>
                    <a:pt x="5658" y="12459"/>
                    <a:pt x="5889" y="12101"/>
                  </a:cubicBezTo>
                  <a:cubicBezTo>
                    <a:pt x="6490" y="11160"/>
                    <a:pt x="6686" y="9950"/>
                    <a:pt x="6747" y="9399"/>
                  </a:cubicBezTo>
                  <a:lnTo>
                    <a:pt x="6747" y="9399"/>
                  </a:lnTo>
                  <a:cubicBezTo>
                    <a:pt x="6685" y="10328"/>
                    <a:pt x="6650" y="13119"/>
                    <a:pt x="8450" y="13119"/>
                  </a:cubicBezTo>
                  <a:cubicBezTo>
                    <a:pt x="8623" y="13119"/>
                    <a:pt x="8812" y="13093"/>
                    <a:pt x="9021" y="13038"/>
                  </a:cubicBezTo>
                  <a:cubicBezTo>
                    <a:pt x="11777" y="12315"/>
                    <a:pt x="12313" y="11084"/>
                    <a:pt x="11885" y="9799"/>
                  </a:cubicBezTo>
                  <a:cubicBezTo>
                    <a:pt x="11456" y="8541"/>
                    <a:pt x="10306" y="8193"/>
                    <a:pt x="10305" y="8193"/>
                  </a:cubicBezTo>
                  <a:lnTo>
                    <a:pt x="10305" y="8193"/>
                  </a:lnTo>
                  <a:cubicBezTo>
                    <a:pt x="10306" y="8193"/>
                    <a:pt x="11626" y="8552"/>
                    <a:pt x="12837" y="8552"/>
                  </a:cubicBezTo>
                  <a:cubicBezTo>
                    <a:pt x="13892" y="8552"/>
                    <a:pt x="14864" y="8279"/>
                    <a:pt x="14802" y="7256"/>
                  </a:cubicBezTo>
                  <a:cubicBezTo>
                    <a:pt x="14707" y="5751"/>
                    <a:pt x="13798" y="4680"/>
                    <a:pt x="12278" y="4680"/>
                  </a:cubicBezTo>
                  <a:cubicBezTo>
                    <a:pt x="11776" y="4680"/>
                    <a:pt x="11208" y="4797"/>
                    <a:pt x="10581" y="5053"/>
                  </a:cubicBezTo>
                  <a:lnTo>
                    <a:pt x="10581" y="5053"/>
                  </a:lnTo>
                  <a:cubicBezTo>
                    <a:pt x="11475" y="4603"/>
                    <a:pt x="13313" y="3396"/>
                    <a:pt x="11858" y="1609"/>
                  </a:cubicBezTo>
                  <a:cubicBezTo>
                    <a:pt x="10866" y="407"/>
                    <a:pt x="10063" y="1"/>
                    <a:pt x="937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6" name="Google Shape;6406;p41"/>
            <p:cNvSpPr/>
            <p:nvPr/>
          </p:nvSpPr>
          <p:spPr>
            <a:xfrm>
              <a:off x="4336600" y="7498650"/>
              <a:ext cx="64925" cy="65600"/>
            </a:xfrm>
            <a:custGeom>
              <a:avLst/>
              <a:gdLst/>
              <a:ahLst/>
              <a:cxnLst/>
              <a:rect l="l" t="t" r="r" b="b"/>
              <a:pathLst>
                <a:path w="2597" h="2624" extrusionOk="0">
                  <a:moveTo>
                    <a:pt x="1312" y="0"/>
                  </a:moveTo>
                  <a:cubicBezTo>
                    <a:pt x="563" y="0"/>
                    <a:pt x="1" y="616"/>
                    <a:pt x="1" y="1312"/>
                  </a:cubicBezTo>
                  <a:cubicBezTo>
                    <a:pt x="1" y="2008"/>
                    <a:pt x="616" y="2623"/>
                    <a:pt x="1312" y="2623"/>
                  </a:cubicBezTo>
                  <a:cubicBezTo>
                    <a:pt x="2035" y="2623"/>
                    <a:pt x="2597" y="2035"/>
                    <a:pt x="2597" y="1312"/>
                  </a:cubicBezTo>
                  <a:cubicBezTo>
                    <a:pt x="2597" y="562"/>
                    <a:pt x="2008" y="0"/>
                    <a:pt x="13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7" name="Google Shape;6407;p41"/>
            <p:cNvSpPr/>
            <p:nvPr/>
          </p:nvSpPr>
          <p:spPr>
            <a:xfrm>
              <a:off x="4038450" y="7294400"/>
              <a:ext cx="202625" cy="180375"/>
            </a:xfrm>
            <a:custGeom>
              <a:avLst/>
              <a:gdLst/>
              <a:ahLst/>
              <a:cxnLst/>
              <a:rect l="l" t="t" r="r" b="b"/>
              <a:pathLst>
                <a:path w="8105" h="7215" extrusionOk="0">
                  <a:moveTo>
                    <a:pt x="2851" y="1"/>
                  </a:moveTo>
                  <a:cubicBezTo>
                    <a:pt x="2765" y="1"/>
                    <a:pt x="2677" y="11"/>
                    <a:pt x="2585" y="34"/>
                  </a:cubicBezTo>
                  <a:cubicBezTo>
                    <a:pt x="1247" y="382"/>
                    <a:pt x="1086" y="1078"/>
                    <a:pt x="1354" y="1693"/>
                  </a:cubicBezTo>
                  <a:cubicBezTo>
                    <a:pt x="1622" y="2309"/>
                    <a:pt x="2639" y="3138"/>
                    <a:pt x="2639" y="3138"/>
                  </a:cubicBezTo>
                  <a:cubicBezTo>
                    <a:pt x="2639" y="3138"/>
                    <a:pt x="2485" y="3129"/>
                    <a:pt x="2253" y="3129"/>
                  </a:cubicBezTo>
                  <a:cubicBezTo>
                    <a:pt x="1518" y="3129"/>
                    <a:pt x="1" y="3222"/>
                    <a:pt x="123" y="3995"/>
                  </a:cubicBezTo>
                  <a:cubicBezTo>
                    <a:pt x="262" y="4852"/>
                    <a:pt x="1143" y="6011"/>
                    <a:pt x="1829" y="6011"/>
                  </a:cubicBezTo>
                  <a:cubicBezTo>
                    <a:pt x="1935" y="6011"/>
                    <a:pt x="2037" y="5983"/>
                    <a:pt x="2130" y="5922"/>
                  </a:cubicBezTo>
                  <a:cubicBezTo>
                    <a:pt x="2613" y="5625"/>
                    <a:pt x="2967" y="5135"/>
                    <a:pt x="3139" y="4862"/>
                  </a:cubicBezTo>
                  <a:lnTo>
                    <a:pt x="3139" y="4862"/>
                  </a:lnTo>
                  <a:cubicBezTo>
                    <a:pt x="2840" y="5404"/>
                    <a:pt x="2156" y="6887"/>
                    <a:pt x="3442" y="7127"/>
                  </a:cubicBezTo>
                  <a:cubicBezTo>
                    <a:pt x="3757" y="7186"/>
                    <a:pt x="4031" y="7214"/>
                    <a:pt x="4267" y="7214"/>
                  </a:cubicBezTo>
                  <a:cubicBezTo>
                    <a:pt x="5194" y="7214"/>
                    <a:pt x="5551" y="6787"/>
                    <a:pt x="5637" y="6190"/>
                  </a:cubicBezTo>
                  <a:cubicBezTo>
                    <a:pt x="5738" y="5505"/>
                    <a:pt x="5287" y="5085"/>
                    <a:pt x="5239" y="5042"/>
                  </a:cubicBezTo>
                  <a:lnTo>
                    <a:pt x="5239" y="5042"/>
                  </a:lnTo>
                  <a:cubicBezTo>
                    <a:pt x="5313" y="5107"/>
                    <a:pt x="6380" y="6021"/>
                    <a:pt x="7103" y="6021"/>
                  </a:cubicBezTo>
                  <a:cubicBezTo>
                    <a:pt x="7350" y="6021"/>
                    <a:pt x="7558" y="5914"/>
                    <a:pt x="7671" y="5628"/>
                  </a:cubicBezTo>
                  <a:cubicBezTo>
                    <a:pt x="8105" y="4632"/>
                    <a:pt x="7638" y="3661"/>
                    <a:pt x="6109" y="3573"/>
                  </a:cubicBezTo>
                  <a:lnTo>
                    <a:pt x="6109" y="3573"/>
                  </a:lnTo>
                  <a:cubicBezTo>
                    <a:pt x="6646" y="3567"/>
                    <a:pt x="7909" y="3421"/>
                    <a:pt x="7591" y="2148"/>
                  </a:cubicBezTo>
                  <a:cubicBezTo>
                    <a:pt x="7283" y="918"/>
                    <a:pt x="6772" y="646"/>
                    <a:pt x="6224" y="646"/>
                  </a:cubicBezTo>
                  <a:cubicBezTo>
                    <a:pt x="6057" y="646"/>
                    <a:pt x="5886" y="671"/>
                    <a:pt x="5717" y="703"/>
                  </a:cubicBezTo>
                  <a:cubicBezTo>
                    <a:pt x="4994" y="837"/>
                    <a:pt x="4593" y="1854"/>
                    <a:pt x="4593" y="1854"/>
                  </a:cubicBezTo>
                  <a:cubicBezTo>
                    <a:pt x="4593" y="1854"/>
                    <a:pt x="3991" y="1"/>
                    <a:pt x="285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8" name="Google Shape;6408;p41"/>
            <p:cNvSpPr/>
            <p:nvPr/>
          </p:nvSpPr>
          <p:spPr>
            <a:xfrm>
              <a:off x="4122475" y="7362150"/>
              <a:ext cx="46875" cy="46850"/>
            </a:xfrm>
            <a:custGeom>
              <a:avLst/>
              <a:gdLst/>
              <a:ahLst/>
              <a:cxnLst/>
              <a:rect l="l" t="t" r="r" b="b"/>
              <a:pathLst>
                <a:path w="1875" h="1874" extrusionOk="0">
                  <a:moveTo>
                    <a:pt x="937" y="0"/>
                  </a:moveTo>
                  <a:cubicBezTo>
                    <a:pt x="429" y="0"/>
                    <a:pt x="1" y="428"/>
                    <a:pt x="1" y="937"/>
                  </a:cubicBezTo>
                  <a:cubicBezTo>
                    <a:pt x="1" y="1472"/>
                    <a:pt x="429" y="1874"/>
                    <a:pt x="937" y="1874"/>
                  </a:cubicBezTo>
                  <a:cubicBezTo>
                    <a:pt x="1446" y="1874"/>
                    <a:pt x="1874" y="1472"/>
                    <a:pt x="1874" y="937"/>
                  </a:cubicBezTo>
                  <a:cubicBezTo>
                    <a:pt x="1874" y="428"/>
                    <a:pt x="1446" y="0"/>
                    <a:pt x="937"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9" name="Google Shape;6409;p41"/>
            <p:cNvSpPr/>
            <p:nvPr/>
          </p:nvSpPr>
          <p:spPr>
            <a:xfrm>
              <a:off x="4337300" y="7679550"/>
              <a:ext cx="195375" cy="180475"/>
            </a:xfrm>
            <a:custGeom>
              <a:avLst/>
              <a:gdLst/>
              <a:ahLst/>
              <a:cxnLst/>
              <a:rect l="l" t="t" r="r" b="b"/>
              <a:pathLst>
                <a:path w="7815" h="7219" extrusionOk="0">
                  <a:moveTo>
                    <a:pt x="4743" y="1"/>
                  </a:moveTo>
                  <a:cubicBezTo>
                    <a:pt x="4626" y="1"/>
                    <a:pt x="4509" y="65"/>
                    <a:pt x="4335" y="205"/>
                  </a:cubicBezTo>
                  <a:cubicBezTo>
                    <a:pt x="3747" y="633"/>
                    <a:pt x="3666" y="2159"/>
                    <a:pt x="3666" y="2159"/>
                  </a:cubicBezTo>
                  <a:cubicBezTo>
                    <a:pt x="3666" y="2159"/>
                    <a:pt x="3461" y="151"/>
                    <a:pt x="2298" y="151"/>
                  </a:cubicBezTo>
                  <a:cubicBezTo>
                    <a:pt x="2132" y="151"/>
                    <a:pt x="1947" y="192"/>
                    <a:pt x="1739" y="286"/>
                  </a:cubicBezTo>
                  <a:cubicBezTo>
                    <a:pt x="80" y="1089"/>
                    <a:pt x="240" y="1062"/>
                    <a:pt x="508" y="1731"/>
                  </a:cubicBezTo>
                  <a:cubicBezTo>
                    <a:pt x="776" y="2400"/>
                    <a:pt x="2114" y="3310"/>
                    <a:pt x="2114" y="3310"/>
                  </a:cubicBezTo>
                  <a:cubicBezTo>
                    <a:pt x="2114" y="3310"/>
                    <a:pt x="1326" y="3020"/>
                    <a:pt x="725" y="3020"/>
                  </a:cubicBezTo>
                  <a:cubicBezTo>
                    <a:pt x="360" y="3020"/>
                    <a:pt x="63" y="3127"/>
                    <a:pt x="53" y="3471"/>
                  </a:cubicBezTo>
                  <a:cubicBezTo>
                    <a:pt x="1" y="4360"/>
                    <a:pt x="434" y="6043"/>
                    <a:pt x="1104" y="6043"/>
                  </a:cubicBezTo>
                  <a:cubicBezTo>
                    <a:pt x="1119" y="6043"/>
                    <a:pt x="1135" y="6042"/>
                    <a:pt x="1150" y="6040"/>
                  </a:cubicBezTo>
                  <a:cubicBezTo>
                    <a:pt x="1846" y="6013"/>
                    <a:pt x="3291" y="4542"/>
                    <a:pt x="3292" y="4541"/>
                  </a:cubicBezTo>
                  <a:lnTo>
                    <a:pt x="3292" y="4541"/>
                  </a:lnTo>
                  <a:cubicBezTo>
                    <a:pt x="3291" y="4542"/>
                    <a:pt x="1311" y="6683"/>
                    <a:pt x="2997" y="7084"/>
                  </a:cubicBezTo>
                  <a:cubicBezTo>
                    <a:pt x="3360" y="7179"/>
                    <a:pt x="3698" y="7219"/>
                    <a:pt x="4004" y="7219"/>
                  </a:cubicBezTo>
                  <a:cubicBezTo>
                    <a:pt x="5078" y="7219"/>
                    <a:pt x="5772" y="6733"/>
                    <a:pt x="5834" y="6442"/>
                  </a:cubicBezTo>
                  <a:cubicBezTo>
                    <a:pt x="5941" y="6147"/>
                    <a:pt x="4603" y="4542"/>
                    <a:pt x="4603" y="4541"/>
                  </a:cubicBezTo>
                  <a:lnTo>
                    <a:pt x="4603" y="4541"/>
                  </a:lnTo>
                  <a:cubicBezTo>
                    <a:pt x="4603" y="4542"/>
                    <a:pt x="5690" y="5570"/>
                    <a:pt x="6499" y="5570"/>
                  </a:cubicBezTo>
                  <a:cubicBezTo>
                    <a:pt x="6789" y="5570"/>
                    <a:pt x="7044" y="5437"/>
                    <a:pt x="7199" y="5077"/>
                  </a:cubicBezTo>
                  <a:cubicBezTo>
                    <a:pt x="7815" y="3712"/>
                    <a:pt x="7360" y="2909"/>
                    <a:pt x="6825" y="2882"/>
                  </a:cubicBezTo>
                  <a:cubicBezTo>
                    <a:pt x="6718" y="2871"/>
                    <a:pt x="6597" y="2867"/>
                    <a:pt x="6471" y="2867"/>
                  </a:cubicBezTo>
                  <a:cubicBezTo>
                    <a:pt x="5971" y="2867"/>
                    <a:pt x="5406" y="2935"/>
                    <a:pt x="5406" y="2935"/>
                  </a:cubicBezTo>
                  <a:cubicBezTo>
                    <a:pt x="5406" y="2935"/>
                    <a:pt x="7413" y="1544"/>
                    <a:pt x="6129" y="821"/>
                  </a:cubicBezTo>
                  <a:cubicBezTo>
                    <a:pt x="5259" y="321"/>
                    <a:pt x="5003" y="1"/>
                    <a:pt x="474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0" name="Google Shape;6410;p41"/>
            <p:cNvSpPr/>
            <p:nvPr/>
          </p:nvSpPr>
          <p:spPr>
            <a:xfrm>
              <a:off x="4407525" y="7751075"/>
              <a:ext cx="49550" cy="43200"/>
            </a:xfrm>
            <a:custGeom>
              <a:avLst/>
              <a:gdLst/>
              <a:ahLst/>
              <a:cxnLst/>
              <a:rect l="l" t="t" r="r" b="b"/>
              <a:pathLst>
                <a:path w="1982" h="1728" extrusionOk="0">
                  <a:moveTo>
                    <a:pt x="1002" y="0"/>
                  </a:moveTo>
                  <a:cubicBezTo>
                    <a:pt x="633" y="0"/>
                    <a:pt x="317" y="240"/>
                    <a:pt x="188" y="583"/>
                  </a:cubicBezTo>
                  <a:cubicBezTo>
                    <a:pt x="1" y="1011"/>
                    <a:pt x="242" y="1520"/>
                    <a:pt x="723" y="1680"/>
                  </a:cubicBezTo>
                  <a:cubicBezTo>
                    <a:pt x="814" y="1712"/>
                    <a:pt x="906" y="1727"/>
                    <a:pt x="997" y="1727"/>
                  </a:cubicBezTo>
                  <a:cubicBezTo>
                    <a:pt x="1358" y="1727"/>
                    <a:pt x="1692" y="1488"/>
                    <a:pt x="1821" y="1145"/>
                  </a:cubicBezTo>
                  <a:cubicBezTo>
                    <a:pt x="1981" y="690"/>
                    <a:pt x="1714" y="208"/>
                    <a:pt x="1285" y="48"/>
                  </a:cubicBezTo>
                  <a:cubicBezTo>
                    <a:pt x="1189" y="15"/>
                    <a:pt x="1094" y="0"/>
                    <a:pt x="1002"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1" name="Google Shape;6411;p41"/>
            <p:cNvSpPr/>
            <p:nvPr/>
          </p:nvSpPr>
          <p:spPr>
            <a:xfrm>
              <a:off x="4369400" y="7851575"/>
              <a:ext cx="104400" cy="97600"/>
            </a:xfrm>
            <a:custGeom>
              <a:avLst/>
              <a:gdLst/>
              <a:ahLst/>
              <a:cxnLst/>
              <a:rect l="l" t="t" r="r" b="b"/>
              <a:pathLst>
                <a:path w="4176" h="3904" extrusionOk="0">
                  <a:moveTo>
                    <a:pt x="1806" y="1"/>
                  </a:moveTo>
                  <a:cubicBezTo>
                    <a:pt x="1740" y="1"/>
                    <a:pt x="1664" y="21"/>
                    <a:pt x="1579" y="69"/>
                  </a:cubicBezTo>
                  <a:cubicBezTo>
                    <a:pt x="910" y="444"/>
                    <a:pt x="776" y="310"/>
                    <a:pt x="803" y="712"/>
                  </a:cubicBezTo>
                  <a:cubicBezTo>
                    <a:pt x="830" y="1086"/>
                    <a:pt x="1472" y="1541"/>
                    <a:pt x="1472" y="1541"/>
                  </a:cubicBezTo>
                  <a:cubicBezTo>
                    <a:pt x="1472" y="1541"/>
                    <a:pt x="1080" y="1336"/>
                    <a:pt x="709" y="1336"/>
                  </a:cubicBezTo>
                  <a:cubicBezTo>
                    <a:pt x="423" y="1336"/>
                    <a:pt x="150" y="1458"/>
                    <a:pt x="80" y="1889"/>
                  </a:cubicBezTo>
                  <a:cubicBezTo>
                    <a:pt x="0" y="2826"/>
                    <a:pt x="27" y="2746"/>
                    <a:pt x="402" y="2826"/>
                  </a:cubicBezTo>
                  <a:cubicBezTo>
                    <a:pt x="428" y="2830"/>
                    <a:pt x="458" y="2832"/>
                    <a:pt x="489" y="2832"/>
                  </a:cubicBezTo>
                  <a:cubicBezTo>
                    <a:pt x="864" y="2832"/>
                    <a:pt x="1526" y="2558"/>
                    <a:pt x="1526" y="2558"/>
                  </a:cubicBezTo>
                  <a:lnTo>
                    <a:pt x="1526" y="2558"/>
                  </a:lnTo>
                  <a:cubicBezTo>
                    <a:pt x="1526" y="2558"/>
                    <a:pt x="669" y="3254"/>
                    <a:pt x="1017" y="3522"/>
                  </a:cubicBezTo>
                  <a:cubicBezTo>
                    <a:pt x="1294" y="3706"/>
                    <a:pt x="1798" y="3903"/>
                    <a:pt x="2138" y="3903"/>
                  </a:cubicBezTo>
                  <a:cubicBezTo>
                    <a:pt x="2292" y="3903"/>
                    <a:pt x="2413" y="3863"/>
                    <a:pt x="2463" y="3763"/>
                  </a:cubicBezTo>
                  <a:cubicBezTo>
                    <a:pt x="2623" y="3415"/>
                    <a:pt x="2409" y="2425"/>
                    <a:pt x="2409" y="2425"/>
                  </a:cubicBezTo>
                  <a:lnTo>
                    <a:pt x="2409" y="2425"/>
                  </a:lnTo>
                  <a:cubicBezTo>
                    <a:pt x="2409" y="2425"/>
                    <a:pt x="2680" y="3417"/>
                    <a:pt x="3117" y="3417"/>
                  </a:cubicBezTo>
                  <a:cubicBezTo>
                    <a:pt x="3212" y="3417"/>
                    <a:pt x="3316" y="3369"/>
                    <a:pt x="3426" y="3254"/>
                  </a:cubicBezTo>
                  <a:cubicBezTo>
                    <a:pt x="4068" y="2612"/>
                    <a:pt x="4068" y="1943"/>
                    <a:pt x="3935" y="1809"/>
                  </a:cubicBezTo>
                  <a:cubicBezTo>
                    <a:pt x="3905" y="1749"/>
                    <a:pt x="3735" y="1730"/>
                    <a:pt x="3535" y="1730"/>
                  </a:cubicBezTo>
                  <a:cubicBezTo>
                    <a:pt x="3202" y="1730"/>
                    <a:pt x="2784" y="1782"/>
                    <a:pt x="2784" y="1782"/>
                  </a:cubicBezTo>
                  <a:cubicBezTo>
                    <a:pt x="2784" y="1782"/>
                    <a:pt x="4176" y="1434"/>
                    <a:pt x="3747" y="765"/>
                  </a:cubicBezTo>
                  <a:cubicBezTo>
                    <a:pt x="3457" y="338"/>
                    <a:pt x="3166" y="183"/>
                    <a:pt x="2952" y="183"/>
                  </a:cubicBezTo>
                  <a:cubicBezTo>
                    <a:pt x="2831" y="183"/>
                    <a:pt x="2735" y="233"/>
                    <a:pt x="2677" y="310"/>
                  </a:cubicBezTo>
                  <a:cubicBezTo>
                    <a:pt x="2516" y="551"/>
                    <a:pt x="2302" y="979"/>
                    <a:pt x="2302" y="979"/>
                  </a:cubicBezTo>
                  <a:cubicBezTo>
                    <a:pt x="2302" y="979"/>
                    <a:pt x="2261" y="1"/>
                    <a:pt x="1806" y="1"/>
                  </a:cubicBezTo>
                  <a:close/>
                </a:path>
              </a:pathLst>
            </a:custGeom>
            <a:solidFill>
              <a:srgbClr val="FF45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2" name="Google Shape;6412;p41"/>
            <p:cNvSpPr/>
            <p:nvPr/>
          </p:nvSpPr>
          <p:spPr>
            <a:xfrm>
              <a:off x="4410875" y="7887525"/>
              <a:ext cx="26125" cy="22900"/>
            </a:xfrm>
            <a:custGeom>
              <a:avLst/>
              <a:gdLst/>
              <a:ahLst/>
              <a:cxnLst/>
              <a:rect l="l" t="t" r="r" b="b"/>
              <a:pathLst>
                <a:path w="1045" h="916" extrusionOk="0">
                  <a:moveTo>
                    <a:pt x="525" y="0"/>
                  </a:moveTo>
                  <a:cubicBezTo>
                    <a:pt x="430" y="0"/>
                    <a:pt x="333" y="34"/>
                    <a:pt x="241" y="103"/>
                  </a:cubicBezTo>
                  <a:cubicBezTo>
                    <a:pt x="54" y="264"/>
                    <a:pt x="1" y="532"/>
                    <a:pt x="188" y="746"/>
                  </a:cubicBezTo>
                  <a:cubicBezTo>
                    <a:pt x="264" y="852"/>
                    <a:pt x="393" y="916"/>
                    <a:pt x="524" y="916"/>
                  </a:cubicBezTo>
                  <a:cubicBezTo>
                    <a:pt x="623" y="916"/>
                    <a:pt x="723" y="880"/>
                    <a:pt x="804" y="799"/>
                  </a:cubicBezTo>
                  <a:cubicBezTo>
                    <a:pt x="1018" y="639"/>
                    <a:pt x="1044" y="371"/>
                    <a:pt x="884" y="184"/>
                  </a:cubicBezTo>
                  <a:cubicBezTo>
                    <a:pt x="777" y="61"/>
                    <a:pt x="652" y="0"/>
                    <a:pt x="525"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3" name="Google Shape;6413;p41"/>
            <p:cNvSpPr/>
            <p:nvPr/>
          </p:nvSpPr>
          <p:spPr>
            <a:xfrm>
              <a:off x="3904475" y="8440950"/>
              <a:ext cx="80175" cy="45800"/>
            </a:xfrm>
            <a:custGeom>
              <a:avLst/>
              <a:gdLst/>
              <a:ahLst/>
              <a:cxnLst/>
              <a:rect l="l" t="t" r="r" b="b"/>
              <a:pathLst>
                <a:path w="3207" h="1832" extrusionOk="0">
                  <a:moveTo>
                    <a:pt x="734" y="0"/>
                  </a:moveTo>
                  <a:cubicBezTo>
                    <a:pt x="393" y="0"/>
                    <a:pt x="1" y="326"/>
                    <a:pt x="584" y="1119"/>
                  </a:cubicBezTo>
                  <a:cubicBezTo>
                    <a:pt x="1054" y="1739"/>
                    <a:pt x="2157" y="1831"/>
                    <a:pt x="2772" y="1831"/>
                  </a:cubicBezTo>
                  <a:cubicBezTo>
                    <a:pt x="3033" y="1831"/>
                    <a:pt x="3207" y="1814"/>
                    <a:pt x="3207" y="1814"/>
                  </a:cubicBezTo>
                  <a:cubicBezTo>
                    <a:pt x="3207" y="1814"/>
                    <a:pt x="3046" y="1654"/>
                    <a:pt x="3073" y="1654"/>
                  </a:cubicBezTo>
                  <a:cubicBezTo>
                    <a:pt x="718" y="1119"/>
                    <a:pt x="1066" y="824"/>
                    <a:pt x="1066" y="824"/>
                  </a:cubicBezTo>
                  <a:cubicBezTo>
                    <a:pt x="1066" y="824"/>
                    <a:pt x="1280" y="128"/>
                    <a:pt x="878" y="21"/>
                  </a:cubicBezTo>
                  <a:cubicBezTo>
                    <a:pt x="833" y="7"/>
                    <a:pt x="784" y="0"/>
                    <a:pt x="734"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4" name="Google Shape;6414;p41"/>
            <p:cNvSpPr/>
            <p:nvPr/>
          </p:nvSpPr>
          <p:spPr>
            <a:xfrm>
              <a:off x="3987300" y="8513075"/>
              <a:ext cx="41525" cy="82575"/>
            </a:xfrm>
            <a:custGeom>
              <a:avLst/>
              <a:gdLst/>
              <a:ahLst/>
              <a:cxnLst/>
              <a:rect l="l" t="t" r="r" b="b"/>
              <a:pathLst>
                <a:path w="1661" h="3303" extrusionOk="0">
                  <a:moveTo>
                    <a:pt x="1125" y="0"/>
                  </a:moveTo>
                  <a:cubicBezTo>
                    <a:pt x="1125" y="0"/>
                    <a:pt x="1" y="1579"/>
                    <a:pt x="429" y="2623"/>
                  </a:cubicBezTo>
                  <a:cubicBezTo>
                    <a:pt x="624" y="3130"/>
                    <a:pt x="864" y="3303"/>
                    <a:pt x="1071" y="3303"/>
                  </a:cubicBezTo>
                  <a:cubicBezTo>
                    <a:pt x="1289" y="3303"/>
                    <a:pt x="1472" y="3110"/>
                    <a:pt x="1527" y="2918"/>
                  </a:cubicBezTo>
                  <a:cubicBezTo>
                    <a:pt x="1660" y="2543"/>
                    <a:pt x="938" y="2382"/>
                    <a:pt x="938" y="2382"/>
                  </a:cubicBezTo>
                  <a:cubicBezTo>
                    <a:pt x="938" y="2382"/>
                    <a:pt x="931" y="2385"/>
                    <a:pt x="920" y="2385"/>
                  </a:cubicBezTo>
                  <a:cubicBezTo>
                    <a:pt x="844" y="2385"/>
                    <a:pt x="574" y="2261"/>
                    <a:pt x="1232" y="241"/>
                  </a:cubicBezTo>
                  <a:cubicBezTo>
                    <a:pt x="1152" y="241"/>
                    <a:pt x="1125" y="0"/>
                    <a:pt x="1125"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5" name="Google Shape;6415;p41"/>
            <p:cNvSpPr/>
            <p:nvPr/>
          </p:nvSpPr>
          <p:spPr>
            <a:xfrm>
              <a:off x="3961875" y="8290675"/>
              <a:ext cx="337275" cy="261900"/>
            </a:xfrm>
            <a:custGeom>
              <a:avLst/>
              <a:gdLst/>
              <a:ahLst/>
              <a:cxnLst/>
              <a:rect l="l" t="t" r="r" b="b"/>
              <a:pathLst>
                <a:path w="13491" h="10476" extrusionOk="0">
                  <a:moveTo>
                    <a:pt x="8928" y="0"/>
                  </a:moveTo>
                  <a:cubicBezTo>
                    <a:pt x="6686" y="0"/>
                    <a:pt x="2352" y="1505"/>
                    <a:pt x="2008" y="4453"/>
                  </a:cubicBezTo>
                  <a:cubicBezTo>
                    <a:pt x="2008" y="4453"/>
                    <a:pt x="1" y="6487"/>
                    <a:pt x="750" y="8200"/>
                  </a:cubicBezTo>
                  <a:cubicBezTo>
                    <a:pt x="1203" y="9250"/>
                    <a:pt x="2084" y="9952"/>
                    <a:pt x="3148" y="9952"/>
                  </a:cubicBezTo>
                  <a:cubicBezTo>
                    <a:pt x="3467" y="9952"/>
                    <a:pt x="3803" y="9889"/>
                    <a:pt x="4149" y="9753"/>
                  </a:cubicBezTo>
                  <a:cubicBezTo>
                    <a:pt x="5702" y="9137"/>
                    <a:pt x="12955" y="10475"/>
                    <a:pt x="13223" y="6032"/>
                  </a:cubicBezTo>
                  <a:cubicBezTo>
                    <a:pt x="13491" y="1589"/>
                    <a:pt x="11457" y="331"/>
                    <a:pt x="9476" y="37"/>
                  </a:cubicBezTo>
                  <a:cubicBezTo>
                    <a:pt x="9313" y="12"/>
                    <a:pt x="9129" y="0"/>
                    <a:pt x="8928"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6" name="Google Shape;6416;p41"/>
            <p:cNvSpPr/>
            <p:nvPr/>
          </p:nvSpPr>
          <p:spPr>
            <a:xfrm>
              <a:off x="3980625" y="8354475"/>
              <a:ext cx="378075" cy="206825"/>
            </a:xfrm>
            <a:custGeom>
              <a:avLst/>
              <a:gdLst/>
              <a:ahLst/>
              <a:cxnLst/>
              <a:rect l="l" t="t" r="r" b="b"/>
              <a:pathLst>
                <a:path w="15123" h="8273" extrusionOk="0">
                  <a:moveTo>
                    <a:pt x="15123" y="1"/>
                  </a:moveTo>
                  <a:cubicBezTo>
                    <a:pt x="15122" y="1"/>
                    <a:pt x="0" y="563"/>
                    <a:pt x="2837" y="6344"/>
                  </a:cubicBezTo>
                  <a:cubicBezTo>
                    <a:pt x="3524" y="7760"/>
                    <a:pt x="5022" y="8273"/>
                    <a:pt x="6666" y="8273"/>
                  </a:cubicBezTo>
                  <a:cubicBezTo>
                    <a:pt x="9126" y="8273"/>
                    <a:pt x="11912" y="7125"/>
                    <a:pt x="12794" y="6130"/>
                  </a:cubicBezTo>
                  <a:cubicBezTo>
                    <a:pt x="14266" y="4444"/>
                    <a:pt x="15123" y="1"/>
                    <a:pt x="1512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7" name="Google Shape;6417;p41"/>
            <p:cNvSpPr/>
            <p:nvPr/>
          </p:nvSpPr>
          <p:spPr>
            <a:xfrm>
              <a:off x="4041500" y="8438150"/>
              <a:ext cx="119800" cy="120450"/>
            </a:xfrm>
            <a:custGeom>
              <a:avLst/>
              <a:gdLst/>
              <a:ahLst/>
              <a:cxnLst/>
              <a:rect l="l" t="t" r="r" b="b"/>
              <a:pathLst>
                <a:path w="4792" h="4818" extrusionOk="0">
                  <a:moveTo>
                    <a:pt x="1967" y="0"/>
                  </a:moveTo>
                  <a:cubicBezTo>
                    <a:pt x="1236" y="0"/>
                    <a:pt x="547" y="383"/>
                    <a:pt x="162" y="1070"/>
                  </a:cubicBezTo>
                  <a:cubicBezTo>
                    <a:pt x="135" y="1123"/>
                    <a:pt x="135" y="1177"/>
                    <a:pt x="108" y="1204"/>
                  </a:cubicBezTo>
                  <a:cubicBezTo>
                    <a:pt x="1" y="1739"/>
                    <a:pt x="54" y="2381"/>
                    <a:pt x="402" y="3051"/>
                  </a:cubicBezTo>
                  <a:cubicBezTo>
                    <a:pt x="857" y="4041"/>
                    <a:pt x="1767" y="4576"/>
                    <a:pt x="2838" y="4817"/>
                  </a:cubicBezTo>
                  <a:cubicBezTo>
                    <a:pt x="3373" y="4683"/>
                    <a:pt x="3855" y="4335"/>
                    <a:pt x="4150" y="3800"/>
                  </a:cubicBezTo>
                  <a:cubicBezTo>
                    <a:pt x="4792" y="2703"/>
                    <a:pt x="4390" y="1204"/>
                    <a:pt x="3266" y="428"/>
                  </a:cubicBezTo>
                  <a:cubicBezTo>
                    <a:pt x="2856" y="137"/>
                    <a:pt x="2404" y="0"/>
                    <a:pt x="1967"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8" name="Google Shape;6418;p41"/>
            <p:cNvSpPr/>
            <p:nvPr/>
          </p:nvSpPr>
          <p:spPr>
            <a:xfrm>
              <a:off x="3952525" y="8214475"/>
              <a:ext cx="326550" cy="264675"/>
            </a:xfrm>
            <a:custGeom>
              <a:avLst/>
              <a:gdLst/>
              <a:ahLst/>
              <a:cxnLst/>
              <a:rect l="l" t="t" r="r" b="b"/>
              <a:pathLst>
                <a:path w="13062" h="10587" extrusionOk="0">
                  <a:moveTo>
                    <a:pt x="8729" y="1"/>
                  </a:moveTo>
                  <a:cubicBezTo>
                    <a:pt x="7939" y="1"/>
                    <a:pt x="7185" y="73"/>
                    <a:pt x="6611" y="274"/>
                  </a:cubicBezTo>
                  <a:cubicBezTo>
                    <a:pt x="4523" y="1024"/>
                    <a:pt x="0" y="6564"/>
                    <a:pt x="2543" y="9535"/>
                  </a:cubicBezTo>
                  <a:cubicBezTo>
                    <a:pt x="3172" y="10273"/>
                    <a:pt x="3850" y="10587"/>
                    <a:pt x="4546" y="10587"/>
                  </a:cubicBezTo>
                  <a:cubicBezTo>
                    <a:pt x="8496" y="10587"/>
                    <a:pt x="13062" y="488"/>
                    <a:pt x="13062" y="488"/>
                  </a:cubicBezTo>
                  <a:cubicBezTo>
                    <a:pt x="13062" y="488"/>
                    <a:pt x="10776" y="1"/>
                    <a:pt x="872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9" name="Google Shape;6419;p41"/>
            <p:cNvSpPr/>
            <p:nvPr/>
          </p:nvSpPr>
          <p:spPr>
            <a:xfrm>
              <a:off x="4061575" y="8214625"/>
              <a:ext cx="100400" cy="72650"/>
            </a:xfrm>
            <a:custGeom>
              <a:avLst/>
              <a:gdLst/>
              <a:ahLst/>
              <a:cxnLst/>
              <a:rect l="l" t="t" r="r" b="b"/>
              <a:pathLst>
                <a:path w="4016" h="2906" extrusionOk="0">
                  <a:moveTo>
                    <a:pt x="3882" y="1"/>
                  </a:moveTo>
                  <a:lnTo>
                    <a:pt x="3882" y="1"/>
                  </a:lnTo>
                  <a:cubicBezTo>
                    <a:pt x="3266" y="27"/>
                    <a:pt x="2704" y="108"/>
                    <a:pt x="2222" y="268"/>
                  </a:cubicBezTo>
                  <a:cubicBezTo>
                    <a:pt x="1607" y="482"/>
                    <a:pt x="804" y="1098"/>
                    <a:pt x="1" y="1981"/>
                  </a:cubicBezTo>
                  <a:cubicBezTo>
                    <a:pt x="161" y="2169"/>
                    <a:pt x="322" y="2356"/>
                    <a:pt x="536" y="2490"/>
                  </a:cubicBezTo>
                  <a:cubicBezTo>
                    <a:pt x="948" y="2771"/>
                    <a:pt x="1405" y="2905"/>
                    <a:pt x="1846" y="2905"/>
                  </a:cubicBezTo>
                  <a:cubicBezTo>
                    <a:pt x="2581" y="2905"/>
                    <a:pt x="3273" y="2533"/>
                    <a:pt x="3641" y="1847"/>
                  </a:cubicBezTo>
                  <a:cubicBezTo>
                    <a:pt x="3989" y="1312"/>
                    <a:pt x="4016" y="643"/>
                    <a:pt x="3882" y="1"/>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0" name="Google Shape;6420;p41"/>
            <p:cNvSpPr/>
            <p:nvPr/>
          </p:nvSpPr>
          <p:spPr>
            <a:xfrm>
              <a:off x="3990650" y="8313650"/>
              <a:ext cx="95725" cy="120275"/>
            </a:xfrm>
            <a:custGeom>
              <a:avLst/>
              <a:gdLst/>
              <a:ahLst/>
              <a:cxnLst/>
              <a:rect l="l" t="t" r="r" b="b"/>
              <a:pathLst>
                <a:path w="3829" h="4811" extrusionOk="0">
                  <a:moveTo>
                    <a:pt x="1393" y="1"/>
                  </a:moveTo>
                  <a:cubicBezTo>
                    <a:pt x="536" y="1500"/>
                    <a:pt x="1" y="3159"/>
                    <a:pt x="456" y="4578"/>
                  </a:cubicBezTo>
                  <a:cubicBezTo>
                    <a:pt x="778" y="4735"/>
                    <a:pt x="1113" y="4810"/>
                    <a:pt x="1439" y="4810"/>
                  </a:cubicBezTo>
                  <a:cubicBezTo>
                    <a:pt x="2168" y="4810"/>
                    <a:pt x="2851" y="4433"/>
                    <a:pt x="3239" y="3748"/>
                  </a:cubicBezTo>
                  <a:cubicBezTo>
                    <a:pt x="3828" y="2624"/>
                    <a:pt x="3427" y="1125"/>
                    <a:pt x="2329" y="402"/>
                  </a:cubicBezTo>
                  <a:cubicBezTo>
                    <a:pt x="2035" y="162"/>
                    <a:pt x="1740" y="54"/>
                    <a:pt x="1393" y="1"/>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1" name="Google Shape;6421;p41"/>
            <p:cNvSpPr/>
            <p:nvPr/>
          </p:nvSpPr>
          <p:spPr>
            <a:xfrm>
              <a:off x="4097725" y="8316150"/>
              <a:ext cx="112425" cy="117975"/>
            </a:xfrm>
            <a:custGeom>
              <a:avLst/>
              <a:gdLst/>
              <a:ahLst/>
              <a:cxnLst/>
              <a:rect l="l" t="t" r="r" b="b"/>
              <a:pathLst>
                <a:path w="4497" h="4719" extrusionOk="0">
                  <a:moveTo>
                    <a:pt x="2372" y="0"/>
                  </a:moveTo>
                  <a:cubicBezTo>
                    <a:pt x="1649" y="0"/>
                    <a:pt x="970" y="372"/>
                    <a:pt x="589" y="1052"/>
                  </a:cubicBezTo>
                  <a:cubicBezTo>
                    <a:pt x="0" y="2176"/>
                    <a:pt x="402" y="3675"/>
                    <a:pt x="1499" y="4451"/>
                  </a:cubicBezTo>
                  <a:cubicBezTo>
                    <a:pt x="1633" y="4585"/>
                    <a:pt x="1794" y="4638"/>
                    <a:pt x="1954" y="4719"/>
                  </a:cubicBezTo>
                  <a:cubicBezTo>
                    <a:pt x="2864" y="3782"/>
                    <a:pt x="3774" y="2524"/>
                    <a:pt x="4497" y="1320"/>
                  </a:cubicBezTo>
                  <a:cubicBezTo>
                    <a:pt x="4336" y="972"/>
                    <a:pt x="4042" y="650"/>
                    <a:pt x="3694" y="436"/>
                  </a:cubicBezTo>
                  <a:cubicBezTo>
                    <a:pt x="3276" y="141"/>
                    <a:pt x="2816" y="0"/>
                    <a:pt x="2372"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2" name="Google Shape;6422;p41"/>
            <p:cNvSpPr/>
            <p:nvPr/>
          </p:nvSpPr>
          <p:spPr>
            <a:xfrm>
              <a:off x="4164625" y="8444850"/>
              <a:ext cx="125825" cy="110400"/>
            </a:xfrm>
            <a:custGeom>
              <a:avLst/>
              <a:gdLst/>
              <a:ahLst/>
              <a:cxnLst/>
              <a:rect l="l" t="t" r="r" b="b"/>
              <a:pathLst>
                <a:path w="5033" h="4416" extrusionOk="0">
                  <a:moveTo>
                    <a:pt x="2428" y="0"/>
                  </a:moveTo>
                  <a:cubicBezTo>
                    <a:pt x="1691" y="0"/>
                    <a:pt x="1002" y="383"/>
                    <a:pt x="616" y="1070"/>
                  </a:cubicBezTo>
                  <a:cubicBezTo>
                    <a:pt x="1" y="2167"/>
                    <a:pt x="402" y="3639"/>
                    <a:pt x="1473" y="4415"/>
                  </a:cubicBezTo>
                  <a:cubicBezTo>
                    <a:pt x="2865" y="4121"/>
                    <a:pt x="4149" y="3532"/>
                    <a:pt x="4899" y="2970"/>
                  </a:cubicBezTo>
                  <a:cubicBezTo>
                    <a:pt x="5033" y="2033"/>
                    <a:pt x="4604" y="989"/>
                    <a:pt x="3748" y="427"/>
                  </a:cubicBezTo>
                  <a:cubicBezTo>
                    <a:pt x="3327" y="137"/>
                    <a:pt x="2869" y="0"/>
                    <a:pt x="2428"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3" name="Google Shape;6423;p41"/>
            <p:cNvSpPr/>
            <p:nvPr/>
          </p:nvSpPr>
          <p:spPr>
            <a:xfrm>
              <a:off x="4258300" y="8355150"/>
              <a:ext cx="99075" cy="90975"/>
            </a:xfrm>
            <a:custGeom>
              <a:avLst/>
              <a:gdLst/>
              <a:ahLst/>
              <a:cxnLst/>
              <a:rect l="l" t="t" r="r" b="b"/>
              <a:pathLst>
                <a:path w="3963" h="3639" extrusionOk="0">
                  <a:moveTo>
                    <a:pt x="3962" y="0"/>
                  </a:moveTo>
                  <a:cubicBezTo>
                    <a:pt x="3962" y="0"/>
                    <a:pt x="2329" y="81"/>
                    <a:pt x="269" y="348"/>
                  </a:cubicBezTo>
                  <a:cubicBezTo>
                    <a:pt x="1" y="1339"/>
                    <a:pt x="402" y="2543"/>
                    <a:pt x="1339" y="3212"/>
                  </a:cubicBezTo>
                  <a:cubicBezTo>
                    <a:pt x="1765" y="3510"/>
                    <a:pt x="2207" y="3639"/>
                    <a:pt x="2639" y="3639"/>
                  </a:cubicBezTo>
                  <a:cubicBezTo>
                    <a:pt x="2751" y="3639"/>
                    <a:pt x="2862" y="3630"/>
                    <a:pt x="2972" y="3614"/>
                  </a:cubicBezTo>
                  <a:cubicBezTo>
                    <a:pt x="3641" y="1847"/>
                    <a:pt x="3962" y="0"/>
                    <a:pt x="3962"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26" name="Google Shape;6426;p41"/>
          <p:cNvGrpSpPr/>
          <p:nvPr/>
        </p:nvGrpSpPr>
        <p:grpSpPr>
          <a:xfrm>
            <a:off x="10705594" y="4197983"/>
            <a:ext cx="1597033" cy="1387367"/>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79" name="Google Shape;6479;p41"/>
          <p:cNvGrpSpPr/>
          <p:nvPr/>
        </p:nvGrpSpPr>
        <p:grpSpPr>
          <a:xfrm>
            <a:off x="0" y="1916260"/>
            <a:ext cx="1506033" cy="1521233"/>
            <a:chOff x="6677925" y="6815450"/>
            <a:chExt cx="1129525" cy="1140925"/>
          </a:xfrm>
        </p:grpSpPr>
        <p:sp>
          <p:nvSpPr>
            <p:cNvPr id="6480" name="Google Shape;6480;p41"/>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1" name="Google Shape;6481;p41"/>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4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2" name="Google Shape;6482;p41"/>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3" name="Google Shape;6483;p41"/>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4" name="Google Shape;6484;p41"/>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5" name="Google Shape;6485;p41"/>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6" name="Google Shape;6486;p41"/>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7" name="Google Shape;6487;p41"/>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8" name="Google Shape;6488;p41"/>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9" name="Google Shape;6489;p41"/>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0" name="Google Shape;6490;p41"/>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1" name="Google Shape;6491;p41"/>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2" name="Google Shape;6492;p41"/>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3" name="Google Shape;6493;p41"/>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4" name="Google Shape;6494;p41"/>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5" name="Google Shape;6495;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6" name="Google Shape;6496;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7" name="Google Shape;6497;p41"/>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8" name="Google Shape;6498;p41"/>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9" name="Google Shape;6499;p41"/>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0" name="Google Shape;6500;p41"/>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1" name="Google Shape;6501;p41"/>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2" name="Google Shape;6502;p41"/>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3" name="Google Shape;6503;p41"/>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4" name="Google Shape;6504;p41"/>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5" name="Google Shape;6505;p41"/>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6" name="Google Shape;6506;p41"/>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7" name="Google Shape;6507;p41"/>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8" name="Google Shape;6508;p41"/>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9" name="Google Shape;6509;p41"/>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0" name="Google Shape;6510;p41"/>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1" name="Google Shape;6511;p41"/>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2" name="Google Shape;6512;p41"/>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3" name="Google Shape;6513;p41"/>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4" name="Google Shape;6514;p41"/>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5" name="Google Shape;6515;p41"/>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6" name="Google Shape;6516;p41"/>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7" name="Google Shape;6517;p41"/>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518" name="Google Shape;6518;p41"/>
          <p:cNvSpPr/>
          <p:nvPr/>
        </p:nvSpPr>
        <p:spPr>
          <a:xfrm>
            <a:off x="2715001" y="6467434"/>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9" name="Google Shape;6519;p41"/>
          <p:cNvSpPr/>
          <p:nvPr/>
        </p:nvSpPr>
        <p:spPr>
          <a:xfrm>
            <a:off x="2808401" y="6545268"/>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0" name="Google Shape;6520;p41"/>
          <p:cNvSpPr/>
          <p:nvPr/>
        </p:nvSpPr>
        <p:spPr>
          <a:xfrm>
            <a:off x="10125400" y="5369101"/>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1" name="Google Shape;6521;p41"/>
          <p:cNvSpPr/>
          <p:nvPr/>
        </p:nvSpPr>
        <p:spPr>
          <a:xfrm>
            <a:off x="960000" y="5420134"/>
            <a:ext cx="367600" cy="330433"/>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Hộp Văn bản 6">
            <a:extLst>
              <a:ext uri="{FF2B5EF4-FFF2-40B4-BE49-F238E27FC236}">
                <a16:creationId xmlns:a16="http://schemas.microsoft.com/office/drawing/2014/main" id="{A50D3C57-0B42-D67C-69C8-C04429ACC9BE}"/>
              </a:ext>
            </a:extLst>
          </p:cNvPr>
          <p:cNvSpPr txBox="1"/>
          <p:nvPr/>
        </p:nvSpPr>
        <p:spPr>
          <a:xfrm>
            <a:off x="1987659" y="359307"/>
            <a:ext cx="7986793" cy="584775"/>
          </a:xfrm>
          <a:prstGeom prst="rect">
            <a:avLst/>
          </a:prstGeom>
          <a:noFill/>
        </p:spPr>
        <p:txBody>
          <a:bodyPr wrap="square" rtlCol="0">
            <a:spAutoFit/>
          </a:bodyPr>
          <a:lstStyle/>
          <a:p>
            <a:pPr algn="ctr" defTabSz="1219170">
              <a:buClr>
                <a:srgbClr val="000000"/>
              </a:buClr>
            </a:pPr>
            <a:r>
              <a:rPr lang="en-US" sz="3200" b="1" kern="0" dirty="0" err="1">
                <a:solidFill>
                  <a:srgbClr val="000000"/>
                </a:solidFill>
                <a:latin typeface="Calibri" panose="020F0502020204030204" pitchFamily="34" charset="0"/>
                <a:cs typeface="Calibri" panose="020F0502020204030204" pitchFamily="34" charset="0"/>
                <a:sym typeface="Arial"/>
              </a:rPr>
              <a:t>Thứ</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ngày</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tháng</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năm</a:t>
            </a:r>
            <a:r>
              <a:rPr lang="en-US" sz="3200" b="1" kern="0" dirty="0">
                <a:solidFill>
                  <a:srgbClr val="000000"/>
                </a:solidFill>
                <a:latin typeface="Calibri" panose="020F0502020204030204" pitchFamily="34" charset="0"/>
                <a:cs typeface="Calibri" panose="020F0502020204030204" pitchFamily="34" charset="0"/>
                <a:sym typeface="Arial"/>
              </a:rPr>
              <a:t>………</a:t>
            </a:r>
          </a:p>
        </p:txBody>
      </p:sp>
      <p:pic>
        <p:nvPicPr>
          <p:cNvPr id="4" name="Picture 3">
            <a:extLst>
              <a:ext uri="{FF2B5EF4-FFF2-40B4-BE49-F238E27FC236}">
                <a16:creationId xmlns:a16="http://schemas.microsoft.com/office/drawing/2014/main" id="{2327FF04-2344-854C-FC04-7AD4444EDF67}"/>
              </a:ext>
            </a:extLst>
          </p:cNvPr>
          <p:cNvPicPr>
            <a:picLocks noChangeAspect="1"/>
          </p:cNvPicPr>
          <p:nvPr/>
        </p:nvPicPr>
        <p:blipFill>
          <a:blip r:embed="rId3"/>
          <a:stretch>
            <a:fillRect/>
          </a:stretch>
        </p:blipFill>
        <p:spPr>
          <a:xfrm>
            <a:off x="4107778" y="878902"/>
            <a:ext cx="3785944" cy="1499746"/>
          </a:xfrm>
          <a:prstGeom prst="rect">
            <a:avLst/>
          </a:prstGeom>
        </p:spPr>
      </p:pic>
      <p:pic>
        <p:nvPicPr>
          <p:cNvPr id="10" name="Picture 9">
            <a:extLst>
              <a:ext uri="{FF2B5EF4-FFF2-40B4-BE49-F238E27FC236}">
                <a16:creationId xmlns:a16="http://schemas.microsoft.com/office/drawing/2014/main" id="{8E4B5BE5-5CFE-60BB-B788-B5C963E3C99E}"/>
              </a:ext>
            </a:extLst>
          </p:cNvPr>
          <p:cNvPicPr>
            <a:picLocks noChangeAspect="1"/>
          </p:cNvPicPr>
          <p:nvPr/>
        </p:nvPicPr>
        <p:blipFill>
          <a:blip r:embed="rId4"/>
          <a:stretch>
            <a:fillRect/>
          </a:stretch>
        </p:blipFill>
        <p:spPr>
          <a:xfrm>
            <a:off x="853759" y="1926973"/>
            <a:ext cx="10217782" cy="2889754"/>
          </a:xfrm>
          <a:prstGeom prst="rect">
            <a:avLst/>
          </a:prstGeom>
        </p:spPr>
      </p:pic>
    </p:spTree>
    <p:extLst>
      <p:ext uri="{BB962C8B-B14F-4D97-AF65-F5344CB8AC3E}">
        <p14:creationId xmlns:p14="http://schemas.microsoft.com/office/powerpoint/2010/main" val="31887232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4" name="Picture 3">
            <a:extLst>
              <a:ext uri="{FF2B5EF4-FFF2-40B4-BE49-F238E27FC236}">
                <a16:creationId xmlns:a16="http://schemas.microsoft.com/office/drawing/2014/main" id="{1AAB9A13-99EA-5715-0BEF-A15873F57F2A}"/>
              </a:ext>
            </a:extLst>
          </p:cNvPr>
          <p:cNvPicPr>
            <a:picLocks noChangeAspect="1"/>
          </p:cNvPicPr>
          <p:nvPr/>
        </p:nvPicPr>
        <p:blipFill>
          <a:blip r:embed="rId4"/>
          <a:stretch>
            <a:fillRect/>
          </a:stretch>
        </p:blipFill>
        <p:spPr>
          <a:xfrm>
            <a:off x="1391394" y="2547298"/>
            <a:ext cx="9199661" cy="1572904"/>
          </a:xfrm>
          <a:prstGeom prst="rect">
            <a:avLst/>
          </a:prstGeom>
        </p:spPr>
      </p:pic>
    </p:spTree>
    <p:extLst>
      <p:ext uri="{BB962C8B-B14F-4D97-AF65-F5344CB8AC3E}">
        <p14:creationId xmlns:p14="http://schemas.microsoft.com/office/powerpoint/2010/main" val="24620020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159420"/>
          </a:xfrm>
          <a:prstGeom prst="rect">
            <a:avLst/>
          </a:prstGeom>
          <a:noFill/>
        </p:spPr>
        <p:txBody>
          <a:bodyPr wrap="square">
            <a:spAutoFit/>
          </a:bodyPr>
          <a:lstStyle/>
          <a:p>
            <a:pPr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1.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dưới đây và cho biết chúng bổ sung thông tin gì cho câu.</a:t>
            </a:r>
            <a:endParaRPr lang="en-US" sz="3467"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095375" y="2038350"/>
            <a:ext cx="10096500" cy="2955681"/>
          </a:xfrm>
          <a:prstGeom prst="rect">
            <a:avLst/>
          </a:prstGeom>
          <a:noFill/>
        </p:spPr>
        <p:txBody>
          <a:bodyPr wrap="square" rtlCol="0">
            <a:spAutoFit/>
          </a:bodyPr>
          <a:lstStyle/>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Mùa xuân, các loài hoa đua nhau khoe sắc.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b. Dưới chân đê, đàn trâu đang thung thăng gặm cỏ.</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 Tháng Ba, hoa ban nở trắng núi rừng Tây Bắc.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d. Trước nhà, bà đã trồng một hàng cau thẳng tắp.</a:t>
            </a:r>
          </a:p>
        </p:txBody>
      </p:sp>
    </p:spTree>
    <p:extLst>
      <p:ext uri="{BB962C8B-B14F-4D97-AF65-F5344CB8AC3E}">
        <p14:creationId xmlns:p14="http://schemas.microsoft.com/office/powerpoint/2010/main" val="3489805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theme/theme1.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自定义 158">
      <a:dk1>
        <a:sysClr val="windowText" lastClr="000000"/>
      </a:dk1>
      <a:lt1>
        <a:sysClr val="window" lastClr="FFFFFF"/>
      </a:lt1>
      <a:dk2>
        <a:srgbClr val="44546A"/>
      </a:dk2>
      <a:lt2>
        <a:srgbClr val="E7E6E6"/>
      </a:lt2>
      <a:accent1>
        <a:srgbClr val="2BA37C"/>
      </a:accent1>
      <a:accent2>
        <a:srgbClr val="45CEA2"/>
      </a:accent2>
      <a:accent3>
        <a:srgbClr val="8FE1C7"/>
      </a:accent3>
      <a:accent4>
        <a:srgbClr val="2BA37C"/>
      </a:accent4>
      <a:accent5>
        <a:srgbClr val="45CEA2"/>
      </a:accent5>
      <a:accent6>
        <a:srgbClr val="8FE1C7"/>
      </a:accent6>
      <a:hlink>
        <a:srgbClr val="2BA37C"/>
      </a:hlink>
      <a:folHlink>
        <a:srgbClr val="45CEA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1039</Words>
  <Application>Microsoft Office PowerPoint</Application>
  <PresentationFormat>Widescreen</PresentationFormat>
  <Paragraphs>95</Paragraphs>
  <Slides>22</Slides>
  <Notes>21</Notes>
  <HiddenSlides>0</HiddenSlides>
  <MMClips>1</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22</vt:i4>
      </vt:variant>
    </vt:vector>
  </HeadingPairs>
  <TitlesOfParts>
    <vt:vector size="37" baseType="lpstr">
      <vt:lpstr>等线</vt:lpstr>
      <vt:lpstr>等线 Light</vt:lpstr>
      <vt:lpstr>DFPOP1-W9</vt:lpstr>
      <vt:lpstr>Lato Hairline</vt:lpstr>
      <vt:lpstr>Lato Regular</vt:lpstr>
      <vt:lpstr>Ranchers</vt:lpstr>
      <vt:lpstr>Arial</vt:lpstr>
      <vt:lpstr>Barlow</vt:lpstr>
      <vt:lpstr>Calibri</vt:lpstr>
      <vt:lpstr>Calibri Light</vt:lpstr>
      <vt:lpstr>Cambria</vt:lpstr>
      <vt:lpstr>Lato Light</vt:lpstr>
      <vt:lpstr>Science Subject for Pre-K: Observe insect life by Slidesgo</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36</cp:revision>
  <dcterms:created xsi:type="dcterms:W3CDTF">2023-12-09T07:46:46Z</dcterms:created>
  <dcterms:modified xsi:type="dcterms:W3CDTF">2023-12-10T04:09:12Z</dcterms:modified>
</cp:coreProperties>
</file>