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E4DF42-12E8-E57B-145C-B399C66E6DA4}"/>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5" name="Footer Placeholder 4">
            <a:extLst>
              <a:ext uri="{FF2B5EF4-FFF2-40B4-BE49-F238E27FC236}">
                <a16:creationId xmlns:a16="http://schemas.microsoft.com/office/drawing/2014/main" xmlns=""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8BAA8F-2FCF-2658-96EA-067866491B2F}"/>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5" name="Footer Placeholder 4">
            <a:extLst>
              <a:ext uri="{FF2B5EF4-FFF2-40B4-BE49-F238E27FC236}">
                <a16:creationId xmlns:a16="http://schemas.microsoft.com/office/drawing/2014/main" xmlns=""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F0D701-4BB3-2FB5-7E31-3FE0F7381091}"/>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5" name="Footer Placeholder 4">
            <a:extLst>
              <a:ext uri="{FF2B5EF4-FFF2-40B4-BE49-F238E27FC236}">
                <a16:creationId xmlns:a16="http://schemas.microsoft.com/office/drawing/2014/main" xmlns=""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5/15/2024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37B1C4-4ECC-BB85-ABA3-702FB792E6CA}"/>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5" name="Footer Placeholder 4">
            <a:extLst>
              <a:ext uri="{FF2B5EF4-FFF2-40B4-BE49-F238E27FC236}">
                <a16:creationId xmlns:a16="http://schemas.microsoft.com/office/drawing/2014/main" xmlns=""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2024/5/15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DB99D2D-856A-EA21-9353-B4C971787CB5}"/>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5" name="Footer Placeholder 4">
            <a:extLst>
              <a:ext uri="{FF2B5EF4-FFF2-40B4-BE49-F238E27FC236}">
                <a16:creationId xmlns:a16="http://schemas.microsoft.com/office/drawing/2014/main" xmlns=""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252C629-AE94-F45A-2010-E550C8374B1F}"/>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6" name="Footer Placeholder 5">
            <a:extLst>
              <a:ext uri="{FF2B5EF4-FFF2-40B4-BE49-F238E27FC236}">
                <a16:creationId xmlns:a16="http://schemas.microsoft.com/office/drawing/2014/main" xmlns=""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00DA3D2-FD39-3E24-5928-48CF1AB5C8B1}"/>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8" name="Footer Placeholder 7">
            <a:extLst>
              <a:ext uri="{FF2B5EF4-FFF2-40B4-BE49-F238E27FC236}">
                <a16:creationId xmlns:a16="http://schemas.microsoft.com/office/drawing/2014/main" xmlns=""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5D3A617-13B0-D6CC-1253-F5A9E976F44B}"/>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4" name="Footer Placeholder 3">
            <a:extLst>
              <a:ext uri="{FF2B5EF4-FFF2-40B4-BE49-F238E27FC236}">
                <a16:creationId xmlns:a16="http://schemas.microsoft.com/office/drawing/2014/main" xmlns=""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23006DB-DE8E-0558-D3AF-A3F95EA92116}"/>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3" name="Footer Placeholder 2">
            <a:extLst>
              <a:ext uri="{FF2B5EF4-FFF2-40B4-BE49-F238E27FC236}">
                <a16:creationId xmlns:a16="http://schemas.microsoft.com/office/drawing/2014/main" xmlns=""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CC2FD9-3168-5BF2-081B-FFE049699FF8}"/>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6" name="Footer Placeholder 5">
            <a:extLst>
              <a:ext uri="{FF2B5EF4-FFF2-40B4-BE49-F238E27FC236}">
                <a16:creationId xmlns:a16="http://schemas.microsoft.com/office/drawing/2014/main" xmlns=""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AEBD32B-08CE-50CD-7D47-41F2E8A163BC}"/>
              </a:ext>
            </a:extLst>
          </p:cNvPr>
          <p:cNvSpPr>
            <a:spLocks noGrp="1"/>
          </p:cNvSpPr>
          <p:nvPr>
            <p:ph type="dt" sz="half" idx="10"/>
          </p:nvPr>
        </p:nvSpPr>
        <p:spPr/>
        <p:txBody>
          <a:bodyPr/>
          <a:lstStyle/>
          <a:p>
            <a:fld id="{E552688B-88E9-4A97-8D9C-B26096E37BE1}" type="datetimeFigureOut">
              <a:rPr lang="en-US" smtClean="0"/>
              <a:t>5/15/2024</a:t>
            </a:fld>
            <a:endParaRPr lang="en-US"/>
          </a:p>
        </p:txBody>
      </p:sp>
      <p:sp>
        <p:nvSpPr>
          <p:cNvPr id="6" name="Footer Placeholder 5">
            <a:extLst>
              <a:ext uri="{FF2B5EF4-FFF2-40B4-BE49-F238E27FC236}">
                <a16:creationId xmlns:a16="http://schemas.microsoft.com/office/drawing/2014/main" xmlns=""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5/15/2024</a:t>
            </a:fld>
            <a:endParaRPr lang="en-US"/>
          </a:p>
        </p:txBody>
      </p:sp>
      <p:sp>
        <p:nvSpPr>
          <p:cNvPr id="5" name="Footer Placeholder 4">
            <a:extLst>
              <a:ext uri="{FF2B5EF4-FFF2-40B4-BE49-F238E27FC236}">
                <a16:creationId xmlns:a16="http://schemas.microsoft.com/office/drawing/2014/main" xmlns=""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xmlns="" id="{77379C72-ED41-3191-E068-EE01EEE7B8C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xmlns="" id="{6B2557EE-0171-800E-8404-396E18EBB7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8.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xmlns=""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xmlns=""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xmlns=""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xmlns=""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xmlns="" id="{3C64F14D-E5A5-D642-AE13-A5315D0C8F1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xmlns=""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xmlns=""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xmlns=""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xmlns=""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xmlns=""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xmlns=""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xmlns=""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xmlns=""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xmlns=""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xmlns=""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xmlns=""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xmlns=""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xmlns=""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xmlns=""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xmlns=""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xmlns=""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xmlns=""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xmlns=""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xmlns=""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xmlns=""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xmlns=""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xmlns=""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xmlns=""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xmlns=""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xmlns=""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xmlns=""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xmlns=""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xmlns=""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xmlns=""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xmlns=""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xmlns=""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xmlns=""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xmlns=""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xmlns=""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xmlns=""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xmlns=""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xmlns=""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xmlns=""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xmlns="" val="1460385740"/>
                    </a:ext>
                  </a:extLst>
                </a:gridCol>
                <a:gridCol w="5334000">
                  <a:extLst>
                    <a:ext uri="{9D8B030D-6E8A-4147-A177-3AD203B41FA5}">
                      <a16:colId xmlns:a16="http://schemas.microsoft.com/office/drawing/2014/main" xmlns=""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90700349"/>
                  </a:ext>
                </a:extLst>
              </a:tr>
            </a:tbl>
          </a:graphicData>
        </a:graphic>
      </p:graphicFrame>
      <p:sp>
        <p:nvSpPr>
          <p:cNvPr id="3" name="TextBox 2">
            <a:extLst>
              <a:ext uri="{FF2B5EF4-FFF2-40B4-BE49-F238E27FC236}">
                <a16:creationId xmlns:a16="http://schemas.microsoft.com/office/drawing/2014/main" xmlns=""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xmlns=""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xmlns=""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xmlns=""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xmlns=""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xmlns=""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xmlns=""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xmlns=""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xmlns=""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xmlns=""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xmlns=""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xmlns=""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xmlns=""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xmlns=""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xmlns=""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xmlns=""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xmlns=""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xmlns=""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xmlns=""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xmlns=""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xmlns=""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xmlns=""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xmlns=""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xmlns=""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xmlns=""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xmlns=""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xmlns=""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xmlns=""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xmlns=""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xmlns=""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xmlns=""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xmlns=""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xmlns=""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xmlns=""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xmlns=""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xmlns=""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xmlns=""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xmlns=""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xmlns=""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xmlns=""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xmlns=""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xmlns=""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xmlns=""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xmlns=""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xmlns=""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xmlns=""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xmlns=""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xmlns=""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xmlns=""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xmlns=""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xmlns=""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xmlns=""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xmlns=""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xmlns=""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xmlns=""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xmlns=""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xmlns=""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xmlns=""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xmlns=""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xmlns=""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xmlns=""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xmlns=""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xmlns=""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xmlns=""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xmlns=""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xmlns=""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xmlns=""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xmlns=""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xmlns=""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xmlns=""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xmlns=""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xmlns=""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xmlns=""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594</Words>
  <Application>Microsoft Office PowerPoint</Application>
  <PresentationFormat>Widescreen</PresentationFormat>
  <Paragraphs>30</Paragraphs>
  <Slides>19</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微软雅黑</vt:lpstr>
      <vt:lpstr>宋体</vt:lpstr>
      <vt:lpstr>Arial</vt:lpstr>
      <vt:lpstr>Calibri</vt:lpstr>
      <vt:lpstr>Calibri Light</vt:lpstr>
      <vt:lpstr>Cambria</vt:lpstr>
      <vt:lpstr>Georgia</vt:lpstr>
      <vt:lpstr>Handlee</vt:lpstr>
      <vt:lpstr>Tahoma</vt:lpstr>
      <vt:lpstr>Times New Roman</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20</cp:revision>
  <dcterms:created xsi:type="dcterms:W3CDTF">2023-11-14T11:45:06Z</dcterms:created>
  <dcterms:modified xsi:type="dcterms:W3CDTF">2024-05-15T04:39:24Z</dcterms:modified>
</cp:coreProperties>
</file>